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3"/>
  </p:notesMasterIdLst>
  <p:sldIdLst>
    <p:sldId id="414" r:id="rId4"/>
    <p:sldId id="418" r:id="rId5"/>
    <p:sldId id="346" r:id="rId6"/>
    <p:sldId id="423" r:id="rId7"/>
    <p:sldId id="415" r:id="rId8"/>
    <p:sldId id="445" r:id="rId9"/>
    <p:sldId id="427" r:id="rId10"/>
    <p:sldId id="437" r:id="rId11"/>
    <p:sldId id="430" r:id="rId12"/>
    <p:sldId id="431" r:id="rId14"/>
    <p:sldId id="446" r:id="rId15"/>
    <p:sldId id="438" r:id="rId16"/>
    <p:sldId id="433" r:id="rId17"/>
  </p:sldIdLst>
  <p:sldSz cx="9144000" cy="5144135" type="screen16x9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E52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3" d="100"/>
          <a:sy n="53" d="100"/>
        </p:scale>
        <p:origin x="-1171" y="106"/>
      </p:cViewPr>
      <p:guideLst>
        <p:guide orient="horz" pos="1620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7433B-4463-4E4B-B6E2-9E9F6FE024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7433B-4463-4E4B-B6E2-9E9F6FE024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7433B-4463-4E4B-B6E2-9E9F6FE024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8"/>
            <a:ext cx="7772400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512"/>
            <a:ext cx="5181600" cy="1257455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zh-CN" altLang="en-US" dirty="0" smtClean="0"/>
              <a:t>谢    谢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2248707" y="986193"/>
            <a:ext cx="4646586" cy="9004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None/>
              <a:defRPr lang="zh-CN" altLang="en-US" sz="5000" b="1" kern="1200" spc="213">
                <a:blipFill dpi="0" rotWithShape="1">
                  <a:blip r:embed="rId2"/>
                  <a:tile tx="0" ty="0" sx="100000" sy="100000" flip="none" algn="tl"/>
                </a:blipFill>
                <a:effectLst/>
                <a:latin typeface="+mn-ea"/>
                <a:ea typeface="+mn-ea"/>
                <a:cs typeface="+mn-cs"/>
              </a:defRPr>
            </a:lvl1pPr>
          </a:lstStyle>
          <a:p>
            <a:pPr marL="0" lvl="0" algn="ctr" defTabSz="914400"/>
            <a:r>
              <a:rPr lang="zh-CN" altLang="en-US" smtClean="0"/>
              <a:t>第一章</a:t>
            </a:r>
            <a:endParaRPr lang="zh-CN" altLang="en-US"/>
          </a:p>
        </p:txBody>
      </p:sp>
      <p:sp>
        <p:nvSpPr>
          <p:cNvPr id="199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2248707" y="2574277"/>
            <a:ext cx="4682654" cy="761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142875" indent="-142875" algn="ctr">
              <a:buFont typeface="Arial" panose="020B0604020202020204" pitchFamily="34" charset="0"/>
              <a:buNone/>
              <a:defRPr lang="zh-CN" altLang="en-US" sz="3750" b="1" spc="600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微软雅黑" panose="020B0503020204020204" charset="-122"/>
                <a:cs typeface="+mn-ea"/>
              </a:defRPr>
            </a:lvl1pPr>
          </a:lstStyle>
          <a:p>
            <a:pPr marL="0" lvl="0" indent="0" algn="ctr">
              <a:lnSpc>
                <a:spcPct val="100000"/>
              </a:lnSpc>
            </a:pPr>
            <a:r>
              <a:rPr lang="zh-CN" altLang="en-US" smtClean="0"/>
              <a:t>添加标题</a:t>
            </a:r>
            <a:endParaRPr lang="zh-CN" altLang="en-US"/>
          </a:p>
        </p:txBody>
      </p:sp>
      <p:pic>
        <p:nvPicPr>
          <p:cNvPr id="200" name="图片" descr="书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6780" y="4414429"/>
            <a:ext cx="1347834" cy="7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8096564" y="4511094"/>
            <a:ext cx="820347" cy="4508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"/>
          <p:cNvGrpSpPr/>
          <p:nvPr userDrawn="1"/>
        </p:nvGrpSpPr>
        <p:grpSpPr>
          <a:xfrm>
            <a:off x="355911" y="1079742"/>
            <a:ext cx="3365621" cy="3589044"/>
            <a:chOff x="474548" y="499470"/>
            <a:chExt cx="5579578" cy="5948932"/>
          </a:xfrm>
        </p:grpSpPr>
        <p:sp>
          <p:nvSpPr>
            <p:cNvPr id="62" name="图标"/>
            <p:cNvSpPr>
              <a:spLocks noEditPoints="1"/>
            </p:cNvSpPr>
            <p:nvPr userDrawn="1"/>
          </p:nvSpPr>
          <p:spPr bwMode="auto">
            <a:xfrm>
              <a:off x="1440242" y="4361062"/>
              <a:ext cx="539750" cy="604838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63" name="图标"/>
            <p:cNvSpPr/>
            <p:nvPr userDrawn="1"/>
          </p:nvSpPr>
          <p:spPr bwMode="auto">
            <a:xfrm>
              <a:off x="562355" y="2752924"/>
              <a:ext cx="130175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64" name="图标"/>
            <p:cNvSpPr>
              <a:spLocks noEditPoints="1"/>
            </p:cNvSpPr>
            <p:nvPr userDrawn="1"/>
          </p:nvSpPr>
          <p:spPr bwMode="auto">
            <a:xfrm>
              <a:off x="485653" y="4060380"/>
              <a:ext cx="460375" cy="427038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65" name="图标"/>
            <p:cNvSpPr>
              <a:spLocks noEditPoints="1"/>
            </p:cNvSpPr>
            <p:nvPr userDrawn="1"/>
          </p:nvSpPr>
          <p:spPr bwMode="auto">
            <a:xfrm>
              <a:off x="2045080" y="4775399"/>
              <a:ext cx="311150" cy="363538"/>
            </a:xfrm>
            <a:custGeom>
              <a:avLst/>
              <a:gdLst>
                <a:gd name="T0" fmla="*/ 70 w 83"/>
                <a:gd name="T1" fmla="*/ 86 h 97"/>
                <a:gd name="T2" fmla="*/ 48 w 83"/>
                <a:gd name="T3" fmla="*/ 1 h 97"/>
                <a:gd name="T4" fmla="*/ 0 w 83"/>
                <a:gd name="T5" fmla="*/ 57 h 97"/>
                <a:gd name="T6" fmla="*/ 46 w 83"/>
                <a:gd name="T7" fmla="*/ 74 h 97"/>
                <a:gd name="T8" fmla="*/ 35 w 83"/>
                <a:gd name="T9" fmla="*/ 87 h 97"/>
                <a:gd name="T10" fmla="*/ 34 w 83"/>
                <a:gd name="T11" fmla="*/ 72 h 97"/>
                <a:gd name="T12" fmla="*/ 19 w 83"/>
                <a:gd name="T13" fmla="*/ 89 h 97"/>
                <a:gd name="T14" fmla="*/ 28 w 83"/>
                <a:gd name="T15" fmla="*/ 86 h 97"/>
                <a:gd name="T16" fmla="*/ 14 w 83"/>
                <a:gd name="T17" fmla="*/ 86 h 97"/>
                <a:gd name="T18" fmla="*/ 32 w 83"/>
                <a:gd name="T19" fmla="*/ 72 h 97"/>
                <a:gd name="T20" fmla="*/ 54 w 83"/>
                <a:gd name="T21" fmla="*/ 72 h 97"/>
                <a:gd name="T22" fmla="*/ 38 w 83"/>
                <a:gd name="T23" fmla="*/ 77 h 97"/>
                <a:gd name="T24" fmla="*/ 22 w 83"/>
                <a:gd name="T25" fmla="*/ 86 h 97"/>
                <a:gd name="T26" fmla="*/ 62 w 83"/>
                <a:gd name="T27" fmla="*/ 61 h 97"/>
                <a:gd name="T28" fmla="*/ 51 w 83"/>
                <a:gd name="T29" fmla="*/ 56 h 97"/>
                <a:gd name="T30" fmla="*/ 16 w 83"/>
                <a:gd name="T31" fmla="*/ 84 h 97"/>
                <a:gd name="T32" fmla="*/ 13 w 83"/>
                <a:gd name="T33" fmla="*/ 81 h 97"/>
                <a:gd name="T34" fmla="*/ 39 w 83"/>
                <a:gd name="T35" fmla="*/ 58 h 97"/>
                <a:gd name="T36" fmla="*/ 27 w 83"/>
                <a:gd name="T37" fmla="*/ 63 h 97"/>
                <a:gd name="T38" fmla="*/ 10 w 83"/>
                <a:gd name="T39" fmla="*/ 82 h 97"/>
                <a:gd name="T40" fmla="*/ 22 w 83"/>
                <a:gd name="T41" fmla="*/ 62 h 97"/>
                <a:gd name="T42" fmla="*/ 17 w 83"/>
                <a:gd name="T43" fmla="*/ 57 h 97"/>
                <a:gd name="T44" fmla="*/ 13 w 83"/>
                <a:gd name="T45" fmla="*/ 65 h 97"/>
                <a:gd name="T46" fmla="*/ 7 w 83"/>
                <a:gd name="T47" fmla="*/ 61 h 97"/>
                <a:gd name="T48" fmla="*/ 7 w 83"/>
                <a:gd name="T49" fmla="*/ 61 h 97"/>
                <a:gd name="T50" fmla="*/ 26 w 83"/>
                <a:gd name="T51" fmla="*/ 59 h 97"/>
                <a:gd name="T52" fmla="*/ 26 w 83"/>
                <a:gd name="T53" fmla="*/ 58 h 97"/>
                <a:gd name="T54" fmla="*/ 26 w 83"/>
                <a:gd name="T55" fmla="*/ 58 h 97"/>
                <a:gd name="T56" fmla="*/ 13 w 83"/>
                <a:gd name="T57" fmla="*/ 63 h 97"/>
                <a:gd name="T58" fmla="*/ 8 w 83"/>
                <a:gd name="T59" fmla="*/ 62 h 97"/>
                <a:gd name="T60" fmla="*/ 15 w 83"/>
                <a:gd name="T61" fmla="*/ 63 h 97"/>
                <a:gd name="T62" fmla="*/ 4 w 83"/>
                <a:gd name="T63" fmla="*/ 62 h 97"/>
                <a:gd name="T64" fmla="*/ 7 w 83"/>
                <a:gd name="T65" fmla="*/ 58 h 97"/>
                <a:gd name="T66" fmla="*/ 3 w 83"/>
                <a:gd name="T67" fmla="*/ 60 h 97"/>
                <a:gd name="T68" fmla="*/ 39 w 83"/>
                <a:gd name="T69" fmla="*/ 61 h 97"/>
                <a:gd name="T70" fmla="*/ 29 w 83"/>
                <a:gd name="T71" fmla="*/ 93 h 97"/>
                <a:gd name="T72" fmla="*/ 61 w 83"/>
                <a:gd name="T73" fmla="*/ 67 h 97"/>
                <a:gd name="T74" fmla="*/ 34 w 83"/>
                <a:gd name="T75" fmla="*/ 94 h 97"/>
                <a:gd name="T76" fmla="*/ 40 w 83"/>
                <a:gd name="T77" fmla="*/ 94 h 97"/>
                <a:gd name="T78" fmla="*/ 47 w 83"/>
                <a:gd name="T79" fmla="*/ 93 h 97"/>
                <a:gd name="T80" fmla="*/ 54 w 83"/>
                <a:gd name="T81" fmla="*/ 90 h 97"/>
                <a:gd name="T82" fmla="*/ 70 w 83"/>
                <a:gd name="T83" fmla="*/ 79 h 97"/>
                <a:gd name="T84" fmla="*/ 63 w 83"/>
                <a:gd name="T85" fmla="*/ 88 h 97"/>
                <a:gd name="T86" fmla="*/ 66 w 83"/>
                <a:gd name="T87" fmla="*/ 81 h 97"/>
                <a:gd name="T88" fmla="*/ 77 w 83"/>
                <a:gd name="T89" fmla="*/ 66 h 97"/>
                <a:gd name="T90" fmla="*/ 77 w 83"/>
                <a:gd name="T91" fmla="*/ 64 h 97"/>
                <a:gd name="T92" fmla="*/ 44 w 83"/>
                <a:gd name="T93" fmla="*/ 90 h 97"/>
                <a:gd name="T94" fmla="*/ 44 w 83"/>
                <a:gd name="T95" fmla="*/ 85 h 97"/>
                <a:gd name="T96" fmla="*/ 71 w 83"/>
                <a:gd name="T97" fmla="*/ 60 h 97"/>
                <a:gd name="T98" fmla="*/ 33 w 83"/>
                <a:gd name="T99" fmla="*/ 27 h 97"/>
                <a:gd name="T100" fmla="*/ 48 w 83"/>
                <a:gd name="T101" fmla="*/ 26 h 97"/>
                <a:gd name="T102" fmla="*/ 59 w 83"/>
                <a:gd name="T103" fmla="*/ 56 h 97"/>
                <a:gd name="T104" fmla="*/ 33 w 83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0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7"/>
                    <a:pt x="52" y="10"/>
                    <a:pt x="50" y="2"/>
                  </a:cubicBezTo>
                  <a:cubicBezTo>
                    <a:pt x="50" y="2"/>
                    <a:pt x="50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4" y="1"/>
                    <a:pt x="39" y="2"/>
                    <a:pt x="35" y="1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1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2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1" y="70"/>
                    <a:pt x="54" y="68"/>
                  </a:cubicBezTo>
                  <a:cubicBezTo>
                    <a:pt x="56" y="66"/>
                    <a:pt x="58" y="65"/>
                    <a:pt x="60" y="63"/>
                  </a:cubicBezTo>
                  <a:cubicBezTo>
                    <a:pt x="62" y="61"/>
                    <a:pt x="64" y="60"/>
                    <a:pt x="62" y="63"/>
                  </a:cubicBezTo>
                  <a:cubicBezTo>
                    <a:pt x="57" y="69"/>
                    <a:pt x="50" y="73"/>
                    <a:pt x="45" y="78"/>
                  </a:cubicBezTo>
                  <a:cubicBezTo>
                    <a:pt x="41" y="80"/>
                    <a:pt x="38" y="84"/>
                    <a:pt x="35" y="87"/>
                  </a:cubicBezTo>
                  <a:cubicBezTo>
                    <a:pt x="34" y="88"/>
                    <a:pt x="32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7" y="69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6" y="63"/>
                    <a:pt x="40" y="69"/>
                    <a:pt x="33" y="75"/>
                  </a:cubicBezTo>
                  <a:cubicBezTo>
                    <a:pt x="28" y="79"/>
                    <a:pt x="22" y="83"/>
                    <a:pt x="18" y="89"/>
                  </a:cubicBezTo>
                  <a:cubicBezTo>
                    <a:pt x="18" y="89"/>
                    <a:pt x="18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1"/>
                    <a:pt x="50" y="64"/>
                    <a:pt x="57" y="60"/>
                  </a:cubicBezTo>
                  <a:cubicBezTo>
                    <a:pt x="54" y="62"/>
                    <a:pt x="52" y="65"/>
                    <a:pt x="49" y="67"/>
                  </a:cubicBezTo>
                  <a:cubicBezTo>
                    <a:pt x="45" y="70"/>
                    <a:pt x="41" y="73"/>
                    <a:pt x="38" y="77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3" y="89"/>
                    <a:pt x="22" y="91"/>
                  </a:cubicBezTo>
                  <a:cubicBezTo>
                    <a:pt x="20" y="90"/>
                    <a:pt x="18" y="89"/>
                    <a:pt x="16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4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5" y="68"/>
                    <a:pt x="39" y="65"/>
                    <a:pt x="42" y="62"/>
                  </a:cubicBezTo>
                  <a:cubicBezTo>
                    <a:pt x="44" y="61"/>
                    <a:pt x="46" y="60"/>
                    <a:pt x="48" y="58"/>
                  </a:cubicBezTo>
                  <a:cubicBezTo>
                    <a:pt x="52" y="55"/>
                    <a:pt x="48" y="59"/>
                    <a:pt x="47" y="60"/>
                  </a:cubicBezTo>
                  <a:cubicBezTo>
                    <a:pt x="41" y="64"/>
                    <a:pt x="36" y="68"/>
                    <a:pt x="32" y="72"/>
                  </a:cubicBezTo>
                  <a:cubicBezTo>
                    <a:pt x="26" y="78"/>
                    <a:pt x="20" y="82"/>
                    <a:pt x="16" y="88"/>
                  </a:cubicBezTo>
                  <a:close/>
                  <a:moveTo>
                    <a:pt x="47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4" y="62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8" y="76"/>
                    <a:pt x="43" y="81"/>
                    <a:pt x="38" y="85"/>
                  </a:cubicBezTo>
                  <a:cubicBezTo>
                    <a:pt x="41" y="82"/>
                    <a:pt x="44" y="79"/>
                    <a:pt x="47" y="76"/>
                  </a:cubicBezTo>
                  <a:close/>
                  <a:moveTo>
                    <a:pt x="45" y="74"/>
                  </a:moveTo>
                  <a:cubicBezTo>
                    <a:pt x="41" y="77"/>
                    <a:pt x="37" y="80"/>
                    <a:pt x="32" y="83"/>
                  </a:cubicBezTo>
                  <a:cubicBezTo>
                    <a:pt x="34" y="81"/>
                    <a:pt x="36" y="79"/>
                    <a:pt x="38" y="77"/>
                  </a:cubicBezTo>
                  <a:cubicBezTo>
                    <a:pt x="44" y="71"/>
                    <a:pt x="52" y="65"/>
                    <a:pt x="59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62"/>
                    <a:pt x="47" y="67"/>
                    <a:pt x="42" y="71"/>
                  </a:cubicBezTo>
                  <a:cubicBezTo>
                    <a:pt x="35" y="76"/>
                    <a:pt x="28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1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8"/>
                    <a:pt x="60" y="60"/>
                    <a:pt x="62" y="61"/>
                  </a:cubicBezTo>
                  <a:cubicBezTo>
                    <a:pt x="56" y="65"/>
                    <a:pt x="51" y="70"/>
                    <a:pt x="45" y="74"/>
                  </a:cubicBezTo>
                  <a:close/>
                  <a:moveTo>
                    <a:pt x="39" y="66"/>
                  </a:moveTo>
                  <a:cubicBezTo>
                    <a:pt x="41" y="65"/>
                    <a:pt x="42" y="64"/>
                    <a:pt x="43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49" y="59"/>
                    <a:pt x="44" y="63"/>
                    <a:pt x="39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6" y="83"/>
                    <a:pt x="17" y="82"/>
                    <a:pt x="18" y="82"/>
                  </a:cubicBezTo>
                  <a:cubicBezTo>
                    <a:pt x="21" y="79"/>
                    <a:pt x="23" y="76"/>
                    <a:pt x="26" y="73"/>
                  </a:cubicBezTo>
                  <a:cubicBezTo>
                    <a:pt x="32" y="67"/>
                    <a:pt x="38" y="62"/>
                    <a:pt x="44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31" y="61"/>
                    <a:pt x="23" y="73"/>
                    <a:pt x="13" y="81"/>
                  </a:cubicBezTo>
                  <a:cubicBezTo>
                    <a:pt x="12" y="81"/>
                    <a:pt x="10" y="82"/>
                    <a:pt x="10" y="82"/>
                  </a:cubicBezTo>
                  <a:cubicBezTo>
                    <a:pt x="11" y="80"/>
                    <a:pt x="13" y="79"/>
                    <a:pt x="14" y="77"/>
                  </a:cubicBezTo>
                  <a:cubicBezTo>
                    <a:pt x="17" y="74"/>
                    <a:pt x="19" y="72"/>
                    <a:pt x="22" y="70"/>
                  </a:cubicBezTo>
                  <a:cubicBezTo>
                    <a:pt x="26" y="67"/>
                    <a:pt x="31" y="63"/>
                    <a:pt x="34" y="59"/>
                  </a:cubicBezTo>
                  <a:cubicBezTo>
                    <a:pt x="36" y="59"/>
                    <a:pt x="37" y="58"/>
                    <a:pt x="39" y="58"/>
                  </a:cubicBezTo>
                  <a:cubicBezTo>
                    <a:pt x="43" y="57"/>
                    <a:pt x="47" y="56"/>
                    <a:pt x="50" y="56"/>
                  </a:cubicBezTo>
                  <a:cubicBezTo>
                    <a:pt x="38" y="64"/>
                    <a:pt x="28" y="73"/>
                    <a:pt x="17" y="83"/>
                  </a:cubicBezTo>
                  <a:close/>
                  <a:moveTo>
                    <a:pt x="7" y="79"/>
                  </a:moveTo>
                  <a:cubicBezTo>
                    <a:pt x="12" y="76"/>
                    <a:pt x="16" y="73"/>
                    <a:pt x="20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5" y="73"/>
                    <a:pt x="10" y="82"/>
                  </a:cubicBezTo>
                  <a:cubicBezTo>
                    <a:pt x="9" y="81"/>
                    <a:pt x="8" y="80"/>
                    <a:pt x="7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6" y="67"/>
                    <a:pt x="18" y="65"/>
                    <a:pt x="20" y="64"/>
                  </a:cubicBezTo>
                  <a:cubicBezTo>
                    <a:pt x="21" y="62"/>
                    <a:pt x="27" y="56"/>
                    <a:pt x="22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6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3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4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3"/>
                    <a:pt x="17" y="61"/>
                  </a:cubicBezTo>
                  <a:cubicBezTo>
                    <a:pt x="18" y="61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9" y="58"/>
                    <a:pt x="11" y="57"/>
                  </a:cubicBezTo>
                  <a:cubicBezTo>
                    <a:pt x="14" y="55"/>
                    <a:pt x="11" y="58"/>
                    <a:pt x="10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5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6"/>
                  </a:cubicBezTo>
                  <a:cubicBezTo>
                    <a:pt x="8" y="73"/>
                    <a:pt x="12" y="69"/>
                    <a:pt x="15" y="66"/>
                  </a:cubicBezTo>
                  <a:cubicBezTo>
                    <a:pt x="18" y="64"/>
                    <a:pt x="20" y="61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3" y="64"/>
                    <a:pt x="12" y="66"/>
                    <a:pt x="10" y="67"/>
                  </a:cubicBezTo>
                  <a:cubicBezTo>
                    <a:pt x="9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3" y="58"/>
                    <a:pt x="9" y="62"/>
                    <a:pt x="5" y="66"/>
                  </a:cubicBezTo>
                  <a:cubicBezTo>
                    <a:pt x="3" y="68"/>
                    <a:pt x="4" y="66"/>
                    <a:pt x="5" y="64"/>
                  </a:cubicBezTo>
                  <a:cubicBezTo>
                    <a:pt x="6" y="63"/>
                    <a:pt x="7" y="63"/>
                    <a:pt x="8" y="62"/>
                  </a:cubicBezTo>
                  <a:cubicBezTo>
                    <a:pt x="10" y="60"/>
                    <a:pt x="12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6" y="56"/>
                    <a:pt x="19" y="56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19" y="59"/>
                    <a:pt x="17" y="61"/>
                    <a:pt x="15" y="63"/>
                  </a:cubicBezTo>
                  <a:close/>
                  <a:moveTo>
                    <a:pt x="4" y="62"/>
                  </a:moveTo>
                  <a:cubicBezTo>
                    <a:pt x="5" y="61"/>
                    <a:pt x="6" y="60"/>
                    <a:pt x="6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9" y="57"/>
                    <a:pt x="7" y="59"/>
                    <a:pt x="4" y="62"/>
                  </a:cubicBezTo>
                  <a:close/>
                  <a:moveTo>
                    <a:pt x="3" y="60"/>
                  </a:moveTo>
                  <a:cubicBezTo>
                    <a:pt x="4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5" y="60"/>
                    <a:pt x="4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2" y="60"/>
                    <a:pt x="3" y="60"/>
                    <a:pt x="3" y="60"/>
                  </a:cubicBezTo>
                  <a:close/>
                  <a:moveTo>
                    <a:pt x="10" y="83"/>
                  </a:moveTo>
                  <a:cubicBezTo>
                    <a:pt x="21" y="76"/>
                    <a:pt x="28" y="66"/>
                    <a:pt x="39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1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8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0" y="83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2" y="65"/>
                    <a:pt x="64" y="64"/>
                    <a:pt x="65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8" y="61"/>
                    <a:pt x="69" y="61"/>
                    <a:pt x="69" y="61"/>
                  </a:cubicBezTo>
                  <a:cubicBezTo>
                    <a:pt x="59" y="73"/>
                    <a:pt x="45" y="81"/>
                    <a:pt x="34" y="93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46" y="85"/>
                    <a:pt x="58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0" y="74"/>
                    <a:pt x="57" y="77"/>
                  </a:cubicBezTo>
                  <a:cubicBezTo>
                    <a:pt x="51" y="83"/>
                    <a:pt x="45" y="88"/>
                    <a:pt x="39" y="94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1" y="86"/>
                    <a:pt x="62" y="76"/>
                    <a:pt x="73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2"/>
                    <a:pt x="52" y="87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7" y="87"/>
                    <a:pt x="64" y="77"/>
                    <a:pt x="74" y="70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5" y="69"/>
                    <a:pt x="74" y="70"/>
                    <a:pt x="73" y="71"/>
                  </a:cubicBezTo>
                  <a:cubicBezTo>
                    <a:pt x="72" y="73"/>
                    <a:pt x="69" y="75"/>
                    <a:pt x="67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3" y="90"/>
                    <a:pt x="54" y="91"/>
                    <a:pt x="54" y="91"/>
                  </a:cubicBezTo>
                  <a:cubicBezTo>
                    <a:pt x="61" y="87"/>
                    <a:pt x="66" y="82"/>
                    <a:pt x="72" y="77"/>
                  </a:cubicBezTo>
                  <a:cubicBezTo>
                    <a:pt x="73" y="76"/>
                    <a:pt x="74" y="75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3" y="76"/>
                    <a:pt x="72" y="78"/>
                    <a:pt x="70" y="79"/>
                  </a:cubicBezTo>
                  <a:cubicBezTo>
                    <a:pt x="67" y="82"/>
                    <a:pt x="64" y="86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2"/>
                    <a:pt x="48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5" y="85"/>
                    <a:pt x="67" y="83"/>
                    <a:pt x="70" y="80"/>
                  </a:cubicBezTo>
                  <a:cubicBezTo>
                    <a:pt x="71" y="79"/>
                    <a:pt x="72" y="78"/>
                    <a:pt x="74" y="76"/>
                  </a:cubicBezTo>
                  <a:cubicBezTo>
                    <a:pt x="71" y="81"/>
                    <a:pt x="67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2" y="75"/>
                    <a:pt x="69" y="78"/>
                    <a:pt x="66" y="81"/>
                  </a:cubicBezTo>
                  <a:cubicBezTo>
                    <a:pt x="64" y="83"/>
                    <a:pt x="62" y="85"/>
                    <a:pt x="60" y="87"/>
                  </a:cubicBezTo>
                  <a:cubicBezTo>
                    <a:pt x="59" y="87"/>
                    <a:pt x="53" y="92"/>
                    <a:pt x="56" y="88"/>
                  </a:cubicBezTo>
                  <a:cubicBezTo>
                    <a:pt x="60" y="84"/>
                    <a:pt x="65" y="80"/>
                    <a:pt x="69" y="76"/>
                  </a:cubicBezTo>
                  <a:cubicBezTo>
                    <a:pt x="72" y="73"/>
                    <a:pt x="76" y="71"/>
                    <a:pt x="77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2" y="71"/>
                    <a:pt x="67" y="74"/>
                    <a:pt x="63" y="78"/>
                  </a:cubicBezTo>
                  <a:cubicBezTo>
                    <a:pt x="60" y="81"/>
                    <a:pt x="58" y="83"/>
                    <a:pt x="55" y="85"/>
                  </a:cubicBezTo>
                  <a:cubicBezTo>
                    <a:pt x="53" y="87"/>
                    <a:pt x="49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1" y="67"/>
                    <a:pt x="65" y="73"/>
                    <a:pt x="58" y="78"/>
                  </a:cubicBezTo>
                  <a:cubicBezTo>
                    <a:pt x="55" y="81"/>
                    <a:pt x="52" y="84"/>
                    <a:pt x="49" y="86"/>
                  </a:cubicBezTo>
                  <a:cubicBezTo>
                    <a:pt x="47" y="88"/>
                    <a:pt x="45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4" y="71"/>
                    <a:pt x="70" y="66"/>
                    <a:pt x="75" y="60"/>
                  </a:cubicBezTo>
                  <a:cubicBezTo>
                    <a:pt x="76" y="60"/>
                    <a:pt x="75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6" y="91"/>
                    <a:pt x="36" y="92"/>
                  </a:cubicBezTo>
                  <a:cubicBezTo>
                    <a:pt x="36" y="92"/>
                    <a:pt x="36" y="92"/>
                    <a:pt x="37" y="91"/>
                  </a:cubicBezTo>
                  <a:cubicBezTo>
                    <a:pt x="42" y="85"/>
                    <a:pt x="49" y="81"/>
                    <a:pt x="55" y="75"/>
                  </a:cubicBezTo>
                  <a:cubicBezTo>
                    <a:pt x="60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60"/>
                    <a:pt x="78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7" y="19"/>
                    <a:pt x="35" y="11"/>
                    <a:pt x="35" y="4"/>
                  </a:cubicBezTo>
                  <a:cubicBezTo>
                    <a:pt x="39" y="4"/>
                    <a:pt x="43" y="4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6" y="27"/>
                    <a:pt x="77" y="41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59" y="56"/>
                  </a:cubicBezTo>
                  <a:cubicBezTo>
                    <a:pt x="53" y="52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3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66" name="图标"/>
            <p:cNvSpPr>
              <a:spLocks noEditPoints="1"/>
            </p:cNvSpPr>
            <p:nvPr userDrawn="1"/>
          </p:nvSpPr>
          <p:spPr bwMode="auto">
            <a:xfrm>
              <a:off x="893280" y="2701262"/>
              <a:ext cx="641222" cy="761163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67" name="图标"/>
            <p:cNvSpPr>
              <a:spLocks noEditPoints="1"/>
            </p:cNvSpPr>
            <p:nvPr userDrawn="1"/>
          </p:nvSpPr>
          <p:spPr bwMode="auto">
            <a:xfrm>
              <a:off x="2363676" y="3900437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68" name="图标"/>
            <p:cNvSpPr>
              <a:spLocks noEditPoints="1"/>
            </p:cNvSpPr>
            <p:nvPr userDrawn="1"/>
          </p:nvSpPr>
          <p:spPr bwMode="auto">
            <a:xfrm>
              <a:off x="1864099" y="2735821"/>
              <a:ext cx="701462" cy="874061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69" name="图标"/>
            <p:cNvSpPr/>
            <p:nvPr userDrawn="1"/>
          </p:nvSpPr>
          <p:spPr bwMode="auto">
            <a:xfrm>
              <a:off x="2633082" y="4708561"/>
              <a:ext cx="292100" cy="282575"/>
            </a:xfrm>
            <a:custGeom>
              <a:avLst/>
              <a:gdLst>
                <a:gd name="T0" fmla="*/ 25 w 78"/>
                <a:gd name="T1" fmla="*/ 27 h 75"/>
                <a:gd name="T2" fmla="*/ 57 w 78"/>
                <a:gd name="T3" fmla="*/ 5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60 h 75"/>
                <a:gd name="T12" fmla="*/ 12 w 78"/>
                <a:gd name="T13" fmla="*/ 67 h 75"/>
                <a:gd name="T14" fmla="*/ 13 w 78"/>
                <a:gd name="T15" fmla="*/ 53 h 75"/>
                <a:gd name="T16" fmla="*/ 25 w 78"/>
                <a:gd name="T17" fmla="*/ 39 h 75"/>
                <a:gd name="T18" fmla="*/ 44 w 78"/>
                <a:gd name="T19" fmla="*/ 24 h 75"/>
                <a:gd name="T20" fmla="*/ 48 w 78"/>
                <a:gd name="T21" fmla="*/ 22 h 75"/>
                <a:gd name="T22" fmla="*/ 51 w 78"/>
                <a:gd name="T23" fmla="*/ 32 h 75"/>
                <a:gd name="T24" fmla="*/ 45 w 78"/>
                <a:gd name="T25" fmla="*/ 38 h 75"/>
                <a:gd name="T26" fmla="*/ 26 w 78"/>
                <a:gd name="T27" fmla="*/ 52 h 75"/>
                <a:gd name="T28" fmla="*/ 27 w 78"/>
                <a:gd name="T29" fmla="*/ 55 h 75"/>
                <a:gd name="T30" fmla="*/ 47 w 78"/>
                <a:gd name="T31" fmla="*/ 40 h 75"/>
                <a:gd name="T32" fmla="*/ 54 w 78"/>
                <a:gd name="T33" fmla="*/ 23 h 75"/>
                <a:gd name="T34" fmla="*/ 37 w 78"/>
                <a:gd name="T35" fmla="*/ 25 h 75"/>
                <a:gd name="T36" fmla="*/ 14 w 78"/>
                <a:gd name="T37" fmla="*/ 47 h 75"/>
                <a:gd name="T38" fmla="*/ 7 w 78"/>
                <a:gd name="T39" fmla="*/ 67 h 75"/>
                <a:gd name="T40" fmla="*/ 32 w 78"/>
                <a:gd name="T41" fmla="*/ 62 h 75"/>
                <a:gd name="T42" fmla="*/ 63 w 78"/>
                <a:gd name="T43" fmla="*/ 35 h 75"/>
                <a:gd name="T44" fmla="*/ 76 w 78"/>
                <a:gd name="T45" fmla="*/ 10 h 75"/>
                <a:gd name="T46" fmla="*/ 56 w 78"/>
                <a:gd name="T47" fmla="*/ 2 h 75"/>
                <a:gd name="T48" fmla="*/ 41 w 78"/>
                <a:gd name="T49" fmla="*/ 10 h 75"/>
                <a:gd name="T50" fmla="*/ 23 w 78"/>
                <a:gd name="T51" fmla="*/ 25 h 75"/>
                <a:gd name="T52" fmla="*/ 25 w 78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7"/>
                  </a:moveTo>
                  <a:cubicBezTo>
                    <a:pt x="35" y="19"/>
                    <a:pt x="45" y="8"/>
                    <a:pt x="57" y="5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2"/>
                    <a:pt x="72" y="20"/>
                    <a:pt x="69" y="24"/>
                  </a:cubicBezTo>
                  <a:cubicBezTo>
                    <a:pt x="62" y="33"/>
                    <a:pt x="53" y="41"/>
                    <a:pt x="44" y="48"/>
                  </a:cubicBezTo>
                  <a:cubicBezTo>
                    <a:pt x="40" y="52"/>
                    <a:pt x="35" y="56"/>
                    <a:pt x="30" y="60"/>
                  </a:cubicBezTo>
                  <a:cubicBezTo>
                    <a:pt x="25" y="64"/>
                    <a:pt x="19" y="69"/>
                    <a:pt x="12" y="67"/>
                  </a:cubicBezTo>
                  <a:cubicBezTo>
                    <a:pt x="3" y="65"/>
                    <a:pt x="10" y="56"/>
                    <a:pt x="13" y="53"/>
                  </a:cubicBezTo>
                  <a:cubicBezTo>
                    <a:pt x="17" y="48"/>
                    <a:pt x="21" y="44"/>
                    <a:pt x="25" y="39"/>
                  </a:cubicBezTo>
                  <a:cubicBezTo>
                    <a:pt x="30" y="33"/>
                    <a:pt x="37" y="28"/>
                    <a:pt x="44" y="24"/>
                  </a:cubicBezTo>
                  <a:cubicBezTo>
                    <a:pt x="45" y="23"/>
                    <a:pt x="46" y="22"/>
                    <a:pt x="48" y="22"/>
                  </a:cubicBezTo>
                  <a:cubicBezTo>
                    <a:pt x="54" y="20"/>
                    <a:pt x="53" y="29"/>
                    <a:pt x="51" y="32"/>
                  </a:cubicBezTo>
                  <a:cubicBezTo>
                    <a:pt x="49" y="34"/>
                    <a:pt x="47" y="36"/>
                    <a:pt x="45" y="38"/>
                  </a:cubicBezTo>
                  <a:cubicBezTo>
                    <a:pt x="39" y="43"/>
                    <a:pt x="33" y="48"/>
                    <a:pt x="26" y="52"/>
                  </a:cubicBezTo>
                  <a:cubicBezTo>
                    <a:pt x="24" y="53"/>
                    <a:pt x="26" y="56"/>
                    <a:pt x="27" y="55"/>
                  </a:cubicBezTo>
                  <a:cubicBezTo>
                    <a:pt x="34" y="51"/>
                    <a:pt x="41" y="45"/>
                    <a:pt x="47" y="40"/>
                  </a:cubicBezTo>
                  <a:cubicBezTo>
                    <a:pt x="51" y="36"/>
                    <a:pt x="58" y="30"/>
                    <a:pt x="54" y="23"/>
                  </a:cubicBezTo>
                  <a:cubicBezTo>
                    <a:pt x="50" y="15"/>
                    <a:pt x="42" y="21"/>
                    <a:pt x="37" y="25"/>
                  </a:cubicBezTo>
                  <a:cubicBezTo>
                    <a:pt x="28" y="31"/>
                    <a:pt x="21" y="39"/>
                    <a:pt x="14" y="47"/>
                  </a:cubicBezTo>
                  <a:cubicBezTo>
                    <a:pt x="11" y="51"/>
                    <a:pt x="0" y="61"/>
                    <a:pt x="7" y="67"/>
                  </a:cubicBezTo>
                  <a:cubicBezTo>
                    <a:pt x="15" y="75"/>
                    <a:pt x="25" y="67"/>
                    <a:pt x="32" y="62"/>
                  </a:cubicBezTo>
                  <a:cubicBezTo>
                    <a:pt x="43" y="54"/>
                    <a:pt x="53" y="45"/>
                    <a:pt x="63" y="35"/>
                  </a:cubicBezTo>
                  <a:cubicBezTo>
                    <a:pt x="70" y="28"/>
                    <a:pt x="78" y="20"/>
                    <a:pt x="76" y="10"/>
                  </a:cubicBezTo>
                  <a:cubicBezTo>
                    <a:pt x="75" y="1"/>
                    <a:pt x="63" y="0"/>
                    <a:pt x="56" y="2"/>
                  </a:cubicBezTo>
                  <a:cubicBezTo>
                    <a:pt x="51" y="3"/>
                    <a:pt x="46" y="7"/>
                    <a:pt x="41" y="10"/>
                  </a:cubicBezTo>
                  <a:cubicBezTo>
                    <a:pt x="35" y="15"/>
                    <a:pt x="29" y="20"/>
                    <a:pt x="23" y="25"/>
                  </a:cubicBezTo>
                  <a:cubicBezTo>
                    <a:pt x="21" y="26"/>
                    <a:pt x="23" y="28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70" name="图标"/>
            <p:cNvSpPr>
              <a:spLocks noEditPoints="1"/>
            </p:cNvSpPr>
            <p:nvPr userDrawn="1"/>
          </p:nvSpPr>
          <p:spPr bwMode="auto">
            <a:xfrm>
              <a:off x="2872836" y="5362738"/>
              <a:ext cx="836612" cy="384175"/>
            </a:xfrm>
            <a:custGeom>
              <a:avLst/>
              <a:gdLst>
                <a:gd name="T0" fmla="*/ 50 w 223"/>
                <a:gd name="T1" fmla="*/ 10 h 102"/>
                <a:gd name="T2" fmla="*/ 12 w 223"/>
                <a:gd name="T3" fmla="*/ 1 h 102"/>
                <a:gd name="T4" fmla="*/ 1 w 223"/>
                <a:gd name="T5" fmla="*/ 42 h 102"/>
                <a:gd name="T6" fmla="*/ 157 w 223"/>
                <a:gd name="T7" fmla="*/ 88 h 102"/>
                <a:gd name="T8" fmla="*/ 213 w 223"/>
                <a:gd name="T9" fmla="*/ 101 h 102"/>
                <a:gd name="T10" fmla="*/ 221 w 223"/>
                <a:gd name="T11" fmla="*/ 59 h 102"/>
                <a:gd name="T12" fmla="*/ 206 w 223"/>
                <a:gd name="T13" fmla="*/ 77 h 102"/>
                <a:gd name="T14" fmla="*/ 220 w 223"/>
                <a:gd name="T15" fmla="*/ 62 h 102"/>
                <a:gd name="T16" fmla="*/ 107 w 223"/>
                <a:gd name="T17" fmla="*/ 69 h 102"/>
                <a:gd name="T18" fmla="*/ 3 w 223"/>
                <a:gd name="T19" fmla="*/ 40 h 102"/>
                <a:gd name="T20" fmla="*/ 18 w 223"/>
                <a:gd name="T21" fmla="*/ 5 h 102"/>
                <a:gd name="T22" fmla="*/ 21 w 223"/>
                <a:gd name="T23" fmla="*/ 6 h 102"/>
                <a:gd name="T24" fmla="*/ 26 w 223"/>
                <a:gd name="T25" fmla="*/ 6 h 102"/>
                <a:gd name="T26" fmla="*/ 24 w 223"/>
                <a:gd name="T27" fmla="*/ 25 h 102"/>
                <a:gd name="T28" fmla="*/ 35 w 223"/>
                <a:gd name="T29" fmla="*/ 8 h 102"/>
                <a:gd name="T30" fmla="*/ 38 w 223"/>
                <a:gd name="T31" fmla="*/ 9 h 102"/>
                <a:gd name="T32" fmla="*/ 38 w 223"/>
                <a:gd name="T33" fmla="*/ 30 h 102"/>
                <a:gd name="T34" fmla="*/ 58 w 223"/>
                <a:gd name="T35" fmla="*/ 15 h 102"/>
                <a:gd name="T36" fmla="*/ 54 w 223"/>
                <a:gd name="T37" fmla="*/ 34 h 102"/>
                <a:gd name="T38" fmla="*/ 67 w 223"/>
                <a:gd name="T39" fmla="*/ 17 h 102"/>
                <a:gd name="T40" fmla="*/ 65 w 223"/>
                <a:gd name="T41" fmla="*/ 32 h 102"/>
                <a:gd name="T42" fmla="*/ 73 w 223"/>
                <a:gd name="T43" fmla="*/ 19 h 102"/>
                <a:gd name="T44" fmla="*/ 71 w 223"/>
                <a:gd name="T45" fmla="*/ 40 h 102"/>
                <a:gd name="T46" fmla="*/ 84 w 223"/>
                <a:gd name="T47" fmla="*/ 22 h 102"/>
                <a:gd name="T48" fmla="*/ 87 w 223"/>
                <a:gd name="T49" fmla="*/ 23 h 102"/>
                <a:gd name="T50" fmla="*/ 87 w 223"/>
                <a:gd name="T51" fmla="*/ 34 h 102"/>
                <a:gd name="T52" fmla="*/ 90 w 223"/>
                <a:gd name="T53" fmla="*/ 35 h 102"/>
                <a:gd name="T54" fmla="*/ 98 w 223"/>
                <a:gd name="T55" fmla="*/ 26 h 102"/>
                <a:gd name="T56" fmla="*/ 101 w 223"/>
                <a:gd name="T57" fmla="*/ 27 h 102"/>
                <a:gd name="T58" fmla="*/ 100 w 223"/>
                <a:gd name="T59" fmla="*/ 47 h 102"/>
                <a:gd name="T60" fmla="*/ 109 w 223"/>
                <a:gd name="T61" fmla="*/ 29 h 102"/>
                <a:gd name="T62" fmla="*/ 112 w 223"/>
                <a:gd name="T63" fmla="*/ 48 h 102"/>
                <a:gd name="T64" fmla="*/ 120 w 223"/>
                <a:gd name="T65" fmla="*/ 33 h 102"/>
                <a:gd name="T66" fmla="*/ 119 w 223"/>
                <a:gd name="T67" fmla="*/ 55 h 102"/>
                <a:gd name="T68" fmla="*/ 129 w 223"/>
                <a:gd name="T69" fmla="*/ 35 h 102"/>
                <a:gd name="T70" fmla="*/ 129 w 223"/>
                <a:gd name="T71" fmla="*/ 54 h 102"/>
                <a:gd name="T72" fmla="*/ 136 w 223"/>
                <a:gd name="T73" fmla="*/ 38 h 102"/>
                <a:gd name="T74" fmla="*/ 137 w 223"/>
                <a:gd name="T75" fmla="*/ 58 h 102"/>
                <a:gd name="T76" fmla="*/ 146 w 223"/>
                <a:gd name="T77" fmla="*/ 41 h 102"/>
                <a:gd name="T78" fmla="*/ 145 w 223"/>
                <a:gd name="T79" fmla="*/ 58 h 102"/>
                <a:gd name="T80" fmla="*/ 153 w 223"/>
                <a:gd name="T81" fmla="*/ 43 h 102"/>
                <a:gd name="T82" fmla="*/ 155 w 223"/>
                <a:gd name="T83" fmla="*/ 61 h 102"/>
                <a:gd name="T84" fmla="*/ 163 w 223"/>
                <a:gd name="T85" fmla="*/ 45 h 102"/>
                <a:gd name="T86" fmla="*/ 163 w 223"/>
                <a:gd name="T87" fmla="*/ 68 h 102"/>
                <a:gd name="T88" fmla="*/ 179 w 223"/>
                <a:gd name="T89" fmla="*/ 50 h 102"/>
                <a:gd name="T90" fmla="*/ 182 w 223"/>
                <a:gd name="T91" fmla="*/ 51 h 102"/>
                <a:gd name="T92" fmla="*/ 185 w 223"/>
                <a:gd name="T93" fmla="*/ 70 h 102"/>
                <a:gd name="T94" fmla="*/ 199 w 223"/>
                <a:gd name="T95" fmla="*/ 56 h 102"/>
                <a:gd name="T96" fmla="*/ 202 w 223"/>
                <a:gd name="T9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102">
                  <a:moveTo>
                    <a:pt x="178" y="47"/>
                  </a:moveTo>
                  <a:cubicBezTo>
                    <a:pt x="162" y="42"/>
                    <a:pt x="147" y="38"/>
                    <a:pt x="131" y="33"/>
                  </a:cubicBezTo>
                  <a:cubicBezTo>
                    <a:pt x="104" y="25"/>
                    <a:pt x="77" y="17"/>
                    <a:pt x="50" y="10"/>
                  </a:cubicBezTo>
                  <a:cubicBezTo>
                    <a:pt x="42" y="7"/>
                    <a:pt x="34" y="5"/>
                    <a:pt x="26" y="3"/>
                  </a:cubicBezTo>
                  <a:cubicBezTo>
                    <a:pt x="22" y="2"/>
                    <a:pt x="18" y="1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8" y="14"/>
                    <a:pt x="4" y="26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1" y="42"/>
                  </a:cubicBezTo>
                  <a:cubicBezTo>
                    <a:pt x="18" y="47"/>
                    <a:pt x="35" y="52"/>
                    <a:pt x="53" y="57"/>
                  </a:cubicBezTo>
                  <a:cubicBezTo>
                    <a:pt x="70" y="62"/>
                    <a:pt x="88" y="65"/>
                    <a:pt x="105" y="71"/>
                  </a:cubicBezTo>
                  <a:cubicBezTo>
                    <a:pt x="122" y="76"/>
                    <a:pt x="139" y="83"/>
                    <a:pt x="157" y="88"/>
                  </a:cubicBezTo>
                  <a:cubicBezTo>
                    <a:pt x="175" y="93"/>
                    <a:pt x="193" y="97"/>
                    <a:pt x="211" y="102"/>
                  </a:cubicBezTo>
                  <a:cubicBezTo>
                    <a:pt x="212" y="102"/>
                    <a:pt x="212" y="102"/>
                    <a:pt x="212" y="102"/>
                  </a:cubicBezTo>
                  <a:cubicBezTo>
                    <a:pt x="212" y="102"/>
                    <a:pt x="213" y="102"/>
                    <a:pt x="213" y="101"/>
                  </a:cubicBezTo>
                  <a:cubicBezTo>
                    <a:pt x="216" y="88"/>
                    <a:pt x="219" y="75"/>
                    <a:pt x="223" y="61"/>
                  </a:cubicBezTo>
                  <a:cubicBezTo>
                    <a:pt x="223" y="61"/>
                    <a:pt x="223" y="60"/>
                    <a:pt x="222" y="60"/>
                  </a:cubicBezTo>
                  <a:cubicBezTo>
                    <a:pt x="222" y="59"/>
                    <a:pt x="222" y="59"/>
                    <a:pt x="221" y="59"/>
                  </a:cubicBezTo>
                  <a:cubicBezTo>
                    <a:pt x="207" y="56"/>
                    <a:pt x="192" y="51"/>
                    <a:pt x="178" y="47"/>
                  </a:cubicBezTo>
                  <a:close/>
                  <a:moveTo>
                    <a:pt x="209" y="59"/>
                  </a:moveTo>
                  <a:cubicBezTo>
                    <a:pt x="208" y="65"/>
                    <a:pt x="206" y="71"/>
                    <a:pt x="206" y="77"/>
                  </a:cubicBezTo>
                  <a:cubicBezTo>
                    <a:pt x="206" y="79"/>
                    <a:pt x="208" y="79"/>
                    <a:pt x="208" y="77"/>
                  </a:cubicBezTo>
                  <a:cubicBezTo>
                    <a:pt x="208" y="71"/>
                    <a:pt x="211" y="66"/>
                    <a:pt x="212" y="60"/>
                  </a:cubicBezTo>
                  <a:cubicBezTo>
                    <a:pt x="215" y="61"/>
                    <a:pt x="217" y="61"/>
                    <a:pt x="220" y="62"/>
                  </a:cubicBezTo>
                  <a:cubicBezTo>
                    <a:pt x="217" y="74"/>
                    <a:pt x="214" y="87"/>
                    <a:pt x="211" y="99"/>
                  </a:cubicBezTo>
                  <a:cubicBezTo>
                    <a:pt x="194" y="94"/>
                    <a:pt x="176" y="90"/>
                    <a:pt x="159" y="85"/>
                  </a:cubicBezTo>
                  <a:cubicBezTo>
                    <a:pt x="142" y="80"/>
                    <a:pt x="125" y="74"/>
                    <a:pt x="107" y="69"/>
                  </a:cubicBezTo>
                  <a:cubicBezTo>
                    <a:pt x="90" y="63"/>
                    <a:pt x="73" y="59"/>
                    <a:pt x="55" y="55"/>
                  </a:cubicBezTo>
                  <a:cubicBezTo>
                    <a:pt x="38" y="50"/>
                    <a:pt x="20" y="45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6" y="27"/>
                    <a:pt x="11" y="16"/>
                    <a:pt x="14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9"/>
                    <a:pt x="15" y="14"/>
                    <a:pt x="14" y="19"/>
                  </a:cubicBezTo>
                  <a:cubicBezTo>
                    <a:pt x="14" y="20"/>
                    <a:pt x="17" y="20"/>
                    <a:pt x="17" y="19"/>
                  </a:cubicBezTo>
                  <a:cubicBezTo>
                    <a:pt x="18" y="14"/>
                    <a:pt x="20" y="10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4" y="13"/>
                    <a:pt x="22" y="19"/>
                    <a:pt x="21" y="25"/>
                  </a:cubicBezTo>
                  <a:cubicBezTo>
                    <a:pt x="21" y="27"/>
                    <a:pt x="24" y="27"/>
                    <a:pt x="24" y="25"/>
                  </a:cubicBezTo>
                  <a:cubicBezTo>
                    <a:pt x="25" y="19"/>
                    <a:pt x="27" y="14"/>
                    <a:pt x="28" y="8"/>
                  </a:cubicBezTo>
                  <a:cubicBezTo>
                    <a:pt x="29" y="7"/>
                    <a:pt x="29" y="7"/>
                    <a:pt x="28" y="7"/>
                  </a:cubicBezTo>
                  <a:cubicBezTo>
                    <a:pt x="31" y="7"/>
                    <a:pt x="33" y="8"/>
                    <a:pt x="35" y="8"/>
                  </a:cubicBezTo>
                  <a:cubicBezTo>
                    <a:pt x="33" y="13"/>
                    <a:pt x="30" y="18"/>
                    <a:pt x="29" y="24"/>
                  </a:cubicBezTo>
                  <a:cubicBezTo>
                    <a:pt x="29" y="25"/>
                    <a:pt x="32" y="25"/>
                    <a:pt x="32" y="24"/>
                  </a:cubicBezTo>
                  <a:cubicBezTo>
                    <a:pt x="33" y="18"/>
                    <a:pt x="36" y="14"/>
                    <a:pt x="38" y="9"/>
                  </a:cubicBezTo>
                  <a:cubicBezTo>
                    <a:pt x="39" y="10"/>
                    <a:pt x="41" y="10"/>
                    <a:pt x="42" y="10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1" y="17"/>
                    <a:pt x="40" y="23"/>
                    <a:pt x="38" y="30"/>
                  </a:cubicBezTo>
                  <a:cubicBezTo>
                    <a:pt x="38" y="32"/>
                    <a:pt x="41" y="32"/>
                    <a:pt x="41" y="31"/>
                  </a:cubicBezTo>
                  <a:cubicBezTo>
                    <a:pt x="43" y="24"/>
                    <a:pt x="43" y="17"/>
                    <a:pt x="47" y="12"/>
                  </a:cubicBezTo>
                  <a:cubicBezTo>
                    <a:pt x="50" y="13"/>
                    <a:pt x="54" y="14"/>
                    <a:pt x="58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5" y="22"/>
                    <a:pt x="54" y="28"/>
                    <a:pt x="52" y="34"/>
                  </a:cubicBezTo>
                  <a:cubicBezTo>
                    <a:pt x="51" y="35"/>
                    <a:pt x="54" y="36"/>
                    <a:pt x="54" y="34"/>
                  </a:cubicBezTo>
                  <a:cubicBezTo>
                    <a:pt x="57" y="29"/>
                    <a:pt x="58" y="22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2" y="16"/>
                    <a:pt x="64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5" y="22"/>
                    <a:pt x="63" y="27"/>
                    <a:pt x="62" y="32"/>
                  </a:cubicBezTo>
                  <a:cubicBezTo>
                    <a:pt x="62" y="34"/>
                    <a:pt x="65" y="34"/>
                    <a:pt x="65" y="32"/>
                  </a:cubicBezTo>
                  <a:cubicBezTo>
                    <a:pt x="66" y="27"/>
                    <a:pt x="68" y="23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1" y="18"/>
                    <a:pt x="72" y="19"/>
                    <a:pt x="73" y="19"/>
                  </a:cubicBezTo>
                  <a:cubicBezTo>
                    <a:pt x="73" y="19"/>
                    <a:pt x="73" y="19"/>
                    <a:pt x="73" y="20"/>
                  </a:cubicBezTo>
                  <a:cubicBezTo>
                    <a:pt x="71" y="26"/>
                    <a:pt x="69" y="33"/>
                    <a:pt x="68" y="40"/>
                  </a:cubicBezTo>
                  <a:cubicBezTo>
                    <a:pt x="68" y="42"/>
                    <a:pt x="71" y="42"/>
                    <a:pt x="71" y="40"/>
                  </a:cubicBezTo>
                  <a:cubicBezTo>
                    <a:pt x="72" y="33"/>
                    <a:pt x="74" y="27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8" y="21"/>
                    <a:pt x="81" y="21"/>
                    <a:pt x="84" y="22"/>
                  </a:cubicBezTo>
                  <a:cubicBezTo>
                    <a:pt x="82" y="28"/>
                    <a:pt x="79" y="33"/>
                    <a:pt x="78" y="39"/>
                  </a:cubicBezTo>
                  <a:cubicBezTo>
                    <a:pt x="78" y="41"/>
                    <a:pt x="81" y="41"/>
                    <a:pt x="81" y="39"/>
                  </a:cubicBezTo>
                  <a:cubicBezTo>
                    <a:pt x="82" y="34"/>
                    <a:pt x="85" y="28"/>
                    <a:pt x="87" y="23"/>
                  </a:cubicBezTo>
                  <a:cubicBezTo>
                    <a:pt x="88" y="23"/>
                    <a:pt x="89" y="24"/>
                    <a:pt x="90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8"/>
                    <a:pt x="88" y="31"/>
                    <a:pt x="87" y="34"/>
                  </a:cubicBezTo>
                  <a:cubicBezTo>
                    <a:pt x="86" y="37"/>
                    <a:pt x="85" y="41"/>
                    <a:pt x="84" y="45"/>
                  </a:cubicBezTo>
                  <a:cubicBezTo>
                    <a:pt x="84" y="46"/>
                    <a:pt x="87" y="47"/>
                    <a:pt x="87" y="45"/>
                  </a:cubicBezTo>
                  <a:cubicBezTo>
                    <a:pt x="88" y="42"/>
                    <a:pt x="89" y="38"/>
                    <a:pt x="90" y="35"/>
                  </a:cubicBezTo>
                  <a:cubicBezTo>
                    <a:pt x="91" y="31"/>
                    <a:pt x="92" y="28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4" y="25"/>
                    <a:pt x="96" y="26"/>
                    <a:pt x="98" y="26"/>
                  </a:cubicBezTo>
                  <a:cubicBezTo>
                    <a:pt x="97" y="32"/>
                    <a:pt x="95" y="37"/>
                    <a:pt x="93" y="42"/>
                  </a:cubicBezTo>
                  <a:cubicBezTo>
                    <a:pt x="93" y="44"/>
                    <a:pt x="95" y="44"/>
                    <a:pt x="96" y="43"/>
                  </a:cubicBezTo>
                  <a:cubicBezTo>
                    <a:pt x="98" y="37"/>
                    <a:pt x="99" y="32"/>
                    <a:pt x="101" y="27"/>
                  </a:cubicBezTo>
                  <a:cubicBezTo>
                    <a:pt x="103" y="28"/>
                    <a:pt x="104" y="28"/>
                    <a:pt x="106" y="29"/>
                  </a:cubicBezTo>
                  <a:cubicBezTo>
                    <a:pt x="105" y="32"/>
                    <a:pt x="104" y="34"/>
                    <a:pt x="103" y="37"/>
                  </a:cubicBezTo>
                  <a:cubicBezTo>
                    <a:pt x="101" y="40"/>
                    <a:pt x="101" y="44"/>
                    <a:pt x="100" y="47"/>
                  </a:cubicBezTo>
                  <a:cubicBezTo>
                    <a:pt x="100" y="49"/>
                    <a:pt x="102" y="50"/>
                    <a:pt x="103" y="48"/>
                  </a:cubicBezTo>
                  <a:cubicBezTo>
                    <a:pt x="104" y="45"/>
                    <a:pt x="104" y="42"/>
                    <a:pt x="105" y="39"/>
                  </a:cubicBezTo>
                  <a:cubicBezTo>
                    <a:pt x="106" y="36"/>
                    <a:pt x="108" y="33"/>
                    <a:pt x="109" y="29"/>
                  </a:cubicBezTo>
                  <a:cubicBezTo>
                    <a:pt x="112" y="30"/>
                    <a:pt x="115" y="31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6" y="38"/>
                    <a:pt x="114" y="43"/>
                    <a:pt x="112" y="48"/>
                  </a:cubicBezTo>
                  <a:cubicBezTo>
                    <a:pt x="111" y="50"/>
                    <a:pt x="113" y="51"/>
                    <a:pt x="114" y="50"/>
                  </a:cubicBezTo>
                  <a:cubicBezTo>
                    <a:pt x="117" y="45"/>
                    <a:pt x="119" y="40"/>
                    <a:pt x="121" y="34"/>
                  </a:cubicBezTo>
                  <a:cubicBezTo>
                    <a:pt x="121" y="34"/>
                    <a:pt x="121" y="33"/>
                    <a:pt x="120" y="33"/>
                  </a:cubicBezTo>
                  <a:cubicBezTo>
                    <a:pt x="122" y="33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4" y="42"/>
                    <a:pt x="122" y="48"/>
                    <a:pt x="119" y="55"/>
                  </a:cubicBezTo>
                  <a:cubicBezTo>
                    <a:pt x="118" y="57"/>
                    <a:pt x="121" y="57"/>
                    <a:pt x="122" y="56"/>
                  </a:cubicBezTo>
                  <a:cubicBezTo>
                    <a:pt x="125" y="49"/>
                    <a:pt x="127" y="43"/>
                    <a:pt x="129" y="36"/>
                  </a:cubicBezTo>
                  <a:cubicBezTo>
                    <a:pt x="129" y="36"/>
                    <a:pt x="129" y="36"/>
                    <a:pt x="129" y="35"/>
                  </a:cubicBezTo>
                  <a:cubicBezTo>
                    <a:pt x="130" y="36"/>
                    <a:pt x="132" y="36"/>
                    <a:pt x="134" y="37"/>
                  </a:cubicBezTo>
                  <a:cubicBezTo>
                    <a:pt x="134" y="37"/>
                    <a:pt x="134" y="37"/>
                    <a:pt x="133" y="37"/>
                  </a:cubicBezTo>
                  <a:cubicBezTo>
                    <a:pt x="132" y="42"/>
                    <a:pt x="129" y="48"/>
                    <a:pt x="129" y="54"/>
                  </a:cubicBezTo>
                  <a:cubicBezTo>
                    <a:pt x="129" y="55"/>
                    <a:pt x="132" y="56"/>
                    <a:pt x="132" y="54"/>
                  </a:cubicBezTo>
                  <a:cubicBezTo>
                    <a:pt x="132" y="48"/>
                    <a:pt x="135" y="43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9" y="38"/>
                    <a:pt x="141" y="39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2" y="46"/>
                    <a:pt x="140" y="52"/>
                    <a:pt x="137" y="58"/>
                  </a:cubicBezTo>
                  <a:cubicBezTo>
                    <a:pt x="136" y="59"/>
                    <a:pt x="139" y="61"/>
                    <a:pt x="140" y="59"/>
                  </a:cubicBezTo>
                  <a:cubicBezTo>
                    <a:pt x="142" y="53"/>
                    <a:pt x="145" y="47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8" y="41"/>
                    <a:pt x="149" y="41"/>
                    <a:pt x="151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9" y="48"/>
                    <a:pt x="147" y="53"/>
                    <a:pt x="145" y="58"/>
                  </a:cubicBezTo>
                  <a:cubicBezTo>
                    <a:pt x="145" y="60"/>
                    <a:pt x="148" y="61"/>
                    <a:pt x="148" y="59"/>
                  </a:cubicBezTo>
                  <a:cubicBezTo>
                    <a:pt x="150" y="54"/>
                    <a:pt x="152" y="49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6" y="43"/>
                    <a:pt x="158" y="44"/>
                    <a:pt x="161" y="45"/>
                  </a:cubicBezTo>
                  <a:cubicBezTo>
                    <a:pt x="161" y="45"/>
                    <a:pt x="160" y="45"/>
                    <a:pt x="160" y="45"/>
                  </a:cubicBezTo>
                  <a:cubicBezTo>
                    <a:pt x="158" y="50"/>
                    <a:pt x="157" y="56"/>
                    <a:pt x="155" y="61"/>
                  </a:cubicBezTo>
                  <a:cubicBezTo>
                    <a:pt x="155" y="63"/>
                    <a:pt x="157" y="64"/>
                    <a:pt x="158" y="62"/>
                  </a:cubicBezTo>
                  <a:cubicBezTo>
                    <a:pt x="159" y="57"/>
                    <a:pt x="161" y="52"/>
                    <a:pt x="163" y="47"/>
                  </a:cubicBezTo>
                  <a:cubicBezTo>
                    <a:pt x="163" y="46"/>
                    <a:pt x="163" y="46"/>
                    <a:pt x="163" y="45"/>
                  </a:cubicBezTo>
                  <a:cubicBezTo>
                    <a:pt x="164" y="46"/>
                    <a:pt x="166" y="46"/>
                    <a:pt x="167" y="47"/>
                  </a:cubicBezTo>
                  <a:cubicBezTo>
                    <a:pt x="168" y="47"/>
                    <a:pt x="169" y="47"/>
                    <a:pt x="170" y="47"/>
                  </a:cubicBezTo>
                  <a:cubicBezTo>
                    <a:pt x="168" y="54"/>
                    <a:pt x="164" y="61"/>
                    <a:pt x="163" y="68"/>
                  </a:cubicBezTo>
                  <a:cubicBezTo>
                    <a:pt x="162" y="69"/>
                    <a:pt x="165" y="70"/>
                    <a:pt x="166" y="68"/>
                  </a:cubicBezTo>
                  <a:cubicBezTo>
                    <a:pt x="167" y="61"/>
                    <a:pt x="170" y="55"/>
                    <a:pt x="173" y="48"/>
                  </a:cubicBezTo>
                  <a:cubicBezTo>
                    <a:pt x="175" y="49"/>
                    <a:pt x="177" y="50"/>
                    <a:pt x="179" y="50"/>
                  </a:cubicBezTo>
                  <a:cubicBezTo>
                    <a:pt x="178" y="56"/>
                    <a:pt x="174" y="61"/>
                    <a:pt x="175" y="67"/>
                  </a:cubicBezTo>
                  <a:cubicBezTo>
                    <a:pt x="175" y="69"/>
                    <a:pt x="178" y="69"/>
                    <a:pt x="177" y="67"/>
                  </a:cubicBezTo>
                  <a:cubicBezTo>
                    <a:pt x="177" y="62"/>
                    <a:pt x="180" y="56"/>
                    <a:pt x="182" y="51"/>
                  </a:cubicBezTo>
                  <a:cubicBezTo>
                    <a:pt x="185" y="52"/>
                    <a:pt x="188" y="53"/>
                    <a:pt x="190" y="54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89" y="59"/>
                    <a:pt x="187" y="65"/>
                    <a:pt x="185" y="70"/>
                  </a:cubicBezTo>
                  <a:cubicBezTo>
                    <a:pt x="184" y="72"/>
                    <a:pt x="187" y="73"/>
                    <a:pt x="187" y="72"/>
                  </a:cubicBezTo>
                  <a:cubicBezTo>
                    <a:pt x="190" y="66"/>
                    <a:pt x="192" y="60"/>
                    <a:pt x="193" y="54"/>
                  </a:cubicBezTo>
                  <a:cubicBezTo>
                    <a:pt x="195" y="55"/>
                    <a:pt x="197" y="56"/>
                    <a:pt x="199" y="56"/>
                  </a:cubicBezTo>
                  <a:cubicBezTo>
                    <a:pt x="198" y="61"/>
                    <a:pt x="197" y="67"/>
                    <a:pt x="195" y="72"/>
                  </a:cubicBezTo>
                  <a:cubicBezTo>
                    <a:pt x="195" y="74"/>
                    <a:pt x="198" y="75"/>
                    <a:pt x="198" y="73"/>
                  </a:cubicBezTo>
                  <a:cubicBezTo>
                    <a:pt x="200" y="68"/>
                    <a:pt x="201" y="62"/>
                    <a:pt x="202" y="57"/>
                  </a:cubicBezTo>
                  <a:cubicBezTo>
                    <a:pt x="205" y="58"/>
                    <a:pt x="207" y="58"/>
                    <a:pt x="209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71" name="图标"/>
            <p:cNvSpPr>
              <a:spLocks noEditPoints="1"/>
            </p:cNvSpPr>
            <p:nvPr userDrawn="1"/>
          </p:nvSpPr>
          <p:spPr bwMode="auto">
            <a:xfrm>
              <a:off x="539196" y="4805268"/>
              <a:ext cx="442912" cy="368300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2 h 98"/>
                <a:gd name="T44" fmla="*/ 27 w 118"/>
                <a:gd name="T45" fmla="*/ 14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1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9" y="73"/>
                    <a:pt x="38" y="73"/>
                  </a:cubicBezTo>
                  <a:cubicBezTo>
                    <a:pt x="38" y="73"/>
                    <a:pt x="38" y="73"/>
                    <a:pt x="37" y="73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7"/>
                    <a:pt x="50" y="6"/>
                    <a:pt x="62" y="5"/>
                  </a:cubicBezTo>
                  <a:cubicBezTo>
                    <a:pt x="72" y="5"/>
                    <a:pt x="82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7" y="42"/>
                    <a:pt x="111" y="54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72" name="图标"/>
            <p:cNvSpPr>
              <a:spLocks noEditPoints="1"/>
            </p:cNvSpPr>
            <p:nvPr userDrawn="1"/>
          </p:nvSpPr>
          <p:spPr bwMode="auto">
            <a:xfrm>
              <a:off x="1422227" y="2018677"/>
              <a:ext cx="698500" cy="171450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73" name="图标"/>
            <p:cNvSpPr>
              <a:spLocks noEditPoints="1"/>
            </p:cNvSpPr>
            <p:nvPr userDrawn="1"/>
          </p:nvSpPr>
          <p:spPr bwMode="auto">
            <a:xfrm>
              <a:off x="1150163" y="5074806"/>
              <a:ext cx="198437" cy="187325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0 h 50"/>
                <a:gd name="T6" fmla="*/ 16 w 53"/>
                <a:gd name="T7" fmla="*/ 26 h 50"/>
                <a:gd name="T8" fmla="*/ 11 w 53"/>
                <a:gd name="T9" fmla="*/ 49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1 h 50"/>
                <a:gd name="T20" fmla="*/ 35 w 53"/>
                <a:gd name="T21" fmla="*/ 39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1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0 h 50"/>
                <a:gd name="T38" fmla="*/ 44 w 53"/>
                <a:gd name="T39" fmla="*/ 41 h 50"/>
                <a:gd name="T40" fmla="*/ 38 w 53"/>
                <a:gd name="T41" fmla="*/ 27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3 h 50"/>
                <a:gd name="T48" fmla="*/ 36 w 53"/>
                <a:gd name="T49" fmla="*/ 17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6 h 50"/>
                <a:gd name="T56" fmla="*/ 18 w 53"/>
                <a:gd name="T57" fmla="*/ 16 h 50"/>
                <a:gd name="T58" fmla="*/ 18 w 53"/>
                <a:gd name="T59" fmla="*/ 12 h 50"/>
                <a:gd name="T60" fmla="*/ 13 w 53"/>
                <a:gd name="T61" fmla="*/ 8 h 50"/>
                <a:gd name="T62" fmla="*/ 9 w 53"/>
                <a:gd name="T63" fmla="*/ 15 h 50"/>
                <a:gd name="T64" fmla="*/ 10 w 53"/>
                <a:gd name="T65" fmla="*/ 8 h 50"/>
                <a:gd name="T66" fmla="*/ 12 w 53"/>
                <a:gd name="T67" fmla="*/ 3 h 50"/>
                <a:gd name="T68" fmla="*/ 16 w 53"/>
                <a:gd name="T69" fmla="*/ 9 h 50"/>
                <a:gd name="T70" fmla="*/ 14 w 53"/>
                <a:gd name="T71" fmla="*/ 7 h 50"/>
                <a:gd name="T72" fmla="*/ 11 w 53"/>
                <a:gd name="T73" fmla="*/ 15 h 50"/>
                <a:gd name="T74" fmla="*/ 19 w 53"/>
                <a:gd name="T75" fmla="*/ 14 h 50"/>
                <a:gd name="T76" fmla="*/ 22 w 53"/>
                <a:gd name="T77" fmla="*/ 15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8 h 50"/>
                <a:gd name="T88" fmla="*/ 19 w 53"/>
                <a:gd name="T89" fmla="*/ 26 h 50"/>
                <a:gd name="T90" fmla="*/ 28 w 53"/>
                <a:gd name="T91" fmla="*/ 18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5 h 50"/>
                <a:gd name="T98" fmla="*/ 18 w 53"/>
                <a:gd name="T99" fmla="*/ 24 h 50"/>
                <a:gd name="T100" fmla="*/ 18 w 53"/>
                <a:gd name="T101" fmla="*/ 35 h 50"/>
                <a:gd name="T102" fmla="*/ 14 w 53"/>
                <a:gd name="T103" fmla="*/ 41 h 50"/>
                <a:gd name="T104" fmla="*/ 27 w 53"/>
                <a:gd name="T105" fmla="*/ 24 h 50"/>
                <a:gd name="T106" fmla="*/ 25 w 53"/>
                <a:gd name="T107" fmla="*/ 24 h 50"/>
                <a:gd name="T108" fmla="*/ 19 w 53"/>
                <a:gd name="T109" fmla="*/ 17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7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6" y="15"/>
                    <a:pt x="10" y="21"/>
                    <a:pt x="16" y="26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0" y="49"/>
                    <a:pt x="40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0"/>
                    <a:pt x="53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3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3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3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29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8"/>
                    <a:pt x="35" y="26"/>
                  </a:cubicBezTo>
                  <a:cubicBezTo>
                    <a:pt x="34" y="27"/>
                    <a:pt x="33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8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4"/>
                    <a:pt x="44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2" y="32"/>
                  </a:cubicBezTo>
                  <a:cubicBezTo>
                    <a:pt x="40" y="34"/>
                    <a:pt x="38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0"/>
                    <a:pt x="29" y="30"/>
                  </a:cubicBezTo>
                  <a:cubicBezTo>
                    <a:pt x="30" y="29"/>
                    <a:pt x="32" y="27"/>
                    <a:pt x="33" y="25"/>
                  </a:cubicBezTo>
                  <a:cubicBezTo>
                    <a:pt x="34" y="25"/>
                    <a:pt x="35" y="24"/>
                    <a:pt x="35" y="23"/>
                  </a:cubicBezTo>
                  <a:cubicBezTo>
                    <a:pt x="35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0"/>
                    <a:pt x="36" y="17"/>
                  </a:cubicBezTo>
                  <a:cubicBezTo>
                    <a:pt x="39" y="15"/>
                    <a:pt x="42" y="12"/>
                    <a:pt x="45" y="9"/>
                  </a:cubicBezTo>
                  <a:cubicBezTo>
                    <a:pt x="48" y="7"/>
                    <a:pt x="43" y="11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0"/>
                  </a:cubicBezTo>
                  <a:cubicBezTo>
                    <a:pt x="19" y="28"/>
                    <a:pt x="21" y="25"/>
                    <a:pt x="24" y="22"/>
                  </a:cubicBezTo>
                  <a:cubicBezTo>
                    <a:pt x="27" y="20"/>
                    <a:pt x="29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4"/>
                    <a:pt x="18" y="12"/>
                  </a:cubicBezTo>
                  <a:cubicBezTo>
                    <a:pt x="16" y="14"/>
                    <a:pt x="13" y="15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1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4"/>
                    <a:pt x="8" y="13"/>
                    <a:pt x="7" y="13"/>
                  </a:cubicBezTo>
                  <a:close/>
                  <a:moveTo>
                    <a:pt x="5" y="10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1"/>
                    <a:pt x="5" y="11"/>
                    <a:pt x="5" y="10"/>
                  </a:cubicBezTo>
                  <a:close/>
                  <a:moveTo>
                    <a:pt x="4" y="10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4"/>
                    <a:pt x="11" y="15"/>
                  </a:cubicBezTo>
                  <a:cubicBezTo>
                    <a:pt x="12" y="15"/>
                    <a:pt x="15" y="11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7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6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3" y="19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8"/>
                    <a:pt x="18" y="20"/>
                    <a:pt x="17" y="21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36" y="12"/>
                  </a:moveTo>
                  <a:cubicBezTo>
                    <a:pt x="33" y="15"/>
                    <a:pt x="29" y="17"/>
                    <a:pt x="26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8"/>
                  </a:moveTo>
                  <a:cubicBezTo>
                    <a:pt x="41" y="9"/>
                    <a:pt x="39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8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4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2"/>
                  </a:cubicBezTo>
                  <a:cubicBezTo>
                    <a:pt x="14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19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4"/>
                    <a:pt x="32" y="25"/>
                    <a:pt x="42" y="16"/>
                  </a:cubicBezTo>
                  <a:cubicBezTo>
                    <a:pt x="44" y="15"/>
                    <a:pt x="46" y="13"/>
                    <a:pt x="47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76" name="图标"/>
            <p:cNvSpPr>
              <a:spLocks noEditPoints="1"/>
            </p:cNvSpPr>
            <p:nvPr/>
          </p:nvSpPr>
          <p:spPr bwMode="auto">
            <a:xfrm>
              <a:off x="3947613" y="5216043"/>
              <a:ext cx="615896" cy="904975"/>
            </a:xfrm>
            <a:custGeom>
              <a:avLst/>
              <a:gdLst>
                <a:gd name="T0" fmla="*/ 1512 w 2006"/>
                <a:gd name="T1" fmla="*/ 1347 h 2944"/>
                <a:gd name="T2" fmla="*/ 1016 w 2006"/>
                <a:gd name="T3" fmla="*/ 1087 h 2944"/>
                <a:gd name="T4" fmla="*/ 1615 w 2006"/>
                <a:gd name="T5" fmla="*/ 2506 h 2944"/>
                <a:gd name="T6" fmla="*/ 1411 w 2006"/>
                <a:gd name="T7" fmla="*/ 2678 h 2944"/>
                <a:gd name="T8" fmla="*/ 738 w 2006"/>
                <a:gd name="T9" fmla="*/ 2315 h 2944"/>
                <a:gd name="T10" fmla="*/ 258 w 2006"/>
                <a:gd name="T11" fmla="*/ 2559 h 2944"/>
                <a:gd name="T12" fmla="*/ 79 w 2006"/>
                <a:gd name="T13" fmla="*/ 2650 h 2944"/>
                <a:gd name="T14" fmla="*/ 284 w 2006"/>
                <a:gd name="T15" fmla="*/ 2063 h 2944"/>
                <a:gd name="T16" fmla="*/ 744 w 2006"/>
                <a:gd name="T17" fmla="*/ 1153 h 2944"/>
                <a:gd name="T18" fmla="*/ 792 w 2006"/>
                <a:gd name="T19" fmla="*/ 720 h 2944"/>
                <a:gd name="T20" fmla="*/ 946 w 2006"/>
                <a:gd name="T21" fmla="*/ 520 h 2944"/>
                <a:gd name="T22" fmla="*/ 1258 w 2006"/>
                <a:gd name="T23" fmla="*/ 857 h 2944"/>
                <a:gd name="T24" fmla="*/ 1877 w 2006"/>
                <a:gd name="T25" fmla="*/ 1115 h 2944"/>
                <a:gd name="T26" fmla="*/ 1875 w 2006"/>
                <a:gd name="T27" fmla="*/ 1218 h 2944"/>
                <a:gd name="T28" fmla="*/ 970 w 2006"/>
                <a:gd name="T29" fmla="*/ 518 h 2944"/>
                <a:gd name="T30" fmla="*/ 339 w 2006"/>
                <a:gd name="T31" fmla="*/ 316 h 2944"/>
                <a:gd name="T32" fmla="*/ 643 w 2006"/>
                <a:gd name="T33" fmla="*/ 302 h 2944"/>
                <a:gd name="T34" fmla="*/ 895 w 2006"/>
                <a:gd name="T35" fmla="*/ 792 h 2944"/>
                <a:gd name="T36" fmla="*/ 952 w 2006"/>
                <a:gd name="T37" fmla="*/ 726 h 2944"/>
                <a:gd name="T38" fmla="*/ 807 w 2006"/>
                <a:gd name="T39" fmla="*/ 819 h 2944"/>
                <a:gd name="T40" fmla="*/ 853 w 2006"/>
                <a:gd name="T41" fmla="*/ 786 h 2944"/>
                <a:gd name="T42" fmla="*/ 938 w 2006"/>
                <a:gd name="T43" fmla="*/ 946 h 2944"/>
                <a:gd name="T44" fmla="*/ 1051 w 2006"/>
                <a:gd name="T45" fmla="*/ 1270 h 2944"/>
                <a:gd name="T46" fmla="*/ 1248 w 2006"/>
                <a:gd name="T47" fmla="*/ 877 h 2944"/>
                <a:gd name="T48" fmla="*/ 923 w 2006"/>
                <a:gd name="T49" fmla="*/ 962 h 2944"/>
                <a:gd name="T50" fmla="*/ 1750 w 2006"/>
                <a:gd name="T51" fmla="*/ 1012 h 2944"/>
                <a:gd name="T52" fmla="*/ 1333 w 2006"/>
                <a:gd name="T53" fmla="*/ 1210 h 2944"/>
                <a:gd name="T54" fmla="*/ 683 w 2006"/>
                <a:gd name="T55" fmla="*/ 1083 h 2944"/>
                <a:gd name="T56" fmla="*/ 756 w 2006"/>
                <a:gd name="T57" fmla="*/ 1079 h 2944"/>
                <a:gd name="T58" fmla="*/ 1319 w 2006"/>
                <a:gd name="T59" fmla="*/ 1430 h 2944"/>
                <a:gd name="T60" fmla="*/ 690 w 2006"/>
                <a:gd name="T61" fmla="*/ 1125 h 2944"/>
                <a:gd name="T62" fmla="*/ 1887 w 2006"/>
                <a:gd name="T63" fmla="*/ 1238 h 2944"/>
                <a:gd name="T64" fmla="*/ 905 w 2006"/>
                <a:gd name="T65" fmla="*/ 1242 h 2944"/>
                <a:gd name="T66" fmla="*/ 833 w 2006"/>
                <a:gd name="T67" fmla="*/ 1256 h 2944"/>
                <a:gd name="T68" fmla="*/ 835 w 2006"/>
                <a:gd name="T69" fmla="*/ 1258 h 2944"/>
                <a:gd name="T70" fmla="*/ 756 w 2006"/>
                <a:gd name="T71" fmla="*/ 1534 h 2944"/>
                <a:gd name="T72" fmla="*/ 1180 w 2006"/>
                <a:gd name="T73" fmla="*/ 2186 h 2944"/>
                <a:gd name="T74" fmla="*/ 208 w 2006"/>
                <a:gd name="T75" fmla="*/ 2347 h 2944"/>
                <a:gd name="T76" fmla="*/ 490 w 2006"/>
                <a:gd name="T77" fmla="*/ 1716 h 2944"/>
                <a:gd name="T78" fmla="*/ 228 w 2006"/>
                <a:gd name="T79" fmla="*/ 2539 h 2944"/>
                <a:gd name="T80" fmla="*/ 1034 w 2006"/>
                <a:gd name="T81" fmla="*/ 1540 h 2944"/>
                <a:gd name="T82" fmla="*/ 1145 w 2006"/>
                <a:gd name="T83" fmla="*/ 1710 h 2944"/>
                <a:gd name="T84" fmla="*/ 1452 w 2006"/>
                <a:gd name="T85" fmla="*/ 2519 h 2944"/>
                <a:gd name="T86" fmla="*/ 1615 w 2006"/>
                <a:gd name="T87" fmla="*/ 1343 h 2944"/>
                <a:gd name="T88" fmla="*/ 1643 w 2006"/>
                <a:gd name="T89" fmla="*/ 1403 h 2944"/>
                <a:gd name="T90" fmla="*/ 1752 w 2006"/>
                <a:gd name="T91" fmla="*/ 1476 h 2944"/>
                <a:gd name="T92" fmla="*/ 1829 w 2006"/>
                <a:gd name="T93" fmla="*/ 1514 h 2944"/>
                <a:gd name="T94" fmla="*/ 1853 w 2006"/>
                <a:gd name="T95" fmla="*/ 1472 h 2944"/>
                <a:gd name="T96" fmla="*/ 690 w 2006"/>
                <a:gd name="T97" fmla="*/ 2182 h 2944"/>
                <a:gd name="T98" fmla="*/ 962 w 2006"/>
                <a:gd name="T99" fmla="*/ 2180 h 2944"/>
                <a:gd name="T100" fmla="*/ 611 w 2006"/>
                <a:gd name="T101" fmla="*/ 2222 h 2944"/>
                <a:gd name="T102" fmla="*/ 841 w 2006"/>
                <a:gd name="T103" fmla="*/ 2256 h 2944"/>
                <a:gd name="T104" fmla="*/ 714 w 2006"/>
                <a:gd name="T105" fmla="*/ 2295 h 2944"/>
                <a:gd name="T106" fmla="*/ 40 w 2006"/>
                <a:gd name="T107" fmla="*/ 2516 h 2944"/>
                <a:gd name="T108" fmla="*/ 1518 w 2006"/>
                <a:gd name="T109" fmla="*/ 2521 h 2944"/>
                <a:gd name="T110" fmla="*/ 234 w 2006"/>
                <a:gd name="T111" fmla="*/ 2561 h 2944"/>
                <a:gd name="T112" fmla="*/ 89 w 2006"/>
                <a:gd name="T113" fmla="*/ 2575 h 2944"/>
                <a:gd name="T114" fmla="*/ 1450 w 2006"/>
                <a:gd name="T115" fmla="*/ 2684 h 2944"/>
                <a:gd name="T116" fmla="*/ 1539 w 2006"/>
                <a:gd name="T117" fmla="*/ 2865 h 2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6" h="2944">
                  <a:moveTo>
                    <a:pt x="1978" y="1460"/>
                  </a:moveTo>
                  <a:cubicBezTo>
                    <a:pt x="1962" y="1467"/>
                    <a:pt x="1947" y="1464"/>
                    <a:pt x="1936" y="1474"/>
                  </a:cubicBezTo>
                  <a:cubicBezTo>
                    <a:pt x="1928" y="1482"/>
                    <a:pt x="1923" y="1497"/>
                    <a:pt x="1906" y="1498"/>
                  </a:cubicBezTo>
                  <a:cubicBezTo>
                    <a:pt x="1896" y="1499"/>
                    <a:pt x="1882" y="1494"/>
                    <a:pt x="1875" y="1484"/>
                  </a:cubicBezTo>
                  <a:cubicBezTo>
                    <a:pt x="1874" y="1488"/>
                    <a:pt x="1868" y="1485"/>
                    <a:pt x="1867" y="1488"/>
                  </a:cubicBezTo>
                  <a:cubicBezTo>
                    <a:pt x="1865" y="1510"/>
                    <a:pt x="1847" y="1529"/>
                    <a:pt x="1821" y="1534"/>
                  </a:cubicBezTo>
                  <a:cubicBezTo>
                    <a:pt x="1809" y="1530"/>
                    <a:pt x="1801" y="1521"/>
                    <a:pt x="1799" y="1506"/>
                  </a:cubicBezTo>
                  <a:cubicBezTo>
                    <a:pt x="1791" y="1504"/>
                    <a:pt x="1777" y="1503"/>
                    <a:pt x="1772" y="1494"/>
                  </a:cubicBezTo>
                  <a:cubicBezTo>
                    <a:pt x="1750" y="1512"/>
                    <a:pt x="1723" y="1495"/>
                    <a:pt x="1720" y="1466"/>
                  </a:cubicBezTo>
                  <a:cubicBezTo>
                    <a:pt x="1706" y="1454"/>
                    <a:pt x="1694" y="1440"/>
                    <a:pt x="1678" y="1430"/>
                  </a:cubicBezTo>
                  <a:cubicBezTo>
                    <a:pt x="1657" y="1448"/>
                    <a:pt x="1637" y="1425"/>
                    <a:pt x="1625" y="1411"/>
                  </a:cubicBezTo>
                  <a:cubicBezTo>
                    <a:pt x="1601" y="1420"/>
                    <a:pt x="1570" y="1426"/>
                    <a:pt x="1547" y="1413"/>
                  </a:cubicBezTo>
                  <a:cubicBezTo>
                    <a:pt x="1538" y="1392"/>
                    <a:pt x="1521" y="1378"/>
                    <a:pt x="1506" y="1363"/>
                  </a:cubicBezTo>
                  <a:cubicBezTo>
                    <a:pt x="1507" y="1357"/>
                    <a:pt x="1508" y="1351"/>
                    <a:pt x="1512" y="1347"/>
                  </a:cubicBezTo>
                  <a:cubicBezTo>
                    <a:pt x="1470" y="1318"/>
                    <a:pt x="1429" y="1284"/>
                    <a:pt x="1389" y="1248"/>
                  </a:cubicBezTo>
                  <a:cubicBezTo>
                    <a:pt x="1380" y="1259"/>
                    <a:pt x="1368" y="1274"/>
                    <a:pt x="1347" y="1268"/>
                  </a:cubicBezTo>
                  <a:cubicBezTo>
                    <a:pt x="1337" y="1259"/>
                    <a:pt x="1333" y="1245"/>
                    <a:pt x="1321" y="1238"/>
                  </a:cubicBezTo>
                  <a:cubicBezTo>
                    <a:pt x="1288" y="1175"/>
                    <a:pt x="1209" y="1141"/>
                    <a:pt x="1139" y="1109"/>
                  </a:cubicBezTo>
                  <a:cubicBezTo>
                    <a:pt x="1121" y="1113"/>
                    <a:pt x="1107" y="1099"/>
                    <a:pt x="1087" y="1099"/>
                  </a:cubicBezTo>
                  <a:cubicBezTo>
                    <a:pt x="1116" y="1143"/>
                    <a:pt x="1163" y="1186"/>
                    <a:pt x="1196" y="1232"/>
                  </a:cubicBezTo>
                  <a:cubicBezTo>
                    <a:pt x="1199" y="1234"/>
                    <a:pt x="1201" y="1238"/>
                    <a:pt x="1206" y="1238"/>
                  </a:cubicBezTo>
                  <a:cubicBezTo>
                    <a:pt x="1241" y="1296"/>
                    <a:pt x="1284" y="1347"/>
                    <a:pt x="1319" y="1405"/>
                  </a:cubicBezTo>
                  <a:cubicBezTo>
                    <a:pt x="1386" y="1394"/>
                    <a:pt x="1432" y="1454"/>
                    <a:pt x="1387" y="1492"/>
                  </a:cubicBezTo>
                  <a:cubicBezTo>
                    <a:pt x="1421" y="1521"/>
                    <a:pt x="1367" y="1571"/>
                    <a:pt x="1345" y="1526"/>
                  </a:cubicBezTo>
                  <a:cubicBezTo>
                    <a:pt x="1315" y="1540"/>
                    <a:pt x="1268" y="1534"/>
                    <a:pt x="1258" y="1504"/>
                  </a:cubicBezTo>
                  <a:cubicBezTo>
                    <a:pt x="1253" y="1490"/>
                    <a:pt x="1269" y="1481"/>
                    <a:pt x="1266" y="1460"/>
                  </a:cubicBezTo>
                  <a:cubicBezTo>
                    <a:pt x="1272" y="1450"/>
                    <a:pt x="1281" y="1442"/>
                    <a:pt x="1290" y="1434"/>
                  </a:cubicBezTo>
                  <a:cubicBezTo>
                    <a:pt x="1205" y="1312"/>
                    <a:pt x="1115" y="1194"/>
                    <a:pt x="1016" y="1087"/>
                  </a:cubicBezTo>
                  <a:cubicBezTo>
                    <a:pt x="992" y="1090"/>
                    <a:pt x="956" y="1083"/>
                    <a:pt x="928" y="1091"/>
                  </a:cubicBezTo>
                  <a:cubicBezTo>
                    <a:pt x="935" y="1105"/>
                    <a:pt x="932" y="1116"/>
                    <a:pt x="940" y="1129"/>
                  </a:cubicBezTo>
                  <a:cubicBezTo>
                    <a:pt x="966" y="1143"/>
                    <a:pt x="992" y="1149"/>
                    <a:pt x="1024" y="1155"/>
                  </a:cubicBezTo>
                  <a:cubicBezTo>
                    <a:pt x="1041" y="1191"/>
                    <a:pt x="1054" y="1233"/>
                    <a:pt x="1071" y="1270"/>
                  </a:cubicBezTo>
                  <a:cubicBezTo>
                    <a:pt x="1069" y="1274"/>
                    <a:pt x="1068" y="1280"/>
                    <a:pt x="1065" y="1284"/>
                  </a:cubicBezTo>
                  <a:cubicBezTo>
                    <a:pt x="1109" y="1367"/>
                    <a:pt x="1136" y="1467"/>
                    <a:pt x="1180" y="1549"/>
                  </a:cubicBezTo>
                  <a:cubicBezTo>
                    <a:pt x="1201" y="1614"/>
                    <a:pt x="1216" y="1674"/>
                    <a:pt x="1246" y="1728"/>
                  </a:cubicBezTo>
                  <a:cubicBezTo>
                    <a:pt x="1255" y="1769"/>
                    <a:pt x="1270" y="1805"/>
                    <a:pt x="1288" y="1847"/>
                  </a:cubicBezTo>
                  <a:cubicBezTo>
                    <a:pt x="1322" y="1931"/>
                    <a:pt x="1348" y="2026"/>
                    <a:pt x="1385" y="2109"/>
                  </a:cubicBezTo>
                  <a:cubicBezTo>
                    <a:pt x="1418" y="2241"/>
                    <a:pt x="1466" y="2363"/>
                    <a:pt x="1502" y="2488"/>
                  </a:cubicBezTo>
                  <a:cubicBezTo>
                    <a:pt x="1533" y="2488"/>
                    <a:pt x="1545" y="2530"/>
                    <a:pt x="1553" y="2553"/>
                  </a:cubicBezTo>
                  <a:cubicBezTo>
                    <a:pt x="1566" y="2552"/>
                    <a:pt x="1572" y="2544"/>
                    <a:pt x="1583" y="2541"/>
                  </a:cubicBezTo>
                  <a:cubicBezTo>
                    <a:pt x="1578" y="2532"/>
                    <a:pt x="1574" y="2521"/>
                    <a:pt x="1571" y="2510"/>
                  </a:cubicBezTo>
                  <a:cubicBezTo>
                    <a:pt x="1577" y="2493"/>
                    <a:pt x="1604" y="2496"/>
                    <a:pt x="1615" y="2506"/>
                  </a:cubicBezTo>
                  <a:cubicBezTo>
                    <a:pt x="1626" y="2545"/>
                    <a:pt x="1647" y="2580"/>
                    <a:pt x="1647" y="2617"/>
                  </a:cubicBezTo>
                  <a:cubicBezTo>
                    <a:pt x="1619" y="2635"/>
                    <a:pt x="1598" y="2611"/>
                    <a:pt x="1591" y="2587"/>
                  </a:cubicBezTo>
                  <a:cubicBezTo>
                    <a:pt x="1586" y="2589"/>
                    <a:pt x="1576" y="2591"/>
                    <a:pt x="1573" y="2589"/>
                  </a:cubicBezTo>
                  <a:cubicBezTo>
                    <a:pt x="1570" y="2607"/>
                    <a:pt x="1585" y="2612"/>
                    <a:pt x="1583" y="2627"/>
                  </a:cubicBezTo>
                  <a:cubicBezTo>
                    <a:pt x="1581" y="2645"/>
                    <a:pt x="1562" y="2639"/>
                    <a:pt x="1557" y="2652"/>
                  </a:cubicBezTo>
                  <a:cubicBezTo>
                    <a:pt x="1557" y="2654"/>
                    <a:pt x="1566" y="2679"/>
                    <a:pt x="1571" y="2694"/>
                  </a:cubicBezTo>
                  <a:cubicBezTo>
                    <a:pt x="1583" y="2731"/>
                    <a:pt x="1613" y="2780"/>
                    <a:pt x="1625" y="2811"/>
                  </a:cubicBezTo>
                  <a:cubicBezTo>
                    <a:pt x="1631" y="2829"/>
                    <a:pt x="1640" y="2855"/>
                    <a:pt x="1615" y="2863"/>
                  </a:cubicBezTo>
                  <a:cubicBezTo>
                    <a:pt x="1619" y="2879"/>
                    <a:pt x="1619" y="2888"/>
                    <a:pt x="1619" y="2908"/>
                  </a:cubicBezTo>
                  <a:cubicBezTo>
                    <a:pt x="1594" y="2944"/>
                    <a:pt x="1566" y="2910"/>
                    <a:pt x="1553" y="2881"/>
                  </a:cubicBezTo>
                  <a:cubicBezTo>
                    <a:pt x="1545" y="2880"/>
                    <a:pt x="1542" y="2884"/>
                    <a:pt x="1538" y="2886"/>
                  </a:cubicBezTo>
                  <a:cubicBezTo>
                    <a:pt x="1526" y="2881"/>
                    <a:pt x="1523" y="2868"/>
                    <a:pt x="1512" y="2863"/>
                  </a:cubicBezTo>
                  <a:cubicBezTo>
                    <a:pt x="1493" y="2794"/>
                    <a:pt x="1459" y="2740"/>
                    <a:pt x="1430" y="2680"/>
                  </a:cubicBezTo>
                  <a:cubicBezTo>
                    <a:pt x="1419" y="2679"/>
                    <a:pt x="1419" y="2680"/>
                    <a:pt x="1411" y="2678"/>
                  </a:cubicBezTo>
                  <a:cubicBezTo>
                    <a:pt x="1383" y="2636"/>
                    <a:pt x="1369" y="2582"/>
                    <a:pt x="1349" y="2541"/>
                  </a:cubicBezTo>
                  <a:cubicBezTo>
                    <a:pt x="1350" y="2534"/>
                    <a:pt x="1351" y="2528"/>
                    <a:pt x="1361" y="2525"/>
                  </a:cubicBezTo>
                  <a:cubicBezTo>
                    <a:pt x="1321" y="2447"/>
                    <a:pt x="1308" y="2372"/>
                    <a:pt x="1280" y="2285"/>
                  </a:cubicBezTo>
                  <a:cubicBezTo>
                    <a:pt x="1216" y="2265"/>
                    <a:pt x="1145" y="2248"/>
                    <a:pt x="1079" y="2232"/>
                  </a:cubicBezTo>
                  <a:cubicBezTo>
                    <a:pt x="1061" y="2227"/>
                    <a:pt x="1041" y="2218"/>
                    <a:pt x="1024" y="2216"/>
                  </a:cubicBezTo>
                  <a:cubicBezTo>
                    <a:pt x="988" y="2211"/>
                    <a:pt x="948" y="2218"/>
                    <a:pt x="907" y="2220"/>
                  </a:cubicBezTo>
                  <a:cubicBezTo>
                    <a:pt x="905" y="2226"/>
                    <a:pt x="907" y="2234"/>
                    <a:pt x="907" y="2246"/>
                  </a:cubicBezTo>
                  <a:cubicBezTo>
                    <a:pt x="944" y="2265"/>
                    <a:pt x="938" y="2352"/>
                    <a:pt x="893" y="2349"/>
                  </a:cubicBezTo>
                  <a:cubicBezTo>
                    <a:pt x="878" y="2397"/>
                    <a:pt x="910" y="2470"/>
                    <a:pt x="863" y="2498"/>
                  </a:cubicBezTo>
                  <a:cubicBezTo>
                    <a:pt x="869" y="2536"/>
                    <a:pt x="792" y="2559"/>
                    <a:pt x="788" y="2504"/>
                  </a:cubicBezTo>
                  <a:cubicBezTo>
                    <a:pt x="781" y="2504"/>
                    <a:pt x="775" y="2500"/>
                    <a:pt x="764" y="2500"/>
                  </a:cubicBezTo>
                  <a:cubicBezTo>
                    <a:pt x="759" y="2492"/>
                    <a:pt x="756" y="2482"/>
                    <a:pt x="752" y="2474"/>
                  </a:cubicBezTo>
                  <a:cubicBezTo>
                    <a:pt x="768" y="2439"/>
                    <a:pt x="758" y="2378"/>
                    <a:pt x="758" y="2345"/>
                  </a:cubicBezTo>
                  <a:cubicBezTo>
                    <a:pt x="752" y="2340"/>
                    <a:pt x="740" y="2330"/>
                    <a:pt x="738" y="2315"/>
                  </a:cubicBezTo>
                  <a:cubicBezTo>
                    <a:pt x="732" y="2318"/>
                    <a:pt x="721" y="2317"/>
                    <a:pt x="714" y="2319"/>
                  </a:cubicBezTo>
                  <a:cubicBezTo>
                    <a:pt x="720" y="2342"/>
                    <a:pt x="705" y="2356"/>
                    <a:pt x="677" y="2355"/>
                  </a:cubicBezTo>
                  <a:cubicBezTo>
                    <a:pt x="644" y="2339"/>
                    <a:pt x="671" y="2283"/>
                    <a:pt x="661" y="2252"/>
                  </a:cubicBezTo>
                  <a:cubicBezTo>
                    <a:pt x="663" y="2251"/>
                    <a:pt x="665" y="2249"/>
                    <a:pt x="665" y="2246"/>
                  </a:cubicBezTo>
                  <a:cubicBezTo>
                    <a:pt x="690" y="2232"/>
                    <a:pt x="719" y="2255"/>
                    <a:pt x="712" y="2279"/>
                  </a:cubicBezTo>
                  <a:cubicBezTo>
                    <a:pt x="724" y="2282"/>
                    <a:pt x="724" y="2273"/>
                    <a:pt x="734" y="2273"/>
                  </a:cubicBezTo>
                  <a:cubicBezTo>
                    <a:pt x="731" y="2265"/>
                    <a:pt x="736" y="2260"/>
                    <a:pt x="738" y="2252"/>
                  </a:cubicBezTo>
                  <a:cubicBezTo>
                    <a:pt x="744" y="2245"/>
                    <a:pt x="749" y="2249"/>
                    <a:pt x="756" y="2246"/>
                  </a:cubicBezTo>
                  <a:cubicBezTo>
                    <a:pt x="755" y="2238"/>
                    <a:pt x="755" y="2228"/>
                    <a:pt x="750" y="2220"/>
                  </a:cubicBezTo>
                  <a:cubicBezTo>
                    <a:pt x="721" y="2221"/>
                    <a:pt x="700" y="2219"/>
                    <a:pt x="684" y="2232"/>
                  </a:cubicBezTo>
                  <a:cubicBezTo>
                    <a:pt x="627" y="2232"/>
                    <a:pt x="568" y="2247"/>
                    <a:pt x="508" y="2256"/>
                  </a:cubicBezTo>
                  <a:cubicBezTo>
                    <a:pt x="460" y="2268"/>
                    <a:pt x="394" y="2273"/>
                    <a:pt x="343" y="2281"/>
                  </a:cubicBezTo>
                  <a:cubicBezTo>
                    <a:pt x="321" y="2367"/>
                    <a:pt x="268" y="2462"/>
                    <a:pt x="244" y="2545"/>
                  </a:cubicBezTo>
                  <a:cubicBezTo>
                    <a:pt x="251" y="2548"/>
                    <a:pt x="255" y="2553"/>
                    <a:pt x="258" y="2559"/>
                  </a:cubicBezTo>
                  <a:cubicBezTo>
                    <a:pt x="243" y="2589"/>
                    <a:pt x="229" y="2633"/>
                    <a:pt x="220" y="2668"/>
                  </a:cubicBezTo>
                  <a:cubicBezTo>
                    <a:pt x="213" y="2671"/>
                    <a:pt x="208" y="2678"/>
                    <a:pt x="200" y="2674"/>
                  </a:cubicBezTo>
                  <a:cubicBezTo>
                    <a:pt x="180" y="2699"/>
                    <a:pt x="173" y="2731"/>
                    <a:pt x="157" y="2765"/>
                  </a:cubicBezTo>
                  <a:cubicBezTo>
                    <a:pt x="155" y="2770"/>
                    <a:pt x="149" y="2773"/>
                    <a:pt x="147" y="2777"/>
                  </a:cubicBezTo>
                  <a:cubicBezTo>
                    <a:pt x="134" y="2808"/>
                    <a:pt x="134" y="2843"/>
                    <a:pt x="111" y="2861"/>
                  </a:cubicBezTo>
                  <a:cubicBezTo>
                    <a:pt x="102" y="2860"/>
                    <a:pt x="100" y="2864"/>
                    <a:pt x="93" y="2861"/>
                  </a:cubicBezTo>
                  <a:cubicBezTo>
                    <a:pt x="81" y="2874"/>
                    <a:pt x="75" y="2902"/>
                    <a:pt x="60" y="2906"/>
                  </a:cubicBezTo>
                  <a:cubicBezTo>
                    <a:pt x="45" y="2902"/>
                    <a:pt x="31" y="2898"/>
                    <a:pt x="24" y="2886"/>
                  </a:cubicBezTo>
                  <a:cubicBezTo>
                    <a:pt x="24" y="2868"/>
                    <a:pt x="36" y="2860"/>
                    <a:pt x="42" y="2847"/>
                  </a:cubicBezTo>
                  <a:cubicBezTo>
                    <a:pt x="7" y="2839"/>
                    <a:pt x="22" y="2813"/>
                    <a:pt x="28" y="2779"/>
                  </a:cubicBezTo>
                  <a:cubicBezTo>
                    <a:pt x="29" y="2771"/>
                    <a:pt x="27" y="2765"/>
                    <a:pt x="28" y="2762"/>
                  </a:cubicBezTo>
                  <a:cubicBezTo>
                    <a:pt x="28" y="2760"/>
                    <a:pt x="34" y="2757"/>
                    <a:pt x="36" y="2754"/>
                  </a:cubicBezTo>
                  <a:cubicBezTo>
                    <a:pt x="40" y="2744"/>
                    <a:pt x="41" y="2729"/>
                    <a:pt x="46" y="2720"/>
                  </a:cubicBezTo>
                  <a:cubicBezTo>
                    <a:pt x="55" y="2702"/>
                    <a:pt x="76" y="2672"/>
                    <a:pt x="79" y="2650"/>
                  </a:cubicBezTo>
                  <a:cubicBezTo>
                    <a:pt x="78" y="2643"/>
                    <a:pt x="66" y="2646"/>
                    <a:pt x="66" y="2637"/>
                  </a:cubicBezTo>
                  <a:cubicBezTo>
                    <a:pt x="63" y="2623"/>
                    <a:pt x="78" y="2614"/>
                    <a:pt x="79" y="2599"/>
                  </a:cubicBezTo>
                  <a:cubicBezTo>
                    <a:pt x="75" y="2591"/>
                    <a:pt x="67" y="2587"/>
                    <a:pt x="58" y="2583"/>
                  </a:cubicBezTo>
                  <a:cubicBezTo>
                    <a:pt x="55" y="2594"/>
                    <a:pt x="48" y="2600"/>
                    <a:pt x="48" y="2613"/>
                  </a:cubicBezTo>
                  <a:cubicBezTo>
                    <a:pt x="35" y="2618"/>
                    <a:pt x="17" y="2626"/>
                    <a:pt x="0" y="2621"/>
                  </a:cubicBezTo>
                  <a:cubicBezTo>
                    <a:pt x="1" y="2571"/>
                    <a:pt x="21" y="2525"/>
                    <a:pt x="38" y="2486"/>
                  </a:cubicBezTo>
                  <a:cubicBezTo>
                    <a:pt x="58" y="2486"/>
                    <a:pt x="79" y="2492"/>
                    <a:pt x="79" y="2512"/>
                  </a:cubicBezTo>
                  <a:cubicBezTo>
                    <a:pt x="80" y="2525"/>
                    <a:pt x="64" y="2535"/>
                    <a:pt x="68" y="2551"/>
                  </a:cubicBezTo>
                  <a:cubicBezTo>
                    <a:pt x="75" y="2554"/>
                    <a:pt x="85" y="2555"/>
                    <a:pt x="91" y="2559"/>
                  </a:cubicBezTo>
                  <a:cubicBezTo>
                    <a:pt x="98" y="2542"/>
                    <a:pt x="98" y="2527"/>
                    <a:pt x="99" y="2516"/>
                  </a:cubicBezTo>
                  <a:cubicBezTo>
                    <a:pt x="106" y="2510"/>
                    <a:pt x="118" y="2508"/>
                    <a:pt x="125" y="2514"/>
                  </a:cubicBezTo>
                  <a:cubicBezTo>
                    <a:pt x="159" y="2418"/>
                    <a:pt x="201" y="2323"/>
                    <a:pt x="232" y="2226"/>
                  </a:cubicBezTo>
                  <a:cubicBezTo>
                    <a:pt x="241" y="2200"/>
                    <a:pt x="250" y="2171"/>
                    <a:pt x="254" y="2145"/>
                  </a:cubicBezTo>
                  <a:cubicBezTo>
                    <a:pt x="259" y="2115"/>
                    <a:pt x="275" y="2087"/>
                    <a:pt x="284" y="2063"/>
                  </a:cubicBezTo>
                  <a:cubicBezTo>
                    <a:pt x="298" y="2025"/>
                    <a:pt x="308" y="1986"/>
                    <a:pt x="323" y="1948"/>
                  </a:cubicBezTo>
                  <a:cubicBezTo>
                    <a:pt x="337" y="1913"/>
                    <a:pt x="355" y="1865"/>
                    <a:pt x="371" y="1825"/>
                  </a:cubicBezTo>
                  <a:cubicBezTo>
                    <a:pt x="385" y="1790"/>
                    <a:pt x="396" y="1754"/>
                    <a:pt x="411" y="1720"/>
                  </a:cubicBezTo>
                  <a:cubicBezTo>
                    <a:pt x="418" y="1703"/>
                    <a:pt x="429" y="1689"/>
                    <a:pt x="435" y="1672"/>
                  </a:cubicBezTo>
                  <a:cubicBezTo>
                    <a:pt x="445" y="1641"/>
                    <a:pt x="455" y="1614"/>
                    <a:pt x="466" y="1583"/>
                  </a:cubicBezTo>
                  <a:cubicBezTo>
                    <a:pt x="476" y="1556"/>
                    <a:pt x="484" y="1529"/>
                    <a:pt x="494" y="1504"/>
                  </a:cubicBezTo>
                  <a:cubicBezTo>
                    <a:pt x="498" y="1495"/>
                    <a:pt x="505" y="1487"/>
                    <a:pt x="508" y="1478"/>
                  </a:cubicBezTo>
                  <a:cubicBezTo>
                    <a:pt x="511" y="1468"/>
                    <a:pt x="510" y="1456"/>
                    <a:pt x="514" y="1446"/>
                  </a:cubicBezTo>
                  <a:cubicBezTo>
                    <a:pt x="517" y="1437"/>
                    <a:pt x="524" y="1429"/>
                    <a:pt x="528" y="1420"/>
                  </a:cubicBezTo>
                  <a:cubicBezTo>
                    <a:pt x="538" y="1396"/>
                    <a:pt x="544" y="1371"/>
                    <a:pt x="554" y="1345"/>
                  </a:cubicBezTo>
                  <a:cubicBezTo>
                    <a:pt x="565" y="1316"/>
                    <a:pt x="573" y="1294"/>
                    <a:pt x="587" y="1268"/>
                  </a:cubicBezTo>
                  <a:cubicBezTo>
                    <a:pt x="589" y="1262"/>
                    <a:pt x="584" y="1262"/>
                    <a:pt x="585" y="1256"/>
                  </a:cubicBezTo>
                  <a:cubicBezTo>
                    <a:pt x="597" y="1230"/>
                    <a:pt x="606" y="1208"/>
                    <a:pt x="615" y="1184"/>
                  </a:cubicBezTo>
                  <a:cubicBezTo>
                    <a:pt x="645" y="1167"/>
                    <a:pt x="704" y="1164"/>
                    <a:pt x="744" y="1153"/>
                  </a:cubicBezTo>
                  <a:cubicBezTo>
                    <a:pt x="768" y="1146"/>
                    <a:pt x="774" y="1124"/>
                    <a:pt x="782" y="1097"/>
                  </a:cubicBezTo>
                  <a:cubicBezTo>
                    <a:pt x="773" y="1101"/>
                    <a:pt x="752" y="1096"/>
                    <a:pt x="734" y="1097"/>
                  </a:cubicBezTo>
                  <a:cubicBezTo>
                    <a:pt x="730" y="1101"/>
                    <a:pt x="733" y="1112"/>
                    <a:pt x="732" y="1119"/>
                  </a:cubicBezTo>
                  <a:cubicBezTo>
                    <a:pt x="722" y="1141"/>
                    <a:pt x="688" y="1151"/>
                    <a:pt x="675" y="1131"/>
                  </a:cubicBezTo>
                  <a:cubicBezTo>
                    <a:pt x="656" y="1103"/>
                    <a:pt x="675" y="1053"/>
                    <a:pt x="673" y="1020"/>
                  </a:cubicBezTo>
                  <a:cubicBezTo>
                    <a:pt x="677" y="1020"/>
                    <a:pt x="679" y="1018"/>
                    <a:pt x="679" y="1014"/>
                  </a:cubicBezTo>
                  <a:cubicBezTo>
                    <a:pt x="700" y="1012"/>
                    <a:pt x="713" y="1017"/>
                    <a:pt x="724" y="1026"/>
                  </a:cubicBezTo>
                  <a:cubicBezTo>
                    <a:pt x="721" y="1035"/>
                    <a:pt x="726" y="1044"/>
                    <a:pt x="730" y="1052"/>
                  </a:cubicBezTo>
                  <a:cubicBezTo>
                    <a:pt x="749" y="1054"/>
                    <a:pt x="765" y="1052"/>
                    <a:pt x="790" y="1052"/>
                  </a:cubicBezTo>
                  <a:cubicBezTo>
                    <a:pt x="795" y="1038"/>
                    <a:pt x="792" y="1025"/>
                    <a:pt x="798" y="1010"/>
                  </a:cubicBezTo>
                  <a:cubicBezTo>
                    <a:pt x="782" y="993"/>
                    <a:pt x="759" y="973"/>
                    <a:pt x="754" y="946"/>
                  </a:cubicBezTo>
                  <a:cubicBezTo>
                    <a:pt x="745" y="902"/>
                    <a:pt x="775" y="860"/>
                    <a:pt x="798" y="835"/>
                  </a:cubicBezTo>
                  <a:cubicBezTo>
                    <a:pt x="784" y="824"/>
                    <a:pt x="768" y="815"/>
                    <a:pt x="760" y="798"/>
                  </a:cubicBezTo>
                  <a:cubicBezTo>
                    <a:pt x="772" y="773"/>
                    <a:pt x="782" y="747"/>
                    <a:pt x="792" y="720"/>
                  </a:cubicBezTo>
                  <a:cubicBezTo>
                    <a:pt x="693" y="632"/>
                    <a:pt x="582" y="556"/>
                    <a:pt x="478" y="472"/>
                  </a:cubicBezTo>
                  <a:cubicBezTo>
                    <a:pt x="481" y="468"/>
                    <a:pt x="478" y="469"/>
                    <a:pt x="480" y="462"/>
                  </a:cubicBezTo>
                  <a:cubicBezTo>
                    <a:pt x="391" y="385"/>
                    <a:pt x="306" y="303"/>
                    <a:pt x="210" y="232"/>
                  </a:cubicBezTo>
                  <a:cubicBezTo>
                    <a:pt x="205" y="232"/>
                    <a:pt x="200" y="232"/>
                    <a:pt x="195" y="232"/>
                  </a:cubicBezTo>
                  <a:cubicBezTo>
                    <a:pt x="188" y="226"/>
                    <a:pt x="180" y="221"/>
                    <a:pt x="173" y="216"/>
                  </a:cubicBezTo>
                  <a:cubicBezTo>
                    <a:pt x="174" y="207"/>
                    <a:pt x="171" y="202"/>
                    <a:pt x="167" y="199"/>
                  </a:cubicBezTo>
                  <a:cubicBezTo>
                    <a:pt x="187" y="121"/>
                    <a:pt x="223" y="54"/>
                    <a:pt x="298" y="16"/>
                  </a:cubicBezTo>
                  <a:cubicBezTo>
                    <a:pt x="308" y="11"/>
                    <a:pt x="321" y="9"/>
                    <a:pt x="331" y="0"/>
                  </a:cubicBezTo>
                  <a:cubicBezTo>
                    <a:pt x="354" y="3"/>
                    <a:pt x="371" y="19"/>
                    <a:pt x="371" y="38"/>
                  </a:cubicBezTo>
                  <a:cubicBezTo>
                    <a:pt x="462" y="117"/>
                    <a:pt x="559" y="190"/>
                    <a:pt x="637" y="282"/>
                  </a:cubicBezTo>
                  <a:cubicBezTo>
                    <a:pt x="645" y="281"/>
                    <a:pt x="643" y="281"/>
                    <a:pt x="651" y="282"/>
                  </a:cubicBezTo>
                  <a:cubicBezTo>
                    <a:pt x="756" y="362"/>
                    <a:pt x="840" y="465"/>
                    <a:pt x="946" y="544"/>
                  </a:cubicBezTo>
                  <a:cubicBezTo>
                    <a:pt x="953" y="555"/>
                    <a:pt x="955" y="570"/>
                    <a:pt x="970" y="571"/>
                  </a:cubicBezTo>
                  <a:cubicBezTo>
                    <a:pt x="974" y="550"/>
                    <a:pt x="963" y="527"/>
                    <a:pt x="946" y="520"/>
                  </a:cubicBezTo>
                  <a:cubicBezTo>
                    <a:pt x="949" y="516"/>
                    <a:pt x="948" y="509"/>
                    <a:pt x="950" y="504"/>
                  </a:cubicBezTo>
                  <a:cubicBezTo>
                    <a:pt x="993" y="463"/>
                    <a:pt x="1079" y="499"/>
                    <a:pt x="1061" y="552"/>
                  </a:cubicBezTo>
                  <a:cubicBezTo>
                    <a:pt x="1047" y="560"/>
                    <a:pt x="1038" y="565"/>
                    <a:pt x="1018" y="560"/>
                  </a:cubicBezTo>
                  <a:cubicBezTo>
                    <a:pt x="1007" y="570"/>
                    <a:pt x="1009" y="587"/>
                    <a:pt x="1000" y="595"/>
                  </a:cubicBezTo>
                  <a:cubicBezTo>
                    <a:pt x="1013" y="608"/>
                    <a:pt x="1026" y="620"/>
                    <a:pt x="1032" y="641"/>
                  </a:cubicBezTo>
                  <a:cubicBezTo>
                    <a:pt x="1063" y="681"/>
                    <a:pt x="1106" y="709"/>
                    <a:pt x="1145" y="744"/>
                  </a:cubicBezTo>
                  <a:cubicBezTo>
                    <a:pt x="1164" y="762"/>
                    <a:pt x="1186" y="780"/>
                    <a:pt x="1210" y="790"/>
                  </a:cubicBezTo>
                  <a:cubicBezTo>
                    <a:pt x="1217" y="760"/>
                    <a:pt x="1174" y="762"/>
                    <a:pt x="1176" y="730"/>
                  </a:cubicBezTo>
                  <a:cubicBezTo>
                    <a:pt x="1205" y="693"/>
                    <a:pt x="1261" y="714"/>
                    <a:pt x="1288" y="740"/>
                  </a:cubicBezTo>
                  <a:cubicBezTo>
                    <a:pt x="1292" y="755"/>
                    <a:pt x="1285" y="770"/>
                    <a:pt x="1284" y="778"/>
                  </a:cubicBezTo>
                  <a:cubicBezTo>
                    <a:pt x="1274" y="782"/>
                    <a:pt x="1262" y="782"/>
                    <a:pt x="1248" y="782"/>
                  </a:cubicBezTo>
                  <a:cubicBezTo>
                    <a:pt x="1243" y="790"/>
                    <a:pt x="1241" y="801"/>
                    <a:pt x="1234" y="808"/>
                  </a:cubicBezTo>
                  <a:cubicBezTo>
                    <a:pt x="1238" y="820"/>
                    <a:pt x="1251" y="827"/>
                    <a:pt x="1256" y="839"/>
                  </a:cubicBezTo>
                  <a:cubicBezTo>
                    <a:pt x="1258" y="845"/>
                    <a:pt x="1255" y="851"/>
                    <a:pt x="1258" y="857"/>
                  </a:cubicBezTo>
                  <a:cubicBezTo>
                    <a:pt x="1264" y="870"/>
                    <a:pt x="1280" y="884"/>
                    <a:pt x="1290" y="895"/>
                  </a:cubicBezTo>
                  <a:cubicBezTo>
                    <a:pt x="1372" y="985"/>
                    <a:pt x="1492" y="1063"/>
                    <a:pt x="1567" y="1159"/>
                  </a:cubicBezTo>
                  <a:cubicBezTo>
                    <a:pt x="1600" y="1179"/>
                    <a:pt x="1624" y="1226"/>
                    <a:pt x="1666" y="1244"/>
                  </a:cubicBezTo>
                  <a:cubicBezTo>
                    <a:pt x="1707" y="1221"/>
                    <a:pt x="1745" y="1194"/>
                    <a:pt x="1789" y="1175"/>
                  </a:cubicBezTo>
                  <a:cubicBezTo>
                    <a:pt x="1788" y="1169"/>
                    <a:pt x="1781" y="1167"/>
                    <a:pt x="1780" y="1161"/>
                  </a:cubicBezTo>
                  <a:cubicBezTo>
                    <a:pt x="1780" y="1152"/>
                    <a:pt x="1783" y="1146"/>
                    <a:pt x="1785" y="1139"/>
                  </a:cubicBezTo>
                  <a:cubicBezTo>
                    <a:pt x="1771" y="1127"/>
                    <a:pt x="1755" y="1117"/>
                    <a:pt x="1740" y="1105"/>
                  </a:cubicBezTo>
                  <a:cubicBezTo>
                    <a:pt x="1727" y="1111"/>
                    <a:pt x="1706" y="1119"/>
                    <a:pt x="1690" y="1111"/>
                  </a:cubicBezTo>
                  <a:cubicBezTo>
                    <a:pt x="1689" y="1101"/>
                    <a:pt x="1681" y="1092"/>
                    <a:pt x="1680" y="1081"/>
                  </a:cubicBezTo>
                  <a:cubicBezTo>
                    <a:pt x="1679" y="1049"/>
                    <a:pt x="1731" y="985"/>
                    <a:pt x="1760" y="988"/>
                  </a:cubicBezTo>
                  <a:cubicBezTo>
                    <a:pt x="1775" y="990"/>
                    <a:pt x="1800" y="1006"/>
                    <a:pt x="1803" y="1020"/>
                  </a:cubicBezTo>
                  <a:cubicBezTo>
                    <a:pt x="1805" y="1028"/>
                    <a:pt x="1797" y="1036"/>
                    <a:pt x="1799" y="1044"/>
                  </a:cubicBezTo>
                  <a:cubicBezTo>
                    <a:pt x="1803" y="1059"/>
                    <a:pt x="1817" y="1061"/>
                    <a:pt x="1831" y="1075"/>
                  </a:cubicBezTo>
                  <a:cubicBezTo>
                    <a:pt x="1858" y="1065"/>
                    <a:pt x="1883" y="1086"/>
                    <a:pt x="1877" y="1115"/>
                  </a:cubicBezTo>
                  <a:cubicBezTo>
                    <a:pt x="1882" y="1122"/>
                    <a:pt x="1883" y="1123"/>
                    <a:pt x="1889" y="1131"/>
                  </a:cubicBezTo>
                  <a:cubicBezTo>
                    <a:pt x="1893" y="1128"/>
                    <a:pt x="1898" y="1126"/>
                    <a:pt x="1902" y="1123"/>
                  </a:cubicBezTo>
                  <a:cubicBezTo>
                    <a:pt x="1898" y="1102"/>
                    <a:pt x="1874" y="1093"/>
                    <a:pt x="1883" y="1065"/>
                  </a:cubicBezTo>
                  <a:cubicBezTo>
                    <a:pt x="1925" y="1051"/>
                    <a:pt x="2003" y="1104"/>
                    <a:pt x="1978" y="1139"/>
                  </a:cubicBezTo>
                  <a:cubicBezTo>
                    <a:pt x="1966" y="1155"/>
                    <a:pt x="1937" y="1148"/>
                    <a:pt x="1922" y="1135"/>
                  </a:cubicBezTo>
                  <a:cubicBezTo>
                    <a:pt x="1913" y="1136"/>
                    <a:pt x="1920" y="1145"/>
                    <a:pt x="1906" y="1145"/>
                  </a:cubicBezTo>
                  <a:cubicBezTo>
                    <a:pt x="1909" y="1149"/>
                    <a:pt x="1913" y="1151"/>
                    <a:pt x="1918" y="1153"/>
                  </a:cubicBezTo>
                  <a:cubicBezTo>
                    <a:pt x="1921" y="1150"/>
                    <a:pt x="1925" y="1151"/>
                    <a:pt x="1928" y="1145"/>
                  </a:cubicBezTo>
                  <a:cubicBezTo>
                    <a:pt x="1950" y="1147"/>
                    <a:pt x="1965" y="1166"/>
                    <a:pt x="1958" y="1190"/>
                  </a:cubicBezTo>
                  <a:cubicBezTo>
                    <a:pt x="1967" y="1208"/>
                    <a:pt x="2006" y="1226"/>
                    <a:pt x="2006" y="1242"/>
                  </a:cubicBezTo>
                  <a:cubicBezTo>
                    <a:pt x="2005" y="1259"/>
                    <a:pt x="1984" y="1271"/>
                    <a:pt x="1972" y="1286"/>
                  </a:cubicBezTo>
                  <a:cubicBezTo>
                    <a:pt x="1938" y="1290"/>
                    <a:pt x="1934" y="1263"/>
                    <a:pt x="1914" y="1246"/>
                  </a:cubicBezTo>
                  <a:cubicBezTo>
                    <a:pt x="1899" y="1249"/>
                    <a:pt x="1893" y="1264"/>
                    <a:pt x="1879" y="1262"/>
                  </a:cubicBezTo>
                  <a:cubicBezTo>
                    <a:pt x="1858" y="1259"/>
                    <a:pt x="1859" y="1230"/>
                    <a:pt x="1875" y="1218"/>
                  </a:cubicBezTo>
                  <a:cubicBezTo>
                    <a:pt x="1864" y="1211"/>
                    <a:pt x="1857" y="1201"/>
                    <a:pt x="1845" y="1194"/>
                  </a:cubicBezTo>
                  <a:cubicBezTo>
                    <a:pt x="1794" y="1223"/>
                    <a:pt x="1747" y="1255"/>
                    <a:pt x="1696" y="1284"/>
                  </a:cubicBezTo>
                  <a:cubicBezTo>
                    <a:pt x="1691" y="1315"/>
                    <a:pt x="1702" y="1340"/>
                    <a:pt x="1726" y="1353"/>
                  </a:cubicBezTo>
                  <a:cubicBezTo>
                    <a:pt x="1728" y="1378"/>
                    <a:pt x="1747" y="1386"/>
                    <a:pt x="1760" y="1401"/>
                  </a:cubicBezTo>
                  <a:cubicBezTo>
                    <a:pt x="1783" y="1396"/>
                    <a:pt x="1799" y="1415"/>
                    <a:pt x="1805" y="1438"/>
                  </a:cubicBezTo>
                  <a:cubicBezTo>
                    <a:pt x="1815" y="1419"/>
                    <a:pt x="1849" y="1426"/>
                    <a:pt x="1861" y="1434"/>
                  </a:cubicBezTo>
                  <a:cubicBezTo>
                    <a:pt x="1872" y="1429"/>
                    <a:pt x="1880" y="1410"/>
                    <a:pt x="1899" y="1407"/>
                  </a:cubicBezTo>
                  <a:cubicBezTo>
                    <a:pt x="1907" y="1408"/>
                    <a:pt x="1906" y="1417"/>
                    <a:pt x="1916" y="1417"/>
                  </a:cubicBezTo>
                  <a:cubicBezTo>
                    <a:pt x="1929" y="1416"/>
                    <a:pt x="1947" y="1393"/>
                    <a:pt x="1966" y="1405"/>
                  </a:cubicBezTo>
                  <a:cubicBezTo>
                    <a:pt x="1981" y="1413"/>
                    <a:pt x="1985" y="1440"/>
                    <a:pt x="1978" y="1460"/>
                  </a:cubicBezTo>
                  <a:close/>
                  <a:moveTo>
                    <a:pt x="1044" y="542"/>
                  </a:moveTo>
                  <a:cubicBezTo>
                    <a:pt x="1044" y="530"/>
                    <a:pt x="1046" y="526"/>
                    <a:pt x="1036" y="520"/>
                  </a:cubicBezTo>
                  <a:cubicBezTo>
                    <a:pt x="1025" y="546"/>
                    <a:pt x="989" y="527"/>
                    <a:pt x="986" y="506"/>
                  </a:cubicBezTo>
                  <a:cubicBezTo>
                    <a:pt x="976" y="504"/>
                    <a:pt x="967" y="514"/>
                    <a:pt x="970" y="518"/>
                  </a:cubicBezTo>
                  <a:cubicBezTo>
                    <a:pt x="976" y="527"/>
                    <a:pt x="1015" y="555"/>
                    <a:pt x="1044" y="542"/>
                  </a:cubicBezTo>
                  <a:close/>
                  <a:moveTo>
                    <a:pt x="319" y="62"/>
                  </a:moveTo>
                  <a:cubicBezTo>
                    <a:pt x="293" y="122"/>
                    <a:pt x="260" y="173"/>
                    <a:pt x="206" y="201"/>
                  </a:cubicBezTo>
                  <a:cubicBezTo>
                    <a:pt x="212" y="210"/>
                    <a:pt x="197" y="204"/>
                    <a:pt x="198" y="214"/>
                  </a:cubicBezTo>
                  <a:cubicBezTo>
                    <a:pt x="204" y="219"/>
                    <a:pt x="213" y="211"/>
                    <a:pt x="220" y="216"/>
                  </a:cubicBezTo>
                  <a:cubicBezTo>
                    <a:pt x="281" y="176"/>
                    <a:pt x="351" y="124"/>
                    <a:pt x="349" y="40"/>
                  </a:cubicBezTo>
                  <a:cubicBezTo>
                    <a:pt x="349" y="37"/>
                    <a:pt x="350" y="35"/>
                    <a:pt x="353" y="36"/>
                  </a:cubicBezTo>
                  <a:cubicBezTo>
                    <a:pt x="350" y="27"/>
                    <a:pt x="344" y="22"/>
                    <a:pt x="333" y="20"/>
                  </a:cubicBezTo>
                  <a:cubicBezTo>
                    <a:pt x="335" y="32"/>
                    <a:pt x="314" y="46"/>
                    <a:pt x="319" y="62"/>
                  </a:cubicBezTo>
                  <a:close/>
                  <a:moveTo>
                    <a:pt x="187" y="193"/>
                  </a:moveTo>
                  <a:cubicBezTo>
                    <a:pt x="246" y="159"/>
                    <a:pt x="295" y="104"/>
                    <a:pt x="308" y="30"/>
                  </a:cubicBezTo>
                  <a:cubicBezTo>
                    <a:pt x="240" y="57"/>
                    <a:pt x="205" y="123"/>
                    <a:pt x="187" y="193"/>
                  </a:cubicBezTo>
                  <a:close/>
                  <a:moveTo>
                    <a:pt x="234" y="226"/>
                  </a:moveTo>
                  <a:cubicBezTo>
                    <a:pt x="265" y="261"/>
                    <a:pt x="304" y="287"/>
                    <a:pt x="339" y="316"/>
                  </a:cubicBezTo>
                  <a:cubicBezTo>
                    <a:pt x="393" y="359"/>
                    <a:pt x="439" y="412"/>
                    <a:pt x="496" y="450"/>
                  </a:cubicBezTo>
                  <a:cubicBezTo>
                    <a:pt x="557" y="419"/>
                    <a:pt x="614" y="372"/>
                    <a:pt x="621" y="288"/>
                  </a:cubicBezTo>
                  <a:cubicBezTo>
                    <a:pt x="544" y="205"/>
                    <a:pt x="463" y="126"/>
                    <a:pt x="367" y="62"/>
                  </a:cubicBezTo>
                  <a:cubicBezTo>
                    <a:pt x="344" y="137"/>
                    <a:pt x="297" y="190"/>
                    <a:pt x="234" y="226"/>
                  </a:cubicBezTo>
                  <a:close/>
                  <a:moveTo>
                    <a:pt x="502" y="466"/>
                  </a:moveTo>
                  <a:cubicBezTo>
                    <a:pt x="605" y="562"/>
                    <a:pt x="727" y="638"/>
                    <a:pt x="833" y="730"/>
                  </a:cubicBezTo>
                  <a:cubicBezTo>
                    <a:pt x="846" y="724"/>
                    <a:pt x="863" y="718"/>
                    <a:pt x="875" y="708"/>
                  </a:cubicBezTo>
                  <a:cubicBezTo>
                    <a:pt x="889" y="697"/>
                    <a:pt x="919" y="666"/>
                    <a:pt x="925" y="651"/>
                  </a:cubicBezTo>
                  <a:cubicBezTo>
                    <a:pt x="926" y="648"/>
                    <a:pt x="922" y="642"/>
                    <a:pt x="923" y="639"/>
                  </a:cubicBezTo>
                  <a:cubicBezTo>
                    <a:pt x="926" y="621"/>
                    <a:pt x="944" y="611"/>
                    <a:pt x="948" y="593"/>
                  </a:cubicBezTo>
                  <a:cubicBezTo>
                    <a:pt x="935" y="555"/>
                    <a:pt x="899" y="540"/>
                    <a:pt x="881" y="506"/>
                  </a:cubicBezTo>
                  <a:cubicBezTo>
                    <a:pt x="866" y="500"/>
                    <a:pt x="865" y="490"/>
                    <a:pt x="849" y="488"/>
                  </a:cubicBezTo>
                  <a:cubicBezTo>
                    <a:pt x="826" y="466"/>
                    <a:pt x="810" y="437"/>
                    <a:pt x="780" y="423"/>
                  </a:cubicBezTo>
                  <a:cubicBezTo>
                    <a:pt x="741" y="375"/>
                    <a:pt x="698" y="333"/>
                    <a:pt x="643" y="302"/>
                  </a:cubicBezTo>
                  <a:cubicBezTo>
                    <a:pt x="622" y="378"/>
                    <a:pt x="578" y="439"/>
                    <a:pt x="502" y="466"/>
                  </a:cubicBezTo>
                  <a:close/>
                  <a:moveTo>
                    <a:pt x="986" y="583"/>
                  </a:moveTo>
                  <a:cubicBezTo>
                    <a:pt x="996" y="576"/>
                    <a:pt x="994" y="567"/>
                    <a:pt x="996" y="556"/>
                  </a:cubicBezTo>
                  <a:cubicBezTo>
                    <a:pt x="992" y="555"/>
                    <a:pt x="991" y="551"/>
                    <a:pt x="986" y="552"/>
                  </a:cubicBezTo>
                  <a:cubicBezTo>
                    <a:pt x="986" y="562"/>
                    <a:pt x="986" y="573"/>
                    <a:pt x="986" y="583"/>
                  </a:cubicBezTo>
                  <a:close/>
                  <a:moveTo>
                    <a:pt x="1055" y="932"/>
                  </a:moveTo>
                  <a:cubicBezTo>
                    <a:pt x="1078" y="933"/>
                    <a:pt x="1107" y="928"/>
                    <a:pt x="1125" y="917"/>
                  </a:cubicBezTo>
                  <a:cubicBezTo>
                    <a:pt x="1139" y="908"/>
                    <a:pt x="1164" y="882"/>
                    <a:pt x="1174" y="863"/>
                  </a:cubicBezTo>
                  <a:cubicBezTo>
                    <a:pt x="1181" y="852"/>
                    <a:pt x="1192" y="817"/>
                    <a:pt x="1186" y="802"/>
                  </a:cubicBezTo>
                  <a:cubicBezTo>
                    <a:pt x="1179" y="783"/>
                    <a:pt x="1144" y="768"/>
                    <a:pt x="1127" y="752"/>
                  </a:cubicBezTo>
                  <a:cubicBezTo>
                    <a:pt x="1122" y="748"/>
                    <a:pt x="1121" y="742"/>
                    <a:pt x="1117" y="738"/>
                  </a:cubicBezTo>
                  <a:cubicBezTo>
                    <a:pt x="1113" y="734"/>
                    <a:pt x="1108" y="732"/>
                    <a:pt x="1103" y="728"/>
                  </a:cubicBezTo>
                  <a:cubicBezTo>
                    <a:pt x="1078" y="708"/>
                    <a:pt x="1045" y="676"/>
                    <a:pt x="1024" y="663"/>
                  </a:cubicBezTo>
                  <a:cubicBezTo>
                    <a:pt x="1005" y="724"/>
                    <a:pt x="954" y="771"/>
                    <a:pt x="895" y="792"/>
                  </a:cubicBezTo>
                  <a:cubicBezTo>
                    <a:pt x="947" y="840"/>
                    <a:pt x="994" y="893"/>
                    <a:pt x="1055" y="932"/>
                  </a:cubicBezTo>
                  <a:close/>
                  <a:moveTo>
                    <a:pt x="932" y="689"/>
                  </a:moveTo>
                  <a:cubicBezTo>
                    <a:pt x="929" y="689"/>
                    <a:pt x="930" y="694"/>
                    <a:pt x="925" y="692"/>
                  </a:cubicBezTo>
                  <a:cubicBezTo>
                    <a:pt x="925" y="690"/>
                    <a:pt x="933" y="685"/>
                    <a:pt x="927" y="683"/>
                  </a:cubicBezTo>
                  <a:cubicBezTo>
                    <a:pt x="913" y="696"/>
                    <a:pt x="901" y="711"/>
                    <a:pt x="885" y="722"/>
                  </a:cubicBezTo>
                  <a:cubicBezTo>
                    <a:pt x="889" y="730"/>
                    <a:pt x="883" y="727"/>
                    <a:pt x="881" y="732"/>
                  </a:cubicBezTo>
                  <a:cubicBezTo>
                    <a:pt x="890" y="735"/>
                    <a:pt x="893" y="731"/>
                    <a:pt x="885" y="738"/>
                  </a:cubicBezTo>
                  <a:cubicBezTo>
                    <a:pt x="890" y="741"/>
                    <a:pt x="893" y="732"/>
                    <a:pt x="895" y="738"/>
                  </a:cubicBezTo>
                  <a:cubicBezTo>
                    <a:pt x="887" y="749"/>
                    <a:pt x="907" y="748"/>
                    <a:pt x="913" y="752"/>
                  </a:cubicBezTo>
                  <a:cubicBezTo>
                    <a:pt x="906" y="753"/>
                    <a:pt x="913" y="757"/>
                    <a:pt x="909" y="758"/>
                  </a:cubicBezTo>
                  <a:cubicBezTo>
                    <a:pt x="896" y="764"/>
                    <a:pt x="896" y="762"/>
                    <a:pt x="905" y="760"/>
                  </a:cubicBezTo>
                  <a:cubicBezTo>
                    <a:pt x="919" y="757"/>
                    <a:pt x="932" y="749"/>
                    <a:pt x="944" y="744"/>
                  </a:cubicBezTo>
                  <a:cubicBezTo>
                    <a:pt x="949" y="736"/>
                    <a:pt x="958" y="732"/>
                    <a:pt x="962" y="722"/>
                  </a:cubicBezTo>
                  <a:cubicBezTo>
                    <a:pt x="956" y="721"/>
                    <a:pt x="958" y="728"/>
                    <a:pt x="952" y="726"/>
                  </a:cubicBezTo>
                  <a:cubicBezTo>
                    <a:pt x="954" y="721"/>
                    <a:pt x="948" y="722"/>
                    <a:pt x="948" y="718"/>
                  </a:cubicBezTo>
                  <a:cubicBezTo>
                    <a:pt x="956" y="713"/>
                    <a:pt x="949" y="718"/>
                    <a:pt x="946" y="714"/>
                  </a:cubicBezTo>
                  <a:cubicBezTo>
                    <a:pt x="949" y="708"/>
                    <a:pt x="944" y="701"/>
                    <a:pt x="946" y="698"/>
                  </a:cubicBezTo>
                  <a:cubicBezTo>
                    <a:pt x="941" y="703"/>
                    <a:pt x="925" y="704"/>
                    <a:pt x="923" y="696"/>
                  </a:cubicBezTo>
                  <a:cubicBezTo>
                    <a:pt x="927" y="696"/>
                    <a:pt x="935" y="689"/>
                    <a:pt x="932" y="689"/>
                  </a:cubicBezTo>
                  <a:close/>
                  <a:moveTo>
                    <a:pt x="1198" y="740"/>
                  </a:moveTo>
                  <a:cubicBezTo>
                    <a:pt x="1205" y="756"/>
                    <a:pt x="1228" y="770"/>
                    <a:pt x="1244" y="758"/>
                  </a:cubicBezTo>
                  <a:cubicBezTo>
                    <a:pt x="1224" y="755"/>
                    <a:pt x="1217" y="740"/>
                    <a:pt x="1206" y="728"/>
                  </a:cubicBezTo>
                  <a:cubicBezTo>
                    <a:pt x="1205" y="734"/>
                    <a:pt x="1198" y="733"/>
                    <a:pt x="1198" y="740"/>
                  </a:cubicBezTo>
                  <a:close/>
                  <a:moveTo>
                    <a:pt x="1248" y="742"/>
                  </a:moveTo>
                  <a:cubicBezTo>
                    <a:pt x="1246" y="732"/>
                    <a:pt x="1236" y="731"/>
                    <a:pt x="1228" y="728"/>
                  </a:cubicBezTo>
                  <a:cubicBezTo>
                    <a:pt x="1231" y="736"/>
                    <a:pt x="1236" y="743"/>
                    <a:pt x="1248" y="742"/>
                  </a:cubicBezTo>
                  <a:close/>
                  <a:moveTo>
                    <a:pt x="780" y="792"/>
                  </a:moveTo>
                  <a:cubicBezTo>
                    <a:pt x="780" y="802"/>
                    <a:pt x="796" y="812"/>
                    <a:pt x="807" y="819"/>
                  </a:cubicBezTo>
                  <a:cubicBezTo>
                    <a:pt x="878" y="868"/>
                    <a:pt x="949" y="937"/>
                    <a:pt x="1020" y="974"/>
                  </a:cubicBezTo>
                  <a:cubicBezTo>
                    <a:pt x="1029" y="968"/>
                    <a:pt x="1035" y="959"/>
                    <a:pt x="1040" y="948"/>
                  </a:cubicBezTo>
                  <a:cubicBezTo>
                    <a:pt x="1035" y="947"/>
                    <a:pt x="1035" y="940"/>
                    <a:pt x="1032" y="936"/>
                  </a:cubicBezTo>
                  <a:cubicBezTo>
                    <a:pt x="998" y="958"/>
                    <a:pt x="985" y="930"/>
                    <a:pt x="962" y="913"/>
                  </a:cubicBezTo>
                  <a:cubicBezTo>
                    <a:pt x="926" y="885"/>
                    <a:pt x="886" y="856"/>
                    <a:pt x="859" y="827"/>
                  </a:cubicBezTo>
                  <a:cubicBezTo>
                    <a:pt x="845" y="823"/>
                    <a:pt x="825" y="808"/>
                    <a:pt x="817" y="792"/>
                  </a:cubicBezTo>
                  <a:cubicBezTo>
                    <a:pt x="818" y="782"/>
                    <a:pt x="829" y="782"/>
                    <a:pt x="827" y="770"/>
                  </a:cubicBezTo>
                  <a:cubicBezTo>
                    <a:pt x="824" y="760"/>
                    <a:pt x="811" y="750"/>
                    <a:pt x="798" y="744"/>
                  </a:cubicBezTo>
                  <a:cubicBezTo>
                    <a:pt x="799" y="761"/>
                    <a:pt x="778" y="774"/>
                    <a:pt x="780" y="792"/>
                  </a:cubicBezTo>
                  <a:close/>
                  <a:moveTo>
                    <a:pt x="1246" y="758"/>
                  </a:moveTo>
                  <a:cubicBezTo>
                    <a:pt x="1247" y="770"/>
                    <a:pt x="1258" y="767"/>
                    <a:pt x="1270" y="766"/>
                  </a:cubicBezTo>
                  <a:cubicBezTo>
                    <a:pt x="1271" y="758"/>
                    <a:pt x="1272" y="752"/>
                    <a:pt x="1266" y="748"/>
                  </a:cubicBezTo>
                  <a:cubicBezTo>
                    <a:pt x="1261" y="754"/>
                    <a:pt x="1257" y="759"/>
                    <a:pt x="1246" y="758"/>
                  </a:cubicBezTo>
                  <a:close/>
                  <a:moveTo>
                    <a:pt x="853" y="786"/>
                  </a:moveTo>
                  <a:cubicBezTo>
                    <a:pt x="848" y="789"/>
                    <a:pt x="842" y="789"/>
                    <a:pt x="837" y="788"/>
                  </a:cubicBezTo>
                  <a:cubicBezTo>
                    <a:pt x="880" y="837"/>
                    <a:pt x="939" y="869"/>
                    <a:pt x="986" y="913"/>
                  </a:cubicBezTo>
                  <a:cubicBezTo>
                    <a:pt x="1000" y="910"/>
                    <a:pt x="1005" y="934"/>
                    <a:pt x="1012" y="925"/>
                  </a:cubicBezTo>
                  <a:cubicBezTo>
                    <a:pt x="959" y="878"/>
                    <a:pt x="915" y="823"/>
                    <a:pt x="853" y="786"/>
                  </a:cubicBezTo>
                  <a:close/>
                  <a:moveTo>
                    <a:pt x="811" y="845"/>
                  </a:moveTo>
                  <a:cubicBezTo>
                    <a:pt x="785" y="863"/>
                    <a:pt x="762" y="914"/>
                    <a:pt x="776" y="952"/>
                  </a:cubicBezTo>
                  <a:cubicBezTo>
                    <a:pt x="774" y="902"/>
                    <a:pt x="802" y="875"/>
                    <a:pt x="823" y="853"/>
                  </a:cubicBezTo>
                  <a:cubicBezTo>
                    <a:pt x="820" y="850"/>
                    <a:pt x="815" y="849"/>
                    <a:pt x="811" y="845"/>
                  </a:cubicBezTo>
                  <a:close/>
                  <a:moveTo>
                    <a:pt x="1048" y="1266"/>
                  </a:moveTo>
                  <a:cubicBezTo>
                    <a:pt x="1036" y="1242"/>
                    <a:pt x="1030" y="1200"/>
                    <a:pt x="1014" y="1175"/>
                  </a:cubicBezTo>
                  <a:cubicBezTo>
                    <a:pt x="984" y="1156"/>
                    <a:pt x="939" y="1165"/>
                    <a:pt x="923" y="1135"/>
                  </a:cubicBezTo>
                  <a:cubicBezTo>
                    <a:pt x="908" y="1109"/>
                    <a:pt x="910" y="1066"/>
                    <a:pt x="907" y="1040"/>
                  </a:cubicBezTo>
                  <a:cubicBezTo>
                    <a:pt x="942" y="1031"/>
                    <a:pt x="974" y="1001"/>
                    <a:pt x="968" y="960"/>
                  </a:cubicBezTo>
                  <a:cubicBezTo>
                    <a:pt x="958" y="957"/>
                    <a:pt x="949" y="942"/>
                    <a:pt x="938" y="946"/>
                  </a:cubicBezTo>
                  <a:cubicBezTo>
                    <a:pt x="953" y="1010"/>
                    <a:pt x="863" y="1022"/>
                    <a:pt x="841" y="970"/>
                  </a:cubicBezTo>
                  <a:cubicBezTo>
                    <a:pt x="836" y="940"/>
                    <a:pt x="858" y="914"/>
                    <a:pt x="889" y="909"/>
                  </a:cubicBezTo>
                  <a:cubicBezTo>
                    <a:pt x="873" y="893"/>
                    <a:pt x="852" y="882"/>
                    <a:pt x="833" y="869"/>
                  </a:cubicBezTo>
                  <a:cubicBezTo>
                    <a:pt x="790" y="894"/>
                    <a:pt x="774" y="976"/>
                    <a:pt x="819" y="1008"/>
                  </a:cubicBezTo>
                  <a:cubicBezTo>
                    <a:pt x="800" y="1050"/>
                    <a:pt x="805" y="1137"/>
                    <a:pt x="768" y="1159"/>
                  </a:cubicBezTo>
                  <a:cubicBezTo>
                    <a:pt x="752" y="1168"/>
                    <a:pt x="729" y="1165"/>
                    <a:pt x="710" y="1171"/>
                  </a:cubicBezTo>
                  <a:cubicBezTo>
                    <a:pt x="705" y="1172"/>
                    <a:pt x="701" y="1177"/>
                    <a:pt x="696" y="1179"/>
                  </a:cubicBezTo>
                  <a:cubicBezTo>
                    <a:pt x="673" y="1185"/>
                    <a:pt x="649" y="1181"/>
                    <a:pt x="627" y="1194"/>
                  </a:cubicBezTo>
                  <a:cubicBezTo>
                    <a:pt x="617" y="1213"/>
                    <a:pt x="608" y="1231"/>
                    <a:pt x="603" y="1254"/>
                  </a:cubicBezTo>
                  <a:cubicBezTo>
                    <a:pt x="646" y="1252"/>
                    <a:pt x="684" y="1280"/>
                    <a:pt x="728" y="1266"/>
                  </a:cubicBezTo>
                  <a:cubicBezTo>
                    <a:pt x="734" y="1247"/>
                    <a:pt x="745" y="1222"/>
                    <a:pt x="772" y="1212"/>
                  </a:cubicBezTo>
                  <a:cubicBezTo>
                    <a:pt x="796" y="1203"/>
                    <a:pt x="855" y="1203"/>
                    <a:pt x="883" y="1208"/>
                  </a:cubicBezTo>
                  <a:cubicBezTo>
                    <a:pt x="915" y="1215"/>
                    <a:pt x="922" y="1243"/>
                    <a:pt x="934" y="1264"/>
                  </a:cubicBezTo>
                  <a:cubicBezTo>
                    <a:pt x="977" y="1271"/>
                    <a:pt x="1021" y="1268"/>
                    <a:pt x="1051" y="1270"/>
                  </a:cubicBezTo>
                  <a:cubicBezTo>
                    <a:pt x="1051" y="1266"/>
                    <a:pt x="1054" y="1265"/>
                    <a:pt x="1051" y="1264"/>
                  </a:cubicBezTo>
                  <a:cubicBezTo>
                    <a:pt x="1051" y="1265"/>
                    <a:pt x="1050" y="1266"/>
                    <a:pt x="1048" y="1266"/>
                  </a:cubicBezTo>
                  <a:close/>
                  <a:moveTo>
                    <a:pt x="1135" y="1006"/>
                  </a:moveTo>
                  <a:cubicBezTo>
                    <a:pt x="1153" y="1037"/>
                    <a:pt x="1184" y="1057"/>
                    <a:pt x="1214" y="1079"/>
                  </a:cubicBezTo>
                  <a:cubicBezTo>
                    <a:pt x="1236" y="1096"/>
                    <a:pt x="1258" y="1114"/>
                    <a:pt x="1278" y="1131"/>
                  </a:cubicBezTo>
                  <a:cubicBezTo>
                    <a:pt x="1285" y="1137"/>
                    <a:pt x="1290" y="1145"/>
                    <a:pt x="1297" y="1151"/>
                  </a:cubicBezTo>
                  <a:cubicBezTo>
                    <a:pt x="1307" y="1159"/>
                    <a:pt x="1318" y="1161"/>
                    <a:pt x="1327" y="1169"/>
                  </a:cubicBezTo>
                  <a:cubicBezTo>
                    <a:pt x="1344" y="1183"/>
                    <a:pt x="1359" y="1200"/>
                    <a:pt x="1377" y="1216"/>
                  </a:cubicBezTo>
                  <a:cubicBezTo>
                    <a:pt x="1413" y="1248"/>
                    <a:pt x="1444" y="1273"/>
                    <a:pt x="1484" y="1303"/>
                  </a:cubicBezTo>
                  <a:cubicBezTo>
                    <a:pt x="1499" y="1315"/>
                    <a:pt x="1526" y="1344"/>
                    <a:pt x="1541" y="1343"/>
                  </a:cubicBezTo>
                  <a:cubicBezTo>
                    <a:pt x="1548" y="1343"/>
                    <a:pt x="1558" y="1331"/>
                    <a:pt x="1567" y="1323"/>
                  </a:cubicBezTo>
                  <a:cubicBezTo>
                    <a:pt x="1587" y="1307"/>
                    <a:pt x="1611" y="1287"/>
                    <a:pt x="1617" y="1264"/>
                  </a:cubicBezTo>
                  <a:cubicBezTo>
                    <a:pt x="1620" y="1253"/>
                    <a:pt x="1615" y="1242"/>
                    <a:pt x="1623" y="1236"/>
                  </a:cubicBezTo>
                  <a:cubicBezTo>
                    <a:pt x="1507" y="1107"/>
                    <a:pt x="1370" y="1000"/>
                    <a:pt x="1248" y="877"/>
                  </a:cubicBezTo>
                  <a:cubicBezTo>
                    <a:pt x="1220" y="930"/>
                    <a:pt x="1191" y="981"/>
                    <a:pt x="1135" y="1006"/>
                  </a:cubicBezTo>
                  <a:close/>
                  <a:moveTo>
                    <a:pt x="1141" y="974"/>
                  </a:moveTo>
                  <a:cubicBezTo>
                    <a:pt x="1143" y="974"/>
                    <a:pt x="1145" y="971"/>
                    <a:pt x="1145" y="976"/>
                  </a:cubicBezTo>
                  <a:cubicBezTo>
                    <a:pt x="1161" y="964"/>
                    <a:pt x="1179" y="954"/>
                    <a:pt x="1186" y="932"/>
                  </a:cubicBezTo>
                  <a:cubicBezTo>
                    <a:pt x="1180" y="927"/>
                    <a:pt x="1180" y="939"/>
                    <a:pt x="1172" y="938"/>
                  </a:cubicBezTo>
                  <a:cubicBezTo>
                    <a:pt x="1164" y="932"/>
                    <a:pt x="1163" y="918"/>
                    <a:pt x="1163" y="909"/>
                  </a:cubicBezTo>
                  <a:cubicBezTo>
                    <a:pt x="1148" y="931"/>
                    <a:pt x="1125" y="935"/>
                    <a:pt x="1097" y="946"/>
                  </a:cubicBezTo>
                  <a:cubicBezTo>
                    <a:pt x="1108" y="946"/>
                    <a:pt x="1111" y="950"/>
                    <a:pt x="1117" y="950"/>
                  </a:cubicBezTo>
                  <a:cubicBezTo>
                    <a:pt x="1116" y="953"/>
                    <a:pt x="1114" y="954"/>
                    <a:pt x="1113" y="956"/>
                  </a:cubicBezTo>
                  <a:cubicBezTo>
                    <a:pt x="1124" y="953"/>
                    <a:pt x="1127" y="975"/>
                    <a:pt x="1137" y="964"/>
                  </a:cubicBezTo>
                  <a:cubicBezTo>
                    <a:pt x="1142" y="970"/>
                    <a:pt x="1142" y="971"/>
                    <a:pt x="1141" y="974"/>
                  </a:cubicBezTo>
                  <a:close/>
                  <a:moveTo>
                    <a:pt x="923" y="962"/>
                  </a:moveTo>
                  <a:cubicBezTo>
                    <a:pt x="924" y="928"/>
                    <a:pt x="879" y="912"/>
                    <a:pt x="861" y="944"/>
                  </a:cubicBezTo>
                  <a:cubicBezTo>
                    <a:pt x="850" y="991"/>
                    <a:pt x="920" y="1004"/>
                    <a:pt x="923" y="962"/>
                  </a:cubicBezTo>
                  <a:close/>
                  <a:moveTo>
                    <a:pt x="1049" y="1050"/>
                  </a:moveTo>
                  <a:cubicBezTo>
                    <a:pt x="1101" y="1048"/>
                    <a:pt x="1149" y="1068"/>
                    <a:pt x="1182" y="1073"/>
                  </a:cubicBezTo>
                  <a:cubicBezTo>
                    <a:pt x="1155" y="1056"/>
                    <a:pt x="1136" y="1032"/>
                    <a:pt x="1111" y="1012"/>
                  </a:cubicBezTo>
                  <a:cubicBezTo>
                    <a:pt x="1093" y="1017"/>
                    <a:pt x="1093" y="1014"/>
                    <a:pt x="1071" y="1014"/>
                  </a:cubicBezTo>
                  <a:cubicBezTo>
                    <a:pt x="1066" y="998"/>
                    <a:pt x="1052" y="991"/>
                    <a:pt x="1042" y="980"/>
                  </a:cubicBezTo>
                  <a:cubicBezTo>
                    <a:pt x="1028" y="1002"/>
                    <a:pt x="1005" y="993"/>
                    <a:pt x="994" y="982"/>
                  </a:cubicBezTo>
                  <a:cubicBezTo>
                    <a:pt x="1015" y="1002"/>
                    <a:pt x="1033" y="1025"/>
                    <a:pt x="1049" y="1050"/>
                  </a:cubicBezTo>
                  <a:close/>
                  <a:moveTo>
                    <a:pt x="1004" y="1046"/>
                  </a:moveTo>
                  <a:cubicBezTo>
                    <a:pt x="1011" y="1044"/>
                    <a:pt x="1024" y="1048"/>
                    <a:pt x="1028" y="1044"/>
                  </a:cubicBezTo>
                  <a:cubicBezTo>
                    <a:pt x="1010" y="1031"/>
                    <a:pt x="1003" y="1007"/>
                    <a:pt x="984" y="996"/>
                  </a:cubicBezTo>
                  <a:cubicBezTo>
                    <a:pt x="969" y="1019"/>
                    <a:pt x="1009" y="1026"/>
                    <a:pt x="1004" y="1046"/>
                  </a:cubicBezTo>
                  <a:close/>
                  <a:moveTo>
                    <a:pt x="1702" y="1087"/>
                  </a:moveTo>
                  <a:cubicBezTo>
                    <a:pt x="1716" y="1090"/>
                    <a:pt x="1726" y="1069"/>
                    <a:pt x="1732" y="1059"/>
                  </a:cubicBezTo>
                  <a:cubicBezTo>
                    <a:pt x="1745" y="1040"/>
                    <a:pt x="1768" y="1024"/>
                    <a:pt x="1750" y="1012"/>
                  </a:cubicBezTo>
                  <a:cubicBezTo>
                    <a:pt x="1732" y="1026"/>
                    <a:pt x="1698" y="1051"/>
                    <a:pt x="1702" y="1087"/>
                  </a:cubicBezTo>
                  <a:close/>
                  <a:moveTo>
                    <a:pt x="1774" y="1044"/>
                  </a:moveTo>
                  <a:cubicBezTo>
                    <a:pt x="1760" y="1055"/>
                    <a:pt x="1751" y="1071"/>
                    <a:pt x="1742" y="1087"/>
                  </a:cubicBezTo>
                  <a:cubicBezTo>
                    <a:pt x="1766" y="1074"/>
                    <a:pt x="1774" y="1049"/>
                    <a:pt x="1785" y="1028"/>
                  </a:cubicBezTo>
                  <a:cubicBezTo>
                    <a:pt x="1782" y="1024"/>
                    <a:pt x="1781" y="1017"/>
                    <a:pt x="1776" y="1016"/>
                  </a:cubicBezTo>
                  <a:cubicBezTo>
                    <a:pt x="1776" y="1026"/>
                    <a:pt x="1769" y="1032"/>
                    <a:pt x="1774" y="1044"/>
                  </a:cubicBezTo>
                  <a:close/>
                  <a:moveTo>
                    <a:pt x="968" y="1018"/>
                  </a:moveTo>
                  <a:cubicBezTo>
                    <a:pt x="961" y="1026"/>
                    <a:pt x="954" y="1034"/>
                    <a:pt x="946" y="1042"/>
                  </a:cubicBezTo>
                  <a:cubicBezTo>
                    <a:pt x="958" y="1039"/>
                    <a:pt x="977" y="1043"/>
                    <a:pt x="994" y="1046"/>
                  </a:cubicBezTo>
                  <a:cubicBezTo>
                    <a:pt x="989" y="1033"/>
                    <a:pt x="981" y="1022"/>
                    <a:pt x="968" y="1018"/>
                  </a:cubicBezTo>
                  <a:close/>
                  <a:moveTo>
                    <a:pt x="683" y="1052"/>
                  </a:moveTo>
                  <a:cubicBezTo>
                    <a:pt x="688" y="1053"/>
                    <a:pt x="703" y="1050"/>
                    <a:pt x="710" y="1048"/>
                  </a:cubicBezTo>
                  <a:cubicBezTo>
                    <a:pt x="710" y="1022"/>
                    <a:pt x="678" y="1026"/>
                    <a:pt x="683" y="1052"/>
                  </a:cubicBezTo>
                  <a:close/>
                  <a:moveTo>
                    <a:pt x="1333" y="1210"/>
                  </a:moveTo>
                  <a:cubicBezTo>
                    <a:pt x="1320" y="1185"/>
                    <a:pt x="1292" y="1166"/>
                    <a:pt x="1268" y="1149"/>
                  </a:cubicBezTo>
                  <a:cubicBezTo>
                    <a:pt x="1251" y="1137"/>
                    <a:pt x="1234" y="1128"/>
                    <a:pt x="1216" y="1117"/>
                  </a:cubicBezTo>
                  <a:cubicBezTo>
                    <a:pt x="1186" y="1097"/>
                    <a:pt x="1142" y="1076"/>
                    <a:pt x="1101" y="1069"/>
                  </a:cubicBezTo>
                  <a:cubicBezTo>
                    <a:pt x="1082" y="1067"/>
                    <a:pt x="1061" y="1068"/>
                    <a:pt x="1042" y="1065"/>
                  </a:cubicBezTo>
                  <a:cubicBezTo>
                    <a:pt x="1014" y="1062"/>
                    <a:pt x="988" y="1058"/>
                    <a:pt x="960" y="1057"/>
                  </a:cubicBezTo>
                  <a:cubicBezTo>
                    <a:pt x="955" y="1057"/>
                    <a:pt x="926" y="1053"/>
                    <a:pt x="927" y="1069"/>
                  </a:cubicBezTo>
                  <a:cubicBezTo>
                    <a:pt x="1014" y="1067"/>
                    <a:pt x="1116" y="1076"/>
                    <a:pt x="1186" y="1109"/>
                  </a:cubicBezTo>
                  <a:cubicBezTo>
                    <a:pt x="1192" y="1112"/>
                    <a:pt x="1195" y="1118"/>
                    <a:pt x="1200" y="1121"/>
                  </a:cubicBezTo>
                  <a:cubicBezTo>
                    <a:pt x="1215" y="1129"/>
                    <a:pt x="1228" y="1132"/>
                    <a:pt x="1242" y="1141"/>
                  </a:cubicBezTo>
                  <a:cubicBezTo>
                    <a:pt x="1261" y="1154"/>
                    <a:pt x="1278" y="1169"/>
                    <a:pt x="1293" y="1180"/>
                  </a:cubicBezTo>
                  <a:cubicBezTo>
                    <a:pt x="1300" y="1186"/>
                    <a:pt x="1309" y="1187"/>
                    <a:pt x="1315" y="1192"/>
                  </a:cubicBezTo>
                  <a:cubicBezTo>
                    <a:pt x="1335" y="1210"/>
                    <a:pt x="1340" y="1244"/>
                    <a:pt x="1369" y="1248"/>
                  </a:cubicBezTo>
                  <a:cubicBezTo>
                    <a:pt x="1359" y="1234"/>
                    <a:pt x="1351" y="1217"/>
                    <a:pt x="1333" y="1210"/>
                  </a:cubicBezTo>
                  <a:close/>
                  <a:moveTo>
                    <a:pt x="683" y="1083"/>
                  </a:moveTo>
                  <a:cubicBezTo>
                    <a:pt x="692" y="1088"/>
                    <a:pt x="710" y="1083"/>
                    <a:pt x="714" y="1083"/>
                  </a:cubicBezTo>
                  <a:cubicBezTo>
                    <a:pt x="719" y="1064"/>
                    <a:pt x="703" y="1064"/>
                    <a:pt x="686" y="1061"/>
                  </a:cubicBezTo>
                  <a:cubicBezTo>
                    <a:pt x="681" y="1068"/>
                    <a:pt x="684" y="1072"/>
                    <a:pt x="683" y="1083"/>
                  </a:cubicBezTo>
                  <a:close/>
                  <a:moveTo>
                    <a:pt x="1787" y="1063"/>
                  </a:moveTo>
                  <a:cubicBezTo>
                    <a:pt x="1779" y="1077"/>
                    <a:pt x="1767" y="1087"/>
                    <a:pt x="1758" y="1099"/>
                  </a:cubicBezTo>
                  <a:cubicBezTo>
                    <a:pt x="1773" y="1107"/>
                    <a:pt x="1781" y="1123"/>
                    <a:pt x="1803" y="1125"/>
                  </a:cubicBezTo>
                  <a:cubicBezTo>
                    <a:pt x="1812" y="1117"/>
                    <a:pt x="1819" y="1108"/>
                    <a:pt x="1825" y="1097"/>
                  </a:cubicBezTo>
                  <a:cubicBezTo>
                    <a:pt x="1814" y="1084"/>
                    <a:pt x="1804" y="1070"/>
                    <a:pt x="1787" y="1063"/>
                  </a:cubicBezTo>
                  <a:close/>
                  <a:moveTo>
                    <a:pt x="756" y="1079"/>
                  </a:moveTo>
                  <a:cubicBezTo>
                    <a:pt x="769" y="1082"/>
                    <a:pt x="791" y="1085"/>
                    <a:pt x="790" y="1067"/>
                  </a:cubicBezTo>
                  <a:cubicBezTo>
                    <a:pt x="769" y="1063"/>
                    <a:pt x="757" y="1071"/>
                    <a:pt x="732" y="1069"/>
                  </a:cubicBezTo>
                  <a:cubicBezTo>
                    <a:pt x="732" y="1078"/>
                    <a:pt x="734" y="1077"/>
                    <a:pt x="732" y="1085"/>
                  </a:cubicBezTo>
                  <a:cubicBezTo>
                    <a:pt x="738" y="1083"/>
                    <a:pt x="756" y="1086"/>
                    <a:pt x="748" y="1079"/>
                  </a:cubicBezTo>
                  <a:cubicBezTo>
                    <a:pt x="755" y="1077"/>
                    <a:pt x="760" y="1088"/>
                    <a:pt x="756" y="1079"/>
                  </a:cubicBezTo>
                  <a:close/>
                  <a:moveTo>
                    <a:pt x="1895" y="1079"/>
                  </a:moveTo>
                  <a:cubicBezTo>
                    <a:pt x="1906" y="1105"/>
                    <a:pt x="1925" y="1124"/>
                    <a:pt x="1956" y="1131"/>
                  </a:cubicBezTo>
                  <a:cubicBezTo>
                    <a:pt x="1958" y="1123"/>
                    <a:pt x="1961" y="1119"/>
                    <a:pt x="1964" y="1109"/>
                  </a:cubicBezTo>
                  <a:cubicBezTo>
                    <a:pt x="1962" y="1109"/>
                    <a:pt x="1960" y="1109"/>
                    <a:pt x="1960" y="1107"/>
                  </a:cubicBezTo>
                  <a:cubicBezTo>
                    <a:pt x="1952" y="1111"/>
                    <a:pt x="1951" y="1122"/>
                    <a:pt x="1940" y="1123"/>
                  </a:cubicBezTo>
                  <a:cubicBezTo>
                    <a:pt x="1928" y="1118"/>
                    <a:pt x="1922" y="1108"/>
                    <a:pt x="1918" y="1095"/>
                  </a:cubicBezTo>
                  <a:cubicBezTo>
                    <a:pt x="1919" y="1090"/>
                    <a:pt x="1927" y="1092"/>
                    <a:pt x="1928" y="1087"/>
                  </a:cubicBezTo>
                  <a:cubicBezTo>
                    <a:pt x="1920" y="1081"/>
                    <a:pt x="1905" y="1072"/>
                    <a:pt x="1895" y="1079"/>
                  </a:cubicBezTo>
                  <a:close/>
                  <a:moveTo>
                    <a:pt x="1942" y="1099"/>
                  </a:moveTo>
                  <a:cubicBezTo>
                    <a:pt x="1937" y="1097"/>
                    <a:pt x="1935" y="1092"/>
                    <a:pt x="1930" y="1089"/>
                  </a:cubicBezTo>
                  <a:cubicBezTo>
                    <a:pt x="1931" y="1095"/>
                    <a:pt x="1938" y="1103"/>
                    <a:pt x="1942" y="1099"/>
                  </a:cubicBezTo>
                  <a:close/>
                  <a:moveTo>
                    <a:pt x="1046" y="1097"/>
                  </a:moveTo>
                  <a:cubicBezTo>
                    <a:pt x="1118" y="1174"/>
                    <a:pt x="1182" y="1261"/>
                    <a:pt x="1250" y="1343"/>
                  </a:cubicBezTo>
                  <a:cubicBezTo>
                    <a:pt x="1270" y="1374"/>
                    <a:pt x="1289" y="1417"/>
                    <a:pt x="1319" y="1430"/>
                  </a:cubicBezTo>
                  <a:cubicBezTo>
                    <a:pt x="1286" y="1382"/>
                    <a:pt x="1251" y="1334"/>
                    <a:pt x="1216" y="1288"/>
                  </a:cubicBezTo>
                  <a:cubicBezTo>
                    <a:pt x="1203" y="1270"/>
                    <a:pt x="1189" y="1256"/>
                    <a:pt x="1180" y="1236"/>
                  </a:cubicBezTo>
                  <a:cubicBezTo>
                    <a:pt x="1144" y="1202"/>
                    <a:pt x="1118" y="1158"/>
                    <a:pt x="1085" y="1123"/>
                  </a:cubicBezTo>
                  <a:cubicBezTo>
                    <a:pt x="1074" y="1112"/>
                    <a:pt x="1064" y="1096"/>
                    <a:pt x="1048" y="1091"/>
                  </a:cubicBezTo>
                  <a:cubicBezTo>
                    <a:pt x="1046" y="1091"/>
                    <a:pt x="1045" y="1091"/>
                    <a:pt x="1044" y="1091"/>
                  </a:cubicBezTo>
                  <a:cubicBezTo>
                    <a:pt x="1044" y="1094"/>
                    <a:pt x="1043" y="1097"/>
                    <a:pt x="1046" y="1097"/>
                  </a:cubicBezTo>
                  <a:close/>
                  <a:moveTo>
                    <a:pt x="1799" y="1149"/>
                  </a:moveTo>
                  <a:cubicBezTo>
                    <a:pt x="1799" y="1154"/>
                    <a:pt x="1803" y="1153"/>
                    <a:pt x="1801" y="1159"/>
                  </a:cubicBezTo>
                  <a:cubicBezTo>
                    <a:pt x="1825" y="1152"/>
                    <a:pt x="1849" y="1138"/>
                    <a:pt x="1847" y="1111"/>
                  </a:cubicBezTo>
                  <a:cubicBezTo>
                    <a:pt x="1852" y="1109"/>
                    <a:pt x="1853" y="1104"/>
                    <a:pt x="1861" y="1105"/>
                  </a:cubicBezTo>
                  <a:cubicBezTo>
                    <a:pt x="1861" y="1097"/>
                    <a:pt x="1854" y="1096"/>
                    <a:pt x="1851" y="1091"/>
                  </a:cubicBezTo>
                  <a:cubicBezTo>
                    <a:pt x="1837" y="1110"/>
                    <a:pt x="1822" y="1133"/>
                    <a:pt x="1799" y="1149"/>
                  </a:cubicBezTo>
                  <a:close/>
                  <a:moveTo>
                    <a:pt x="688" y="1123"/>
                  </a:moveTo>
                  <a:cubicBezTo>
                    <a:pt x="689" y="1124"/>
                    <a:pt x="689" y="1125"/>
                    <a:pt x="690" y="1125"/>
                  </a:cubicBezTo>
                  <a:cubicBezTo>
                    <a:pt x="693" y="1117"/>
                    <a:pt x="698" y="1125"/>
                    <a:pt x="706" y="1123"/>
                  </a:cubicBezTo>
                  <a:cubicBezTo>
                    <a:pt x="708" y="1114"/>
                    <a:pt x="714" y="1110"/>
                    <a:pt x="714" y="1099"/>
                  </a:cubicBezTo>
                  <a:cubicBezTo>
                    <a:pt x="700" y="1101"/>
                    <a:pt x="693" y="1095"/>
                    <a:pt x="683" y="1093"/>
                  </a:cubicBezTo>
                  <a:cubicBezTo>
                    <a:pt x="677" y="1110"/>
                    <a:pt x="696" y="1117"/>
                    <a:pt x="688" y="1123"/>
                  </a:cubicBezTo>
                  <a:close/>
                  <a:moveTo>
                    <a:pt x="1837" y="1163"/>
                  </a:moveTo>
                  <a:cubicBezTo>
                    <a:pt x="1851" y="1181"/>
                    <a:pt x="1875" y="1189"/>
                    <a:pt x="1893" y="1204"/>
                  </a:cubicBezTo>
                  <a:cubicBezTo>
                    <a:pt x="1899" y="1194"/>
                    <a:pt x="1911" y="1188"/>
                    <a:pt x="1912" y="1173"/>
                  </a:cubicBezTo>
                  <a:cubicBezTo>
                    <a:pt x="1898" y="1157"/>
                    <a:pt x="1880" y="1144"/>
                    <a:pt x="1863" y="1131"/>
                  </a:cubicBezTo>
                  <a:cubicBezTo>
                    <a:pt x="1855" y="1143"/>
                    <a:pt x="1842" y="1148"/>
                    <a:pt x="1837" y="1163"/>
                  </a:cubicBezTo>
                  <a:close/>
                  <a:moveTo>
                    <a:pt x="1936" y="1202"/>
                  </a:moveTo>
                  <a:cubicBezTo>
                    <a:pt x="1938" y="1208"/>
                    <a:pt x="1943" y="1196"/>
                    <a:pt x="1936" y="1202"/>
                  </a:cubicBezTo>
                  <a:cubicBezTo>
                    <a:pt x="1939" y="1195"/>
                    <a:pt x="1949" y="1177"/>
                    <a:pt x="1936" y="1173"/>
                  </a:cubicBezTo>
                  <a:cubicBezTo>
                    <a:pt x="1926" y="1189"/>
                    <a:pt x="1912" y="1201"/>
                    <a:pt x="1902" y="1218"/>
                  </a:cubicBezTo>
                  <a:cubicBezTo>
                    <a:pt x="1897" y="1223"/>
                    <a:pt x="1882" y="1230"/>
                    <a:pt x="1887" y="1238"/>
                  </a:cubicBezTo>
                  <a:cubicBezTo>
                    <a:pt x="1907" y="1230"/>
                    <a:pt x="1920" y="1218"/>
                    <a:pt x="1936" y="1202"/>
                  </a:cubicBezTo>
                  <a:close/>
                  <a:moveTo>
                    <a:pt x="1789" y="1188"/>
                  </a:moveTo>
                  <a:cubicBezTo>
                    <a:pt x="1751" y="1212"/>
                    <a:pt x="1705" y="1236"/>
                    <a:pt x="1678" y="1258"/>
                  </a:cubicBezTo>
                  <a:cubicBezTo>
                    <a:pt x="1681" y="1261"/>
                    <a:pt x="1684" y="1264"/>
                    <a:pt x="1686" y="1268"/>
                  </a:cubicBezTo>
                  <a:cubicBezTo>
                    <a:pt x="1739" y="1244"/>
                    <a:pt x="1782" y="1212"/>
                    <a:pt x="1831" y="1184"/>
                  </a:cubicBezTo>
                  <a:cubicBezTo>
                    <a:pt x="1822" y="1166"/>
                    <a:pt x="1803" y="1180"/>
                    <a:pt x="1789" y="1188"/>
                  </a:cubicBezTo>
                  <a:close/>
                  <a:moveTo>
                    <a:pt x="1962" y="1266"/>
                  </a:moveTo>
                  <a:cubicBezTo>
                    <a:pt x="1970" y="1266"/>
                    <a:pt x="1984" y="1254"/>
                    <a:pt x="1984" y="1246"/>
                  </a:cubicBezTo>
                  <a:cubicBezTo>
                    <a:pt x="1984" y="1242"/>
                    <a:pt x="1955" y="1211"/>
                    <a:pt x="1946" y="1210"/>
                  </a:cubicBezTo>
                  <a:cubicBezTo>
                    <a:pt x="1940" y="1219"/>
                    <a:pt x="1931" y="1225"/>
                    <a:pt x="1926" y="1234"/>
                  </a:cubicBezTo>
                  <a:cubicBezTo>
                    <a:pt x="1936" y="1240"/>
                    <a:pt x="1946" y="1266"/>
                    <a:pt x="1962" y="1266"/>
                  </a:cubicBezTo>
                  <a:close/>
                  <a:moveTo>
                    <a:pt x="831" y="1222"/>
                  </a:moveTo>
                  <a:cubicBezTo>
                    <a:pt x="809" y="1223"/>
                    <a:pt x="783" y="1216"/>
                    <a:pt x="768" y="1232"/>
                  </a:cubicBezTo>
                  <a:cubicBezTo>
                    <a:pt x="814" y="1235"/>
                    <a:pt x="857" y="1244"/>
                    <a:pt x="905" y="1242"/>
                  </a:cubicBezTo>
                  <a:cubicBezTo>
                    <a:pt x="891" y="1216"/>
                    <a:pt x="858" y="1221"/>
                    <a:pt x="831" y="1222"/>
                  </a:cubicBezTo>
                  <a:close/>
                  <a:moveTo>
                    <a:pt x="766" y="1250"/>
                  </a:moveTo>
                  <a:cubicBezTo>
                    <a:pt x="764" y="1289"/>
                    <a:pt x="765" y="1327"/>
                    <a:pt x="764" y="1359"/>
                  </a:cubicBezTo>
                  <a:cubicBezTo>
                    <a:pt x="784" y="1466"/>
                    <a:pt x="764" y="1601"/>
                    <a:pt x="776" y="1728"/>
                  </a:cubicBezTo>
                  <a:cubicBezTo>
                    <a:pt x="768" y="1745"/>
                    <a:pt x="770" y="1769"/>
                    <a:pt x="772" y="1791"/>
                  </a:cubicBezTo>
                  <a:cubicBezTo>
                    <a:pt x="777" y="1864"/>
                    <a:pt x="785" y="1943"/>
                    <a:pt x="788" y="2012"/>
                  </a:cubicBezTo>
                  <a:cubicBezTo>
                    <a:pt x="803" y="2004"/>
                    <a:pt x="821" y="2013"/>
                    <a:pt x="833" y="2012"/>
                  </a:cubicBezTo>
                  <a:cubicBezTo>
                    <a:pt x="827" y="1951"/>
                    <a:pt x="833" y="1868"/>
                    <a:pt x="823" y="1809"/>
                  </a:cubicBezTo>
                  <a:cubicBezTo>
                    <a:pt x="831" y="1784"/>
                    <a:pt x="827" y="1747"/>
                    <a:pt x="825" y="1726"/>
                  </a:cubicBezTo>
                  <a:cubicBezTo>
                    <a:pt x="825" y="1719"/>
                    <a:pt x="830" y="1710"/>
                    <a:pt x="829" y="1704"/>
                  </a:cubicBezTo>
                  <a:cubicBezTo>
                    <a:pt x="829" y="1697"/>
                    <a:pt x="824" y="1691"/>
                    <a:pt x="823" y="1684"/>
                  </a:cubicBezTo>
                  <a:cubicBezTo>
                    <a:pt x="820" y="1656"/>
                    <a:pt x="819" y="1623"/>
                    <a:pt x="819" y="1591"/>
                  </a:cubicBezTo>
                  <a:cubicBezTo>
                    <a:pt x="819" y="1466"/>
                    <a:pt x="824" y="1362"/>
                    <a:pt x="821" y="1262"/>
                  </a:cubicBezTo>
                  <a:cubicBezTo>
                    <a:pt x="823" y="1258"/>
                    <a:pt x="830" y="1259"/>
                    <a:pt x="833" y="1256"/>
                  </a:cubicBezTo>
                  <a:cubicBezTo>
                    <a:pt x="805" y="1259"/>
                    <a:pt x="791" y="1247"/>
                    <a:pt x="766" y="1250"/>
                  </a:cubicBezTo>
                  <a:close/>
                  <a:moveTo>
                    <a:pt x="841" y="1262"/>
                  </a:moveTo>
                  <a:cubicBezTo>
                    <a:pt x="841" y="1301"/>
                    <a:pt x="837" y="1343"/>
                    <a:pt x="835" y="1377"/>
                  </a:cubicBezTo>
                  <a:cubicBezTo>
                    <a:pt x="833" y="1414"/>
                    <a:pt x="835" y="1452"/>
                    <a:pt x="835" y="1490"/>
                  </a:cubicBezTo>
                  <a:cubicBezTo>
                    <a:pt x="835" y="1535"/>
                    <a:pt x="832" y="1581"/>
                    <a:pt x="835" y="1625"/>
                  </a:cubicBezTo>
                  <a:cubicBezTo>
                    <a:pt x="841" y="1707"/>
                    <a:pt x="851" y="1788"/>
                    <a:pt x="849" y="1875"/>
                  </a:cubicBezTo>
                  <a:cubicBezTo>
                    <a:pt x="849" y="1899"/>
                    <a:pt x="845" y="1922"/>
                    <a:pt x="845" y="1946"/>
                  </a:cubicBezTo>
                  <a:cubicBezTo>
                    <a:pt x="846" y="1970"/>
                    <a:pt x="854" y="1994"/>
                    <a:pt x="847" y="2016"/>
                  </a:cubicBezTo>
                  <a:cubicBezTo>
                    <a:pt x="861" y="2016"/>
                    <a:pt x="890" y="2022"/>
                    <a:pt x="893" y="2020"/>
                  </a:cubicBezTo>
                  <a:cubicBezTo>
                    <a:pt x="884" y="1950"/>
                    <a:pt x="890" y="1878"/>
                    <a:pt x="891" y="1815"/>
                  </a:cubicBezTo>
                  <a:cubicBezTo>
                    <a:pt x="891" y="1789"/>
                    <a:pt x="888" y="1762"/>
                    <a:pt x="889" y="1734"/>
                  </a:cubicBezTo>
                  <a:cubicBezTo>
                    <a:pt x="890" y="1674"/>
                    <a:pt x="882" y="1610"/>
                    <a:pt x="883" y="1547"/>
                  </a:cubicBezTo>
                  <a:cubicBezTo>
                    <a:pt x="883" y="1458"/>
                    <a:pt x="883" y="1339"/>
                    <a:pt x="883" y="1260"/>
                  </a:cubicBezTo>
                  <a:cubicBezTo>
                    <a:pt x="869" y="1259"/>
                    <a:pt x="851" y="1258"/>
                    <a:pt x="835" y="1258"/>
                  </a:cubicBezTo>
                  <a:cubicBezTo>
                    <a:pt x="838" y="1258"/>
                    <a:pt x="839" y="1261"/>
                    <a:pt x="841" y="1262"/>
                  </a:cubicBezTo>
                  <a:close/>
                  <a:moveTo>
                    <a:pt x="718" y="1286"/>
                  </a:moveTo>
                  <a:cubicBezTo>
                    <a:pt x="686" y="1370"/>
                    <a:pt x="642" y="1456"/>
                    <a:pt x="619" y="1547"/>
                  </a:cubicBezTo>
                  <a:cubicBezTo>
                    <a:pt x="565" y="1699"/>
                    <a:pt x="502" y="1839"/>
                    <a:pt x="456" y="1992"/>
                  </a:cubicBezTo>
                  <a:cubicBezTo>
                    <a:pt x="420" y="2064"/>
                    <a:pt x="400" y="2134"/>
                    <a:pt x="369" y="2206"/>
                  </a:cubicBezTo>
                  <a:cubicBezTo>
                    <a:pt x="416" y="2198"/>
                    <a:pt x="449" y="2191"/>
                    <a:pt x="492" y="2186"/>
                  </a:cubicBezTo>
                  <a:cubicBezTo>
                    <a:pt x="479" y="2150"/>
                    <a:pt x="497" y="2116"/>
                    <a:pt x="532" y="2101"/>
                  </a:cubicBezTo>
                  <a:cubicBezTo>
                    <a:pt x="597" y="2074"/>
                    <a:pt x="681" y="2047"/>
                    <a:pt x="750" y="2026"/>
                  </a:cubicBezTo>
                  <a:cubicBezTo>
                    <a:pt x="758" y="2022"/>
                    <a:pt x="763" y="2011"/>
                    <a:pt x="774" y="2016"/>
                  </a:cubicBezTo>
                  <a:cubicBezTo>
                    <a:pt x="764" y="1964"/>
                    <a:pt x="768" y="1909"/>
                    <a:pt x="764" y="1851"/>
                  </a:cubicBezTo>
                  <a:cubicBezTo>
                    <a:pt x="761" y="1813"/>
                    <a:pt x="751" y="1777"/>
                    <a:pt x="754" y="1738"/>
                  </a:cubicBezTo>
                  <a:cubicBezTo>
                    <a:pt x="755" y="1725"/>
                    <a:pt x="760" y="1711"/>
                    <a:pt x="760" y="1698"/>
                  </a:cubicBezTo>
                  <a:cubicBezTo>
                    <a:pt x="760" y="1672"/>
                    <a:pt x="754" y="1645"/>
                    <a:pt x="754" y="1619"/>
                  </a:cubicBezTo>
                  <a:cubicBezTo>
                    <a:pt x="754" y="1590"/>
                    <a:pt x="756" y="1562"/>
                    <a:pt x="756" y="1534"/>
                  </a:cubicBezTo>
                  <a:cubicBezTo>
                    <a:pt x="756" y="1446"/>
                    <a:pt x="746" y="1358"/>
                    <a:pt x="748" y="1262"/>
                  </a:cubicBezTo>
                  <a:cubicBezTo>
                    <a:pt x="748" y="1260"/>
                    <a:pt x="746" y="1260"/>
                    <a:pt x="744" y="1260"/>
                  </a:cubicBezTo>
                  <a:cubicBezTo>
                    <a:pt x="741" y="1274"/>
                    <a:pt x="736" y="1287"/>
                    <a:pt x="718" y="1286"/>
                  </a:cubicBezTo>
                  <a:close/>
                  <a:moveTo>
                    <a:pt x="905" y="1260"/>
                  </a:moveTo>
                  <a:cubicBezTo>
                    <a:pt x="900" y="1264"/>
                    <a:pt x="898" y="1274"/>
                    <a:pt x="897" y="1282"/>
                  </a:cubicBezTo>
                  <a:cubicBezTo>
                    <a:pt x="890" y="1341"/>
                    <a:pt x="897" y="1410"/>
                    <a:pt x="901" y="1466"/>
                  </a:cubicBezTo>
                  <a:cubicBezTo>
                    <a:pt x="903" y="1503"/>
                    <a:pt x="899" y="1539"/>
                    <a:pt x="899" y="1575"/>
                  </a:cubicBezTo>
                  <a:cubicBezTo>
                    <a:pt x="899" y="1644"/>
                    <a:pt x="911" y="1714"/>
                    <a:pt x="907" y="1780"/>
                  </a:cubicBezTo>
                  <a:cubicBezTo>
                    <a:pt x="905" y="1807"/>
                    <a:pt x="906" y="1825"/>
                    <a:pt x="907" y="1847"/>
                  </a:cubicBezTo>
                  <a:cubicBezTo>
                    <a:pt x="908" y="1873"/>
                    <a:pt x="906" y="1901"/>
                    <a:pt x="909" y="1924"/>
                  </a:cubicBezTo>
                  <a:cubicBezTo>
                    <a:pt x="909" y="1930"/>
                    <a:pt x="914" y="1936"/>
                    <a:pt x="915" y="1942"/>
                  </a:cubicBezTo>
                  <a:cubicBezTo>
                    <a:pt x="918" y="1967"/>
                    <a:pt x="911" y="2000"/>
                    <a:pt x="915" y="2026"/>
                  </a:cubicBezTo>
                  <a:cubicBezTo>
                    <a:pt x="984" y="2052"/>
                    <a:pt x="1086" y="2086"/>
                    <a:pt x="1153" y="2115"/>
                  </a:cubicBezTo>
                  <a:cubicBezTo>
                    <a:pt x="1176" y="2125"/>
                    <a:pt x="1185" y="2158"/>
                    <a:pt x="1180" y="2186"/>
                  </a:cubicBezTo>
                  <a:cubicBezTo>
                    <a:pt x="1207" y="2188"/>
                    <a:pt x="1232" y="2200"/>
                    <a:pt x="1254" y="2200"/>
                  </a:cubicBezTo>
                  <a:cubicBezTo>
                    <a:pt x="1173" y="1981"/>
                    <a:pt x="1099" y="1756"/>
                    <a:pt x="1010" y="1545"/>
                  </a:cubicBezTo>
                  <a:cubicBezTo>
                    <a:pt x="1004" y="1505"/>
                    <a:pt x="988" y="1478"/>
                    <a:pt x="976" y="1446"/>
                  </a:cubicBezTo>
                  <a:cubicBezTo>
                    <a:pt x="968" y="1425"/>
                    <a:pt x="964" y="1401"/>
                    <a:pt x="956" y="1381"/>
                  </a:cubicBezTo>
                  <a:cubicBezTo>
                    <a:pt x="951" y="1367"/>
                    <a:pt x="942" y="1354"/>
                    <a:pt x="936" y="1339"/>
                  </a:cubicBezTo>
                  <a:cubicBezTo>
                    <a:pt x="928" y="1317"/>
                    <a:pt x="928" y="1291"/>
                    <a:pt x="913" y="1278"/>
                  </a:cubicBezTo>
                  <a:cubicBezTo>
                    <a:pt x="914" y="1267"/>
                    <a:pt x="921" y="1259"/>
                    <a:pt x="905" y="1260"/>
                  </a:cubicBezTo>
                  <a:close/>
                  <a:moveTo>
                    <a:pt x="599" y="1274"/>
                  </a:moveTo>
                  <a:cubicBezTo>
                    <a:pt x="589" y="1317"/>
                    <a:pt x="568" y="1337"/>
                    <a:pt x="561" y="1383"/>
                  </a:cubicBezTo>
                  <a:cubicBezTo>
                    <a:pt x="539" y="1419"/>
                    <a:pt x="531" y="1462"/>
                    <a:pt x="516" y="1502"/>
                  </a:cubicBezTo>
                  <a:cubicBezTo>
                    <a:pt x="487" y="1579"/>
                    <a:pt x="455" y="1655"/>
                    <a:pt x="429" y="1732"/>
                  </a:cubicBezTo>
                  <a:cubicBezTo>
                    <a:pt x="371" y="1847"/>
                    <a:pt x="337" y="1986"/>
                    <a:pt x="282" y="2103"/>
                  </a:cubicBezTo>
                  <a:cubicBezTo>
                    <a:pt x="278" y="2139"/>
                    <a:pt x="266" y="2152"/>
                    <a:pt x="264" y="2186"/>
                  </a:cubicBezTo>
                  <a:cubicBezTo>
                    <a:pt x="242" y="2235"/>
                    <a:pt x="225" y="2288"/>
                    <a:pt x="208" y="2347"/>
                  </a:cubicBezTo>
                  <a:cubicBezTo>
                    <a:pt x="190" y="2373"/>
                    <a:pt x="184" y="2406"/>
                    <a:pt x="173" y="2436"/>
                  </a:cubicBezTo>
                  <a:cubicBezTo>
                    <a:pt x="161" y="2466"/>
                    <a:pt x="144" y="2491"/>
                    <a:pt x="137" y="2521"/>
                  </a:cubicBezTo>
                  <a:cubicBezTo>
                    <a:pt x="148" y="2527"/>
                    <a:pt x="166" y="2536"/>
                    <a:pt x="177" y="2535"/>
                  </a:cubicBezTo>
                  <a:cubicBezTo>
                    <a:pt x="180" y="2502"/>
                    <a:pt x="196" y="2478"/>
                    <a:pt x="206" y="2450"/>
                  </a:cubicBezTo>
                  <a:cubicBezTo>
                    <a:pt x="213" y="2431"/>
                    <a:pt x="219" y="2412"/>
                    <a:pt x="226" y="2391"/>
                  </a:cubicBezTo>
                  <a:cubicBezTo>
                    <a:pt x="250" y="2318"/>
                    <a:pt x="283" y="2246"/>
                    <a:pt x="300" y="2164"/>
                  </a:cubicBezTo>
                  <a:cubicBezTo>
                    <a:pt x="357" y="2032"/>
                    <a:pt x="403" y="1895"/>
                    <a:pt x="454" y="1760"/>
                  </a:cubicBezTo>
                  <a:cubicBezTo>
                    <a:pt x="520" y="1596"/>
                    <a:pt x="571" y="1431"/>
                    <a:pt x="641" y="1276"/>
                  </a:cubicBezTo>
                  <a:cubicBezTo>
                    <a:pt x="630" y="1271"/>
                    <a:pt x="606" y="1265"/>
                    <a:pt x="599" y="1274"/>
                  </a:cubicBezTo>
                  <a:close/>
                  <a:moveTo>
                    <a:pt x="657" y="1278"/>
                  </a:moveTo>
                  <a:cubicBezTo>
                    <a:pt x="643" y="1304"/>
                    <a:pt x="636" y="1331"/>
                    <a:pt x="625" y="1359"/>
                  </a:cubicBezTo>
                  <a:cubicBezTo>
                    <a:pt x="619" y="1374"/>
                    <a:pt x="609" y="1388"/>
                    <a:pt x="603" y="1403"/>
                  </a:cubicBezTo>
                  <a:cubicBezTo>
                    <a:pt x="586" y="1448"/>
                    <a:pt x="573" y="1496"/>
                    <a:pt x="556" y="1542"/>
                  </a:cubicBezTo>
                  <a:cubicBezTo>
                    <a:pt x="531" y="1604"/>
                    <a:pt x="514" y="1658"/>
                    <a:pt x="490" y="1716"/>
                  </a:cubicBezTo>
                  <a:cubicBezTo>
                    <a:pt x="484" y="1731"/>
                    <a:pt x="479" y="1745"/>
                    <a:pt x="474" y="1760"/>
                  </a:cubicBezTo>
                  <a:cubicBezTo>
                    <a:pt x="464" y="1789"/>
                    <a:pt x="450" y="1816"/>
                    <a:pt x="438" y="1843"/>
                  </a:cubicBezTo>
                  <a:cubicBezTo>
                    <a:pt x="432" y="1859"/>
                    <a:pt x="431" y="1876"/>
                    <a:pt x="425" y="1891"/>
                  </a:cubicBezTo>
                  <a:cubicBezTo>
                    <a:pt x="416" y="1911"/>
                    <a:pt x="408" y="1930"/>
                    <a:pt x="401" y="1952"/>
                  </a:cubicBezTo>
                  <a:cubicBezTo>
                    <a:pt x="397" y="1965"/>
                    <a:pt x="387" y="1976"/>
                    <a:pt x="383" y="1988"/>
                  </a:cubicBezTo>
                  <a:cubicBezTo>
                    <a:pt x="381" y="1992"/>
                    <a:pt x="384" y="1997"/>
                    <a:pt x="383" y="2002"/>
                  </a:cubicBezTo>
                  <a:cubicBezTo>
                    <a:pt x="379" y="2016"/>
                    <a:pt x="368" y="2029"/>
                    <a:pt x="363" y="2043"/>
                  </a:cubicBezTo>
                  <a:cubicBezTo>
                    <a:pt x="358" y="2059"/>
                    <a:pt x="355" y="2074"/>
                    <a:pt x="349" y="2089"/>
                  </a:cubicBezTo>
                  <a:cubicBezTo>
                    <a:pt x="326" y="2153"/>
                    <a:pt x="299" y="2217"/>
                    <a:pt x="282" y="2289"/>
                  </a:cubicBezTo>
                  <a:cubicBezTo>
                    <a:pt x="270" y="2312"/>
                    <a:pt x="260" y="2338"/>
                    <a:pt x="254" y="2357"/>
                  </a:cubicBezTo>
                  <a:cubicBezTo>
                    <a:pt x="253" y="2361"/>
                    <a:pt x="255" y="2367"/>
                    <a:pt x="254" y="2371"/>
                  </a:cubicBezTo>
                  <a:cubicBezTo>
                    <a:pt x="250" y="2385"/>
                    <a:pt x="241" y="2399"/>
                    <a:pt x="236" y="2414"/>
                  </a:cubicBezTo>
                  <a:cubicBezTo>
                    <a:pt x="222" y="2461"/>
                    <a:pt x="207" y="2499"/>
                    <a:pt x="191" y="2539"/>
                  </a:cubicBezTo>
                  <a:cubicBezTo>
                    <a:pt x="202" y="2534"/>
                    <a:pt x="214" y="2541"/>
                    <a:pt x="228" y="2539"/>
                  </a:cubicBezTo>
                  <a:cubicBezTo>
                    <a:pt x="232" y="2519"/>
                    <a:pt x="243" y="2502"/>
                    <a:pt x="250" y="2484"/>
                  </a:cubicBezTo>
                  <a:cubicBezTo>
                    <a:pt x="266" y="2445"/>
                    <a:pt x="278" y="2408"/>
                    <a:pt x="292" y="2371"/>
                  </a:cubicBezTo>
                  <a:cubicBezTo>
                    <a:pt x="298" y="2353"/>
                    <a:pt x="311" y="2337"/>
                    <a:pt x="316" y="2319"/>
                  </a:cubicBezTo>
                  <a:cubicBezTo>
                    <a:pt x="325" y="2284"/>
                    <a:pt x="331" y="2261"/>
                    <a:pt x="341" y="2232"/>
                  </a:cubicBezTo>
                  <a:cubicBezTo>
                    <a:pt x="356" y="2192"/>
                    <a:pt x="370" y="2163"/>
                    <a:pt x="385" y="2125"/>
                  </a:cubicBezTo>
                  <a:cubicBezTo>
                    <a:pt x="399" y="2090"/>
                    <a:pt x="412" y="2056"/>
                    <a:pt x="423" y="2026"/>
                  </a:cubicBezTo>
                  <a:cubicBezTo>
                    <a:pt x="441" y="1973"/>
                    <a:pt x="466" y="1923"/>
                    <a:pt x="476" y="1869"/>
                  </a:cubicBezTo>
                  <a:cubicBezTo>
                    <a:pt x="539" y="1730"/>
                    <a:pt x="588" y="1572"/>
                    <a:pt x="643" y="1426"/>
                  </a:cubicBezTo>
                  <a:cubicBezTo>
                    <a:pt x="661" y="1378"/>
                    <a:pt x="686" y="1333"/>
                    <a:pt x="698" y="1286"/>
                  </a:cubicBezTo>
                  <a:cubicBezTo>
                    <a:pt x="685" y="1286"/>
                    <a:pt x="675" y="1278"/>
                    <a:pt x="657" y="1278"/>
                  </a:cubicBezTo>
                  <a:close/>
                  <a:moveTo>
                    <a:pt x="934" y="1284"/>
                  </a:moveTo>
                  <a:cubicBezTo>
                    <a:pt x="947" y="1317"/>
                    <a:pt x="955" y="1354"/>
                    <a:pt x="974" y="1381"/>
                  </a:cubicBezTo>
                  <a:cubicBezTo>
                    <a:pt x="979" y="1426"/>
                    <a:pt x="1008" y="1468"/>
                    <a:pt x="1020" y="1518"/>
                  </a:cubicBezTo>
                  <a:cubicBezTo>
                    <a:pt x="1030" y="1523"/>
                    <a:pt x="1025" y="1535"/>
                    <a:pt x="1034" y="1540"/>
                  </a:cubicBezTo>
                  <a:cubicBezTo>
                    <a:pt x="1037" y="1569"/>
                    <a:pt x="1048" y="1608"/>
                    <a:pt x="1063" y="1631"/>
                  </a:cubicBezTo>
                  <a:cubicBezTo>
                    <a:pt x="1106" y="1752"/>
                    <a:pt x="1156" y="1874"/>
                    <a:pt x="1200" y="1998"/>
                  </a:cubicBezTo>
                  <a:cubicBezTo>
                    <a:pt x="1220" y="2052"/>
                    <a:pt x="1233" y="2107"/>
                    <a:pt x="1254" y="2160"/>
                  </a:cubicBezTo>
                  <a:cubicBezTo>
                    <a:pt x="1260" y="2178"/>
                    <a:pt x="1272" y="2194"/>
                    <a:pt x="1278" y="2212"/>
                  </a:cubicBezTo>
                  <a:cubicBezTo>
                    <a:pt x="1284" y="2230"/>
                    <a:pt x="1286" y="2251"/>
                    <a:pt x="1292" y="2270"/>
                  </a:cubicBezTo>
                  <a:cubicBezTo>
                    <a:pt x="1319" y="2361"/>
                    <a:pt x="1343" y="2446"/>
                    <a:pt x="1383" y="2527"/>
                  </a:cubicBezTo>
                  <a:cubicBezTo>
                    <a:pt x="1401" y="2524"/>
                    <a:pt x="1416" y="2528"/>
                    <a:pt x="1434" y="2523"/>
                  </a:cubicBezTo>
                  <a:cubicBezTo>
                    <a:pt x="1433" y="2505"/>
                    <a:pt x="1415" y="2482"/>
                    <a:pt x="1424" y="2472"/>
                  </a:cubicBezTo>
                  <a:cubicBezTo>
                    <a:pt x="1416" y="2453"/>
                    <a:pt x="1408" y="2439"/>
                    <a:pt x="1401" y="2422"/>
                  </a:cubicBezTo>
                  <a:cubicBezTo>
                    <a:pt x="1396" y="2412"/>
                    <a:pt x="1397" y="2401"/>
                    <a:pt x="1393" y="2389"/>
                  </a:cubicBezTo>
                  <a:cubicBezTo>
                    <a:pt x="1388" y="2372"/>
                    <a:pt x="1378" y="2356"/>
                    <a:pt x="1371" y="2339"/>
                  </a:cubicBezTo>
                  <a:cubicBezTo>
                    <a:pt x="1363" y="2319"/>
                    <a:pt x="1357" y="2298"/>
                    <a:pt x="1353" y="2273"/>
                  </a:cubicBezTo>
                  <a:cubicBezTo>
                    <a:pt x="1318" y="2196"/>
                    <a:pt x="1270" y="2120"/>
                    <a:pt x="1258" y="2026"/>
                  </a:cubicBezTo>
                  <a:cubicBezTo>
                    <a:pt x="1219" y="1918"/>
                    <a:pt x="1183" y="1812"/>
                    <a:pt x="1145" y="1710"/>
                  </a:cubicBezTo>
                  <a:cubicBezTo>
                    <a:pt x="1139" y="1695"/>
                    <a:pt x="1131" y="1681"/>
                    <a:pt x="1125" y="1666"/>
                  </a:cubicBezTo>
                  <a:cubicBezTo>
                    <a:pt x="1102" y="1613"/>
                    <a:pt x="1086" y="1543"/>
                    <a:pt x="1059" y="1494"/>
                  </a:cubicBezTo>
                  <a:cubicBezTo>
                    <a:pt x="1023" y="1426"/>
                    <a:pt x="1008" y="1352"/>
                    <a:pt x="978" y="1284"/>
                  </a:cubicBezTo>
                  <a:cubicBezTo>
                    <a:pt x="967" y="1282"/>
                    <a:pt x="948" y="1273"/>
                    <a:pt x="934" y="1284"/>
                  </a:cubicBezTo>
                  <a:close/>
                  <a:moveTo>
                    <a:pt x="998" y="1286"/>
                  </a:moveTo>
                  <a:cubicBezTo>
                    <a:pt x="1018" y="1348"/>
                    <a:pt x="1042" y="1424"/>
                    <a:pt x="1073" y="1482"/>
                  </a:cubicBezTo>
                  <a:cubicBezTo>
                    <a:pt x="1095" y="1541"/>
                    <a:pt x="1115" y="1600"/>
                    <a:pt x="1139" y="1655"/>
                  </a:cubicBezTo>
                  <a:cubicBezTo>
                    <a:pt x="1170" y="1726"/>
                    <a:pt x="1195" y="1800"/>
                    <a:pt x="1220" y="1875"/>
                  </a:cubicBezTo>
                  <a:cubicBezTo>
                    <a:pt x="1247" y="1956"/>
                    <a:pt x="1281" y="2038"/>
                    <a:pt x="1305" y="2125"/>
                  </a:cubicBezTo>
                  <a:cubicBezTo>
                    <a:pt x="1323" y="2178"/>
                    <a:pt x="1351" y="2227"/>
                    <a:pt x="1375" y="2277"/>
                  </a:cubicBezTo>
                  <a:cubicBezTo>
                    <a:pt x="1382" y="2293"/>
                    <a:pt x="1385" y="2313"/>
                    <a:pt x="1393" y="2329"/>
                  </a:cubicBezTo>
                  <a:cubicBezTo>
                    <a:pt x="1397" y="2339"/>
                    <a:pt x="1405" y="2347"/>
                    <a:pt x="1409" y="2357"/>
                  </a:cubicBezTo>
                  <a:cubicBezTo>
                    <a:pt x="1425" y="2404"/>
                    <a:pt x="1434" y="2456"/>
                    <a:pt x="1456" y="2504"/>
                  </a:cubicBezTo>
                  <a:cubicBezTo>
                    <a:pt x="1459" y="2513"/>
                    <a:pt x="1446" y="2513"/>
                    <a:pt x="1452" y="2519"/>
                  </a:cubicBezTo>
                  <a:cubicBezTo>
                    <a:pt x="1470" y="2516"/>
                    <a:pt x="1484" y="2509"/>
                    <a:pt x="1492" y="2496"/>
                  </a:cubicBezTo>
                  <a:cubicBezTo>
                    <a:pt x="1487" y="2472"/>
                    <a:pt x="1472" y="2446"/>
                    <a:pt x="1464" y="2426"/>
                  </a:cubicBezTo>
                  <a:cubicBezTo>
                    <a:pt x="1460" y="2415"/>
                    <a:pt x="1458" y="2404"/>
                    <a:pt x="1454" y="2393"/>
                  </a:cubicBezTo>
                  <a:cubicBezTo>
                    <a:pt x="1432" y="2324"/>
                    <a:pt x="1409" y="2261"/>
                    <a:pt x="1391" y="2194"/>
                  </a:cubicBezTo>
                  <a:cubicBezTo>
                    <a:pt x="1366" y="2103"/>
                    <a:pt x="1328" y="2018"/>
                    <a:pt x="1299" y="1930"/>
                  </a:cubicBezTo>
                  <a:cubicBezTo>
                    <a:pt x="1265" y="1823"/>
                    <a:pt x="1219" y="1722"/>
                    <a:pt x="1182" y="1625"/>
                  </a:cubicBezTo>
                  <a:cubicBezTo>
                    <a:pt x="1182" y="1617"/>
                    <a:pt x="1186" y="1615"/>
                    <a:pt x="1182" y="1609"/>
                  </a:cubicBezTo>
                  <a:cubicBezTo>
                    <a:pt x="1158" y="1537"/>
                    <a:pt x="1124" y="1466"/>
                    <a:pt x="1095" y="1405"/>
                  </a:cubicBezTo>
                  <a:cubicBezTo>
                    <a:pt x="1090" y="1362"/>
                    <a:pt x="1063" y="1326"/>
                    <a:pt x="1046" y="1286"/>
                  </a:cubicBezTo>
                  <a:cubicBezTo>
                    <a:pt x="1025" y="1291"/>
                    <a:pt x="1020" y="1278"/>
                    <a:pt x="998" y="1286"/>
                  </a:cubicBezTo>
                  <a:close/>
                  <a:moveTo>
                    <a:pt x="1633" y="1357"/>
                  </a:moveTo>
                  <a:cubicBezTo>
                    <a:pt x="1633" y="1354"/>
                    <a:pt x="1635" y="1354"/>
                    <a:pt x="1635" y="1351"/>
                  </a:cubicBezTo>
                  <a:cubicBezTo>
                    <a:pt x="1630" y="1352"/>
                    <a:pt x="1627" y="1351"/>
                    <a:pt x="1627" y="1347"/>
                  </a:cubicBezTo>
                  <a:cubicBezTo>
                    <a:pt x="1622" y="1351"/>
                    <a:pt x="1609" y="1352"/>
                    <a:pt x="1615" y="1343"/>
                  </a:cubicBezTo>
                  <a:cubicBezTo>
                    <a:pt x="1608" y="1346"/>
                    <a:pt x="1607" y="1343"/>
                    <a:pt x="1599" y="1343"/>
                  </a:cubicBezTo>
                  <a:cubicBezTo>
                    <a:pt x="1595" y="1340"/>
                    <a:pt x="1597" y="1329"/>
                    <a:pt x="1591" y="1327"/>
                  </a:cubicBezTo>
                  <a:cubicBezTo>
                    <a:pt x="1584" y="1339"/>
                    <a:pt x="1567" y="1339"/>
                    <a:pt x="1567" y="1353"/>
                  </a:cubicBezTo>
                  <a:cubicBezTo>
                    <a:pt x="1569" y="1359"/>
                    <a:pt x="1570" y="1348"/>
                    <a:pt x="1575" y="1351"/>
                  </a:cubicBezTo>
                  <a:cubicBezTo>
                    <a:pt x="1573" y="1358"/>
                    <a:pt x="1582" y="1355"/>
                    <a:pt x="1583" y="1359"/>
                  </a:cubicBezTo>
                  <a:cubicBezTo>
                    <a:pt x="1580" y="1359"/>
                    <a:pt x="1579" y="1362"/>
                    <a:pt x="1579" y="1367"/>
                  </a:cubicBezTo>
                  <a:cubicBezTo>
                    <a:pt x="1593" y="1381"/>
                    <a:pt x="1618" y="1367"/>
                    <a:pt x="1627" y="1387"/>
                  </a:cubicBezTo>
                  <a:cubicBezTo>
                    <a:pt x="1640" y="1380"/>
                    <a:pt x="1647" y="1367"/>
                    <a:pt x="1655" y="1355"/>
                  </a:cubicBezTo>
                  <a:cubicBezTo>
                    <a:pt x="1652" y="1355"/>
                    <a:pt x="1649" y="1355"/>
                    <a:pt x="1649" y="1353"/>
                  </a:cubicBezTo>
                  <a:cubicBezTo>
                    <a:pt x="1651" y="1351"/>
                    <a:pt x="1660" y="1346"/>
                    <a:pt x="1655" y="1343"/>
                  </a:cubicBezTo>
                  <a:cubicBezTo>
                    <a:pt x="1649" y="1352"/>
                    <a:pt x="1643" y="1355"/>
                    <a:pt x="1633" y="1357"/>
                  </a:cubicBezTo>
                  <a:close/>
                  <a:moveTo>
                    <a:pt x="1643" y="1403"/>
                  </a:moveTo>
                  <a:cubicBezTo>
                    <a:pt x="1684" y="1437"/>
                    <a:pt x="1737" y="1363"/>
                    <a:pt x="1686" y="1341"/>
                  </a:cubicBezTo>
                  <a:cubicBezTo>
                    <a:pt x="1674" y="1364"/>
                    <a:pt x="1658" y="1383"/>
                    <a:pt x="1643" y="1403"/>
                  </a:cubicBezTo>
                  <a:close/>
                  <a:moveTo>
                    <a:pt x="1720" y="1391"/>
                  </a:moveTo>
                  <a:cubicBezTo>
                    <a:pt x="1711" y="1401"/>
                    <a:pt x="1701" y="1410"/>
                    <a:pt x="1692" y="1420"/>
                  </a:cubicBezTo>
                  <a:cubicBezTo>
                    <a:pt x="1704" y="1427"/>
                    <a:pt x="1712" y="1438"/>
                    <a:pt x="1722" y="1446"/>
                  </a:cubicBezTo>
                  <a:cubicBezTo>
                    <a:pt x="1731" y="1438"/>
                    <a:pt x="1749" y="1428"/>
                    <a:pt x="1748" y="1417"/>
                  </a:cubicBezTo>
                  <a:cubicBezTo>
                    <a:pt x="1738" y="1417"/>
                    <a:pt x="1734" y="1393"/>
                    <a:pt x="1720" y="1391"/>
                  </a:cubicBezTo>
                  <a:close/>
                  <a:moveTo>
                    <a:pt x="1333" y="1422"/>
                  </a:moveTo>
                  <a:cubicBezTo>
                    <a:pt x="1332" y="1430"/>
                    <a:pt x="1335" y="1434"/>
                    <a:pt x="1335" y="1440"/>
                  </a:cubicBezTo>
                  <a:cubicBezTo>
                    <a:pt x="1329" y="1452"/>
                    <a:pt x="1312" y="1451"/>
                    <a:pt x="1299" y="1444"/>
                  </a:cubicBezTo>
                  <a:cubicBezTo>
                    <a:pt x="1294" y="1456"/>
                    <a:pt x="1281" y="1459"/>
                    <a:pt x="1282" y="1476"/>
                  </a:cubicBezTo>
                  <a:cubicBezTo>
                    <a:pt x="1316" y="1491"/>
                    <a:pt x="1347" y="1463"/>
                    <a:pt x="1365" y="1442"/>
                  </a:cubicBezTo>
                  <a:cubicBezTo>
                    <a:pt x="1367" y="1433"/>
                    <a:pt x="1353" y="1431"/>
                    <a:pt x="1359" y="1424"/>
                  </a:cubicBezTo>
                  <a:cubicBezTo>
                    <a:pt x="1349" y="1421"/>
                    <a:pt x="1345" y="1421"/>
                    <a:pt x="1333" y="1422"/>
                  </a:cubicBezTo>
                  <a:close/>
                  <a:moveTo>
                    <a:pt x="1734" y="1468"/>
                  </a:moveTo>
                  <a:cubicBezTo>
                    <a:pt x="1737" y="1472"/>
                    <a:pt x="1747" y="1480"/>
                    <a:pt x="1752" y="1476"/>
                  </a:cubicBezTo>
                  <a:cubicBezTo>
                    <a:pt x="1760" y="1463"/>
                    <a:pt x="1777" y="1442"/>
                    <a:pt x="1776" y="1420"/>
                  </a:cubicBezTo>
                  <a:cubicBezTo>
                    <a:pt x="1759" y="1434"/>
                    <a:pt x="1740" y="1450"/>
                    <a:pt x="1734" y="1468"/>
                  </a:cubicBezTo>
                  <a:close/>
                  <a:moveTo>
                    <a:pt x="1964" y="1434"/>
                  </a:moveTo>
                  <a:cubicBezTo>
                    <a:pt x="1960" y="1432"/>
                    <a:pt x="1959" y="1428"/>
                    <a:pt x="1956" y="1424"/>
                  </a:cubicBezTo>
                  <a:cubicBezTo>
                    <a:pt x="1952" y="1427"/>
                    <a:pt x="1960" y="1440"/>
                    <a:pt x="1964" y="1434"/>
                  </a:cubicBezTo>
                  <a:close/>
                  <a:moveTo>
                    <a:pt x="1916" y="1438"/>
                  </a:moveTo>
                  <a:cubicBezTo>
                    <a:pt x="1920" y="1447"/>
                    <a:pt x="1921" y="1458"/>
                    <a:pt x="1930" y="1460"/>
                  </a:cubicBezTo>
                  <a:cubicBezTo>
                    <a:pt x="1939" y="1458"/>
                    <a:pt x="1941" y="1449"/>
                    <a:pt x="1950" y="1446"/>
                  </a:cubicBezTo>
                  <a:cubicBezTo>
                    <a:pt x="1946" y="1425"/>
                    <a:pt x="1933" y="1435"/>
                    <a:pt x="1916" y="1438"/>
                  </a:cubicBezTo>
                  <a:close/>
                  <a:moveTo>
                    <a:pt x="1906" y="1472"/>
                  </a:moveTo>
                  <a:cubicBezTo>
                    <a:pt x="1910" y="1458"/>
                    <a:pt x="1900" y="1443"/>
                    <a:pt x="1893" y="1432"/>
                  </a:cubicBezTo>
                  <a:cubicBezTo>
                    <a:pt x="1892" y="1445"/>
                    <a:pt x="1889" y="1471"/>
                    <a:pt x="1906" y="1472"/>
                  </a:cubicBezTo>
                  <a:close/>
                  <a:moveTo>
                    <a:pt x="1825" y="1446"/>
                  </a:moveTo>
                  <a:cubicBezTo>
                    <a:pt x="1827" y="1469"/>
                    <a:pt x="1804" y="1500"/>
                    <a:pt x="1829" y="1514"/>
                  </a:cubicBezTo>
                  <a:cubicBezTo>
                    <a:pt x="1846" y="1495"/>
                    <a:pt x="1833" y="1471"/>
                    <a:pt x="1825" y="1446"/>
                  </a:cubicBezTo>
                  <a:close/>
                  <a:moveTo>
                    <a:pt x="1776" y="1482"/>
                  </a:moveTo>
                  <a:cubicBezTo>
                    <a:pt x="1784" y="1487"/>
                    <a:pt x="1787" y="1488"/>
                    <a:pt x="1799" y="1490"/>
                  </a:cubicBezTo>
                  <a:cubicBezTo>
                    <a:pt x="1802" y="1478"/>
                    <a:pt x="1799" y="1471"/>
                    <a:pt x="1805" y="1458"/>
                  </a:cubicBezTo>
                  <a:cubicBezTo>
                    <a:pt x="1799" y="1457"/>
                    <a:pt x="1799" y="1449"/>
                    <a:pt x="1791" y="1448"/>
                  </a:cubicBezTo>
                  <a:cubicBezTo>
                    <a:pt x="1787" y="1461"/>
                    <a:pt x="1775" y="1465"/>
                    <a:pt x="1776" y="1482"/>
                  </a:cubicBezTo>
                  <a:close/>
                  <a:moveTo>
                    <a:pt x="1284" y="1510"/>
                  </a:moveTo>
                  <a:cubicBezTo>
                    <a:pt x="1332" y="1532"/>
                    <a:pt x="1365" y="1492"/>
                    <a:pt x="1387" y="1464"/>
                  </a:cubicBezTo>
                  <a:cubicBezTo>
                    <a:pt x="1382" y="1458"/>
                    <a:pt x="1390" y="1452"/>
                    <a:pt x="1383" y="1450"/>
                  </a:cubicBezTo>
                  <a:cubicBezTo>
                    <a:pt x="1370" y="1465"/>
                    <a:pt x="1354" y="1477"/>
                    <a:pt x="1339" y="1490"/>
                  </a:cubicBezTo>
                  <a:cubicBezTo>
                    <a:pt x="1310" y="1495"/>
                    <a:pt x="1288" y="1504"/>
                    <a:pt x="1272" y="1494"/>
                  </a:cubicBezTo>
                  <a:cubicBezTo>
                    <a:pt x="1278" y="1497"/>
                    <a:pt x="1279" y="1505"/>
                    <a:pt x="1284" y="1510"/>
                  </a:cubicBezTo>
                  <a:close/>
                  <a:moveTo>
                    <a:pt x="1847" y="1458"/>
                  </a:moveTo>
                  <a:cubicBezTo>
                    <a:pt x="1850" y="1461"/>
                    <a:pt x="1849" y="1469"/>
                    <a:pt x="1853" y="1472"/>
                  </a:cubicBezTo>
                  <a:cubicBezTo>
                    <a:pt x="1864" y="1473"/>
                    <a:pt x="1871" y="1469"/>
                    <a:pt x="1879" y="1466"/>
                  </a:cubicBezTo>
                  <a:cubicBezTo>
                    <a:pt x="1880" y="1458"/>
                    <a:pt x="1875" y="1455"/>
                    <a:pt x="1873" y="1450"/>
                  </a:cubicBezTo>
                  <a:cubicBezTo>
                    <a:pt x="1861" y="1452"/>
                    <a:pt x="1853" y="1449"/>
                    <a:pt x="1847" y="1458"/>
                  </a:cubicBezTo>
                  <a:close/>
                  <a:moveTo>
                    <a:pt x="1379" y="1520"/>
                  </a:moveTo>
                  <a:cubicBezTo>
                    <a:pt x="1373" y="1518"/>
                    <a:pt x="1378" y="1506"/>
                    <a:pt x="1371" y="1506"/>
                  </a:cubicBezTo>
                  <a:cubicBezTo>
                    <a:pt x="1357" y="1515"/>
                    <a:pt x="1366" y="1534"/>
                    <a:pt x="1379" y="1520"/>
                  </a:cubicBezTo>
                  <a:close/>
                  <a:moveTo>
                    <a:pt x="1075" y="2147"/>
                  </a:moveTo>
                  <a:cubicBezTo>
                    <a:pt x="1076" y="2147"/>
                    <a:pt x="1078" y="2147"/>
                    <a:pt x="1077" y="2149"/>
                  </a:cubicBezTo>
                  <a:cubicBezTo>
                    <a:pt x="1065" y="2141"/>
                    <a:pt x="1050" y="2149"/>
                    <a:pt x="1034" y="2151"/>
                  </a:cubicBezTo>
                  <a:cubicBezTo>
                    <a:pt x="1004" y="2154"/>
                    <a:pt x="972" y="2150"/>
                    <a:pt x="946" y="2151"/>
                  </a:cubicBezTo>
                  <a:cubicBezTo>
                    <a:pt x="853" y="2154"/>
                    <a:pt x="802" y="2156"/>
                    <a:pt x="710" y="2158"/>
                  </a:cubicBezTo>
                  <a:cubicBezTo>
                    <a:pt x="652" y="2160"/>
                    <a:pt x="594" y="2159"/>
                    <a:pt x="548" y="2154"/>
                  </a:cubicBezTo>
                  <a:cubicBezTo>
                    <a:pt x="554" y="2168"/>
                    <a:pt x="618" y="2166"/>
                    <a:pt x="601" y="2172"/>
                  </a:cubicBezTo>
                  <a:cubicBezTo>
                    <a:pt x="628" y="2172"/>
                    <a:pt x="658" y="2178"/>
                    <a:pt x="690" y="2182"/>
                  </a:cubicBezTo>
                  <a:cubicBezTo>
                    <a:pt x="681" y="2189"/>
                    <a:pt x="665" y="2179"/>
                    <a:pt x="659" y="2186"/>
                  </a:cubicBezTo>
                  <a:cubicBezTo>
                    <a:pt x="665" y="2187"/>
                    <a:pt x="672" y="2194"/>
                    <a:pt x="679" y="2188"/>
                  </a:cubicBezTo>
                  <a:cubicBezTo>
                    <a:pt x="678" y="2191"/>
                    <a:pt x="679" y="2193"/>
                    <a:pt x="681" y="2194"/>
                  </a:cubicBezTo>
                  <a:cubicBezTo>
                    <a:pt x="737" y="2203"/>
                    <a:pt x="783" y="2199"/>
                    <a:pt x="839" y="2198"/>
                  </a:cubicBezTo>
                  <a:cubicBezTo>
                    <a:pt x="833" y="2202"/>
                    <a:pt x="848" y="2203"/>
                    <a:pt x="851" y="2200"/>
                  </a:cubicBezTo>
                  <a:cubicBezTo>
                    <a:pt x="837" y="2196"/>
                    <a:pt x="874" y="2193"/>
                    <a:pt x="885" y="2190"/>
                  </a:cubicBezTo>
                  <a:cubicBezTo>
                    <a:pt x="885" y="2193"/>
                    <a:pt x="881" y="2195"/>
                    <a:pt x="885" y="2196"/>
                  </a:cubicBezTo>
                  <a:cubicBezTo>
                    <a:pt x="889" y="2190"/>
                    <a:pt x="895" y="2199"/>
                    <a:pt x="903" y="2196"/>
                  </a:cubicBezTo>
                  <a:cubicBezTo>
                    <a:pt x="898" y="2182"/>
                    <a:pt x="933" y="2193"/>
                    <a:pt x="942" y="2186"/>
                  </a:cubicBezTo>
                  <a:cubicBezTo>
                    <a:pt x="940" y="2186"/>
                    <a:pt x="937" y="2187"/>
                    <a:pt x="936" y="2184"/>
                  </a:cubicBezTo>
                  <a:cubicBezTo>
                    <a:pt x="945" y="2187"/>
                    <a:pt x="952" y="2178"/>
                    <a:pt x="954" y="2186"/>
                  </a:cubicBezTo>
                  <a:cubicBezTo>
                    <a:pt x="951" y="2187"/>
                    <a:pt x="944" y="2184"/>
                    <a:pt x="944" y="2188"/>
                  </a:cubicBezTo>
                  <a:cubicBezTo>
                    <a:pt x="954" y="2188"/>
                    <a:pt x="963" y="2187"/>
                    <a:pt x="970" y="2184"/>
                  </a:cubicBezTo>
                  <a:cubicBezTo>
                    <a:pt x="967" y="2184"/>
                    <a:pt x="960" y="2186"/>
                    <a:pt x="962" y="2180"/>
                  </a:cubicBezTo>
                  <a:cubicBezTo>
                    <a:pt x="957" y="2186"/>
                    <a:pt x="949" y="2181"/>
                    <a:pt x="942" y="2176"/>
                  </a:cubicBezTo>
                  <a:cubicBezTo>
                    <a:pt x="991" y="2175"/>
                    <a:pt x="1034" y="2166"/>
                    <a:pt x="1079" y="2162"/>
                  </a:cubicBezTo>
                  <a:cubicBezTo>
                    <a:pt x="1076" y="2161"/>
                    <a:pt x="1069" y="2165"/>
                    <a:pt x="1069" y="2160"/>
                  </a:cubicBezTo>
                  <a:cubicBezTo>
                    <a:pt x="1093" y="2151"/>
                    <a:pt x="1129" y="2154"/>
                    <a:pt x="1145" y="2137"/>
                  </a:cubicBezTo>
                  <a:cubicBezTo>
                    <a:pt x="1148" y="2138"/>
                    <a:pt x="1156" y="2143"/>
                    <a:pt x="1157" y="2141"/>
                  </a:cubicBezTo>
                  <a:cubicBezTo>
                    <a:pt x="1151" y="2137"/>
                    <a:pt x="1148" y="2131"/>
                    <a:pt x="1139" y="2131"/>
                  </a:cubicBezTo>
                  <a:cubicBezTo>
                    <a:pt x="1134" y="2152"/>
                    <a:pt x="1095" y="2147"/>
                    <a:pt x="1075" y="2147"/>
                  </a:cubicBezTo>
                  <a:close/>
                  <a:moveTo>
                    <a:pt x="1133" y="2200"/>
                  </a:moveTo>
                  <a:cubicBezTo>
                    <a:pt x="1116" y="2210"/>
                    <a:pt x="1087" y="2207"/>
                    <a:pt x="1067" y="2214"/>
                  </a:cubicBezTo>
                  <a:cubicBezTo>
                    <a:pt x="1136" y="2230"/>
                    <a:pt x="1199" y="2251"/>
                    <a:pt x="1272" y="2264"/>
                  </a:cubicBezTo>
                  <a:cubicBezTo>
                    <a:pt x="1267" y="2250"/>
                    <a:pt x="1263" y="2235"/>
                    <a:pt x="1260" y="2220"/>
                  </a:cubicBezTo>
                  <a:cubicBezTo>
                    <a:pt x="1222" y="2209"/>
                    <a:pt x="1175" y="2192"/>
                    <a:pt x="1133" y="2200"/>
                  </a:cubicBezTo>
                  <a:close/>
                  <a:moveTo>
                    <a:pt x="609" y="2224"/>
                  </a:moveTo>
                  <a:cubicBezTo>
                    <a:pt x="611" y="2224"/>
                    <a:pt x="614" y="2223"/>
                    <a:pt x="611" y="2222"/>
                  </a:cubicBezTo>
                  <a:cubicBezTo>
                    <a:pt x="581" y="2214"/>
                    <a:pt x="532" y="2215"/>
                    <a:pt x="504" y="2198"/>
                  </a:cubicBezTo>
                  <a:cubicBezTo>
                    <a:pt x="456" y="2207"/>
                    <a:pt x="404" y="2212"/>
                    <a:pt x="359" y="2226"/>
                  </a:cubicBezTo>
                  <a:cubicBezTo>
                    <a:pt x="361" y="2238"/>
                    <a:pt x="349" y="2249"/>
                    <a:pt x="347" y="2264"/>
                  </a:cubicBezTo>
                  <a:cubicBezTo>
                    <a:pt x="435" y="2254"/>
                    <a:pt x="525" y="2238"/>
                    <a:pt x="609" y="2224"/>
                  </a:cubicBezTo>
                  <a:close/>
                  <a:moveTo>
                    <a:pt x="772" y="2220"/>
                  </a:moveTo>
                  <a:cubicBezTo>
                    <a:pt x="772" y="2228"/>
                    <a:pt x="772" y="2236"/>
                    <a:pt x="772" y="2244"/>
                  </a:cubicBezTo>
                  <a:cubicBezTo>
                    <a:pt x="787" y="2254"/>
                    <a:pt x="808" y="2248"/>
                    <a:pt x="825" y="2256"/>
                  </a:cubicBezTo>
                  <a:cubicBezTo>
                    <a:pt x="826" y="2240"/>
                    <a:pt x="824" y="2227"/>
                    <a:pt x="819" y="2218"/>
                  </a:cubicBezTo>
                  <a:cubicBezTo>
                    <a:pt x="812" y="2220"/>
                    <a:pt x="784" y="2220"/>
                    <a:pt x="772" y="2220"/>
                  </a:cubicBezTo>
                  <a:close/>
                  <a:moveTo>
                    <a:pt x="841" y="2256"/>
                  </a:moveTo>
                  <a:cubicBezTo>
                    <a:pt x="858" y="2256"/>
                    <a:pt x="873" y="2259"/>
                    <a:pt x="887" y="2254"/>
                  </a:cubicBezTo>
                  <a:cubicBezTo>
                    <a:pt x="886" y="2240"/>
                    <a:pt x="890" y="2232"/>
                    <a:pt x="887" y="2220"/>
                  </a:cubicBezTo>
                  <a:cubicBezTo>
                    <a:pt x="867" y="2219"/>
                    <a:pt x="866" y="2218"/>
                    <a:pt x="843" y="2218"/>
                  </a:cubicBezTo>
                  <a:cubicBezTo>
                    <a:pt x="839" y="2231"/>
                    <a:pt x="843" y="2241"/>
                    <a:pt x="841" y="2256"/>
                  </a:cubicBezTo>
                  <a:close/>
                  <a:moveTo>
                    <a:pt x="754" y="2273"/>
                  </a:moveTo>
                  <a:cubicBezTo>
                    <a:pt x="754" y="2291"/>
                    <a:pt x="760" y="2312"/>
                    <a:pt x="768" y="2327"/>
                  </a:cubicBezTo>
                  <a:cubicBezTo>
                    <a:pt x="805" y="2345"/>
                    <a:pt x="878" y="2349"/>
                    <a:pt x="909" y="2321"/>
                  </a:cubicBezTo>
                  <a:cubicBezTo>
                    <a:pt x="907" y="2306"/>
                    <a:pt x="914" y="2285"/>
                    <a:pt x="907" y="2270"/>
                  </a:cubicBezTo>
                  <a:cubicBezTo>
                    <a:pt x="858" y="2279"/>
                    <a:pt x="799" y="2275"/>
                    <a:pt x="754" y="2273"/>
                  </a:cubicBezTo>
                  <a:close/>
                  <a:moveTo>
                    <a:pt x="696" y="2299"/>
                  </a:moveTo>
                  <a:cubicBezTo>
                    <a:pt x="693" y="2297"/>
                    <a:pt x="699" y="2289"/>
                    <a:pt x="694" y="2283"/>
                  </a:cubicBezTo>
                  <a:cubicBezTo>
                    <a:pt x="688" y="2282"/>
                    <a:pt x="687" y="2287"/>
                    <a:pt x="681" y="2285"/>
                  </a:cubicBezTo>
                  <a:cubicBezTo>
                    <a:pt x="681" y="2291"/>
                    <a:pt x="681" y="2296"/>
                    <a:pt x="681" y="2301"/>
                  </a:cubicBezTo>
                  <a:cubicBezTo>
                    <a:pt x="688" y="2301"/>
                    <a:pt x="695" y="2301"/>
                    <a:pt x="696" y="2299"/>
                  </a:cubicBezTo>
                  <a:close/>
                  <a:moveTo>
                    <a:pt x="714" y="2295"/>
                  </a:moveTo>
                  <a:cubicBezTo>
                    <a:pt x="714" y="2299"/>
                    <a:pt x="714" y="2302"/>
                    <a:pt x="714" y="2305"/>
                  </a:cubicBezTo>
                  <a:cubicBezTo>
                    <a:pt x="722" y="2302"/>
                    <a:pt x="732" y="2302"/>
                    <a:pt x="736" y="2295"/>
                  </a:cubicBezTo>
                  <a:cubicBezTo>
                    <a:pt x="732" y="2294"/>
                    <a:pt x="724" y="2294"/>
                    <a:pt x="714" y="2295"/>
                  </a:cubicBezTo>
                  <a:close/>
                  <a:moveTo>
                    <a:pt x="686" y="2337"/>
                  </a:moveTo>
                  <a:cubicBezTo>
                    <a:pt x="697" y="2334"/>
                    <a:pt x="693" y="2329"/>
                    <a:pt x="696" y="2319"/>
                  </a:cubicBezTo>
                  <a:cubicBezTo>
                    <a:pt x="688" y="2320"/>
                    <a:pt x="687" y="2313"/>
                    <a:pt x="677" y="2315"/>
                  </a:cubicBezTo>
                  <a:cubicBezTo>
                    <a:pt x="676" y="2327"/>
                    <a:pt x="679" y="2334"/>
                    <a:pt x="686" y="2337"/>
                  </a:cubicBezTo>
                  <a:close/>
                  <a:moveTo>
                    <a:pt x="863" y="2432"/>
                  </a:moveTo>
                  <a:cubicBezTo>
                    <a:pt x="865" y="2399"/>
                    <a:pt x="875" y="2387"/>
                    <a:pt x="867" y="2355"/>
                  </a:cubicBezTo>
                  <a:cubicBezTo>
                    <a:pt x="838" y="2358"/>
                    <a:pt x="816" y="2359"/>
                    <a:pt x="786" y="2351"/>
                  </a:cubicBezTo>
                  <a:cubicBezTo>
                    <a:pt x="786" y="2383"/>
                    <a:pt x="788" y="2402"/>
                    <a:pt x="784" y="2438"/>
                  </a:cubicBezTo>
                  <a:cubicBezTo>
                    <a:pt x="815" y="2446"/>
                    <a:pt x="834" y="2446"/>
                    <a:pt x="863" y="2432"/>
                  </a:cubicBezTo>
                  <a:close/>
                  <a:moveTo>
                    <a:pt x="776" y="2482"/>
                  </a:moveTo>
                  <a:cubicBezTo>
                    <a:pt x="804" y="2492"/>
                    <a:pt x="870" y="2495"/>
                    <a:pt x="869" y="2452"/>
                  </a:cubicBezTo>
                  <a:cubicBezTo>
                    <a:pt x="836" y="2462"/>
                    <a:pt x="808" y="2466"/>
                    <a:pt x="776" y="2452"/>
                  </a:cubicBezTo>
                  <a:cubicBezTo>
                    <a:pt x="776" y="2462"/>
                    <a:pt x="776" y="2472"/>
                    <a:pt x="776" y="2482"/>
                  </a:cubicBezTo>
                  <a:close/>
                  <a:moveTo>
                    <a:pt x="40" y="2516"/>
                  </a:moveTo>
                  <a:cubicBezTo>
                    <a:pt x="48" y="2514"/>
                    <a:pt x="55" y="2521"/>
                    <a:pt x="62" y="2516"/>
                  </a:cubicBezTo>
                  <a:cubicBezTo>
                    <a:pt x="59" y="2509"/>
                    <a:pt x="56" y="2502"/>
                    <a:pt x="48" y="2500"/>
                  </a:cubicBezTo>
                  <a:cubicBezTo>
                    <a:pt x="45" y="2505"/>
                    <a:pt x="42" y="2510"/>
                    <a:pt x="40" y="2516"/>
                  </a:cubicBezTo>
                  <a:close/>
                  <a:moveTo>
                    <a:pt x="805" y="2504"/>
                  </a:moveTo>
                  <a:cubicBezTo>
                    <a:pt x="807" y="2526"/>
                    <a:pt x="835" y="2518"/>
                    <a:pt x="833" y="2504"/>
                  </a:cubicBezTo>
                  <a:cubicBezTo>
                    <a:pt x="823" y="2501"/>
                    <a:pt x="818" y="2504"/>
                    <a:pt x="805" y="2504"/>
                  </a:cubicBezTo>
                  <a:close/>
                  <a:moveTo>
                    <a:pt x="1518" y="2521"/>
                  </a:moveTo>
                  <a:cubicBezTo>
                    <a:pt x="1510" y="2524"/>
                    <a:pt x="1503" y="2516"/>
                    <a:pt x="1494" y="2518"/>
                  </a:cubicBezTo>
                  <a:cubicBezTo>
                    <a:pt x="1474" y="2546"/>
                    <a:pt x="1416" y="2536"/>
                    <a:pt x="1383" y="2551"/>
                  </a:cubicBezTo>
                  <a:cubicBezTo>
                    <a:pt x="1382" y="2543"/>
                    <a:pt x="1378" y="2551"/>
                    <a:pt x="1373" y="2547"/>
                  </a:cubicBezTo>
                  <a:cubicBezTo>
                    <a:pt x="1392" y="2588"/>
                    <a:pt x="1401" y="2625"/>
                    <a:pt x="1420" y="2658"/>
                  </a:cubicBezTo>
                  <a:cubicBezTo>
                    <a:pt x="1464" y="2663"/>
                    <a:pt x="1517" y="2673"/>
                    <a:pt x="1539" y="2639"/>
                  </a:cubicBezTo>
                  <a:cubicBezTo>
                    <a:pt x="1544" y="2637"/>
                    <a:pt x="1546" y="2636"/>
                    <a:pt x="1551" y="2639"/>
                  </a:cubicBezTo>
                  <a:cubicBezTo>
                    <a:pt x="1562" y="2603"/>
                    <a:pt x="1537" y="2557"/>
                    <a:pt x="1518" y="2521"/>
                  </a:cubicBezTo>
                  <a:close/>
                  <a:moveTo>
                    <a:pt x="1597" y="2541"/>
                  </a:moveTo>
                  <a:cubicBezTo>
                    <a:pt x="1603" y="2542"/>
                    <a:pt x="1603" y="2537"/>
                    <a:pt x="1609" y="2537"/>
                  </a:cubicBezTo>
                  <a:cubicBezTo>
                    <a:pt x="1606" y="2528"/>
                    <a:pt x="1603" y="2519"/>
                    <a:pt x="1593" y="2518"/>
                  </a:cubicBezTo>
                  <a:cubicBezTo>
                    <a:pt x="1591" y="2522"/>
                    <a:pt x="1594" y="2536"/>
                    <a:pt x="1597" y="2541"/>
                  </a:cubicBezTo>
                  <a:close/>
                  <a:moveTo>
                    <a:pt x="24" y="2565"/>
                  </a:moveTo>
                  <a:cubicBezTo>
                    <a:pt x="33" y="2565"/>
                    <a:pt x="42" y="2564"/>
                    <a:pt x="48" y="2567"/>
                  </a:cubicBezTo>
                  <a:cubicBezTo>
                    <a:pt x="47" y="2552"/>
                    <a:pt x="55" y="2546"/>
                    <a:pt x="56" y="2533"/>
                  </a:cubicBezTo>
                  <a:cubicBezTo>
                    <a:pt x="49" y="2531"/>
                    <a:pt x="41" y="2530"/>
                    <a:pt x="34" y="2527"/>
                  </a:cubicBezTo>
                  <a:cubicBezTo>
                    <a:pt x="32" y="2540"/>
                    <a:pt x="22" y="2555"/>
                    <a:pt x="24" y="2565"/>
                  </a:cubicBezTo>
                  <a:close/>
                  <a:moveTo>
                    <a:pt x="117" y="2535"/>
                  </a:moveTo>
                  <a:cubicBezTo>
                    <a:pt x="105" y="2564"/>
                    <a:pt x="98" y="2598"/>
                    <a:pt x="87" y="2629"/>
                  </a:cubicBezTo>
                  <a:cubicBezTo>
                    <a:pt x="106" y="2651"/>
                    <a:pt x="140" y="2657"/>
                    <a:pt x="177" y="2660"/>
                  </a:cubicBezTo>
                  <a:cubicBezTo>
                    <a:pt x="187" y="2656"/>
                    <a:pt x="190" y="2651"/>
                    <a:pt x="200" y="2656"/>
                  </a:cubicBezTo>
                  <a:cubicBezTo>
                    <a:pt x="215" y="2627"/>
                    <a:pt x="229" y="2599"/>
                    <a:pt x="234" y="2561"/>
                  </a:cubicBezTo>
                  <a:cubicBezTo>
                    <a:pt x="196" y="2563"/>
                    <a:pt x="156" y="2549"/>
                    <a:pt x="117" y="2535"/>
                  </a:cubicBezTo>
                  <a:close/>
                  <a:moveTo>
                    <a:pt x="1603" y="2557"/>
                  </a:moveTo>
                  <a:cubicBezTo>
                    <a:pt x="1602" y="2563"/>
                    <a:pt x="1605" y="2564"/>
                    <a:pt x="1605" y="2569"/>
                  </a:cubicBezTo>
                  <a:cubicBezTo>
                    <a:pt x="1612" y="2570"/>
                    <a:pt x="1613" y="2566"/>
                    <a:pt x="1621" y="2567"/>
                  </a:cubicBezTo>
                  <a:cubicBezTo>
                    <a:pt x="1622" y="2561"/>
                    <a:pt x="1617" y="2560"/>
                    <a:pt x="1619" y="2553"/>
                  </a:cubicBezTo>
                  <a:cubicBezTo>
                    <a:pt x="1611" y="2552"/>
                    <a:pt x="1607" y="2555"/>
                    <a:pt x="1603" y="2557"/>
                  </a:cubicBezTo>
                  <a:close/>
                  <a:moveTo>
                    <a:pt x="1559" y="2567"/>
                  </a:moveTo>
                  <a:cubicBezTo>
                    <a:pt x="1563" y="2568"/>
                    <a:pt x="1565" y="2572"/>
                    <a:pt x="1565" y="2577"/>
                  </a:cubicBezTo>
                  <a:cubicBezTo>
                    <a:pt x="1575" y="2577"/>
                    <a:pt x="1580" y="2572"/>
                    <a:pt x="1591" y="2573"/>
                  </a:cubicBezTo>
                  <a:cubicBezTo>
                    <a:pt x="1591" y="2567"/>
                    <a:pt x="1591" y="2563"/>
                    <a:pt x="1587" y="2561"/>
                  </a:cubicBezTo>
                  <a:cubicBezTo>
                    <a:pt x="1581" y="2561"/>
                    <a:pt x="1565" y="2562"/>
                    <a:pt x="1559" y="2567"/>
                  </a:cubicBezTo>
                  <a:close/>
                  <a:moveTo>
                    <a:pt x="89" y="2575"/>
                  </a:moveTo>
                  <a:cubicBezTo>
                    <a:pt x="77" y="2571"/>
                    <a:pt x="77" y="2568"/>
                    <a:pt x="62" y="2567"/>
                  </a:cubicBezTo>
                  <a:cubicBezTo>
                    <a:pt x="68" y="2571"/>
                    <a:pt x="85" y="2582"/>
                    <a:pt x="89" y="2575"/>
                  </a:cubicBezTo>
                  <a:close/>
                  <a:moveTo>
                    <a:pt x="16" y="2605"/>
                  </a:moveTo>
                  <a:cubicBezTo>
                    <a:pt x="33" y="2605"/>
                    <a:pt x="38" y="2594"/>
                    <a:pt x="42" y="2581"/>
                  </a:cubicBezTo>
                  <a:cubicBezTo>
                    <a:pt x="32" y="2581"/>
                    <a:pt x="27" y="2578"/>
                    <a:pt x="18" y="2577"/>
                  </a:cubicBezTo>
                  <a:cubicBezTo>
                    <a:pt x="19" y="2588"/>
                    <a:pt x="14" y="2593"/>
                    <a:pt x="16" y="2605"/>
                  </a:cubicBezTo>
                  <a:close/>
                  <a:moveTo>
                    <a:pt x="1617" y="2583"/>
                  </a:moveTo>
                  <a:cubicBezTo>
                    <a:pt x="1615" y="2592"/>
                    <a:pt x="1620" y="2594"/>
                    <a:pt x="1625" y="2597"/>
                  </a:cubicBezTo>
                  <a:cubicBezTo>
                    <a:pt x="1624" y="2591"/>
                    <a:pt x="1631" y="2583"/>
                    <a:pt x="1623" y="2581"/>
                  </a:cubicBezTo>
                  <a:cubicBezTo>
                    <a:pt x="1622" y="2583"/>
                    <a:pt x="1620" y="2583"/>
                    <a:pt x="1617" y="2583"/>
                  </a:cubicBezTo>
                  <a:close/>
                  <a:moveTo>
                    <a:pt x="52" y="2756"/>
                  </a:moveTo>
                  <a:cubicBezTo>
                    <a:pt x="79" y="2761"/>
                    <a:pt x="105" y="2780"/>
                    <a:pt x="131" y="2775"/>
                  </a:cubicBezTo>
                  <a:cubicBezTo>
                    <a:pt x="140" y="2742"/>
                    <a:pt x="160" y="2713"/>
                    <a:pt x="175" y="2676"/>
                  </a:cubicBezTo>
                  <a:cubicBezTo>
                    <a:pt x="141" y="2674"/>
                    <a:pt x="115" y="2671"/>
                    <a:pt x="89" y="2656"/>
                  </a:cubicBezTo>
                  <a:cubicBezTo>
                    <a:pt x="80" y="2693"/>
                    <a:pt x="68" y="2726"/>
                    <a:pt x="52" y="2756"/>
                  </a:cubicBezTo>
                  <a:close/>
                  <a:moveTo>
                    <a:pt x="1450" y="2684"/>
                  </a:moveTo>
                  <a:cubicBezTo>
                    <a:pt x="1469" y="2716"/>
                    <a:pt x="1480" y="2756"/>
                    <a:pt x="1500" y="2787"/>
                  </a:cubicBezTo>
                  <a:cubicBezTo>
                    <a:pt x="1523" y="2775"/>
                    <a:pt x="1565" y="2782"/>
                    <a:pt x="1583" y="2765"/>
                  </a:cubicBezTo>
                  <a:cubicBezTo>
                    <a:pt x="1569" y="2732"/>
                    <a:pt x="1560" y="2692"/>
                    <a:pt x="1541" y="2662"/>
                  </a:cubicBezTo>
                  <a:cubicBezTo>
                    <a:pt x="1517" y="2689"/>
                    <a:pt x="1486" y="2678"/>
                    <a:pt x="1450" y="2684"/>
                  </a:cubicBezTo>
                  <a:close/>
                  <a:moveTo>
                    <a:pt x="48" y="2827"/>
                  </a:moveTo>
                  <a:cubicBezTo>
                    <a:pt x="54" y="2824"/>
                    <a:pt x="60" y="2821"/>
                    <a:pt x="66" y="2827"/>
                  </a:cubicBezTo>
                  <a:cubicBezTo>
                    <a:pt x="66" y="2831"/>
                    <a:pt x="63" y="2831"/>
                    <a:pt x="64" y="2835"/>
                  </a:cubicBezTo>
                  <a:cubicBezTo>
                    <a:pt x="73" y="2840"/>
                    <a:pt x="85" y="2843"/>
                    <a:pt x="97" y="2845"/>
                  </a:cubicBezTo>
                  <a:cubicBezTo>
                    <a:pt x="108" y="2829"/>
                    <a:pt x="118" y="2813"/>
                    <a:pt x="125" y="2793"/>
                  </a:cubicBezTo>
                  <a:cubicBezTo>
                    <a:pt x="102" y="2793"/>
                    <a:pt x="69" y="2779"/>
                    <a:pt x="44" y="2775"/>
                  </a:cubicBezTo>
                  <a:cubicBezTo>
                    <a:pt x="40" y="2793"/>
                    <a:pt x="28" y="2823"/>
                    <a:pt x="48" y="2827"/>
                  </a:cubicBezTo>
                  <a:close/>
                  <a:moveTo>
                    <a:pt x="1593" y="2785"/>
                  </a:moveTo>
                  <a:cubicBezTo>
                    <a:pt x="1567" y="2797"/>
                    <a:pt x="1537" y="2793"/>
                    <a:pt x="1510" y="2803"/>
                  </a:cubicBezTo>
                  <a:cubicBezTo>
                    <a:pt x="1519" y="2824"/>
                    <a:pt x="1526" y="2848"/>
                    <a:pt x="1539" y="2865"/>
                  </a:cubicBezTo>
                  <a:cubicBezTo>
                    <a:pt x="1565" y="2858"/>
                    <a:pt x="1596" y="2857"/>
                    <a:pt x="1609" y="2839"/>
                  </a:cubicBezTo>
                  <a:cubicBezTo>
                    <a:pt x="1607" y="2818"/>
                    <a:pt x="1601" y="2801"/>
                    <a:pt x="1593" y="2785"/>
                  </a:cubicBezTo>
                  <a:close/>
                  <a:moveTo>
                    <a:pt x="44" y="2882"/>
                  </a:moveTo>
                  <a:cubicBezTo>
                    <a:pt x="50" y="2882"/>
                    <a:pt x="49" y="2889"/>
                    <a:pt x="58" y="2886"/>
                  </a:cubicBezTo>
                  <a:cubicBezTo>
                    <a:pt x="64" y="2878"/>
                    <a:pt x="68" y="2867"/>
                    <a:pt x="72" y="2857"/>
                  </a:cubicBezTo>
                  <a:cubicBezTo>
                    <a:pt x="64" y="2852"/>
                    <a:pt x="62" y="2855"/>
                    <a:pt x="56" y="2849"/>
                  </a:cubicBezTo>
                  <a:cubicBezTo>
                    <a:pt x="52" y="2860"/>
                    <a:pt x="44" y="2868"/>
                    <a:pt x="44" y="2882"/>
                  </a:cubicBezTo>
                  <a:close/>
                  <a:moveTo>
                    <a:pt x="1575" y="2877"/>
                  </a:moveTo>
                  <a:cubicBezTo>
                    <a:pt x="1575" y="2888"/>
                    <a:pt x="1583" y="2900"/>
                    <a:pt x="1591" y="2908"/>
                  </a:cubicBezTo>
                  <a:cubicBezTo>
                    <a:pt x="1595" y="2898"/>
                    <a:pt x="1603" y="2882"/>
                    <a:pt x="1595" y="2871"/>
                  </a:cubicBezTo>
                  <a:cubicBezTo>
                    <a:pt x="1589" y="2873"/>
                    <a:pt x="1583" y="2875"/>
                    <a:pt x="1575" y="2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grpSp>
          <p:nvGrpSpPr>
            <p:cNvPr id="78" name="组合"/>
            <p:cNvGrpSpPr/>
            <p:nvPr userDrawn="1"/>
          </p:nvGrpSpPr>
          <p:grpSpPr>
            <a:xfrm rot="845092">
              <a:off x="537607" y="1768010"/>
              <a:ext cx="784974" cy="548877"/>
              <a:chOff x="3136900" y="5457825"/>
              <a:chExt cx="1235075" cy="863600"/>
            </a:xfrm>
            <a:solidFill>
              <a:schemeClr val="accent5"/>
            </a:solidFill>
          </p:grpSpPr>
          <p:sp>
            <p:nvSpPr>
              <p:cNvPr id="79" name="任意多边形"/>
              <p:cNvSpPr/>
              <p:nvPr/>
            </p:nvSpPr>
            <p:spPr bwMode="auto">
              <a:xfrm>
                <a:off x="4310063" y="5719763"/>
                <a:ext cx="34925" cy="138113"/>
              </a:xfrm>
              <a:custGeom>
                <a:avLst/>
                <a:gdLst>
                  <a:gd name="T0" fmla="*/ 9 w 55"/>
                  <a:gd name="T1" fmla="*/ 214 h 214"/>
                  <a:gd name="T2" fmla="*/ 12 w 55"/>
                  <a:gd name="T3" fmla="*/ 151 h 214"/>
                  <a:gd name="T4" fmla="*/ 40 w 55"/>
                  <a:gd name="T5" fmla="*/ 63 h 214"/>
                  <a:gd name="T6" fmla="*/ 39 w 55"/>
                  <a:gd name="T7" fmla="*/ 28 h 214"/>
                  <a:gd name="T8" fmla="*/ 29 w 55"/>
                  <a:gd name="T9" fmla="*/ 20 h 214"/>
                  <a:gd name="T10" fmla="*/ 55 w 55"/>
                  <a:gd name="T11" fmla="*/ 20 h 214"/>
                  <a:gd name="T12" fmla="*/ 9 w 55"/>
                  <a:gd name="T1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14">
                    <a:moveTo>
                      <a:pt x="9" y="214"/>
                    </a:moveTo>
                    <a:cubicBezTo>
                      <a:pt x="0" y="194"/>
                      <a:pt x="8" y="170"/>
                      <a:pt x="12" y="151"/>
                    </a:cubicBezTo>
                    <a:cubicBezTo>
                      <a:pt x="20" y="120"/>
                      <a:pt x="32" y="90"/>
                      <a:pt x="40" y="63"/>
                    </a:cubicBezTo>
                    <a:cubicBezTo>
                      <a:pt x="40" y="56"/>
                      <a:pt x="40" y="37"/>
                      <a:pt x="39" y="28"/>
                    </a:cubicBezTo>
                    <a:cubicBezTo>
                      <a:pt x="37" y="24"/>
                      <a:pt x="30" y="24"/>
                      <a:pt x="29" y="20"/>
                    </a:cubicBezTo>
                    <a:cubicBezTo>
                      <a:pt x="28" y="0"/>
                      <a:pt x="49" y="8"/>
                      <a:pt x="55" y="20"/>
                    </a:cubicBezTo>
                    <a:cubicBezTo>
                      <a:pt x="54" y="94"/>
                      <a:pt x="19" y="144"/>
                      <a:pt x="9" y="2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任意多边形"/>
              <p:cNvSpPr/>
              <p:nvPr/>
            </p:nvSpPr>
            <p:spPr bwMode="auto">
              <a:xfrm>
                <a:off x="4165601" y="5883275"/>
                <a:ext cx="142875" cy="325438"/>
              </a:xfrm>
              <a:custGeom>
                <a:avLst/>
                <a:gdLst>
                  <a:gd name="T0" fmla="*/ 216 w 221"/>
                  <a:gd name="T1" fmla="*/ 0 h 504"/>
                  <a:gd name="T2" fmla="*/ 221 w 221"/>
                  <a:gd name="T3" fmla="*/ 4 h 504"/>
                  <a:gd name="T4" fmla="*/ 189 w 221"/>
                  <a:gd name="T5" fmla="*/ 168 h 504"/>
                  <a:gd name="T6" fmla="*/ 151 w 221"/>
                  <a:gd name="T7" fmla="*/ 284 h 504"/>
                  <a:gd name="T8" fmla="*/ 93 w 221"/>
                  <a:gd name="T9" fmla="*/ 469 h 504"/>
                  <a:gd name="T10" fmla="*/ 0 w 221"/>
                  <a:gd name="T11" fmla="*/ 485 h 504"/>
                  <a:gd name="T12" fmla="*/ 80 w 221"/>
                  <a:gd name="T13" fmla="*/ 459 h 504"/>
                  <a:gd name="T14" fmla="*/ 88 w 221"/>
                  <a:gd name="T15" fmla="*/ 425 h 504"/>
                  <a:gd name="T16" fmla="*/ 118 w 221"/>
                  <a:gd name="T17" fmla="*/ 326 h 504"/>
                  <a:gd name="T18" fmla="*/ 164 w 221"/>
                  <a:gd name="T19" fmla="*/ 188 h 504"/>
                  <a:gd name="T20" fmla="*/ 176 w 221"/>
                  <a:gd name="T21" fmla="*/ 166 h 504"/>
                  <a:gd name="T22" fmla="*/ 208 w 221"/>
                  <a:gd name="T23" fmla="*/ 15 h 504"/>
                  <a:gd name="T24" fmla="*/ 213 w 221"/>
                  <a:gd name="T25" fmla="*/ 4 h 504"/>
                  <a:gd name="T26" fmla="*/ 216 w 221"/>
                  <a:gd name="T27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" h="502">
                    <a:moveTo>
                      <a:pt x="216" y="0"/>
                    </a:moveTo>
                    <a:cubicBezTo>
                      <a:pt x="218" y="1"/>
                      <a:pt x="218" y="3"/>
                      <a:pt x="221" y="4"/>
                    </a:cubicBezTo>
                    <a:cubicBezTo>
                      <a:pt x="209" y="60"/>
                      <a:pt x="202" y="112"/>
                      <a:pt x="189" y="168"/>
                    </a:cubicBezTo>
                    <a:cubicBezTo>
                      <a:pt x="174" y="204"/>
                      <a:pt x="160" y="242"/>
                      <a:pt x="151" y="284"/>
                    </a:cubicBezTo>
                    <a:cubicBezTo>
                      <a:pt x="121" y="336"/>
                      <a:pt x="116" y="415"/>
                      <a:pt x="93" y="469"/>
                    </a:cubicBezTo>
                    <a:cubicBezTo>
                      <a:pt x="72" y="487"/>
                      <a:pt x="28" y="504"/>
                      <a:pt x="0" y="485"/>
                    </a:cubicBezTo>
                    <a:cubicBezTo>
                      <a:pt x="26" y="482"/>
                      <a:pt x="63" y="481"/>
                      <a:pt x="80" y="459"/>
                    </a:cubicBezTo>
                    <a:cubicBezTo>
                      <a:pt x="86" y="450"/>
                      <a:pt x="84" y="441"/>
                      <a:pt x="88" y="425"/>
                    </a:cubicBezTo>
                    <a:cubicBezTo>
                      <a:pt x="96" y="395"/>
                      <a:pt x="107" y="361"/>
                      <a:pt x="118" y="326"/>
                    </a:cubicBezTo>
                    <a:cubicBezTo>
                      <a:pt x="132" y="279"/>
                      <a:pt x="147" y="232"/>
                      <a:pt x="164" y="188"/>
                    </a:cubicBezTo>
                    <a:cubicBezTo>
                      <a:pt x="167" y="180"/>
                      <a:pt x="173" y="174"/>
                      <a:pt x="176" y="166"/>
                    </a:cubicBezTo>
                    <a:cubicBezTo>
                      <a:pt x="191" y="120"/>
                      <a:pt x="198" y="67"/>
                      <a:pt x="208" y="15"/>
                    </a:cubicBezTo>
                    <a:cubicBezTo>
                      <a:pt x="208" y="12"/>
                      <a:pt x="212" y="4"/>
                      <a:pt x="213" y="4"/>
                    </a:cubicBezTo>
                    <a:cubicBezTo>
                      <a:pt x="213" y="2"/>
                      <a:pt x="216" y="2"/>
                      <a:pt x="2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任意多边形"/>
              <p:cNvSpPr/>
              <p:nvPr/>
            </p:nvSpPr>
            <p:spPr bwMode="auto">
              <a:xfrm>
                <a:off x="3163888" y="6216650"/>
                <a:ext cx="41275" cy="90487"/>
              </a:xfrm>
              <a:custGeom>
                <a:avLst/>
                <a:gdLst>
                  <a:gd name="T0" fmla="*/ 50 w 64"/>
                  <a:gd name="T1" fmla="*/ 0 h 138"/>
                  <a:gd name="T2" fmla="*/ 57 w 64"/>
                  <a:gd name="T3" fmla="*/ 0 h 138"/>
                  <a:gd name="T4" fmla="*/ 48 w 64"/>
                  <a:gd name="T5" fmla="*/ 25 h 138"/>
                  <a:gd name="T6" fmla="*/ 13 w 64"/>
                  <a:gd name="T7" fmla="*/ 104 h 138"/>
                  <a:gd name="T8" fmla="*/ 23 w 64"/>
                  <a:gd name="T9" fmla="*/ 126 h 138"/>
                  <a:gd name="T10" fmla="*/ 48 w 64"/>
                  <a:gd name="T11" fmla="*/ 134 h 138"/>
                  <a:gd name="T12" fmla="*/ 0 w 64"/>
                  <a:gd name="T13" fmla="*/ 111 h 138"/>
                  <a:gd name="T14" fmla="*/ 50 w 64"/>
                  <a:gd name="T15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38">
                    <a:moveTo>
                      <a:pt x="50" y="0"/>
                    </a:moveTo>
                    <a:cubicBezTo>
                      <a:pt x="52" y="0"/>
                      <a:pt x="54" y="0"/>
                      <a:pt x="57" y="0"/>
                    </a:cubicBezTo>
                    <a:cubicBezTo>
                      <a:pt x="64" y="9"/>
                      <a:pt x="52" y="17"/>
                      <a:pt x="48" y="25"/>
                    </a:cubicBezTo>
                    <a:cubicBezTo>
                      <a:pt x="36" y="49"/>
                      <a:pt x="24" y="78"/>
                      <a:pt x="13" y="104"/>
                    </a:cubicBezTo>
                    <a:cubicBezTo>
                      <a:pt x="18" y="110"/>
                      <a:pt x="19" y="120"/>
                      <a:pt x="23" y="126"/>
                    </a:cubicBezTo>
                    <a:cubicBezTo>
                      <a:pt x="30" y="130"/>
                      <a:pt x="46" y="125"/>
                      <a:pt x="48" y="134"/>
                    </a:cubicBezTo>
                    <a:cubicBezTo>
                      <a:pt x="22" y="138"/>
                      <a:pt x="10" y="128"/>
                      <a:pt x="0" y="111"/>
                    </a:cubicBezTo>
                    <a:cubicBezTo>
                      <a:pt x="10" y="68"/>
                      <a:pt x="41" y="38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任意多边形"/>
              <p:cNvSpPr>
                <a:spLocks noEditPoints="1"/>
              </p:cNvSpPr>
              <p:nvPr/>
            </p:nvSpPr>
            <p:spPr bwMode="auto">
              <a:xfrm>
                <a:off x="3136900" y="5457825"/>
                <a:ext cx="1235075" cy="863600"/>
              </a:xfrm>
              <a:custGeom>
                <a:avLst/>
                <a:gdLst>
                  <a:gd name="T0" fmla="*/ 1104 w 1911"/>
                  <a:gd name="T1" fmla="*/ 78 h 1334"/>
                  <a:gd name="T2" fmla="*/ 1144 w 1911"/>
                  <a:gd name="T3" fmla="*/ 420 h 1334"/>
                  <a:gd name="T4" fmla="*/ 1519 w 1911"/>
                  <a:gd name="T5" fmla="*/ 177 h 1334"/>
                  <a:gd name="T6" fmla="*/ 1652 w 1911"/>
                  <a:gd name="T7" fmla="*/ 118 h 1334"/>
                  <a:gd name="T8" fmla="*/ 1796 w 1911"/>
                  <a:gd name="T9" fmla="*/ 274 h 1334"/>
                  <a:gd name="T10" fmla="*/ 1879 w 1911"/>
                  <a:gd name="T11" fmla="*/ 589 h 1334"/>
                  <a:gd name="T12" fmla="*/ 1504 w 1911"/>
                  <a:gd name="T13" fmla="*/ 1194 h 1334"/>
                  <a:gd name="T14" fmla="*/ 807 w 1911"/>
                  <a:gd name="T15" fmla="*/ 1277 h 1334"/>
                  <a:gd name="T16" fmla="*/ 63 w 1911"/>
                  <a:gd name="T17" fmla="*/ 1328 h 1334"/>
                  <a:gd name="T18" fmla="*/ 28 w 1911"/>
                  <a:gd name="T19" fmla="*/ 1028 h 1334"/>
                  <a:gd name="T20" fmla="*/ 181 w 1911"/>
                  <a:gd name="T21" fmla="*/ 745 h 1334"/>
                  <a:gd name="T22" fmla="*/ 747 w 1911"/>
                  <a:gd name="T23" fmla="*/ 392 h 1334"/>
                  <a:gd name="T24" fmla="*/ 999 w 1911"/>
                  <a:gd name="T25" fmla="*/ 662 h 1334"/>
                  <a:gd name="T26" fmla="*/ 1084 w 1911"/>
                  <a:gd name="T27" fmla="*/ 171 h 1334"/>
                  <a:gd name="T28" fmla="*/ 825 w 1911"/>
                  <a:gd name="T29" fmla="*/ 607 h 1334"/>
                  <a:gd name="T30" fmla="*/ 969 w 1911"/>
                  <a:gd name="T31" fmla="*/ 745 h 1334"/>
                  <a:gd name="T32" fmla="*/ 1074 w 1911"/>
                  <a:gd name="T33" fmla="*/ 539 h 1334"/>
                  <a:gd name="T34" fmla="*/ 1014 w 1911"/>
                  <a:gd name="T35" fmla="*/ 971 h 1334"/>
                  <a:gd name="T36" fmla="*/ 1559 w 1911"/>
                  <a:gd name="T37" fmla="*/ 166 h 1334"/>
                  <a:gd name="T38" fmla="*/ 1091 w 1911"/>
                  <a:gd name="T39" fmla="*/ 915 h 1334"/>
                  <a:gd name="T40" fmla="*/ 949 w 1911"/>
                  <a:gd name="T41" fmla="*/ 1081 h 1334"/>
                  <a:gd name="T42" fmla="*/ 1233 w 1911"/>
                  <a:gd name="T43" fmla="*/ 858 h 1334"/>
                  <a:gd name="T44" fmla="*/ 1632 w 1911"/>
                  <a:gd name="T45" fmla="*/ 166 h 1334"/>
                  <a:gd name="T46" fmla="*/ 1730 w 1911"/>
                  <a:gd name="T47" fmla="*/ 224 h 1334"/>
                  <a:gd name="T48" fmla="*/ 1682 w 1911"/>
                  <a:gd name="T49" fmla="*/ 174 h 1334"/>
                  <a:gd name="T50" fmla="*/ 1489 w 1911"/>
                  <a:gd name="T51" fmla="*/ 798 h 1334"/>
                  <a:gd name="T52" fmla="*/ 1597 w 1911"/>
                  <a:gd name="T53" fmla="*/ 445 h 1334"/>
                  <a:gd name="T54" fmla="*/ 1572 w 1911"/>
                  <a:gd name="T55" fmla="*/ 735 h 1334"/>
                  <a:gd name="T56" fmla="*/ 1625 w 1911"/>
                  <a:gd name="T57" fmla="*/ 694 h 1334"/>
                  <a:gd name="T58" fmla="*/ 1167 w 1911"/>
                  <a:gd name="T59" fmla="*/ 1009 h 1334"/>
                  <a:gd name="T60" fmla="*/ 1712 w 1911"/>
                  <a:gd name="T61" fmla="*/ 533 h 1334"/>
                  <a:gd name="T62" fmla="*/ 1670 w 1911"/>
                  <a:gd name="T63" fmla="*/ 538 h 1334"/>
                  <a:gd name="T64" fmla="*/ 400 w 1911"/>
                  <a:gd name="T65" fmla="*/ 445 h 1334"/>
                  <a:gd name="T66" fmla="*/ 423 w 1911"/>
                  <a:gd name="T67" fmla="*/ 1029 h 1334"/>
                  <a:gd name="T68" fmla="*/ 817 w 1911"/>
                  <a:gd name="T69" fmla="*/ 622 h 1334"/>
                  <a:gd name="T70" fmla="*/ 1821 w 1911"/>
                  <a:gd name="T71" fmla="*/ 421 h 1334"/>
                  <a:gd name="T72" fmla="*/ 1637 w 1911"/>
                  <a:gd name="T73" fmla="*/ 1107 h 1334"/>
                  <a:gd name="T74" fmla="*/ 1149 w 1911"/>
                  <a:gd name="T75" fmla="*/ 1140 h 1334"/>
                  <a:gd name="T76" fmla="*/ 1270 w 1911"/>
                  <a:gd name="T77" fmla="*/ 1172 h 1334"/>
                  <a:gd name="T78" fmla="*/ 1725 w 1911"/>
                  <a:gd name="T79" fmla="*/ 1150 h 1334"/>
                  <a:gd name="T80" fmla="*/ 1884 w 1911"/>
                  <a:gd name="T81" fmla="*/ 498 h 1334"/>
                  <a:gd name="T82" fmla="*/ 1625 w 1911"/>
                  <a:gd name="T83" fmla="*/ 926 h 1334"/>
                  <a:gd name="T84" fmla="*/ 938 w 1911"/>
                  <a:gd name="T85" fmla="*/ 1204 h 1334"/>
                  <a:gd name="T86" fmla="*/ 1736 w 1911"/>
                  <a:gd name="T87" fmla="*/ 722 h 1334"/>
                  <a:gd name="T88" fmla="*/ 1672 w 1911"/>
                  <a:gd name="T89" fmla="*/ 513 h 1334"/>
                  <a:gd name="T90" fmla="*/ 1110 w 1911"/>
                  <a:gd name="T91" fmla="*/ 1031 h 1334"/>
                  <a:gd name="T92" fmla="*/ 1439 w 1911"/>
                  <a:gd name="T93" fmla="*/ 843 h 1334"/>
                  <a:gd name="T94" fmla="*/ 1454 w 1911"/>
                  <a:gd name="T95" fmla="*/ 803 h 1334"/>
                  <a:gd name="T96" fmla="*/ 31 w 1911"/>
                  <a:gd name="T97" fmla="*/ 1009 h 1334"/>
                  <a:gd name="T98" fmla="*/ 553 w 1911"/>
                  <a:gd name="T99" fmla="*/ 1104 h 1334"/>
                  <a:gd name="T100" fmla="*/ 335 w 1911"/>
                  <a:gd name="T101" fmla="*/ 1087 h 1334"/>
                  <a:gd name="T102" fmla="*/ 551 w 1911"/>
                  <a:gd name="T103" fmla="*/ 1087 h 1334"/>
                  <a:gd name="T104" fmla="*/ 88 w 1911"/>
                  <a:gd name="T105" fmla="*/ 1082 h 1334"/>
                  <a:gd name="T106" fmla="*/ 611 w 1911"/>
                  <a:gd name="T107" fmla="*/ 1157 h 1334"/>
                  <a:gd name="T108" fmla="*/ 451 w 1911"/>
                  <a:gd name="T109" fmla="*/ 1145 h 1334"/>
                  <a:gd name="T110" fmla="*/ 78 w 1911"/>
                  <a:gd name="T111" fmla="*/ 1170 h 1334"/>
                  <a:gd name="T112" fmla="*/ 793 w 1911"/>
                  <a:gd name="T113" fmla="*/ 1242 h 1334"/>
                  <a:gd name="T114" fmla="*/ 315 w 1911"/>
                  <a:gd name="T115" fmla="*/ 1260 h 1334"/>
                  <a:gd name="T116" fmla="*/ 123 w 1911"/>
                  <a:gd name="T117" fmla="*/ 1137 h 1334"/>
                  <a:gd name="T118" fmla="*/ 146 w 1911"/>
                  <a:gd name="T119" fmla="*/ 1243 h 1334"/>
                  <a:gd name="T120" fmla="*/ 740 w 1911"/>
                  <a:gd name="T121" fmla="*/ 1213 h 1334"/>
                  <a:gd name="T122" fmla="*/ 928 w 1911"/>
                  <a:gd name="T123" fmla="*/ 1250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0" h="1334">
                    <a:moveTo>
                      <a:pt x="1011" y="260"/>
                    </a:moveTo>
                    <a:cubicBezTo>
                      <a:pt x="1011" y="259"/>
                      <a:pt x="1011" y="257"/>
                      <a:pt x="1009" y="257"/>
                    </a:cubicBezTo>
                    <a:cubicBezTo>
                      <a:pt x="1009" y="264"/>
                      <a:pt x="1006" y="257"/>
                      <a:pt x="1009" y="255"/>
                    </a:cubicBezTo>
                    <a:cubicBezTo>
                      <a:pt x="1010" y="250"/>
                      <a:pt x="1014" y="256"/>
                      <a:pt x="1014" y="252"/>
                    </a:cubicBezTo>
                    <a:cubicBezTo>
                      <a:pt x="1011" y="249"/>
                      <a:pt x="1018" y="243"/>
                      <a:pt x="1022" y="242"/>
                    </a:cubicBezTo>
                    <a:cubicBezTo>
                      <a:pt x="1026" y="225"/>
                      <a:pt x="1042" y="206"/>
                      <a:pt x="1054" y="192"/>
                    </a:cubicBezTo>
                    <a:cubicBezTo>
                      <a:pt x="1060" y="153"/>
                      <a:pt x="1109" y="124"/>
                      <a:pt x="1104" y="78"/>
                    </a:cubicBezTo>
                    <a:cubicBezTo>
                      <a:pt x="1110" y="79"/>
                      <a:pt x="1119" y="63"/>
                      <a:pt x="1112" y="56"/>
                    </a:cubicBezTo>
                    <a:cubicBezTo>
                      <a:pt x="1127" y="49"/>
                      <a:pt x="1124" y="5"/>
                      <a:pt x="1137" y="0"/>
                    </a:cubicBezTo>
                    <a:cubicBezTo>
                      <a:pt x="1154" y="12"/>
                      <a:pt x="1154" y="42"/>
                      <a:pt x="1159" y="65"/>
                    </a:cubicBezTo>
                    <a:cubicBezTo>
                      <a:pt x="1162" y="79"/>
                      <a:pt x="1168" y="92"/>
                      <a:pt x="1170" y="104"/>
                    </a:cubicBezTo>
                    <a:cubicBezTo>
                      <a:pt x="1174" y="124"/>
                      <a:pt x="1172" y="149"/>
                      <a:pt x="1174" y="174"/>
                    </a:cubicBezTo>
                    <a:cubicBezTo>
                      <a:pt x="1175" y="206"/>
                      <a:pt x="1174" y="238"/>
                      <a:pt x="1179" y="257"/>
                    </a:cubicBezTo>
                    <a:cubicBezTo>
                      <a:pt x="1171" y="314"/>
                      <a:pt x="1161" y="369"/>
                      <a:pt x="1144" y="420"/>
                    </a:cubicBezTo>
                    <a:cubicBezTo>
                      <a:pt x="1178" y="388"/>
                      <a:pt x="1215" y="356"/>
                      <a:pt x="1253" y="325"/>
                    </a:cubicBezTo>
                    <a:cubicBezTo>
                      <a:pt x="1264" y="317"/>
                      <a:pt x="1274" y="306"/>
                      <a:pt x="1285" y="299"/>
                    </a:cubicBezTo>
                    <a:cubicBezTo>
                      <a:pt x="1296" y="291"/>
                      <a:pt x="1312" y="289"/>
                      <a:pt x="1320" y="275"/>
                    </a:cubicBezTo>
                    <a:cubicBezTo>
                      <a:pt x="1322" y="277"/>
                      <a:pt x="1324" y="277"/>
                      <a:pt x="1326" y="275"/>
                    </a:cubicBezTo>
                    <a:cubicBezTo>
                      <a:pt x="1353" y="255"/>
                      <a:pt x="1383" y="248"/>
                      <a:pt x="1409" y="227"/>
                    </a:cubicBezTo>
                    <a:cubicBezTo>
                      <a:pt x="1443" y="217"/>
                      <a:pt x="1470" y="199"/>
                      <a:pt x="1504" y="189"/>
                    </a:cubicBezTo>
                    <a:cubicBezTo>
                      <a:pt x="1508" y="184"/>
                      <a:pt x="1514" y="182"/>
                      <a:pt x="1519" y="177"/>
                    </a:cubicBezTo>
                    <a:cubicBezTo>
                      <a:pt x="1524" y="173"/>
                      <a:pt x="1527" y="166"/>
                      <a:pt x="1531" y="162"/>
                    </a:cubicBezTo>
                    <a:cubicBezTo>
                      <a:pt x="1535" y="159"/>
                      <a:pt x="1541" y="159"/>
                      <a:pt x="1544" y="156"/>
                    </a:cubicBezTo>
                    <a:cubicBezTo>
                      <a:pt x="1560" y="142"/>
                      <a:pt x="1568" y="116"/>
                      <a:pt x="1580" y="96"/>
                    </a:cubicBezTo>
                    <a:cubicBezTo>
                      <a:pt x="1581" y="88"/>
                      <a:pt x="1576" y="81"/>
                      <a:pt x="1582" y="76"/>
                    </a:cubicBezTo>
                    <a:cubicBezTo>
                      <a:pt x="1588" y="76"/>
                      <a:pt x="1587" y="78"/>
                      <a:pt x="1592" y="76"/>
                    </a:cubicBezTo>
                    <a:cubicBezTo>
                      <a:pt x="1595" y="96"/>
                      <a:pt x="1605" y="115"/>
                      <a:pt x="1605" y="133"/>
                    </a:cubicBezTo>
                    <a:cubicBezTo>
                      <a:pt x="1625" y="129"/>
                      <a:pt x="1635" y="121"/>
                      <a:pt x="1652" y="118"/>
                    </a:cubicBezTo>
                    <a:cubicBezTo>
                      <a:pt x="1661" y="130"/>
                      <a:pt x="1671" y="143"/>
                      <a:pt x="1678" y="158"/>
                    </a:cubicBezTo>
                    <a:cubicBezTo>
                      <a:pt x="1686" y="158"/>
                      <a:pt x="1691" y="147"/>
                      <a:pt x="1697" y="151"/>
                    </a:cubicBezTo>
                    <a:cubicBezTo>
                      <a:pt x="1711" y="153"/>
                      <a:pt x="1701" y="180"/>
                      <a:pt x="1713" y="184"/>
                    </a:cubicBezTo>
                    <a:cubicBezTo>
                      <a:pt x="1722" y="180"/>
                      <a:pt x="1735" y="174"/>
                      <a:pt x="1743" y="179"/>
                    </a:cubicBezTo>
                    <a:cubicBezTo>
                      <a:pt x="1758" y="212"/>
                      <a:pt x="1742" y="253"/>
                      <a:pt x="1733" y="285"/>
                    </a:cubicBezTo>
                    <a:cubicBezTo>
                      <a:pt x="1744" y="281"/>
                      <a:pt x="1760" y="285"/>
                      <a:pt x="1773" y="282"/>
                    </a:cubicBezTo>
                    <a:cubicBezTo>
                      <a:pt x="1782" y="280"/>
                      <a:pt x="1788" y="271"/>
                      <a:pt x="1796" y="274"/>
                    </a:cubicBezTo>
                    <a:cubicBezTo>
                      <a:pt x="1801" y="283"/>
                      <a:pt x="1794" y="295"/>
                      <a:pt x="1791" y="305"/>
                    </a:cubicBezTo>
                    <a:cubicBezTo>
                      <a:pt x="1783" y="332"/>
                      <a:pt x="1776" y="362"/>
                      <a:pt x="1768" y="388"/>
                    </a:cubicBezTo>
                    <a:cubicBezTo>
                      <a:pt x="1811" y="388"/>
                      <a:pt x="1846" y="384"/>
                      <a:pt x="1886" y="380"/>
                    </a:cubicBezTo>
                    <a:cubicBezTo>
                      <a:pt x="1905" y="401"/>
                      <a:pt x="1911" y="414"/>
                      <a:pt x="1906" y="448"/>
                    </a:cubicBezTo>
                    <a:cubicBezTo>
                      <a:pt x="1903" y="465"/>
                      <a:pt x="1896" y="485"/>
                      <a:pt x="1893" y="506"/>
                    </a:cubicBezTo>
                    <a:cubicBezTo>
                      <a:pt x="1890" y="522"/>
                      <a:pt x="1892" y="539"/>
                      <a:pt x="1889" y="554"/>
                    </a:cubicBezTo>
                    <a:cubicBezTo>
                      <a:pt x="1887" y="567"/>
                      <a:pt x="1881" y="578"/>
                      <a:pt x="1879" y="589"/>
                    </a:cubicBezTo>
                    <a:cubicBezTo>
                      <a:pt x="1876" y="609"/>
                      <a:pt x="1870" y="626"/>
                      <a:pt x="1864" y="647"/>
                    </a:cubicBezTo>
                    <a:cubicBezTo>
                      <a:pt x="1840" y="739"/>
                      <a:pt x="1819" y="838"/>
                      <a:pt x="1795" y="926"/>
                    </a:cubicBezTo>
                    <a:cubicBezTo>
                      <a:pt x="1787" y="954"/>
                      <a:pt x="1775" y="981"/>
                      <a:pt x="1771" y="1008"/>
                    </a:cubicBezTo>
                    <a:cubicBezTo>
                      <a:pt x="1762" y="1068"/>
                      <a:pt x="1753" y="1121"/>
                      <a:pt x="1731" y="1169"/>
                    </a:cubicBezTo>
                    <a:cubicBezTo>
                      <a:pt x="1726" y="1173"/>
                      <a:pt x="1717" y="1175"/>
                      <a:pt x="1712" y="1179"/>
                    </a:cubicBezTo>
                    <a:cubicBezTo>
                      <a:pt x="1689" y="1183"/>
                      <a:pt x="1666" y="1181"/>
                      <a:pt x="1640" y="1179"/>
                    </a:cubicBezTo>
                    <a:cubicBezTo>
                      <a:pt x="1593" y="1175"/>
                      <a:pt x="1547" y="1191"/>
                      <a:pt x="1504" y="1194"/>
                    </a:cubicBezTo>
                    <a:cubicBezTo>
                      <a:pt x="1487" y="1195"/>
                      <a:pt x="1469" y="1189"/>
                      <a:pt x="1456" y="1200"/>
                    </a:cubicBezTo>
                    <a:cubicBezTo>
                      <a:pt x="1380" y="1205"/>
                      <a:pt x="1296" y="1209"/>
                      <a:pt x="1212" y="1215"/>
                    </a:cubicBezTo>
                    <a:cubicBezTo>
                      <a:pt x="1126" y="1221"/>
                      <a:pt x="1032" y="1231"/>
                      <a:pt x="954" y="1255"/>
                    </a:cubicBezTo>
                    <a:cubicBezTo>
                      <a:pt x="953" y="1256"/>
                      <a:pt x="949" y="1258"/>
                      <a:pt x="948" y="1258"/>
                    </a:cubicBezTo>
                    <a:cubicBezTo>
                      <a:pt x="932" y="1266"/>
                      <a:pt x="919" y="1280"/>
                      <a:pt x="901" y="1283"/>
                    </a:cubicBezTo>
                    <a:cubicBezTo>
                      <a:pt x="883" y="1287"/>
                      <a:pt x="860" y="1286"/>
                      <a:pt x="840" y="1285"/>
                    </a:cubicBezTo>
                    <a:cubicBezTo>
                      <a:pt x="830" y="1284"/>
                      <a:pt x="812" y="1276"/>
                      <a:pt x="807" y="1277"/>
                    </a:cubicBezTo>
                    <a:cubicBezTo>
                      <a:pt x="781" y="1280"/>
                      <a:pt x="751" y="1279"/>
                      <a:pt x="724" y="1280"/>
                    </a:cubicBezTo>
                    <a:cubicBezTo>
                      <a:pt x="685" y="1281"/>
                      <a:pt x="651" y="1287"/>
                      <a:pt x="609" y="1293"/>
                    </a:cubicBezTo>
                    <a:cubicBezTo>
                      <a:pt x="566" y="1300"/>
                      <a:pt x="520" y="1301"/>
                      <a:pt x="476" y="1305"/>
                    </a:cubicBezTo>
                    <a:cubicBezTo>
                      <a:pt x="402" y="1312"/>
                      <a:pt x="329" y="1324"/>
                      <a:pt x="252" y="1325"/>
                    </a:cubicBezTo>
                    <a:cubicBezTo>
                      <a:pt x="243" y="1325"/>
                      <a:pt x="233" y="1322"/>
                      <a:pt x="224" y="1323"/>
                    </a:cubicBezTo>
                    <a:cubicBezTo>
                      <a:pt x="198" y="1325"/>
                      <a:pt x="174" y="1332"/>
                      <a:pt x="149" y="1333"/>
                    </a:cubicBezTo>
                    <a:cubicBezTo>
                      <a:pt x="122" y="1334"/>
                      <a:pt x="91" y="1329"/>
                      <a:pt x="63" y="1328"/>
                    </a:cubicBezTo>
                    <a:cubicBezTo>
                      <a:pt x="45" y="1328"/>
                      <a:pt x="30" y="1323"/>
                      <a:pt x="13" y="1318"/>
                    </a:cubicBezTo>
                    <a:cubicBezTo>
                      <a:pt x="9" y="1309"/>
                      <a:pt x="10" y="1294"/>
                      <a:pt x="3" y="1288"/>
                    </a:cubicBezTo>
                    <a:cubicBezTo>
                      <a:pt x="28" y="1234"/>
                      <a:pt x="58" y="1176"/>
                      <a:pt x="86" y="1130"/>
                    </a:cubicBezTo>
                    <a:cubicBezTo>
                      <a:pt x="62" y="1130"/>
                      <a:pt x="41" y="1136"/>
                      <a:pt x="20" y="1135"/>
                    </a:cubicBezTo>
                    <a:cubicBezTo>
                      <a:pt x="13" y="1116"/>
                      <a:pt x="31" y="1095"/>
                      <a:pt x="38" y="1077"/>
                    </a:cubicBezTo>
                    <a:cubicBezTo>
                      <a:pt x="23" y="1069"/>
                      <a:pt x="12" y="1081"/>
                      <a:pt x="3" y="1072"/>
                    </a:cubicBezTo>
                    <a:cubicBezTo>
                      <a:pt x="0" y="1052"/>
                      <a:pt x="22" y="1045"/>
                      <a:pt x="28" y="1028"/>
                    </a:cubicBezTo>
                    <a:cubicBezTo>
                      <a:pt x="26" y="1028"/>
                      <a:pt x="15" y="1030"/>
                      <a:pt x="13" y="1023"/>
                    </a:cubicBezTo>
                    <a:cubicBezTo>
                      <a:pt x="19" y="1000"/>
                      <a:pt x="36" y="988"/>
                      <a:pt x="45" y="968"/>
                    </a:cubicBezTo>
                    <a:cubicBezTo>
                      <a:pt x="36" y="968"/>
                      <a:pt x="22" y="971"/>
                      <a:pt x="18" y="959"/>
                    </a:cubicBezTo>
                    <a:cubicBezTo>
                      <a:pt x="24" y="940"/>
                      <a:pt x="44" y="936"/>
                      <a:pt x="48" y="915"/>
                    </a:cubicBezTo>
                    <a:cubicBezTo>
                      <a:pt x="53" y="916"/>
                      <a:pt x="53" y="912"/>
                      <a:pt x="56" y="911"/>
                    </a:cubicBezTo>
                    <a:cubicBezTo>
                      <a:pt x="91" y="854"/>
                      <a:pt x="139" y="810"/>
                      <a:pt x="171" y="750"/>
                    </a:cubicBezTo>
                    <a:cubicBezTo>
                      <a:pt x="174" y="749"/>
                      <a:pt x="176" y="745"/>
                      <a:pt x="181" y="745"/>
                    </a:cubicBezTo>
                    <a:cubicBezTo>
                      <a:pt x="193" y="725"/>
                      <a:pt x="203" y="703"/>
                      <a:pt x="222" y="689"/>
                    </a:cubicBezTo>
                    <a:cubicBezTo>
                      <a:pt x="264" y="612"/>
                      <a:pt x="311" y="566"/>
                      <a:pt x="347" y="480"/>
                    </a:cubicBezTo>
                    <a:cubicBezTo>
                      <a:pt x="352" y="477"/>
                      <a:pt x="352" y="477"/>
                      <a:pt x="358" y="478"/>
                    </a:cubicBezTo>
                    <a:cubicBezTo>
                      <a:pt x="380" y="442"/>
                      <a:pt x="405" y="411"/>
                      <a:pt x="426" y="375"/>
                    </a:cubicBezTo>
                    <a:cubicBezTo>
                      <a:pt x="434" y="375"/>
                      <a:pt x="433" y="383"/>
                      <a:pt x="440" y="383"/>
                    </a:cubicBezTo>
                    <a:cubicBezTo>
                      <a:pt x="474" y="375"/>
                      <a:pt x="518" y="378"/>
                      <a:pt x="559" y="382"/>
                    </a:cubicBezTo>
                    <a:cubicBezTo>
                      <a:pt x="622" y="387"/>
                      <a:pt x="688" y="386"/>
                      <a:pt x="747" y="392"/>
                    </a:cubicBezTo>
                    <a:cubicBezTo>
                      <a:pt x="789" y="406"/>
                      <a:pt x="855" y="408"/>
                      <a:pt x="908" y="426"/>
                    </a:cubicBezTo>
                    <a:cubicBezTo>
                      <a:pt x="918" y="409"/>
                      <a:pt x="928" y="392"/>
                      <a:pt x="936" y="373"/>
                    </a:cubicBezTo>
                    <a:cubicBezTo>
                      <a:pt x="941" y="371"/>
                      <a:pt x="941" y="374"/>
                      <a:pt x="944" y="372"/>
                    </a:cubicBezTo>
                    <a:cubicBezTo>
                      <a:pt x="968" y="336"/>
                      <a:pt x="987" y="296"/>
                      <a:pt x="1011" y="260"/>
                    </a:cubicBezTo>
                    <a:close/>
                    <a:moveTo>
                      <a:pt x="976" y="737"/>
                    </a:moveTo>
                    <a:cubicBezTo>
                      <a:pt x="982" y="724"/>
                      <a:pt x="985" y="712"/>
                      <a:pt x="989" y="699"/>
                    </a:cubicBezTo>
                    <a:cubicBezTo>
                      <a:pt x="992" y="691"/>
                      <a:pt x="1001" y="662"/>
                      <a:pt x="999" y="662"/>
                    </a:cubicBezTo>
                    <a:cubicBezTo>
                      <a:pt x="1004" y="661"/>
                      <a:pt x="1008" y="648"/>
                      <a:pt x="1008" y="639"/>
                    </a:cubicBezTo>
                    <a:cubicBezTo>
                      <a:pt x="1032" y="593"/>
                      <a:pt x="1055" y="546"/>
                      <a:pt x="1079" y="500"/>
                    </a:cubicBezTo>
                    <a:cubicBezTo>
                      <a:pt x="1085" y="496"/>
                      <a:pt x="1087" y="498"/>
                      <a:pt x="1092" y="493"/>
                    </a:cubicBezTo>
                    <a:cubicBezTo>
                      <a:pt x="1102" y="470"/>
                      <a:pt x="1117" y="453"/>
                      <a:pt x="1130" y="433"/>
                    </a:cubicBezTo>
                    <a:cubicBezTo>
                      <a:pt x="1162" y="308"/>
                      <a:pt x="1182" y="158"/>
                      <a:pt x="1139" y="38"/>
                    </a:cubicBezTo>
                    <a:cubicBezTo>
                      <a:pt x="1122" y="69"/>
                      <a:pt x="1117" y="103"/>
                      <a:pt x="1106" y="134"/>
                    </a:cubicBezTo>
                    <a:cubicBezTo>
                      <a:pt x="1101" y="147"/>
                      <a:pt x="1090" y="161"/>
                      <a:pt x="1084" y="171"/>
                    </a:cubicBezTo>
                    <a:cubicBezTo>
                      <a:pt x="1081" y="175"/>
                      <a:pt x="1081" y="182"/>
                      <a:pt x="1079" y="186"/>
                    </a:cubicBezTo>
                    <a:cubicBezTo>
                      <a:pt x="1073" y="194"/>
                      <a:pt x="1065" y="201"/>
                      <a:pt x="1059" y="209"/>
                    </a:cubicBezTo>
                    <a:cubicBezTo>
                      <a:pt x="1049" y="224"/>
                      <a:pt x="1039" y="239"/>
                      <a:pt x="1031" y="252"/>
                    </a:cubicBezTo>
                    <a:cubicBezTo>
                      <a:pt x="1019" y="271"/>
                      <a:pt x="1008" y="290"/>
                      <a:pt x="999" y="310"/>
                    </a:cubicBezTo>
                    <a:cubicBezTo>
                      <a:pt x="963" y="349"/>
                      <a:pt x="942" y="404"/>
                      <a:pt x="911" y="448"/>
                    </a:cubicBezTo>
                    <a:cubicBezTo>
                      <a:pt x="915" y="454"/>
                      <a:pt x="908" y="455"/>
                      <a:pt x="910" y="463"/>
                    </a:cubicBezTo>
                    <a:cubicBezTo>
                      <a:pt x="881" y="510"/>
                      <a:pt x="845" y="557"/>
                      <a:pt x="825" y="607"/>
                    </a:cubicBezTo>
                    <a:cubicBezTo>
                      <a:pt x="829" y="632"/>
                      <a:pt x="839" y="651"/>
                      <a:pt x="845" y="672"/>
                    </a:cubicBezTo>
                    <a:cubicBezTo>
                      <a:pt x="887" y="829"/>
                      <a:pt x="832" y="979"/>
                      <a:pt x="856" y="1160"/>
                    </a:cubicBezTo>
                    <a:cubicBezTo>
                      <a:pt x="883" y="1028"/>
                      <a:pt x="910" y="916"/>
                      <a:pt x="951" y="800"/>
                    </a:cubicBezTo>
                    <a:cubicBezTo>
                      <a:pt x="956" y="796"/>
                      <a:pt x="949" y="796"/>
                      <a:pt x="949" y="792"/>
                    </a:cubicBezTo>
                    <a:cubicBezTo>
                      <a:pt x="954" y="793"/>
                      <a:pt x="956" y="795"/>
                      <a:pt x="956" y="788"/>
                    </a:cubicBezTo>
                    <a:cubicBezTo>
                      <a:pt x="961" y="774"/>
                      <a:pt x="968" y="761"/>
                      <a:pt x="973" y="745"/>
                    </a:cubicBezTo>
                    <a:cubicBezTo>
                      <a:pt x="972" y="739"/>
                      <a:pt x="970" y="752"/>
                      <a:pt x="969" y="745"/>
                    </a:cubicBezTo>
                    <a:cubicBezTo>
                      <a:pt x="968" y="739"/>
                      <a:pt x="978" y="744"/>
                      <a:pt x="976" y="737"/>
                    </a:cubicBezTo>
                    <a:close/>
                    <a:moveTo>
                      <a:pt x="1559" y="166"/>
                    </a:moveTo>
                    <a:cubicBezTo>
                      <a:pt x="1540" y="182"/>
                      <a:pt x="1519" y="196"/>
                      <a:pt x="1496" y="207"/>
                    </a:cubicBezTo>
                    <a:cubicBezTo>
                      <a:pt x="1428" y="231"/>
                      <a:pt x="1367" y="262"/>
                      <a:pt x="1315" y="295"/>
                    </a:cubicBezTo>
                    <a:cubicBezTo>
                      <a:pt x="1275" y="321"/>
                      <a:pt x="1241" y="351"/>
                      <a:pt x="1205" y="380"/>
                    </a:cubicBezTo>
                    <a:cubicBezTo>
                      <a:pt x="1169" y="409"/>
                      <a:pt x="1137" y="441"/>
                      <a:pt x="1112" y="481"/>
                    </a:cubicBezTo>
                    <a:cubicBezTo>
                      <a:pt x="1100" y="501"/>
                      <a:pt x="1087" y="520"/>
                      <a:pt x="1074" y="539"/>
                    </a:cubicBezTo>
                    <a:cubicBezTo>
                      <a:pt x="1055" y="567"/>
                      <a:pt x="1042" y="606"/>
                      <a:pt x="1029" y="636"/>
                    </a:cubicBezTo>
                    <a:cubicBezTo>
                      <a:pt x="998" y="709"/>
                      <a:pt x="976" y="783"/>
                      <a:pt x="948" y="857"/>
                    </a:cubicBezTo>
                    <a:cubicBezTo>
                      <a:pt x="915" y="941"/>
                      <a:pt x="896" y="1032"/>
                      <a:pt x="873" y="1124"/>
                    </a:cubicBezTo>
                    <a:cubicBezTo>
                      <a:pt x="879" y="1137"/>
                      <a:pt x="865" y="1155"/>
                      <a:pt x="871" y="1167"/>
                    </a:cubicBezTo>
                    <a:cubicBezTo>
                      <a:pt x="878" y="1150"/>
                      <a:pt x="881" y="1130"/>
                      <a:pt x="896" y="1122"/>
                    </a:cubicBezTo>
                    <a:cubicBezTo>
                      <a:pt x="917" y="1088"/>
                      <a:pt x="943" y="1045"/>
                      <a:pt x="968" y="1018"/>
                    </a:cubicBezTo>
                    <a:cubicBezTo>
                      <a:pt x="981" y="1002"/>
                      <a:pt x="999" y="988"/>
                      <a:pt x="1014" y="971"/>
                    </a:cubicBezTo>
                    <a:cubicBezTo>
                      <a:pt x="1029" y="955"/>
                      <a:pt x="1042" y="936"/>
                      <a:pt x="1057" y="923"/>
                    </a:cubicBezTo>
                    <a:cubicBezTo>
                      <a:pt x="1154" y="842"/>
                      <a:pt x="1261" y="760"/>
                      <a:pt x="1418" y="760"/>
                    </a:cubicBezTo>
                    <a:cubicBezTo>
                      <a:pt x="1426" y="681"/>
                      <a:pt x="1443" y="614"/>
                      <a:pt x="1467" y="534"/>
                    </a:cubicBezTo>
                    <a:cubicBezTo>
                      <a:pt x="1481" y="490"/>
                      <a:pt x="1498" y="445"/>
                      <a:pt x="1514" y="403"/>
                    </a:cubicBezTo>
                    <a:cubicBezTo>
                      <a:pt x="1548" y="310"/>
                      <a:pt x="1619" y="220"/>
                      <a:pt x="1590" y="118"/>
                    </a:cubicBezTo>
                    <a:cubicBezTo>
                      <a:pt x="1590" y="117"/>
                      <a:pt x="1590" y="116"/>
                      <a:pt x="1589" y="116"/>
                    </a:cubicBezTo>
                    <a:cubicBezTo>
                      <a:pt x="1582" y="136"/>
                      <a:pt x="1567" y="147"/>
                      <a:pt x="1559" y="166"/>
                    </a:cubicBezTo>
                    <a:close/>
                    <a:moveTo>
                      <a:pt x="1607" y="141"/>
                    </a:moveTo>
                    <a:cubicBezTo>
                      <a:pt x="1620" y="237"/>
                      <a:pt x="1570" y="305"/>
                      <a:pt x="1536" y="380"/>
                    </a:cubicBezTo>
                    <a:cubicBezTo>
                      <a:pt x="1523" y="408"/>
                      <a:pt x="1514" y="440"/>
                      <a:pt x="1504" y="470"/>
                    </a:cubicBezTo>
                    <a:cubicBezTo>
                      <a:pt x="1472" y="565"/>
                      <a:pt x="1439" y="664"/>
                      <a:pt x="1428" y="774"/>
                    </a:cubicBezTo>
                    <a:cubicBezTo>
                      <a:pt x="1393" y="776"/>
                      <a:pt x="1359" y="777"/>
                      <a:pt x="1326" y="778"/>
                    </a:cubicBezTo>
                    <a:cubicBezTo>
                      <a:pt x="1261" y="798"/>
                      <a:pt x="1199" y="829"/>
                      <a:pt x="1145" y="866"/>
                    </a:cubicBezTo>
                    <a:cubicBezTo>
                      <a:pt x="1124" y="881"/>
                      <a:pt x="1107" y="900"/>
                      <a:pt x="1091" y="915"/>
                    </a:cubicBezTo>
                    <a:cubicBezTo>
                      <a:pt x="1079" y="925"/>
                      <a:pt x="1065" y="932"/>
                      <a:pt x="1054" y="943"/>
                    </a:cubicBezTo>
                    <a:cubicBezTo>
                      <a:pt x="1043" y="954"/>
                      <a:pt x="1034" y="966"/>
                      <a:pt x="1022" y="978"/>
                    </a:cubicBezTo>
                    <a:cubicBezTo>
                      <a:pt x="1001" y="1000"/>
                      <a:pt x="977" y="1021"/>
                      <a:pt x="958" y="1046"/>
                    </a:cubicBezTo>
                    <a:cubicBezTo>
                      <a:pt x="919" y="1096"/>
                      <a:pt x="887" y="1151"/>
                      <a:pt x="860" y="1210"/>
                    </a:cubicBezTo>
                    <a:cubicBezTo>
                      <a:pt x="875" y="1198"/>
                      <a:pt x="882" y="1171"/>
                      <a:pt x="893" y="1152"/>
                    </a:cubicBezTo>
                    <a:cubicBezTo>
                      <a:pt x="900" y="1140"/>
                      <a:pt x="912" y="1132"/>
                      <a:pt x="921" y="1121"/>
                    </a:cubicBezTo>
                    <a:cubicBezTo>
                      <a:pt x="931" y="1108"/>
                      <a:pt x="939" y="1094"/>
                      <a:pt x="949" y="1081"/>
                    </a:cubicBezTo>
                    <a:cubicBezTo>
                      <a:pt x="959" y="1069"/>
                      <a:pt x="966" y="1050"/>
                      <a:pt x="981" y="1047"/>
                    </a:cubicBezTo>
                    <a:cubicBezTo>
                      <a:pt x="958" y="1088"/>
                      <a:pt x="921" y="1123"/>
                      <a:pt x="900" y="1164"/>
                    </a:cubicBezTo>
                    <a:cubicBezTo>
                      <a:pt x="892" y="1178"/>
                      <a:pt x="884" y="1193"/>
                      <a:pt x="881" y="1209"/>
                    </a:cubicBezTo>
                    <a:cubicBezTo>
                      <a:pt x="887" y="1210"/>
                      <a:pt x="894" y="1204"/>
                      <a:pt x="901" y="1205"/>
                    </a:cubicBezTo>
                    <a:cubicBezTo>
                      <a:pt x="964" y="1118"/>
                      <a:pt x="1026" y="1030"/>
                      <a:pt x="1102" y="956"/>
                    </a:cubicBezTo>
                    <a:cubicBezTo>
                      <a:pt x="1107" y="956"/>
                      <a:pt x="1110" y="954"/>
                      <a:pt x="1114" y="953"/>
                    </a:cubicBezTo>
                    <a:cubicBezTo>
                      <a:pt x="1151" y="921"/>
                      <a:pt x="1191" y="887"/>
                      <a:pt x="1233" y="858"/>
                    </a:cubicBezTo>
                    <a:cubicBezTo>
                      <a:pt x="1285" y="823"/>
                      <a:pt x="1338" y="793"/>
                      <a:pt x="1414" y="792"/>
                    </a:cubicBezTo>
                    <a:cubicBezTo>
                      <a:pt x="1432" y="791"/>
                      <a:pt x="1436" y="794"/>
                      <a:pt x="1453" y="792"/>
                    </a:cubicBezTo>
                    <a:cubicBezTo>
                      <a:pt x="1487" y="671"/>
                      <a:pt x="1526" y="557"/>
                      <a:pt x="1550" y="426"/>
                    </a:cubicBezTo>
                    <a:cubicBezTo>
                      <a:pt x="1552" y="420"/>
                      <a:pt x="1558" y="420"/>
                      <a:pt x="1559" y="413"/>
                    </a:cubicBezTo>
                    <a:cubicBezTo>
                      <a:pt x="1577" y="370"/>
                      <a:pt x="1578" y="317"/>
                      <a:pt x="1595" y="275"/>
                    </a:cubicBezTo>
                    <a:cubicBezTo>
                      <a:pt x="1597" y="271"/>
                      <a:pt x="1602" y="268"/>
                      <a:pt x="1604" y="264"/>
                    </a:cubicBezTo>
                    <a:cubicBezTo>
                      <a:pt x="1615" y="232"/>
                      <a:pt x="1622" y="195"/>
                      <a:pt x="1632" y="166"/>
                    </a:cubicBezTo>
                    <a:cubicBezTo>
                      <a:pt x="1635" y="157"/>
                      <a:pt x="1643" y="146"/>
                      <a:pt x="1638" y="136"/>
                    </a:cubicBezTo>
                    <a:cubicBezTo>
                      <a:pt x="1627" y="138"/>
                      <a:pt x="1620" y="144"/>
                      <a:pt x="1607" y="141"/>
                    </a:cubicBezTo>
                    <a:close/>
                    <a:moveTo>
                      <a:pt x="1670" y="538"/>
                    </a:moveTo>
                    <a:cubicBezTo>
                      <a:pt x="1664" y="534"/>
                      <a:pt x="1667" y="542"/>
                      <a:pt x="1662" y="548"/>
                    </a:cubicBezTo>
                    <a:cubicBezTo>
                      <a:pt x="1671" y="473"/>
                      <a:pt x="1691" y="394"/>
                      <a:pt x="1705" y="312"/>
                    </a:cubicBezTo>
                    <a:cubicBezTo>
                      <a:pt x="1708" y="307"/>
                      <a:pt x="1711" y="304"/>
                      <a:pt x="1713" y="299"/>
                    </a:cubicBezTo>
                    <a:cubicBezTo>
                      <a:pt x="1712" y="280"/>
                      <a:pt x="1726" y="248"/>
                      <a:pt x="1730" y="224"/>
                    </a:cubicBezTo>
                    <a:cubicBezTo>
                      <a:pt x="1734" y="220"/>
                      <a:pt x="1737" y="215"/>
                      <a:pt x="1738" y="207"/>
                    </a:cubicBezTo>
                    <a:cubicBezTo>
                      <a:pt x="1733" y="200"/>
                      <a:pt x="1728" y="198"/>
                      <a:pt x="1720" y="196"/>
                    </a:cubicBezTo>
                    <a:cubicBezTo>
                      <a:pt x="1702" y="210"/>
                      <a:pt x="1708" y="249"/>
                      <a:pt x="1693" y="267"/>
                    </a:cubicBezTo>
                    <a:cubicBezTo>
                      <a:pt x="1691" y="251"/>
                      <a:pt x="1700" y="222"/>
                      <a:pt x="1703" y="201"/>
                    </a:cubicBezTo>
                    <a:cubicBezTo>
                      <a:pt x="1696" y="196"/>
                      <a:pt x="1698" y="182"/>
                      <a:pt x="1693" y="174"/>
                    </a:cubicBezTo>
                    <a:cubicBezTo>
                      <a:pt x="1686" y="195"/>
                      <a:pt x="1684" y="222"/>
                      <a:pt x="1672" y="239"/>
                    </a:cubicBezTo>
                    <a:cubicBezTo>
                      <a:pt x="1672" y="215"/>
                      <a:pt x="1682" y="193"/>
                      <a:pt x="1682" y="174"/>
                    </a:cubicBezTo>
                    <a:cubicBezTo>
                      <a:pt x="1672" y="184"/>
                      <a:pt x="1674" y="200"/>
                      <a:pt x="1670" y="214"/>
                    </a:cubicBezTo>
                    <a:cubicBezTo>
                      <a:pt x="1662" y="240"/>
                      <a:pt x="1651" y="268"/>
                      <a:pt x="1647" y="294"/>
                    </a:cubicBezTo>
                    <a:cubicBezTo>
                      <a:pt x="1645" y="308"/>
                      <a:pt x="1645" y="318"/>
                      <a:pt x="1637" y="320"/>
                    </a:cubicBezTo>
                    <a:cubicBezTo>
                      <a:pt x="1642" y="264"/>
                      <a:pt x="1661" y="220"/>
                      <a:pt x="1668" y="162"/>
                    </a:cubicBezTo>
                    <a:cubicBezTo>
                      <a:pt x="1663" y="157"/>
                      <a:pt x="1661" y="149"/>
                      <a:pt x="1653" y="146"/>
                    </a:cubicBezTo>
                    <a:cubicBezTo>
                      <a:pt x="1582" y="349"/>
                      <a:pt x="1535" y="578"/>
                      <a:pt x="1464" y="785"/>
                    </a:cubicBezTo>
                    <a:cubicBezTo>
                      <a:pt x="1470" y="792"/>
                      <a:pt x="1475" y="800"/>
                      <a:pt x="1489" y="798"/>
                    </a:cubicBezTo>
                    <a:cubicBezTo>
                      <a:pt x="1491" y="766"/>
                      <a:pt x="1506" y="738"/>
                      <a:pt x="1514" y="707"/>
                    </a:cubicBezTo>
                    <a:cubicBezTo>
                      <a:pt x="1518" y="691"/>
                      <a:pt x="1515" y="673"/>
                      <a:pt x="1526" y="659"/>
                    </a:cubicBezTo>
                    <a:cubicBezTo>
                      <a:pt x="1523" y="706"/>
                      <a:pt x="1506" y="749"/>
                      <a:pt x="1499" y="797"/>
                    </a:cubicBezTo>
                    <a:cubicBezTo>
                      <a:pt x="1506" y="793"/>
                      <a:pt x="1511" y="799"/>
                      <a:pt x="1516" y="797"/>
                    </a:cubicBezTo>
                    <a:cubicBezTo>
                      <a:pt x="1530" y="722"/>
                      <a:pt x="1557" y="646"/>
                      <a:pt x="1570" y="564"/>
                    </a:cubicBezTo>
                    <a:cubicBezTo>
                      <a:pt x="1580" y="554"/>
                      <a:pt x="1578" y="538"/>
                      <a:pt x="1580" y="521"/>
                    </a:cubicBezTo>
                    <a:cubicBezTo>
                      <a:pt x="1585" y="496"/>
                      <a:pt x="1592" y="471"/>
                      <a:pt x="1597" y="445"/>
                    </a:cubicBezTo>
                    <a:cubicBezTo>
                      <a:pt x="1599" y="432"/>
                      <a:pt x="1604" y="419"/>
                      <a:pt x="1607" y="407"/>
                    </a:cubicBezTo>
                    <a:cubicBezTo>
                      <a:pt x="1610" y="394"/>
                      <a:pt x="1608" y="378"/>
                      <a:pt x="1620" y="372"/>
                    </a:cubicBezTo>
                    <a:cubicBezTo>
                      <a:pt x="1609" y="460"/>
                      <a:pt x="1584" y="561"/>
                      <a:pt x="1560" y="654"/>
                    </a:cubicBezTo>
                    <a:cubicBezTo>
                      <a:pt x="1555" y="674"/>
                      <a:pt x="1554" y="696"/>
                      <a:pt x="1549" y="715"/>
                    </a:cubicBezTo>
                    <a:cubicBezTo>
                      <a:pt x="1540" y="749"/>
                      <a:pt x="1517" y="792"/>
                      <a:pt x="1519" y="825"/>
                    </a:cubicBezTo>
                    <a:cubicBezTo>
                      <a:pt x="1528" y="833"/>
                      <a:pt x="1531" y="831"/>
                      <a:pt x="1544" y="835"/>
                    </a:cubicBezTo>
                    <a:cubicBezTo>
                      <a:pt x="1546" y="798"/>
                      <a:pt x="1563" y="767"/>
                      <a:pt x="1572" y="735"/>
                    </a:cubicBezTo>
                    <a:cubicBezTo>
                      <a:pt x="1580" y="706"/>
                      <a:pt x="1577" y="676"/>
                      <a:pt x="1594" y="651"/>
                    </a:cubicBezTo>
                    <a:cubicBezTo>
                      <a:pt x="1589" y="683"/>
                      <a:pt x="1585" y="740"/>
                      <a:pt x="1565" y="767"/>
                    </a:cubicBezTo>
                    <a:cubicBezTo>
                      <a:pt x="1560" y="789"/>
                      <a:pt x="1555" y="812"/>
                      <a:pt x="1550" y="835"/>
                    </a:cubicBezTo>
                    <a:cubicBezTo>
                      <a:pt x="1559" y="829"/>
                      <a:pt x="1560" y="853"/>
                      <a:pt x="1567" y="858"/>
                    </a:cubicBezTo>
                    <a:cubicBezTo>
                      <a:pt x="1579" y="780"/>
                      <a:pt x="1615" y="707"/>
                      <a:pt x="1630" y="627"/>
                    </a:cubicBezTo>
                    <a:cubicBezTo>
                      <a:pt x="1632" y="620"/>
                      <a:pt x="1627" y="609"/>
                      <a:pt x="1637" y="606"/>
                    </a:cubicBezTo>
                    <a:cubicBezTo>
                      <a:pt x="1638" y="633"/>
                      <a:pt x="1633" y="663"/>
                      <a:pt x="1625" y="694"/>
                    </a:cubicBezTo>
                    <a:cubicBezTo>
                      <a:pt x="1611" y="749"/>
                      <a:pt x="1584" y="813"/>
                      <a:pt x="1574" y="873"/>
                    </a:cubicBezTo>
                    <a:cubicBezTo>
                      <a:pt x="1568" y="875"/>
                      <a:pt x="1565" y="880"/>
                      <a:pt x="1560" y="883"/>
                    </a:cubicBezTo>
                    <a:cubicBezTo>
                      <a:pt x="1541" y="885"/>
                      <a:pt x="1520" y="878"/>
                      <a:pt x="1494" y="883"/>
                    </a:cubicBezTo>
                    <a:cubicBezTo>
                      <a:pt x="1453" y="892"/>
                      <a:pt x="1405" y="907"/>
                      <a:pt x="1363" y="916"/>
                    </a:cubicBezTo>
                    <a:cubicBezTo>
                      <a:pt x="1316" y="927"/>
                      <a:pt x="1277" y="954"/>
                      <a:pt x="1238" y="971"/>
                    </a:cubicBezTo>
                    <a:cubicBezTo>
                      <a:pt x="1219" y="980"/>
                      <a:pt x="1205" y="990"/>
                      <a:pt x="1192" y="998"/>
                    </a:cubicBezTo>
                    <a:cubicBezTo>
                      <a:pt x="1184" y="1002"/>
                      <a:pt x="1174" y="1005"/>
                      <a:pt x="1167" y="1009"/>
                    </a:cubicBezTo>
                    <a:cubicBezTo>
                      <a:pt x="1104" y="1056"/>
                      <a:pt x="1034" y="1096"/>
                      <a:pt x="983" y="1157"/>
                    </a:cubicBezTo>
                    <a:cubicBezTo>
                      <a:pt x="1044" y="1120"/>
                      <a:pt x="1108" y="1087"/>
                      <a:pt x="1174" y="1054"/>
                    </a:cubicBezTo>
                    <a:cubicBezTo>
                      <a:pt x="1180" y="1051"/>
                      <a:pt x="1184" y="1045"/>
                      <a:pt x="1190" y="1042"/>
                    </a:cubicBezTo>
                    <a:cubicBezTo>
                      <a:pt x="1271" y="1006"/>
                      <a:pt x="1368" y="987"/>
                      <a:pt x="1462" y="971"/>
                    </a:cubicBezTo>
                    <a:cubicBezTo>
                      <a:pt x="1509" y="957"/>
                      <a:pt x="1549" y="959"/>
                      <a:pt x="1600" y="953"/>
                    </a:cubicBezTo>
                    <a:cubicBezTo>
                      <a:pt x="1632" y="858"/>
                      <a:pt x="1649" y="770"/>
                      <a:pt x="1672" y="672"/>
                    </a:cubicBezTo>
                    <a:cubicBezTo>
                      <a:pt x="1682" y="627"/>
                      <a:pt x="1701" y="577"/>
                      <a:pt x="1712" y="533"/>
                    </a:cubicBezTo>
                    <a:cubicBezTo>
                      <a:pt x="1718" y="506"/>
                      <a:pt x="1722" y="484"/>
                      <a:pt x="1728" y="456"/>
                    </a:cubicBezTo>
                    <a:cubicBezTo>
                      <a:pt x="1734" y="432"/>
                      <a:pt x="1748" y="410"/>
                      <a:pt x="1750" y="385"/>
                    </a:cubicBezTo>
                    <a:cubicBezTo>
                      <a:pt x="1763" y="362"/>
                      <a:pt x="1769" y="320"/>
                      <a:pt x="1776" y="292"/>
                    </a:cubicBezTo>
                    <a:cubicBezTo>
                      <a:pt x="1760" y="293"/>
                      <a:pt x="1742" y="298"/>
                      <a:pt x="1731" y="300"/>
                    </a:cubicBezTo>
                    <a:cubicBezTo>
                      <a:pt x="1714" y="340"/>
                      <a:pt x="1711" y="395"/>
                      <a:pt x="1695" y="436"/>
                    </a:cubicBezTo>
                    <a:cubicBezTo>
                      <a:pt x="1695" y="435"/>
                      <a:pt x="1694" y="432"/>
                      <a:pt x="1693" y="435"/>
                    </a:cubicBezTo>
                    <a:cubicBezTo>
                      <a:pt x="1691" y="471"/>
                      <a:pt x="1677" y="501"/>
                      <a:pt x="1670" y="538"/>
                    </a:cubicBezTo>
                    <a:close/>
                    <a:moveTo>
                      <a:pt x="745" y="412"/>
                    </a:moveTo>
                    <a:cubicBezTo>
                      <a:pt x="727" y="401"/>
                      <a:pt x="705" y="407"/>
                      <a:pt x="684" y="405"/>
                    </a:cubicBezTo>
                    <a:cubicBezTo>
                      <a:pt x="654" y="402"/>
                      <a:pt x="627" y="392"/>
                      <a:pt x="606" y="397"/>
                    </a:cubicBezTo>
                    <a:cubicBezTo>
                      <a:pt x="607" y="396"/>
                      <a:pt x="608" y="398"/>
                      <a:pt x="606" y="398"/>
                    </a:cubicBezTo>
                    <a:cubicBezTo>
                      <a:pt x="578" y="397"/>
                      <a:pt x="554" y="390"/>
                      <a:pt x="526" y="390"/>
                    </a:cubicBezTo>
                    <a:cubicBezTo>
                      <a:pt x="500" y="390"/>
                      <a:pt x="474" y="390"/>
                      <a:pt x="443" y="390"/>
                    </a:cubicBezTo>
                    <a:cubicBezTo>
                      <a:pt x="425" y="403"/>
                      <a:pt x="413" y="424"/>
                      <a:pt x="400" y="445"/>
                    </a:cubicBezTo>
                    <a:cubicBezTo>
                      <a:pt x="368" y="496"/>
                      <a:pt x="326" y="542"/>
                      <a:pt x="300" y="593"/>
                    </a:cubicBezTo>
                    <a:cubicBezTo>
                      <a:pt x="296" y="597"/>
                      <a:pt x="298" y="588"/>
                      <a:pt x="294" y="593"/>
                    </a:cubicBezTo>
                    <a:cubicBezTo>
                      <a:pt x="271" y="653"/>
                      <a:pt x="218" y="697"/>
                      <a:pt x="191" y="759"/>
                    </a:cubicBezTo>
                    <a:cubicBezTo>
                      <a:pt x="143" y="820"/>
                      <a:pt x="94" y="880"/>
                      <a:pt x="51" y="946"/>
                    </a:cubicBezTo>
                    <a:cubicBezTo>
                      <a:pt x="118" y="950"/>
                      <a:pt x="183" y="967"/>
                      <a:pt x="249" y="984"/>
                    </a:cubicBezTo>
                    <a:cubicBezTo>
                      <a:pt x="276" y="991"/>
                      <a:pt x="302" y="1002"/>
                      <a:pt x="328" y="1009"/>
                    </a:cubicBezTo>
                    <a:cubicBezTo>
                      <a:pt x="362" y="1018"/>
                      <a:pt x="398" y="1028"/>
                      <a:pt x="423" y="1029"/>
                    </a:cubicBezTo>
                    <a:cubicBezTo>
                      <a:pt x="484" y="1047"/>
                      <a:pt x="560" y="1072"/>
                      <a:pt x="629" y="1097"/>
                    </a:cubicBezTo>
                    <a:cubicBezTo>
                      <a:pt x="638" y="1101"/>
                      <a:pt x="646" y="1108"/>
                      <a:pt x="656" y="1112"/>
                    </a:cubicBezTo>
                    <a:cubicBezTo>
                      <a:pt x="690" y="1126"/>
                      <a:pt x="730" y="1126"/>
                      <a:pt x="754" y="1150"/>
                    </a:cubicBezTo>
                    <a:cubicBezTo>
                      <a:pt x="793" y="1158"/>
                      <a:pt x="817" y="1182"/>
                      <a:pt x="848" y="1199"/>
                    </a:cubicBezTo>
                    <a:cubicBezTo>
                      <a:pt x="836" y="1142"/>
                      <a:pt x="837" y="1090"/>
                      <a:pt x="833" y="1041"/>
                    </a:cubicBezTo>
                    <a:cubicBezTo>
                      <a:pt x="843" y="937"/>
                      <a:pt x="846" y="846"/>
                      <a:pt x="843" y="750"/>
                    </a:cubicBezTo>
                    <a:cubicBezTo>
                      <a:pt x="842" y="704"/>
                      <a:pt x="819" y="667"/>
                      <a:pt x="817" y="622"/>
                    </a:cubicBezTo>
                    <a:cubicBezTo>
                      <a:pt x="810" y="613"/>
                      <a:pt x="808" y="606"/>
                      <a:pt x="807" y="598"/>
                    </a:cubicBezTo>
                    <a:cubicBezTo>
                      <a:pt x="843" y="555"/>
                      <a:pt x="872" y="491"/>
                      <a:pt x="903" y="438"/>
                    </a:cubicBezTo>
                    <a:cubicBezTo>
                      <a:pt x="850" y="428"/>
                      <a:pt x="790" y="407"/>
                      <a:pt x="745" y="412"/>
                    </a:cubicBezTo>
                    <a:close/>
                    <a:moveTo>
                      <a:pt x="1831" y="402"/>
                    </a:moveTo>
                    <a:cubicBezTo>
                      <a:pt x="1809" y="402"/>
                      <a:pt x="1795" y="401"/>
                      <a:pt x="1776" y="407"/>
                    </a:cubicBezTo>
                    <a:cubicBezTo>
                      <a:pt x="1768" y="409"/>
                      <a:pt x="1756" y="409"/>
                      <a:pt x="1760" y="421"/>
                    </a:cubicBezTo>
                    <a:cubicBezTo>
                      <a:pt x="1777" y="426"/>
                      <a:pt x="1798" y="427"/>
                      <a:pt x="1821" y="421"/>
                    </a:cubicBezTo>
                    <a:cubicBezTo>
                      <a:pt x="1821" y="425"/>
                      <a:pt x="1823" y="427"/>
                      <a:pt x="1826" y="426"/>
                    </a:cubicBezTo>
                    <a:cubicBezTo>
                      <a:pt x="1825" y="503"/>
                      <a:pt x="1786" y="571"/>
                      <a:pt x="1770" y="637"/>
                    </a:cubicBezTo>
                    <a:cubicBezTo>
                      <a:pt x="1761" y="670"/>
                      <a:pt x="1755" y="705"/>
                      <a:pt x="1746" y="737"/>
                    </a:cubicBezTo>
                    <a:cubicBezTo>
                      <a:pt x="1737" y="772"/>
                      <a:pt x="1725" y="809"/>
                      <a:pt x="1715" y="845"/>
                    </a:cubicBezTo>
                    <a:cubicBezTo>
                      <a:pt x="1705" y="880"/>
                      <a:pt x="1690" y="914"/>
                      <a:pt x="1683" y="948"/>
                    </a:cubicBezTo>
                    <a:cubicBezTo>
                      <a:pt x="1678" y="977"/>
                      <a:pt x="1673" y="1006"/>
                      <a:pt x="1667" y="1034"/>
                    </a:cubicBezTo>
                    <a:cubicBezTo>
                      <a:pt x="1661" y="1059"/>
                      <a:pt x="1655" y="1087"/>
                      <a:pt x="1637" y="1107"/>
                    </a:cubicBezTo>
                    <a:cubicBezTo>
                      <a:pt x="1631" y="1104"/>
                      <a:pt x="1624" y="1103"/>
                      <a:pt x="1619" y="1099"/>
                    </a:cubicBezTo>
                    <a:cubicBezTo>
                      <a:pt x="1570" y="1100"/>
                      <a:pt x="1511" y="1091"/>
                      <a:pt x="1467" y="1101"/>
                    </a:cubicBezTo>
                    <a:cubicBezTo>
                      <a:pt x="1453" y="1090"/>
                      <a:pt x="1446" y="1101"/>
                      <a:pt x="1434" y="1104"/>
                    </a:cubicBezTo>
                    <a:cubicBezTo>
                      <a:pt x="1414" y="1108"/>
                      <a:pt x="1388" y="1107"/>
                      <a:pt x="1366" y="1109"/>
                    </a:cubicBezTo>
                    <a:cubicBezTo>
                      <a:pt x="1347" y="1111"/>
                      <a:pt x="1329" y="1114"/>
                      <a:pt x="1310" y="1116"/>
                    </a:cubicBezTo>
                    <a:cubicBezTo>
                      <a:pt x="1265" y="1120"/>
                      <a:pt x="1217" y="1124"/>
                      <a:pt x="1172" y="1132"/>
                    </a:cubicBezTo>
                    <a:cubicBezTo>
                      <a:pt x="1164" y="1134"/>
                      <a:pt x="1157" y="1139"/>
                      <a:pt x="1149" y="1140"/>
                    </a:cubicBezTo>
                    <a:cubicBezTo>
                      <a:pt x="1095" y="1152"/>
                      <a:pt x="1044" y="1164"/>
                      <a:pt x="1001" y="1194"/>
                    </a:cubicBezTo>
                    <a:cubicBezTo>
                      <a:pt x="1091" y="1180"/>
                      <a:pt x="1183" y="1171"/>
                      <a:pt x="1275" y="1159"/>
                    </a:cubicBezTo>
                    <a:cubicBezTo>
                      <a:pt x="1314" y="1154"/>
                      <a:pt x="1355" y="1143"/>
                      <a:pt x="1396" y="1144"/>
                    </a:cubicBezTo>
                    <a:cubicBezTo>
                      <a:pt x="1423" y="1144"/>
                      <a:pt x="1445" y="1146"/>
                      <a:pt x="1467" y="1145"/>
                    </a:cubicBezTo>
                    <a:cubicBezTo>
                      <a:pt x="1478" y="1145"/>
                      <a:pt x="1498" y="1137"/>
                      <a:pt x="1499" y="1154"/>
                    </a:cubicBezTo>
                    <a:cubicBezTo>
                      <a:pt x="1479" y="1164"/>
                      <a:pt x="1457" y="1156"/>
                      <a:pt x="1436" y="1155"/>
                    </a:cubicBezTo>
                    <a:cubicBezTo>
                      <a:pt x="1377" y="1155"/>
                      <a:pt x="1315" y="1168"/>
                      <a:pt x="1270" y="1172"/>
                    </a:cubicBezTo>
                    <a:cubicBezTo>
                      <a:pt x="1223" y="1176"/>
                      <a:pt x="1190" y="1179"/>
                      <a:pt x="1154" y="1184"/>
                    </a:cubicBezTo>
                    <a:cubicBezTo>
                      <a:pt x="1127" y="1187"/>
                      <a:pt x="1101" y="1196"/>
                      <a:pt x="1076" y="1199"/>
                    </a:cubicBezTo>
                    <a:cubicBezTo>
                      <a:pt x="1021" y="1204"/>
                      <a:pt x="976" y="1207"/>
                      <a:pt x="936" y="1233"/>
                    </a:cubicBezTo>
                    <a:cubicBezTo>
                      <a:pt x="940" y="1235"/>
                      <a:pt x="942" y="1240"/>
                      <a:pt x="941" y="1247"/>
                    </a:cubicBezTo>
                    <a:cubicBezTo>
                      <a:pt x="966" y="1235"/>
                      <a:pt x="995" y="1224"/>
                      <a:pt x="1026" y="1220"/>
                    </a:cubicBezTo>
                    <a:cubicBezTo>
                      <a:pt x="1201" y="1197"/>
                      <a:pt x="1410" y="1192"/>
                      <a:pt x="1597" y="1167"/>
                    </a:cubicBezTo>
                    <a:cubicBezTo>
                      <a:pt x="1642" y="1161"/>
                      <a:pt x="1696" y="1180"/>
                      <a:pt x="1725" y="1150"/>
                    </a:cubicBezTo>
                    <a:cubicBezTo>
                      <a:pt x="1751" y="1082"/>
                      <a:pt x="1756" y="1007"/>
                      <a:pt x="1775" y="935"/>
                    </a:cubicBezTo>
                    <a:cubicBezTo>
                      <a:pt x="1781" y="911"/>
                      <a:pt x="1792" y="889"/>
                      <a:pt x="1798" y="865"/>
                    </a:cubicBezTo>
                    <a:cubicBezTo>
                      <a:pt x="1805" y="839"/>
                      <a:pt x="1812" y="813"/>
                      <a:pt x="1818" y="787"/>
                    </a:cubicBezTo>
                    <a:cubicBezTo>
                      <a:pt x="1823" y="761"/>
                      <a:pt x="1831" y="736"/>
                      <a:pt x="1836" y="710"/>
                    </a:cubicBezTo>
                    <a:cubicBezTo>
                      <a:pt x="1842" y="684"/>
                      <a:pt x="1847" y="656"/>
                      <a:pt x="1854" y="631"/>
                    </a:cubicBezTo>
                    <a:cubicBezTo>
                      <a:pt x="1857" y="621"/>
                      <a:pt x="1864" y="612"/>
                      <a:pt x="1866" y="602"/>
                    </a:cubicBezTo>
                    <a:cubicBezTo>
                      <a:pt x="1874" y="568"/>
                      <a:pt x="1875" y="530"/>
                      <a:pt x="1884" y="498"/>
                    </a:cubicBezTo>
                    <a:cubicBezTo>
                      <a:pt x="1881" y="472"/>
                      <a:pt x="1906" y="427"/>
                      <a:pt x="1886" y="403"/>
                    </a:cubicBezTo>
                    <a:cubicBezTo>
                      <a:pt x="1869" y="396"/>
                      <a:pt x="1850" y="401"/>
                      <a:pt x="1831" y="402"/>
                    </a:cubicBezTo>
                    <a:close/>
                    <a:moveTo>
                      <a:pt x="1755" y="435"/>
                    </a:moveTo>
                    <a:cubicBezTo>
                      <a:pt x="1732" y="509"/>
                      <a:pt x="1720" y="583"/>
                      <a:pt x="1698" y="657"/>
                    </a:cubicBezTo>
                    <a:cubicBezTo>
                      <a:pt x="1692" y="679"/>
                      <a:pt x="1686" y="699"/>
                      <a:pt x="1680" y="720"/>
                    </a:cubicBezTo>
                    <a:cubicBezTo>
                      <a:pt x="1674" y="743"/>
                      <a:pt x="1670" y="765"/>
                      <a:pt x="1665" y="788"/>
                    </a:cubicBezTo>
                    <a:cubicBezTo>
                      <a:pt x="1655" y="835"/>
                      <a:pt x="1637" y="881"/>
                      <a:pt x="1625" y="926"/>
                    </a:cubicBezTo>
                    <a:cubicBezTo>
                      <a:pt x="1623" y="935"/>
                      <a:pt x="1627" y="947"/>
                      <a:pt x="1615" y="953"/>
                    </a:cubicBezTo>
                    <a:cubicBezTo>
                      <a:pt x="1618" y="958"/>
                      <a:pt x="1620" y="963"/>
                      <a:pt x="1615" y="968"/>
                    </a:cubicBezTo>
                    <a:cubicBezTo>
                      <a:pt x="1563" y="969"/>
                      <a:pt x="1506" y="973"/>
                      <a:pt x="1448" y="984"/>
                    </a:cubicBezTo>
                    <a:cubicBezTo>
                      <a:pt x="1360" y="1001"/>
                      <a:pt x="1274" y="1022"/>
                      <a:pt x="1198" y="1056"/>
                    </a:cubicBezTo>
                    <a:cubicBezTo>
                      <a:pt x="1149" y="1078"/>
                      <a:pt x="1103" y="1107"/>
                      <a:pt x="1057" y="1132"/>
                    </a:cubicBezTo>
                    <a:cubicBezTo>
                      <a:pt x="1034" y="1145"/>
                      <a:pt x="1010" y="1158"/>
                      <a:pt x="988" y="1172"/>
                    </a:cubicBezTo>
                    <a:cubicBezTo>
                      <a:pt x="971" y="1183"/>
                      <a:pt x="952" y="1192"/>
                      <a:pt x="938" y="1204"/>
                    </a:cubicBezTo>
                    <a:cubicBezTo>
                      <a:pt x="935" y="1206"/>
                      <a:pt x="927" y="1211"/>
                      <a:pt x="930" y="1217"/>
                    </a:cubicBezTo>
                    <a:cubicBezTo>
                      <a:pt x="937" y="1219"/>
                      <a:pt x="943" y="1208"/>
                      <a:pt x="949" y="1204"/>
                    </a:cubicBezTo>
                    <a:cubicBezTo>
                      <a:pt x="962" y="1195"/>
                      <a:pt x="979" y="1188"/>
                      <a:pt x="994" y="1180"/>
                    </a:cubicBezTo>
                    <a:cubicBezTo>
                      <a:pt x="1009" y="1173"/>
                      <a:pt x="1026" y="1166"/>
                      <a:pt x="1041" y="1159"/>
                    </a:cubicBezTo>
                    <a:cubicBezTo>
                      <a:pt x="1135" y="1115"/>
                      <a:pt x="1249" y="1107"/>
                      <a:pt x="1363" y="1096"/>
                    </a:cubicBezTo>
                    <a:cubicBezTo>
                      <a:pt x="1452" y="1087"/>
                      <a:pt x="1547" y="1072"/>
                      <a:pt x="1638" y="1089"/>
                    </a:cubicBezTo>
                    <a:cubicBezTo>
                      <a:pt x="1666" y="968"/>
                      <a:pt x="1702" y="836"/>
                      <a:pt x="1736" y="722"/>
                    </a:cubicBezTo>
                    <a:cubicBezTo>
                      <a:pt x="1739" y="713"/>
                      <a:pt x="1739" y="704"/>
                      <a:pt x="1741" y="694"/>
                    </a:cubicBezTo>
                    <a:cubicBezTo>
                      <a:pt x="1745" y="681"/>
                      <a:pt x="1753" y="670"/>
                      <a:pt x="1756" y="657"/>
                    </a:cubicBezTo>
                    <a:cubicBezTo>
                      <a:pt x="1761" y="643"/>
                      <a:pt x="1762" y="627"/>
                      <a:pt x="1766" y="612"/>
                    </a:cubicBezTo>
                    <a:cubicBezTo>
                      <a:pt x="1784" y="556"/>
                      <a:pt x="1806" y="496"/>
                      <a:pt x="1811" y="445"/>
                    </a:cubicBezTo>
                    <a:cubicBezTo>
                      <a:pt x="1794" y="440"/>
                      <a:pt x="1773" y="439"/>
                      <a:pt x="1755" y="435"/>
                    </a:cubicBezTo>
                    <a:close/>
                    <a:moveTo>
                      <a:pt x="1668" y="534"/>
                    </a:moveTo>
                    <a:cubicBezTo>
                      <a:pt x="1669" y="528"/>
                      <a:pt x="1675" y="518"/>
                      <a:pt x="1672" y="513"/>
                    </a:cubicBezTo>
                    <a:cubicBezTo>
                      <a:pt x="1670" y="518"/>
                      <a:pt x="1665" y="529"/>
                      <a:pt x="1668" y="534"/>
                    </a:cubicBezTo>
                    <a:close/>
                    <a:moveTo>
                      <a:pt x="1376" y="805"/>
                    </a:moveTo>
                    <a:cubicBezTo>
                      <a:pt x="1316" y="813"/>
                      <a:pt x="1274" y="847"/>
                      <a:pt x="1227" y="875"/>
                    </a:cubicBezTo>
                    <a:cubicBezTo>
                      <a:pt x="1192" y="906"/>
                      <a:pt x="1153" y="931"/>
                      <a:pt x="1117" y="961"/>
                    </a:cubicBezTo>
                    <a:cubicBezTo>
                      <a:pt x="1046" y="1034"/>
                      <a:pt x="974" y="1116"/>
                      <a:pt x="920" y="1200"/>
                    </a:cubicBezTo>
                    <a:cubicBezTo>
                      <a:pt x="963" y="1150"/>
                      <a:pt x="1011" y="1105"/>
                      <a:pt x="1064" y="1064"/>
                    </a:cubicBezTo>
                    <a:cubicBezTo>
                      <a:pt x="1081" y="1060"/>
                      <a:pt x="1096" y="1043"/>
                      <a:pt x="1110" y="1031"/>
                    </a:cubicBezTo>
                    <a:cubicBezTo>
                      <a:pt x="1148" y="1013"/>
                      <a:pt x="1179" y="983"/>
                      <a:pt x="1217" y="963"/>
                    </a:cubicBezTo>
                    <a:cubicBezTo>
                      <a:pt x="1254" y="943"/>
                      <a:pt x="1289" y="921"/>
                      <a:pt x="1333" y="908"/>
                    </a:cubicBezTo>
                    <a:cubicBezTo>
                      <a:pt x="1335" y="904"/>
                      <a:pt x="1341" y="904"/>
                      <a:pt x="1343" y="900"/>
                    </a:cubicBezTo>
                    <a:cubicBezTo>
                      <a:pt x="1400" y="881"/>
                      <a:pt x="1484" y="852"/>
                      <a:pt x="1554" y="868"/>
                    </a:cubicBezTo>
                    <a:cubicBezTo>
                      <a:pt x="1556" y="858"/>
                      <a:pt x="1550" y="857"/>
                      <a:pt x="1549" y="850"/>
                    </a:cubicBezTo>
                    <a:cubicBezTo>
                      <a:pt x="1538" y="849"/>
                      <a:pt x="1529" y="848"/>
                      <a:pt x="1522" y="848"/>
                    </a:cubicBezTo>
                    <a:cubicBezTo>
                      <a:pt x="1500" y="836"/>
                      <a:pt x="1468" y="839"/>
                      <a:pt x="1439" y="843"/>
                    </a:cubicBezTo>
                    <a:cubicBezTo>
                      <a:pt x="1400" y="849"/>
                      <a:pt x="1356" y="862"/>
                      <a:pt x="1326" y="880"/>
                    </a:cubicBezTo>
                    <a:cubicBezTo>
                      <a:pt x="1313" y="888"/>
                      <a:pt x="1303" y="901"/>
                      <a:pt x="1288" y="901"/>
                    </a:cubicBezTo>
                    <a:cubicBezTo>
                      <a:pt x="1293" y="895"/>
                      <a:pt x="1302" y="892"/>
                      <a:pt x="1310" y="888"/>
                    </a:cubicBezTo>
                    <a:cubicBezTo>
                      <a:pt x="1350" y="842"/>
                      <a:pt x="1434" y="832"/>
                      <a:pt x="1509" y="827"/>
                    </a:cubicBezTo>
                    <a:cubicBezTo>
                      <a:pt x="1510" y="820"/>
                      <a:pt x="1509" y="814"/>
                      <a:pt x="1506" y="812"/>
                    </a:cubicBezTo>
                    <a:cubicBezTo>
                      <a:pt x="1447" y="810"/>
                      <a:pt x="1378" y="834"/>
                      <a:pt x="1331" y="850"/>
                    </a:cubicBezTo>
                    <a:cubicBezTo>
                      <a:pt x="1362" y="825"/>
                      <a:pt x="1414" y="814"/>
                      <a:pt x="1454" y="803"/>
                    </a:cubicBezTo>
                    <a:cubicBezTo>
                      <a:pt x="1427" y="803"/>
                      <a:pt x="1401" y="802"/>
                      <a:pt x="1376" y="805"/>
                    </a:cubicBezTo>
                    <a:close/>
                    <a:moveTo>
                      <a:pt x="411" y="1047"/>
                    </a:moveTo>
                    <a:cubicBezTo>
                      <a:pt x="407" y="1046"/>
                      <a:pt x="403" y="1045"/>
                      <a:pt x="398" y="1044"/>
                    </a:cubicBezTo>
                    <a:cubicBezTo>
                      <a:pt x="343" y="1029"/>
                      <a:pt x="290" y="1012"/>
                      <a:pt x="240" y="1001"/>
                    </a:cubicBezTo>
                    <a:cubicBezTo>
                      <a:pt x="184" y="988"/>
                      <a:pt x="124" y="978"/>
                      <a:pt x="74" y="969"/>
                    </a:cubicBezTo>
                    <a:cubicBezTo>
                      <a:pt x="66" y="974"/>
                      <a:pt x="62" y="971"/>
                      <a:pt x="54" y="973"/>
                    </a:cubicBezTo>
                    <a:cubicBezTo>
                      <a:pt x="47" y="986"/>
                      <a:pt x="37" y="995"/>
                      <a:pt x="31" y="1009"/>
                    </a:cubicBezTo>
                    <a:cubicBezTo>
                      <a:pt x="59" y="1010"/>
                      <a:pt x="79" y="1013"/>
                      <a:pt x="103" y="1016"/>
                    </a:cubicBezTo>
                    <a:cubicBezTo>
                      <a:pt x="193" y="1029"/>
                      <a:pt x="282" y="1046"/>
                      <a:pt x="368" y="1057"/>
                    </a:cubicBezTo>
                    <a:cubicBezTo>
                      <a:pt x="405" y="1062"/>
                      <a:pt x="447" y="1065"/>
                      <a:pt x="491" y="1072"/>
                    </a:cubicBezTo>
                    <a:cubicBezTo>
                      <a:pt x="494" y="1073"/>
                      <a:pt x="502" y="1078"/>
                      <a:pt x="504" y="1072"/>
                    </a:cubicBezTo>
                    <a:cubicBezTo>
                      <a:pt x="475" y="1064"/>
                      <a:pt x="441" y="1058"/>
                      <a:pt x="411" y="1047"/>
                    </a:cubicBezTo>
                    <a:close/>
                    <a:moveTo>
                      <a:pt x="617" y="1129"/>
                    </a:moveTo>
                    <a:cubicBezTo>
                      <a:pt x="596" y="1121"/>
                      <a:pt x="576" y="1112"/>
                      <a:pt x="553" y="1104"/>
                    </a:cubicBezTo>
                    <a:cubicBezTo>
                      <a:pt x="543" y="1101"/>
                      <a:pt x="532" y="1096"/>
                      <a:pt x="521" y="1092"/>
                    </a:cubicBezTo>
                    <a:cubicBezTo>
                      <a:pt x="499" y="1086"/>
                      <a:pt x="470" y="1087"/>
                      <a:pt x="445" y="1082"/>
                    </a:cubicBezTo>
                    <a:cubicBezTo>
                      <a:pt x="408" y="1076"/>
                      <a:pt x="366" y="1072"/>
                      <a:pt x="327" y="1067"/>
                    </a:cubicBezTo>
                    <a:cubicBezTo>
                      <a:pt x="229" y="1056"/>
                      <a:pt x="137" y="1030"/>
                      <a:pt x="46" y="1024"/>
                    </a:cubicBezTo>
                    <a:cubicBezTo>
                      <a:pt x="35" y="1032"/>
                      <a:pt x="26" y="1050"/>
                      <a:pt x="23" y="1061"/>
                    </a:cubicBezTo>
                    <a:cubicBezTo>
                      <a:pt x="67" y="1062"/>
                      <a:pt x="112" y="1071"/>
                      <a:pt x="161" y="1076"/>
                    </a:cubicBezTo>
                    <a:cubicBezTo>
                      <a:pt x="214" y="1081"/>
                      <a:pt x="288" y="1081"/>
                      <a:pt x="335" y="1087"/>
                    </a:cubicBezTo>
                    <a:cubicBezTo>
                      <a:pt x="358" y="1091"/>
                      <a:pt x="382" y="1091"/>
                      <a:pt x="402" y="1096"/>
                    </a:cubicBezTo>
                    <a:cubicBezTo>
                      <a:pt x="407" y="1097"/>
                      <a:pt x="412" y="1101"/>
                      <a:pt x="416" y="1102"/>
                    </a:cubicBezTo>
                    <a:cubicBezTo>
                      <a:pt x="446" y="1110"/>
                      <a:pt x="478" y="1107"/>
                      <a:pt x="508" y="1114"/>
                    </a:cubicBezTo>
                    <a:cubicBezTo>
                      <a:pt x="556" y="1126"/>
                      <a:pt x="600" y="1138"/>
                      <a:pt x="642" y="1150"/>
                    </a:cubicBezTo>
                    <a:cubicBezTo>
                      <a:pt x="658" y="1155"/>
                      <a:pt x="674" y="1163"/>
                      <a:pt x="690" y="1160"/>
                    </a:cubicBezTo>
                    <a:cubicBezTo>
                      <a:pt x="662" y="1154"/>
                      <a:pt x="640" y="1137"/>
                      <a:pt x="617" y="1129"/>
                    </a:cubicBezTo>
                    <a:close/>
                    <a:moveTo>
                      <a:pt x="551" y="1087"/>
                    </a:moveTo>
                    <a:cubicBezTo>
                      <a:pt x="537" y="1082"/>
                      <a:pt x="522" y="1077"/>
                      <a:pt x="508" y="1072"/>
                    </a:cubicBezTo>
                    <a:cubicBezTo>
                      <a:pt x="518" y="1080"/>
                      <a:pt x="540" y="1085"/>
                      <a:pt x="551" y="1087"/>
                    </a:cubicBezTo>
                    <a:close/>
                    <a:moveTo>
                      <a:pt x="446" y="1119"/>
                    </a:moveTo>
                    <a:cubicBezTo>
                      <a:pt x="423" y="1116"/>
                      <a:pt x="404" y="1112"/>
                      <a:pt x="378" y="1109"/>
                    </a:cubicBezTo>
                    <a:cubicBezTo>
                      <a:pt x="340" y="1105"/>
                      <a:pt x="301" y="1094"/>
                      <a:pt x="265" y="1092"/>
                    </a:cubicBezTo>
                    <a:cubicBezTo>
                      <a:pt x="211" y="1090"/>
                      <a:pt x="164" y="1092"/>
                      <a:pt x="119" y="1086"/>
                    </a:cubicBezTo>
                    <a:cubicBezTo>
                      <a:pt x="108" y="1084"/>
                      <a:pt x="98" y="1083"/>
                      <a:pt x="88" y="1082"/>
                    </a:cubicBezTo>
                    <a:cubicBezTo>
                      <a:pt x="78" y="1081"/>
                      <a:pt x="60" y="1075"/>
                      <a:pt x="53" y="1077"/>
                    </a:cubicBezTo>
                    <a:cubicBezTo>
                      <a:pt x="38" y="1082"/>
                      <a:pt x="33" y="1108"/>
                      <a:pt x="30" y="1122"/>
                    </a:cubicBezTo>
                    <a:cubicBezTo>
                      <a:pt x="55" y="1116"/>
                      <a:pt x="89" y="1123"/>
                      <a:pt x="101" y="1109"/>
                    </a:cubicBezTo>
                    <a:cubicBezTo>
                      <a:pt x="114" y="1122"/>
                      <a:pt x="141" y="1112"/>
                      <a:pt x="162" y="1112"/>
                    </a:cubicBezTo>
                    <a:cubicBezTo>
                      <a:pt x="171" y="1112"/>
                      <a:pt x="181" y="1117"/>
                      <a:pt x="191" y="1117"/>
                    </a:cubicBezTo>
                    <a:cubicBezTo>
                      <a:pt x="234" y="1119"/>
                      <a:pt x="284" y="1121"/>
                      <a:pt x="332" y="1121"/>
                    </a:cubicBezTo>
                    <a:cubicBezTo>
                      <a:pt x="431" y="1121"/>
                      <a:pt x="525" y="1151"/>
                      <a:pt x="611" y="1157"/>
                    </a:cubicBezTo>
                    <a:cubicBezTo>
                      <a:pt x="563" y="1140"/>
                      <a:pt x="505" y="1126"/>
                      <a:pt x="446" y="1119"/>
                    </a:cubicBezTo>
                    <a:close/>
                    <a:moveTo>
                      <a:pt x="722" y="1155"/>
                    </a:moveTo>
                    <a:cubicBezTo>
                      <a:pt x="755" y="1171"/>
                      <a:pt x="795" y="1189"/>
                      <a:pt x="827" y="1200"/>
                    </a:cubicBezTo>
                    <a:cubicBezTo>
                      <a:pt x="757" y="1159"/>
                      <a:pt x="681" y="1132"/>
                      <a:pt x="597" y="1104"/>
                    </a:cubicBezTo>
                    <a:cubicBezTo>
                      <a:pt x="638" y="1121"/>
                      <a:pt x="680" y="1145"/>
                      <a:pt x="722" y="1155"/>
                    </a:cubicBezTo>
                    <a:close/>
                    <a:moveTo>
                      <a:pt x="519" y="1157"/>
                    </a:moveTo>
                    <a:cubicBezTo>
                      <a:pt x="496" y="1154"/>
                      <a:pt x="474" y="1149"/>
                      <a:pt x="451" y="1145"/>
                    </a:cubicBezTo>
                    <a:cubicBezTo>
                      <a:pt x="358" y="1129"/>
                      <a:pt x="232" y="1131"/>
                      <a:pt x="149" y="1127"/>
                    </a:cubicBezTo>
                    <a:cubicBezTo>
                      <a:pt x="120" y="1147"/>
                      <a:pt x="122" y="1195"/>
                      <a:pt x="101" y="1227"/>
                    </a:cubicBezTo>
                    <a:cubicBezTo>
                      <a:pt x="166" y="1205"/>
                      <a:pt x="245" y="1183"/>
                      <a:pt x="330" y="1177"/>
                    </a:cubicBezTo>
                    <a:cubicBezTo>
                      <a:pt x="472" y="1167"/>
                      <a:pt x="616" y="1184"/>
                      <a:pt x="732" y="1199"/>
                    </a:cubicBezTo>
                    <a:cubicBezTo>
                      <a:pt x="660" y="1178"/>
                      <a:pt x="590" y="1167"/>
                      <a:pt x="519" y="1157"/>
                    </a:cubicBezTo>
                    <a:close/>
                    <a:moveTo>
                      <a:pt x="111" y="1127"/>
                    </a:moveTo>
                    <a:cubicBezTo>
                      <a:pt x="95" y="1138"/>
                      <a:pt x="89" y="1152"/>
                      <a:pt x="78" y="1170"/>
                    </a:cubicBezTo>
                    <a:cubicBezTo>
                      <a:pt x="71" y="1181"/>
                      <a:pt x="64" y="1192"/>
                      <a:pt x="58" y="1204"/>
                    </a:cubicBezTo>
                    <a:cubicBezTo>
                      <a:pt x="38" y="1239"/>
                      <a:pt x="22" y="1266"/>
                      <a:pt x="23" y="1305"/>
                    </a:cubicBezTo>
                    <a:cubicBezTo>
                      <a:pt x="90" y="1333"/>
                      <a:pt x="179" y="1311"/>
                      <a:pt x="244" y="1311"/>
                    </a:cubicBezTo>
                    <a:cubicBezTo>
                      <a:pt x="322" y="1312"/>
                      <a:pt x="402" y="1298"/>
                      <a:pt x="480" y="1292"/>
                    </a:cubicBezTo>
                    <a:cubicBezTo>
                      <a:pt x="522" y="1288"/>
                      <a:pt x="563" y="1283"/>
                      <a:pt x="602" y="1282"/>
                    </a:cubicBezTo>
                    <a:cubicBezTo>
                      <a:pt x="663" y="1264"/>
                      <a:pt x="736" y="1266"/>
                      <a:pt x="800" y="1263"/>
                    </a:cubicBezTo>
                    <a:cubicBezTo>
                      <a:pt x="798" y="1256"/>
                      <a:pt x="796" y="1248"/>
                      <a:pt x="793" y="1242"/>
                    </a:cubicBezTo>
                    <a:cubicBezTo>
                      <a:pt x="700" y="1248"/>
                      <a:pt x="613" y="1249"/>
                      <a:pt x="529" y="1263"/>
                    </a:cubicBezTo>
                    <a:cubicBezTo>
                      <a:pt x="514" y="1266"/>
                      <a:pt x="501" y="1271"/>
                      <a:pt x="486" y="1272"/>
                    </a:cubicBezTo>
                    <a:cubicBezTo>
                      <a:pt x="480" y="1272"/>
                      <a:pt x="474" y="1269"/>
                      <a:pt x="468" y="1270"/>
                    </a:cubicBezTo>
                    <a:cubicBezTo>
                      <a:pt x="397" y="1278"/>
                      <a:pt x="318" y="1298"/>
                      <a:pt x="242" y="1297"/>
                    </a:cubicBezTo>
                    <a:cubicBezTo>
                      <a:pt x="280" y="1281"/>
                      <a:pt x="322" y="1286"/>
                      <a:pt x="362" y="1277"/>
                    </a:cubicBezTo>
                    <a:cubicBezTo>
                      <a:pt x="408" y="1266"/>
                      <a:pt x="456" y="1255"/>
                      <a:pt x="503" y="1253"/>
                    </a:cubicBezTo>
                    <a:cubicBezTo>
                      <a:pt x="447" y="1252"/>
                      <a:pt x="385" y="1252"/>
                      <a:pt x="315" y="1260"/>
                    </a:cubicBezTo>
                    <a:cubicBezTo>
                      <a:pt x="299" y="1262"/>
                      <a:pt x="284" y="1262"/>
                      <a:pt x="269" y="1263"/>
                    </a:cubicBezTo>
                    <a:cubicBezTo>
                      <a:pt x="236" y="1267"/>
                      <a:pt x="204" y="1275"/>
                      <a:pt x="174" y="1275"/>
                    </a:cubicBezTo>
                    <a:cubicBezTo>
                      <a:pt x="151" y="1275"/>
                      <a:pt x="129" y="1271"/>
                      <a:pt x="108" y="1273"/>
                    </a:cubicBezTo>
                    <a:cubicBezTo>
                      <a:pt x="99" y="1274"/>
                      <a:pt x="90" y="1281"/>
                      <a:pt x="81" y="1278"/>
                    </a:cubicBezTo>
                    <a:cubicBezTo>
                      <a:pt x="77" y="1270"/>
                      <a:pt x="82" y="1261"/>
                      <a:pt x="86" y="1257"/>
                    </a:cubicBezTo>
                    <a:cubicBezTo>
                      <a:pt x="83" y="1247"/>
                      <a:pt x="85" y="1231"/>
                      <a:pt x="86" y="1228"/>
                    </a:cubicBezTo>
                    <a:cubicBezTo>
                      <a:pt x="97" y="1202"/>
                      <a:pt x="116" y="1169"/>
                      <a:pt x="123" y="1137"/>
                    </a:cubicBezTo>
                    <a:cubicBezTo>
                      <a:pt x="126" y="1136"/>
                      <a:pt x="138" y="1128"/>
                      <a:pt x="131" y="1127"/>
                    </a:cubicBezTo>
                    <a:cubicBezTo>
                      <a:pt x="126" y="1128"/>
                      <a:pt x="117" y="1128"/>
                      <a:pt x="111" y="1127"/>
                    </a:cubicBezTo>
                    <a:close/>
                    <a:moveTo>
                      <a:pt x="358" y="1187"/>
                    </a:moveTo>
                    <a:cubicBezTo>
                      <a:pt x="356" y="1187"/>
                      <a:pt x="357" y="1190"/>
                      <a:pt x="355" y="1190"/>
                    </a:cubicBezTo>
                    <a:cubicBezTo>
                      <a:pt x="315" y="1190"/>
                      <a:pt x="271" y="1198"/>
                      <a:pt x="227" y="1205"/>
                    </a:cubicBezTo>
                    <a:cubicBezTo>
                      <a:pt x="185" y="1212"/>
                      <a:pt x="141" y="1224"/>
                      <a:pt x="104" y="1243"/>
                    </a:cubicBezTo>
                    <a:cubicBezTo>
                      <a:pt x="118" y="1244"/>
                      <a:pt x="134" y="1239"/>
                      <a:pt x="146" y="1243"/>
                    </a:cubicBezTo>
                    <a:cubicBezTo>
                      <a:pt x="130" y="1253"/>
                      <a:pt x="101" y="1244"/>
                      <a:pt x="98" y="1262"/>
                    </a:cubicBezTo>
                    <a:cubicBezTo>
                      <a:pt x="231" y="1259"/>
                      <a:pt x="378" y="1237"/>
                      <a:pt x="504" y="1238"/>
                    </a:cubicBezTo>
                    <a:cubicBezTo>
                      <a:pt x="610" y="1240"/>
                      <a:pt x="679" y="1236"/>
                      <a:pt x="775" y="1227"/>
                    </a:cubicBezTo>
                    <a:cubicBezTo>
                      <a:pt x="731" y="1225"/>
                      <a:pt x="685" y="1216"/>
                      <a:pt x="627" y="1215"/>
                    </a:cubicBezTo>
                    <a:cubicBezTo>
                      <a:pt x="636" y="1210"/>
                      <a:pt x="653" y="1206"/>
                      <a:pt x="664" y="1209"/>
                    </a:cubicBezTo>
                    <a:cubicBezTo>
                      <a:pt x="557" y="1177"/>
                      <a:pt x="446" y="1195"/>
                      <a:pt x="358" y="1187"/>
                    </a:cubicBezTo>
                    <a:close/>
                    <a:moveTo>
                      <a:pt x="740" y="1213"/>
                    </a:moveTo>
                    <a:cubicBezTo>
                      <a:pt x="727" y="1212"/>
                      <a:pt x="710" y="1207"/>
                      <a:pt x="697" y="1210"/>
                    </a:cubicBezTo>
                    <a:cubicBezTo>
                      <a:pt x="712" y="1211"/>
                      <a:pt x="732" y="1216"/>
                      <a:pt x="740" y="1213"/>
                    </a:cubicBezTo>
                    <a:close/>
                    <a:moveTo>
                      <a:pt x="868" y="1252"/>
                    </a:moveTo>
                    <a:cubicBezTo>
                      <a:pt x="863" y="1253"/>
                      <a:pt x="854" y="1249"/>
                      <a:pt x="858" y="1255"/>
                    </a:cubicBezTo>
                    <a:cubicBezTo>
                      <a:pt x="845" y="1252"/>
                      <a:pt x="823" y="1246"/>
                      <a:pt x="808" y="1242"/>
                    </a:cubicBezTo>
                    <a:cubicBezTo>
                      <a:pt x="806" y="1257"/>
                      <a:pt x="818" y="1259"/>
                      <a:pt x="822" y="1268"/>
                    </a:cubicBezTo>
                    <a:cubicBezTo>
                      <a:pt x="862" y="1274"/>
                      <a:pt x="906" y="1279"/>
                      <a:pt x="928" y="1250"/>
                    </a:cubicBezTo>
                    <a:cubicBezTo>
                      <a:pt x="927" y="1244"/>
                      <a:pt x="923" y="1238"/>
                      <a:pt x="916" y="1230"/>
                    </a:cubicBezTo>
                    <a:cubicBezTo>
                      <a:pt x="908" y="1233"/>
                      <a:pt x="901" y="1236"/>
                      <a:pt x="896" y="1242"/>
                    </a:cubicBezTo>
                    <a:cubicBezTo>
                      <a:pt x="892" y="1235"/>
                      <a:pt x="879" y="1248"/>
                      <a:pt x="868" y="1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" name="图标"/>
            <p:cNvSpPr>
              <a:spLocks noEditPoints="1"/>
            </p:cNvSpPr>
            <p:nvPr userDrawn="1"/>
          </p:nvSpPr>
          <p:spPr bwMode="auto">
            <a:xfrm>
              <a:off x="1547839" y="1182700"/>
              <a:ext cx="542199" cy="384812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1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grpSp>
          <p:nvGrpSpPr>
            <p:cNvPr id="84" name="组合"/>
            <p:cNvGrpSpPr/>
            <p:nvPr userDrawn="1"/>
          </p:nvGrpSpPr>
          <p:grpSpPr>
            <a:xfrm>
              <a:off x="558154" y="499470"/>
              <a:ext cx="882088" cy="1041643"/>
              <a:chOff x="3279775" y="2938463"/>
              <a:chExt cx="1079500" cy="1274763"/>
            </a:xfrm>
            <a:solidFill>
              <a:schemeClr val="accent6"/>
            </a:solidFill>
          </p:grpSpPr>
          <p:sp>
            <p:nvSpPr>
              <p:cNvPr id="85" name="任意多边形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5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任意多边形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3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任意多边形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" name="组合"/>
            <p:cNvGrpSpPr/>
            <p:nvPr userDrawn="1"/>
          </p:nvGrpSpPr>
          <p:grpSpPr>
            <a:xfrm>
              <a:off x="3147237" y="4680165"/>
              <a:ext cx="562211" cy="527073"/>
              <a:chOff x="5370513" y="4511675"/>
              <a:chExt cx="1371600" cy="1285875"/>
            </a:xfrm>
            <a:solidFill>
              <a:schemeClr val="accent5"/>
            </a:solidFill>
          </p:grpSpPr>
          <p:sp>
            <p:nvSpPr>
              <p:cNvPr id="89" name="任意多边形"/>
              <p:cNvSpPr/>
              <p:nvPr/>
            </p:nvSpPr>
            <p:spPr bwMode="auto">
              <a:xfrm>
                <a:off x="5507038" y="5324475"/>
                <a:ext cx="22225" cy="31750"/>
              </a:xfrm>
              <a:custGeom>
                <a:avLst/>
                <a:gdLst>
                  <a:gd name="T0" fmla="*/ 36 w 36"/>
                  <a:gd name="T1" fmla="*/ 6 h 49"/>
                  <a:gd name="T2" fmla="*/ 0 w 36"/>
                  <a:gd name="T3" fmla="*/ 49 h 49"/>
                  <a:gd name="T4" fmla="*/ 36 w 36"/>
                  <a:gd name="T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36" y="6"/>
                    </a:moveTo>
                    <a:cubicBezTo>
                      <a:pt x="31" y="27"/>
                      <a:pt x="22" y="44"/>
                      <a:pt x="0" y="49"/>
                    </a:cubicBezTo>
                    <a:cubicBezTo>
                      <a:pt x="2" y="35"/>
                      <a:pt x="14" y="0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任意多边形"/>
              <p:cNvSpPr/>
              <p:nvPr/>
            </p:nvSpPr>
            <p:spPr bwMode="auto">
              <a:xfrm>
                <a:off x="5554663" y="5335588"/>
                <a:ext cx="31750" cy="44450"/>
              </a:xfrm>
              <a:custGeom>
                <a:avLst/>
                <a:gdLst>
                  <a:gd name="T0" fmla="*/ 28 w 50"/>
                  <a:gd name="T1" fmla="*/ 0 h 67"/>
                  <a:gd name="T2" fmla="*/ 35 w 50"/>
                  <a:gd name="T3" fmla="*/ 64 h 67"/>
                  <a:gd name="T4" fmla="*/ 30 w 50"/>
                  <a:gd name="T5" fmla="*/ 67 h 67"/>
                  <a:gd name="T6" fmla="*/ 28 w 5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67">
                    <a:moveTo>
                      <a:pt x="28" y="0"/>
                    </a:moveTo>
                    <a:cubicBezTo>
                      <a:pt x="50" y="12"/>
                      <a:pt x="38" y="48"/>
                      <a:pt x="35" y="64"/>
                    </a:cubicBezTo>
                    <a:cubicBezTo>
                      <a:pt x="32" y="64"/>
                      <a:pt x="30" y="65"/>
                      <a:pt x="30" y="67"/>
                    </a:cubicBezTo>
                    <a:cubicBezTo>
                      <a:pt x="2" y="59"/>
                      <a:pt x="0" y="1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任意多边形"/>
              <p:cNvSpPr>
                <a:spLocks noEditPoints="1"/>
              </p:cNvSpPr>
              <p:nvPr/>
            </p:nvSpPr>
            <p:spPr bwMode="auto">
              <a:xfrm>
                <a:off x="5370513" y="4511675"/>
                <a:ext cx="1371600" cy="1285875"/>
              </a:xfrm>
              <a:custGeom>
                <a:avLst/>
                <a:gdLst>
                  <a:gd name="T0" fmla="*/ 1393 w 2123"/>
                  <a:gd name="T1" fmla="*/ 1747 h 1991"/>
                  <a:gd name="T2" fmla="*/ 977 w 2123"/>
                  <a:gd name="T3" fmla="*/ 1625 h 1991"/>
                  <a:gd name="T4" fmla="*/ 412 w 2123"/>
                  <a:gd name="T5" fmla="*/ 1618 h 1991"/>
                  <a:gd name="T6" fmla="*/ 28 w 2123"/>
                  <a:gd name="T7" fmla="*/ 1843 h 1991"/>
                  <a:gd name="T8" fmla="*/ 152 w 2123"/>
                  <a:gd name="T9" fmla="*/ 859 h 1991"/>
                  <a:gd name="T10" fmla="*/ 469 w 2123"/>
                  <a:gd name="T11" fmla="*/ 41 h 1991"/>
                  <a:gd name="T12" fmla="*/ 1760 w 2123"/>
                  <a:gd name="T13" fmla="*/ 57 h 1991"/>
                  <a:gd name="T14" fmla="*/ 2051 w 2123"/>
                  <a:gd name="T15" fmla="*/ 1263 h 1991"/>
                  <a:gd name="T16" fmla="*/ 2109 w 2123"/>
                  <a:gd name="T17" fmla="*/ 1809 h 1991"/>
                  <a:gd name="T18" fmla="*/ 1908 w 2123"/>
                  <a:gd name="T19" fmla="*/ 640 h 1991"/>
                  <a:gd name="T20" fmla="*/ 1789 w 2123"/>
                  <a:gd name="T21" fmla="*/ 843 h 1991"/>
                  <a:gd name="T22" fmla="*/ 1889 w 2123"/>
                  <a:gd name="T23" fmla="*/ 1919 h 1991"/>
                  <a:gd name="T24" fmla="*/ 440 w 2123"/>
                  <a:gd name="T25" fmla="*/ 821 h 1991"/>
                  <a:gd name="T26" fmla="*/ 1662 w 2123"/>
                  <a:gd name="T27" fmla="*/ 346 h 1991"/>
                  <a:gd name="T28" fmla="*/ 1605 w 2123"/>
                  <a:gd name="T29" fmla="*/ 489 h 1991"/>
                  <a:gd name="T30" fmla="*/ 1686 w 2123"/>
                  <a:gd name="T31" fmla="*/ 955 h 1991"/>
                  <a:gd name="T32" fmla="*/ 1760 w 2123"/>
                  <a:gd name="T33" fmla="*/ 1186 h 1991"/>
                  <a:gd name="T34" fmla="*/ 1381 w 2123"/>
                  <a:gd name="T35" fmla="*/ 1308 h 1991"/>
                  <a:gd name="T36" fmla="*/ 1822 w 2123"/>
                  <a:gd name="T37" fmla="*/ 1525 h 1991"/>
                  <a:gd name="T38" fmla="*/ 211 w 2123"/>
                  <a:gd name="T39" fmla="*/ 804 h 1991"/>
                  <a:gd name="T40" fmla="*/ 309 w 2123"/>
                  <a:gd name="T41" fmla="*/ 60 h 1991"/>
                  <a:gd name="T42" fmla="*/ 1197 w 2123"/>
                  <a:gd name="T43" fmla="*/ 184 h 1991"/>
                  <a:gd name="T44" fmla="*/ 1397 w 2123"/>
                  <a:gd name="T45" fmla="*/ 415 h 1991"/>
                  <a:gd name="T46" fmla="*/ 495 w 2123"/>
                  <a:gd name="T47" fmla="*/ 275 h 1991"/>
                  <a:gd name="T48" fmla="*/ 1111 w 2123"/>
                  <a:gd name="T49" fmla="*/ 513 h 1991"/>
                  <a:gd name="T50" fmla="*/ 569 w 2123"/>
                  <a:gd name="T51" fmla="*/ 449 h 1991"/>
                  <a:gd name="T52" fmla="*/ 1409 w 2123"/>
                  <a:gd name="T53" fmla="*/ 547 h 1991"/>
                  <a:gd name="T54" fmla="*/ 1281 w 2123"/>
                  <a:gd name="T55" fmla="*/ 645 h 1991"/>
                  <a:gd name="T56" fmla="*/ 1133 w 2123"/>
                  <a:gd name="T57" fmla="*/ 597 h 1991"/>
                  <a:gd name="T58" fmla="*/ 1596 w 2123"/>
                  <a:gd name="T59" fmla="*/ 511 h 1991"/>
                  <a:gd name="T60" fmla="*/ 1109 w 2123"/>
                  <a:gd name="T61" fmla="*/ 535 h 1991"/>
                  <a:gd name="T62" fmla="*/ 677 w 2123"/>
                  <a:gd name="T63" fmla="*/ 625 h 1991"/>
                  <a:gd name="T64" fmla="*/ 758 w 2123"/>
                  <a:gd name="T65" fmla="*/ 900 h 1991"/>
                  <a:gd name="T66" fmla="*/ 1369 w 2123"/>
                  <a:gd name="T67" fmla="*/ 664 h 1991"/>
                  <a:gd name="T68" fmla="*/ 937 w 2123"/>
                  <a:gd name="T69" fmla="*/ 1055 h 1991"/>
                  <a:gd name="T70" fmla="*/ 894 w 2123"/>
                  <a:gd name="T71" fmla="*/ 828 h 1991"/>
                  <a:gd name="T72" fmla="*/ 221 w 2123"/>
                  <a:gd name="T73" fmla="*/ 867 h 1991"/>
                  <a:gd name="T74" fmla="*/ 428 w 2123"/>
                  <a:gd name="T75" fmla="*/ 1427 h 1991"/>
                  <a:gd name="T76" fmla="*/ 1042 w 2123"/>
                  <a:gd name="T77" fmla="*/ 955 h 1991"/>
                  <a:gd name="T78" fmla="*/ 569 w 2123"/>
                  <a:gd name="T79" fmla="*/ 929 h 1991"/>
                  <a:gd name="T80" fmla="*/ 901 w 2123"/>
                  <a:gd name="T81" fmla="*/ 1031 h 1991"/>
                  <a:gd name="T82" fmla="*/ 870 w 2123"/>
                  <a:gd name="T83" fmla="*/ 1139 h 1991"/>
                  <a:gd name="T84" fmla="*/ 1364 w 2123"/>
                  <a:gd name="T85" fmla="*/ 1210 h 1991"/>
                  <a:gd name="T86" fmla="*/ 1524 w 2123"/>
                  <a:gd name="T87" fmla="*/ 1215 h 1991"/>
                  <a:gd name="T88" fmla="*/ 868 w 2123"/>
                  <a:gd name="T89" fmla="*/ 1349 h 1991"/>
                  <a:gd name="T90" fmla="*/ 1092 w 2123"/>
                  <a:gd name="T91" fmla="*/ 1205 h 1991"/>
                  <a:gd name="T92" fmla="*/ 1092 w 2123"/>
                  <a:gd name="T93" fmla="*/ 1205 h 1991"/>
                  <a:gd name="T94" fmla="*/ 1238 w 2123"/>
                  <a:gd name="T95" fmla="*/ 1303 h 1991"/>
                  <a:gd name="T96" fmla="*/ 827 w 2123"/>
                  <a:gd name="T97" fmla="*/ 1256 h 1991"/>
                  <a:gd name="T98" fmla="*/ 584 w 2123"/>
                  <a:gd name="T99" fmla="*/ 1320 h 1991"/>
                  <a:gd name="T100" fmla="*/ 667 w 2123"/>
                  <a:gd name="T101" fmla="*/ 1547 h 1991"/>
                  <a:gd name="T102" fmla="*/ 1073 w 2123"/>
                  <a:gd name="T103" fmla="*/ 1475 h 1991"/>
                  <a:gd name="T104" fmla="*/ 71 w 2123"/>
                  <a:gd name="T105" fmla="*/ 1611 h 1991"/>
                  <a:gd name="T106" fmla="*/ 85 w 2123"/>
                  <a:gd name="T107" fmla="*/ 1356 h 1991"/>
                  <a:gd name="T108" fmla="*/ 405 w 2123"/>
                  <a:gd name="T109" fmla="*/ 1456 h 1991"/>
                  <a:gd name="T110" fmla="*/ 1378 w 2123"/>
                  <a:gd name="T111" fmla="*/ 1492 h 1991"/>
                  <a:gd name="T112" fmla="*/ 650 w 2123"/>
                  <a:gd name="T113" fmla="*/ 1559 h 1991"/>
                  <a:gd name="T114" fmla="*/ 507 w 2123"/>
                  <a:gd name="T115" fmla="*/ 1451 h 1991"/>
                  <a:gd name="T116" fmla="*/ 1419 w 2123"/>
                  <a:gd name="T117" fmla="*/ 1602 h 1991"/>
                  <a:gd name="T118" fmla="*/ 431 w 2123"/>
                  <a:gd name="T119" fmla="*/ 1549 h 1991"/>
                  <a:gd name="T120" fmla="*/ 822 w 2123"/>
                  <a:gd name="T121" fmla="*/ 156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3" h="1990">
                    <a:moveTo>
                      <a:pt x="2063" y="1878"/>
                    </a:moveTo>
                    <a:cubicBezTo>
                      <a:pt x="2087" y="1908"/>
                      <a:pt x="2074" y="1931"/>
                      <a:pt x="2032" y="1945"/>
                    </a:cubicBezTo>
                    <a:cubicBezTo>
                      <a:pt x="1973" y="1965"/>
                      <a:pt x="1887" y="1991"/>
                      <a:pt x="1825" y="1964"/>
                    </a:cubicBezTo>
                    <a:cubicBezTo>
                      <a:pt x="1826" y="1953"/>
                      <a:pt x="1822" y="1948"/>
                      <a:pt x="1822" y="1938"/>
                    </a:cubicBezTo>
                    <a:cubicBezTo>
                      <a:pt x="1761" y="1948"/>
                      <a:pt x="1728" y="1923"/>
                      <a:pt x="1681" y="1895"/>
                    </a:cubicBezTo>
                    <a:cubicBezTo>
                      <a:pt x="1605" y="1850"/>
                      <a:pt x="1514" y="1819"/>
                      <a:pt x="1438" y="1773"/>
                    </a:cubicBezTo>
                    <a:cubicBezTo>
                      <a:pt x="1422" y="1764"/>
                      <a:pt x="1407" y="1753"/>
                      <a:pt x="1393" y="1747"/>
                    </a:cubicBezTo>
                    <a:cubicBezTo>
                      <a:pt x="1376" y="1740"/>
                      <a:pt x="1353" y="1739"/>
                      <a:pt x="1340" y="1728"/>
                    </a:cubicBezTo>
                    <a:cubicBezTo>
                      <a:pt x="1333" y="1722"/>
                      <a:pt x="1317" y="1698"/>
                      <a:pt x="1316" y="1695"/>
                    </a:cubicBezTo>
                    <a:cubicBezTo>
                      <a:pt x="1313" y="1686"/>
                      <a:pt x="1318" y="1677"/>
                      <a:pt x="1316" y="1668"/>
                    </a:cubicBezTo>
                    <a:cubicBezTo>
                      <a:pt x="1313" y="1649"/>
                      <a:pt x="1299" y="1636"/>
                      <a:pt x="1297" y="1618"/>
                    </a:cubicBezTo>
                    <a:cubicBezTo>
                      <a:pt x="1239" y="1622"/>
                      <a:pt x="1167" y="1627"/>
                      <a:pt x="1097" y="1625"/>
                    </a:cubicBezTo>
                    <a:cubicBezTo>
                      <a:pt x="1097" y="1651"/>
                      <a:pt x="1085" y="1694"/>
                      <a:pt x="1071" y="1719"/>
                    </a:cubicBezTo>
                    <a:cubicBezTo>
                      <a:pt x="1017" y="1728"/>
                      <a:pt x="997" y="1666"/>
                      <a:pt x="977" y="1625"/>
                    </a:cubicBezTo>
                    <a:cubicBezTo>
                      <a:pt x="941" y="1628"/>
                      <a:pt x="893" y="1629"/>
                      <a:pt x="844" y="1625"/>
                    </a:cubicBezTo>
                    <a:cubicBezTo>
                      <a:pt x="792" y="1621"/>
                      <a:pt x="721" y="1637"/>
                      <a:pt x="670" y="1630"/>
                    </a:cubicBezTo>
                    <a:cubicBezTo>
                      <a:pt x="654" y="1668"/>
                      <a:pt x="647" y="1704"/>
                      <a:pt x="629" y="1735"/>
                    </a:cubicBezTo>
                    <a:cubicBezTo>
                      <a:pt x="581" y="1759"/>
                      <a:pt x="558" y="1720"/>
                      <a:pt x="543" y="1690"/>
                    </a:cubicBezTo>
                    <a:cubicBezTo>
                      <a:pt x="525" y="1707"/>
                      <a:pt x="495" y="1741"/>
                      <a:pt x="469" y="1733"/>
                    </a:cubicBezTo>
                    <a:cubicBezTo>
                      <a:pt x="451" y="1727"/>
                      <a:pt x="438" y="1678"/>
                      <a:pt x="431" y="1654"/>
                    </a:cubicBezTo>
                    <a:cubicBezTo>
                      <a:pt x="427" y="1640"/>
                      <a:pt x="427" y="1621"/>
                      <a:pt x="412" y="1618"/>
                    </a:cubicBezTo>
                    <a:cubicBezTo>
                      <a:pt x="391" y="1714"/>
                      <a:pt x="425" y="1846"/>
                      <a:pt x="352" y="1900"/>
                    </a:cubicBezTo>
                    <a:cubicBezTo>
                      <a:pt x="355" y="1919"/>
                      <a:pt x="371" y="1925"/>
                      <a:pt x="369" y="1943"/>
                    </a:cubicBezTo>
                    <a:cubicBezTo>
                      <a:pt x="350" y="1970"/>
                      <a:pt x="317" y="1965"/>
                      <a:pt x="278" y="1967"/>
                    </a:cubicBezTo>
                    <a:cubicBezTo>
                      <a:pt x="232" y="1969"/>
                      <a:pt x="155" y="1969"/>
                      <a:pt x="99" y="1960"/>
                    </a:cubicBezTo>
                    <a:cubicBezTo>
                      <a:pt x="70" y="1954"/>
                      <a:pt x="36" y="1951"/>
                      <a:pt x="23" y="1938"/>
                    </a:cubicBezTo>
                    <a:cubicBezTo>
                      <a:pt x="25" y="1910"/>
                      <a:pt x="38" y="1891"/>
                      <a:pt x="51" y="1866"/>
                    </a:cubicBezTo>
                    <a:cubicBezTo>
                      <a:pt x="49" y="1853"/>
                      <a:pt x="35" y="1851"/>
                      <a:pt x="28" y="1843"/>
                    </a:cubicBezTo>
                    <a:cubicBezTo>
                      <a:pt x="22" y="1785"/>
                      <a:pt x="38" y="1708"/>
                      <a:pt x="47" y="1640"/>
                    </a:cubicBezTo>
                    <a:cubicBezTo>
                      <a:pt x="54" y="1580"/>
                      <a:pt x="52" y="1516"/>
                      <a:pt x="59" y="1463"/>
                    </a:cubicBezTo>
                    <a:cubicBezTo>
                      <a:pt x="62" y="1432"/>
                      <a:pt x="74" y="1384"/>
                      <a:pt x="59" y="1353"/>
                    </a:cubicBezTo>
                    <a:cubicBezTo>
                      <a:pt x="58" y="1343"/>
                      <a:pt x="63" y="1345"/>
                      <a:pt x="68" y="1337"/>
                    </a:cubicBezTo>
                    <a:cubicBezTo>
                      <a:pt x="52" y="1314"/>
                      <a:pt x="36" y="1286"/>
                      <a:pt x="25" y="1256"/>
                    </a:cubicBezTo>
                    <a:cubicBezTo>
                      <a:pt x="15" y="1227"/>
                      <a:pt x="2" y="1189"/>
                      <a:pt x="1" y="1160"/>
                    </a:cubicBezTo>
                    <a:cubicBezTo>
                      <a:pt x="0" y="1032"/>
                      <a:pt x="60" y="916"/>
                      <a:pt x="152" y="859"/>
                    </a:cubicBezTo>
                    <a:cubicBezTo>
                      <a:pt x="162" y="786"/>
                      <a:pt x="172" y="725"/>
                      <a:pt x="180" y="652"/>
                    </a:cubicBezTo>
                    <a:cubicBezTo>
                      <a:pt x="184" y="621"/>
                      <a:pt x="193" y="592"/>
                      <a:pt x="197" y="561"/>
                    </a:cubicBezTo>
                    <a:cubicBezTo>
                      <a:pt x="201" y="530"/>
                      <a:pt x="199" y="499"/>
                      <a:pt x="204" y="468"/>
                    </a:cubicBezTo>
                    <a:cubicBezTo>
                      <a:pt x="215" y="400"/>
                      <a:pt x="230" y="309"/>
                      <a:pt x="245" y="234"/>
                    </a:cubicBezTo>
                    <a:cubicBezTo>
                      <a:pt x="258" y="163"/>
                      <a:pt x="262" y="89"/>
                      <a:pt x="307" y="36"/>
                    </a:cubicBezTo>
                    <a:cubicBezTo>
                      <a:pt x="322" y="35"/>
                      <a:pt x="329" y="33"/>
                      <a:pt x="338" y="22"/>
                    </a:cubicBezTo>
                    <a:cubicBezTo>
                      <a:pt x="389" y="13"/>
                      <a:pt x="432" y="23"/>
                      <a:pt x="469" y="41"/>
                    </a:cubicBezTo>
                    <a:cubicBezTo>
                      <a:pt x="474" y="50"/>
                      <a:pt x="479" y="57"/>
                      <a:pt x="488" y="62"/>
                    </a:cubicBezTo>
                    <a:cubicBezTo>
                      <a:pt x="502" y="111"/>
                      <a:pt x="511" y="144"/>
                      <a:pt x="500" y="182"/>
                    </a:cubicBezTo>
                    <a:cubicBezTo>
                      <a:pt x="592" y="167"/>
                      <a:pt x="745" y="169"/>
                      <a:pt x="872" y="170"/>
                    </a:cubicBezTo>
                    <a:cubicBezTo>
                      <a:pt x="1014" y="170"/>
                      <a:pt x="1167" y="167"/>
                      <a:pt x="1314" y="165"/>
                    </a:cubicBezTo>
                    <a:cubicBezTo>
                      <a:pt x="1370" y="164"/>
                      <a:pt x="1431" y="172"/>
                      <a:pt x="1481" y="160"/>
                    </a:cubicBezTo>
                    <a:cubicBezTo>
                      <a:pt x="1501" y="115"/>
                      <a:pt x="1504" y="45"/>
                      <a:pt x="1560" y="29"/>
                    </a:cubicBezTo>
                    <a:cubicBezTo>
                      <a:pt x="1616" y="32"/>
                      <a:pt x="1719" y="0"/>
                      <a:pt x="1760" y="57"/>
                    </a:cubicBezTo>
                    <a:cubicBezTo>
                      <a:pt x="1777" y="81"/>
                      <a:pt x="1789" y="130"/>
                      <a:pt x="1798" y="165"/>
                    </a:cubicBezTo>
                    <a:cubicBezTo>
                      <a:pt x="1809" y="202"/>
                      <a:pt x="1820" y="241"/>
                      <a:pt x="1829" y="277"/>
                    </a:cubicBezTo>
                    <a:cubicBezTo>
                      <a:pt x="1840" y="318"/>
                      <a:pt x="1843" y="356"/>
                      <a:pt x="1851" y="394"/>
                    </a:cubicBezTo>
                    <a:cubicBezTo>
                      <a:pt x="1874" y="504"/>
                      <a:pt x="1917" y="606"/>
                      <a:pt x="1942" y="728"/>
                    </a:cubicBezTo>
                    <a:cubicBezTo>
                      <a:pt x="1968" y="859"/>
                      <a:pt x="1998" y="964"/>
                      <a:pt x="2023" y="1096"/>
                    </a:cubicBezTo>
                    <a:cubicBezTo>
                      <a:pt x="2031" y="1138"/>
                      <a:pt x="2037" y="1178"/>
                      <a:pt x="2047" y="1222"/>
                    </a:cubicBezTo>
                    <a:cubicBezTo>
                      <a:pt x="2051" y="1242"/>
                      <a:pt x="2049" y="1237"/>
                      <a:pt x="2051" y="1263"/>
                    </a:cubicBezTo>
                    <a:cubicBezTo>
                      <a:pt x="2053" y="1276"/>
                      <a:pt x="2055" y="1290"/>
                      <a:pt x="2061" y="1298"/>
                    </a:cubicBezTo>
                    <a:cubicBezTo>
                      <a:pt x="2068" y="1363"/>
                      <a:pt x="2078" y="1425"/>
                      <a:pt x="2090" y="1489"/>
                    </a:cubicBezTo>
                    <a:cubicBezTo>
                      <a:pt x="2097" y="1533"/>
                      <a:pt x="2110" y="1578"/>
                      <a:pt x="2111" y="1618"/>
                    </a:cubicBezTo>
                    <a:cubicBezTo>
                      <a:pt x="2111" y="1625"/>
                      <a:pt x="2108" y="1631"/>
                      <a:pt x="2109" y="1637"/>
                    </a:cubicBezTo>
                    <a:cubicBezTo>
                      <a:pt x="2112" y="1667"/>
                      <a:pt x="2123" y="1699"/>
                      <a:pt x="2123" y="1728"/>
                    </a:cubicBezTo>
                    <a:cubicBezTo>
                      <a:pt x="2123" y="1754"/>
                      <a:pt x="2112" y="1780"/>
                      <a:pt x="2113" y="1809"/>
                    </a:cubicBezTo>
                    <a:cubicBezTo>
                      <a:pt x="2111" y="1811"/>
                      <a:pt x="2109" y="1812"/>
                      <a:pt x="2109" y="1809"/>
                    </a:cubicBezTo>
                    <a:cubicBezTo>
                      <a:pt x="2099" y="1799"/>
                      <a:pt x="2112" y="1815"/>
                      <a:pt x="2106" y="1821"/>
                    </a:cubicBezTo>
                    <a:cubicBezTo>
                      <a:pt x="2095" y="1843"/>
                      <a:pt x="2086" y="1868"/>
                      <a:pt x="2063" y="1878"/>
                    </a:cubicBezTo>
                    <a:close/>
                    <a:moveTo>
                      <a:pt x="2097" y="1804"/>
                    </a:moveTo>
                    <a:cubicBezTo>
                      <a:pt x="2118" y="1738"/>
                      <a:pt x="2098" y="1667"/>
                      <a:pt x="2092" y="1606"/>
                    </a:cubicBezTo>
                    <a:cubicBezTo>
                      <a:pt x="2080" y="1490"/>
                      <a:pt x="2060" y="1390"/>
                      <a:pt x="2042" y="1279"/>
                    </a:cubicBezTo>
                    <a:cubicBezTo>
                      <a:pt x="2013" y="1105"/>
                      <a:pt x="1973" y="919"/>
                      <a:pt x="1930" y="745"/>
                    </a:cubicBezTo>
                    <a:cubicBezTo>
                      <a:pt x="1921" y="709"/>
                      <a:pt x="1918" y="673"/>
                      <a:pt x="1908" y="640"/>
                    </a:cubicBezTo>
                    <a:cubicBezTo>
                      <a:pt x="1888" y="573"/>
                      <a:pt x="1863" y="510"/>
                      <a:pt x="1846" y="439"/>
                    </a:cubicBezTo>
                    <a:cubicBezTo>
                      <a:pt x="1830" y="371"/>
                      <a:pt x="1821" y="310"/>
                      <a:pt x="1803" y="241"/>
                    </a:cubicBezTo>
                    <a:cubicBezTo>
                      <a:pt x="1789" y="189"/>
                      <a:pt x="1764" y="80"/>
                      <a:pt x="1732" y="55"/>
                    </a:cubicBezTo>
                    <a:cubicBezTo>
                      <a:pt x="1702" y="32"/>
                      <a:pt x="1640" y="39"/>
                      <a:pt x="1600" y="43"/>
                    </a:cubicBezTo>
                    <a:cubicBezTo>
                      <a:pt x="1656" y="123"/>
                      <a:pt x="1661" y="249"/>
                      <a:pt x="1686" y="368"/>
                    </a:cubicBezTo>
                    <a:cubicBezTo>
                      <a:pt x="1703" y="446"/>
                      <a:pt x="1733" y="525"/>
                      <a:pt x="1748" y="604"/>
                    </a:cubicBezTo>
                    <a:cubicBezTo>
                      <a:pt x="1763" y="682"/>
                      <a:pt x="1774" y="763"/>
                      <a:pt x="1789" y="843"/>
                    </a:cubicBezTo>
                    <a:cubicBezTo>
                      <a:pt x="1832" y="1076"/>
                      <a:pt x="1879" y="1301"/>
                      <a:pt x="1915" y="1516"/>
                    </a:cubicBezTo>
                    <a:cubicBezTo>
                      <a:pt x="1919" y="1535"/>
                      <a:pt x="1929" y="1555"/>
                      <a:pt x="1932" y="1573"/>
                    </a:cubicBezTo>
                    <a:cubicBezTo>
                      <a:pt x="1935" y="1593"/>
                      <a:pt x="1933" y="1618"/>
                      <a:pt x="1934" y="1640"/>
                    </a:cubicBezTo>
                    <a:cubicBezTo>
                      <a:pt x="1937" y="1686"/>
                      <a:pt x="1944" y="1749"/>
                      <a:pt x="1939" y="1790"/>
                    </a:cubicBezTo>
                    <a:cubicBezTo>
                      <a:pt x="1938" y="1804"/>
                      <a:pt x="1928" y="1817"/>
                      <a:pt x="1925" y="1833"/>
                    </a:cubicBezTo>
                    <a:cubicBezTo>
                      <a:pt x="1919" y="1861"/>
                      <a:pt x="1921" y="1874"/>
                      <a:pt x="1906" y="1895"/>
                    </a:cubicBezTo>
                    <a:cubicBezTo>
                      <a:pt x="1900" y="1904"/>
                      <a:pt x="1884" y="1910"/>
                      <a:pt x="1889" y="1919"/>
                    </a:cubicBezTo>
                    <a:cubicBezTo>
                      <a:pt x="1980" y="1900"/>
                      <a:pt x="2070" y="1886"/>
                      <a:pt x="2097" y="1804"/>
                    </a:cubicBezTo>
                    <a:close/>
                    <a:moveTo>
                      <a:pt x="474" y="263"/>
                    </a:moveTo>
                    <a:cubicBezTo>
                      <a:pt x="464" y="240"/>
                      <a:pt x="478" y="213"/>
                      <a:pt x="479" y="179"/>
                    </a:cubicBezTo>
                    <a:cubicBezTo>
                      <a:pt x="479" y="146"/>
                      <a:pt x="487" y="90"/>
                      <a:pt x="462" y="62"/>
                    </a:cubicBezTo>
                    <a:cubicBezTo>
                      <a:pt x="441" y="39"/>
                      <a:pt x="358" y="33"/>
                      <a:pt x="335" y="50"/>
                    </a:cubicBezTo>
                    <a:cubicBezTo>
                      <a:pt x="270" y="283"/>
                      <a:pt x="274" y="553"/>
                      <a:pt x="230" y="802"/>
                    </a:cubicBezTo>
                    <a:cubicBezTo>
                      <a:pt x="305" y="800"/>
                      <a:pt x="380" y="792"/>
                      <a:pt x="440" y="821"/>
                    </a:cubicBezTo>
                    <a:cubicBezTo>
                      <a:pt x="451" y="621"/>
                      <a:pt x="459" y="426"/>
                      <a:pt x="474" y="263"/>
                    </a:cubicBezTo>
                    <a:close/>
                    <a:moveTo>
                      <a:pt x="1794" y="1924"/>
                    </a:moveTo>
                    <a:cubicBezTo>
                      <a:pt x="1856" y="1920"/>
                      <a:pt x="1888" y="1894"/>
                      <a:pt x="1908" y="1845"/>
                    </a:cubicBezTo>
                    <a:cubicBezTo>
                      <a:pt x="1938" y="1688"/>
                      <a:pt x="1908" y="1517"/>
                      <a:pt x="1875" y="1372"/>
                    </a:cubicBezTo>
                    <a:cubicBezTo>
                      <a:pt x="1836" y="1205"/>
                      <a:pt x="1807" y="1027"/>
                      <a:pt x="1775" y="859"/>
                    </a:cubicBezTo>
                    <a:cubicBezTo>
                      <a:pt x="1757" y="772"/>
                      <a:pt x="1746" y="684"/>
                      <a:pt x="1729" y="602"/>
                    </a:cubicBezTo>
                    <a:cubicBezTo>
                      <a:pt x="1712" y="516"/>
                      <a:pt x="1681" y="437"/>
                      <a:pt x="1662" y="346"/>
                    </a:cubicBezTo>
                    <a:cubicBezTo>
                      <a:pt x="1654" y="305"/>
                      <a:pt x="1645" y="258"/>
                      <a:pt x="1636" y="210"/>
                    </a:cubicBezTo>
                    <a:cubicBezTo>
                      <a:pt x="1622" y="139"/>
                      <a:pt x="1625" y="64"/>
                      <a:pt x="1567" y="50"/>
                    </a:cubicBezTo>
                    <a:cubicBezTo>
                      <a:pt x="1527" y="67"/>
                      <a:pt x="1509" y="110"/>
                      <a:pt x="1512" y="158"/>
                    </a:cubicBezTo>
                    <a:cubicBezTo>
                      <a:pt x="1545" y="141"/>
                      <a:pt x="1592" y="191"/>
                      <a:pt x="1591" y="220"/>
                    </a:cubicBezTo>
                    <a:cubicBezTo>
                      <a:pt x="1589" y="255"/>
                      <a:pt x="1544" y="249"/>
                      <a:pt x="1500" y="248"/>
                    </a:cubicBezTo>
                    <a:cubicBezTo>
                      <a:pt x="1476" y="320"/>
                      <a:pt x="1502" y="430"/>
                      <a:pt x="1471" y="499"/>
                    </a:cubicBezTo>
                    <a:cubicBezTo>
                      <a:pt x="1513" y="497"/>
                      <a:pt x="1563" y="479"/>
                      <a:pt x="1605" y="489"/>
                    </a:cubicBezTo>
                    <a:cubicBezTo>
                      <a:pt x="1634" y="519"/>
                      <a:pt x="1626" y="565"/>
                      <a:pt x="1586" y="578"/>
                    </a:cubicBezTo>
                    <a:cubicBezTo>
                      <a:pt x="1571" y="582"/>
                      <a:pt x="1559" y="577"/>
                      <a:pt x="1548" y="590"/>
                    </a:cubicBezTo>
                    <a:cubicBezTo>
                      <a:pt x="1522" y="586"/>
                      <a:pt x="1509" y="588"/>
                      <a:pt x="1488" y="590"/>
                    </a:cubicBezTo>
                    <a:cubicBezTo>
                      <a:pt x="1488" y="619"/>
                      <a:pt x="1473" y="651"/>
                      <a:pt x="1455" y="676"/>
                    </a:cubicBezTo>
                    <a:cubicBezTo>
                      <a:pt x="1437" y="748"/>
                      <a:pt x="1451" y="796"/>
                      <a:pt x="1438" y="862"/>
                    </a:cubicBezTo>
                    <a:cubicBezTo>
                      <a:pt x="1512" y="865"/>
                      <a:pt x="1595" y="871"/>
                      <a:pt x="1667" y="855"/>
                    </a:cubicBezTo>
                    <a:cubicBezTo>
                      <a:pt x="1692" y="875"/>
                      <a:pt x="1716" y="928"/>
                      <a:pt x="1686" y="955"/>
                    </a:cubicBezTo>
                    <a:cubicBezTo>
                      <a:pt x="1602" y="962"/>
                      <a:pt x="1489" y="954"/>
                      <a:pt x="1419" y="955"/>
                    </a:cubicBezTo>
                    <a:cubicBezTo>
                      <a:pt x="1410" y="995"/>
                      <a:pt x="1406" y="1036"/>
                      <a:pt x="1402" y="1079"/>
                    </a:cubicBezTo>
                    <a:cubicBezTo>
                      <a:pt x="1398" y="1121"/>
                      <a:pt x="1391" y="1166"/>
                      <a:pt x="1393" y="1205"/>
                    </a:cubicBezTo>
                    <a:cubicBezTo>
                      <a:pt x="1404" y="1157"/>
                      <a:pt x="1413" y="1088"/>
                      <a:pt x="1464" y="1096"/>
                    </a:cubicBezTo>
                    <a:cubicBezTo>
                      <a:pt x="1506" y="1102"/>
                      <a:pt x="1534" y="1169"/>
                      <a:pt x="1538" y="1201"/>
                    </a:cubicBezTo>
                    <a:cubicBezTo>
                      <a:pt x="1578" y="1184"/>
                      <a:pt x="1647" y="1197"/>
                      <a:pt x="1701" y="1186"/>
                    </a:cubicBezTo>
                    <a:cubicBezTo>
                      <a:pt x="1728" y="1181"/>
                      <a:pt x="1745" y="1166"/>
                      <a:pt x="1760" y="1186"/>
                    </a:cubicBezTo>
                    <a:cubicBezTo>
                      <a:pt x="1763" y="1215"/>
                      <a:pt x="1784" y="1272"/>
                      <a:pt x="1746" y="1282"/>
                    </a:cubicBezTo>
                    <a:cubicBezTo>
                      <a:pt x="1736" y="1284"/>
                      <a:pt x="1718" y="1279"/>
                      <a:pt x="1708" y="1279"/>
                    </a:cubicBezTo>
                    <a:cubicBezTo>
                      <a:pt x="1653" y="1282"/>
                      <a:pt x="1595" y="1290"/>
                      <a:pt x="1545" y="1294"/>
                    </a:cubicBezTo>
                    <a:cubicBezTo>
                      <a:pt x="1542" y="1317"/>
                      <a:pt x="1526" y="1328"/>
                      <a:pt x="1522" y="1351"/>
                    </a:cubicBezTo>
                    <a:cubicBezTo>
                      <a:pt x="1502" y="1365"/>
                      <a:pt x="1499" y="1398"/>
                      <a:pt x="1471" y="1396"/>
                    </a:cubicBezTo>
                    <a:cubicBezTo>
                      <a:pt x="1448" y="1395"/>
                      <a:pt x="1422" y="1336"/>
                      <a:pt x="1417" y="1310"/>
                    </a:cubicBezTo>
                    <a:cubicBezTo>
                      <a:pt x="1403" y="1307"/>
                      <a:pt x="1395" y="1306"/>
                      <a:pt x="1381" y="1308"/>
                    </a:cubicBezTo>
                    <a:cubicBezTo>
                      <a:pt x="1376" y="1344"/>
                      <a:pt x="1365" y="1395"/>
                      <a:pt x="1362" y="1437"/>
                    </a:cubicBezTo>
                    <a:cubicBezTo>
                      <a:pt x="1371" y="1435"/>
                      <a:pt x="1375" y="1440"/>
                      <a:pt x="1378" y="1444"/>
                    </a:cubicBezTo>
                    <a:cubicBezTo>
                      <a:pt x="1384" y="1477"/>
                      <a:pt x="1403" y="1495"/>
                      <a:pt x="1407" y="1530"/>
                    </a:cubicBezTo>
                    <a:cubicBezTo>
                      <a:pt x="1503" y="1514"/>
                      <a:pt x="1615" y="1522"/>
                      <a:pt x="1717" y="1509"/>
                    </a:cubicBezTo>
                    <a:cubicBezTo>
                      <a:pt x="1741" y="1505"/>
                      <a:pt x="1775" y="1495"/>
                      <a:pt x="1791" y="1499"/>
                    </a:cubicBezTo>
                    <a:cubicBezTo>
                      <a:pt x="1802" y="1501"/>
                      <a:pt x="1802" y="1508"/>
                      <a:pt x="1808" y="1513"/>
                    </a:cubicBezTo>
                    <a:cubicBezTo>
                      <a:pt x="1816" y="1520"/>
                      <a:pt x="1820" y="1520"/>
                      <a:pt x="1822" y="1525"/>
                    </a:cubicBezTo>
                    <a:cubicBezTo>
                      <a:pt x="1832" y="1548"/>
                      <a:pt x="1820" y="1584"/>
                      <a:pt x="1801" y="1594"/>
                    </a:cubicBezTo>
                    <a:cubicBezTo>
                      <a:pt x="1655" y="1590"/>
                      <a:pt x="1556" y="1614"/>
                      <a:pt x="1419" y="1621"/>
                    </a:cubicBezTo>
                    <a:cubicBezTo>
                      <a:pt x="1417" y="1665"/>
                      <a:pt x="1395" y="1691"/>
                      <a:pt x="1376" y="1719"/>
                    </a:cubicBezTo>
                    <a:cubicBezTo>
                      <a:pt x="1510" y="1792"/>
                      <a:pt x="1652" y="1858"/>
                      <a:pt x="1794" y="1924"/>
                    </a:cubicBezTo>
                    <a:close/>
                    <a:moveTo>
                      <a:pt x="230" y="442"/>
                    </a:moveTo>
                    <a:cubicBezTo>
                      <a:pt x="213" y="572"/>
                      <a:pt x="193" y="713"/>
                      <a:pt x="173" y="843"/>
                    </a:cubicBezTo>
                    <a:cubicBezTo>
                      <a:pt x="185" y="830"/>
                      <a:pt x="205" y="818"/>
                      <a:pt x="211" y="804"/>
                    </a:cubicBezTo>
                    <a:cubicBezTo>
                      <a:pt x="219" y="788"/>
                      <a:pt x="220" y="759"/>
                      <a:pt x="223" y="738"/>
                    </a:cubicBezTo>
                    <a:cubicBezTo>
                      <a:pt x="227" y="716"/>
                      <a:pt x="231" y="691"/>
                      <a:pt x="233" y="671"/>
                    </a:cubicBezTo>
                    <a:cubicBezTo>
                      <a:pt x="238" y="624"/>
                      <a:pt x="236" y="571"/>
                      <a:pt x="240" y="530"/>
                    </a:cubicBezTo>
                    <a:cubicBezTo>
                      <a:pt x="242" y="505"/>
                      <a:pt x="251" y="481"/>
                      <a:pt x="254" y="456"/>
                    </a:cubicBezTo>
                    <a:cubicBezTo>
                      <a:pt x="257" y="435"/>
                      <a:pt x="255" y="412"/>
                      <a:pt x="257" y="389"/>
                    </a:cubicBezTo>
                    <a:cubicBezTo>
                      <a:pt x="260" y="334"/>
                      <a:pt x="273" y="277"/>
                      <a:pt x="281" y="222"/>
                    </a:cubicBezTo>
                    <a:cubicBezTo>
                      <a:pt x="288" y="168"/>
                      <a:pt x="299" y="105"/>
                      <a:pt x="309" y="60"/>
                    </a:cubicBezTo>
                    <a:cubicBezTo>
                      <a:pt x="257" y="172"/>
                      <a:pt x="249" y="302"/>
                      <a:pt x="230" y="442"/>
                    </a:cubicBezTo>
                    <a:close/>
                    <a:moveTo>
                      <a:pt x="784" y="248"/>
                    </a:moveTo>
                    <a:cubicBezTo>
                      <a:pt x="885" y="246"/>
                      <a:pt x="1065" y="247"/>
                      <a:pt x="1183" y="248"/>
                    </a:cubicBezTo>
                    <a:cubicBezTo>
                      <a:pt x="1267" y="249"/>
                      <a:pt x="1390" y="245"/>
                      <a:pt x="1479" y="234"/>
                    </a:cubicBezTo>
                    <a:cubicBezTo>
                      <a:pt x="1509" y="230"/>
                      <a:pt x="1577" y="233"/>
                      <a:pt x="1557" y="198"/>
                    </a:cubicBezTo>
                    <a:cubicBezTo>
                      <a:pt x="1510" y="176"/>
                      <a:pt x="1455" y="186"/>
                      <a:pt x="1393" y="186"/>
                    </a:cubicBezTo>
                    <a:cubicBezTo>
                      <a:pt x="1327" y="186"/>
                      <a:pt x="1268" y="182"/>
                      <a:pt x="1197" y="184"/>
                    </a:cubicBezTo>
                    <a:cubicBezTo>
                      <a:pt x="1154" y="185"/>
                      <a:pt x="1101" y="183"/>
                      <a:pt x="1047" y="184"/>
                    </a:cubicBezTo>
                    <a:cubicBezTo>
                      <a:pt x="973" y="185"/>
                      <a:pt x="891" y="191"/>
                      <a:pt x="810" y="189"/>
                    </a:cubicBezTo>
                    <a:cubicBezTo>
                      <a:pt x="712" y="186"/>
                      <a:pt x="627" y="188"/>
                      <a:pt x="550" y="198"/>
                    </a:cubicBezTo>
                    <a:cubicBezTo>
                      <a:pt x="531" y="201"/>
                      <a:pt x="512" y="205"/>
                      <a:pt x="498" y="215"/>
                    </a:cubicBezTo>
                    <a:cubicBezTo>
                      <a:pt x="496" y="232"/>
                      <a:pt x="498" y="238"/>
                      <a:pt x="495" y="258"/>
                    </a:cubicBezTo>
                    <a:cubicBezTo>
                      <a:pt x="593" y="260"/>
                      <a:pt x="690" y="250"/>
                      <a:pt x="784" y="248"/>
                    </a:cubicBezTo>
                    <a:close/>
                    <a:moveTo>
                      <a:pt x="1397" y="415"/>
                    </a:moveTo>
                    <a:cubicBezTo>
                      <a:pt x="1401" y="415"/>
                      <a:pt x="1408" y="424"/>
                      <a:pt x="1419" y="425"/>
                    </a:cubicBezTo>
                    <a:cubicBezTo>
                      <a:pt x="1424" y="425"/>
                      <a:pt x="1429" y="422"/>
                      <a:pt x="1433" y="423"/>
                    </a:cubicBezTo>
                    <a:cubicBezTo>
                      <a:pt x="1449" y="425"/>
                      <a:pt x="1451" y="458"/>
                      <a:pt x="1462" y="466"/>
                    </a:cubicBezTo>
                    <a:cubicBezTo>
                      <a:pt x="1462" y="467"/>
                      <a:pt x="1464" y="468"/>
                      <a:pt x="1464" y="466"/>
                    </a:cubicBezTo>
                    <a:cubicBezTo>
                      <a:pt x="1468" y="398"/>
                      <a:pt x="1472" y="311"/>
                      <a:pt x="1474" y="253"/>
                    </a:cubicBezTo>
                    <a:cubicBezTo>
                      <a:pt x="1270" y="271"/>
                      <a:pt x="1070" y="260"/>
                      <a:pt x="868" y="265"/>
                    </a:cubicBezTo>
                    <a:cubicBezTo>
                      <a:pt x="739" y="269"/>
                      <a:pt x="621" y="271"/>
                      <a:pt x="495" y="275"/>
                    </a:cubicBezTo>
                    <a:cubicBezTo>
                      <a:pt x="484" y="361"/>
                      <a:pt x="483" y="463"/>
                      <a:pt x="474" y="542"/>
                    </a:cubicBezTo>
                    <a:cubicBezTo>
                      <a:pt x="492" y="543"/>
                      <a:pt x="505" y="539"/>
                      <a:pt x="519" y="532"/>
                    </a:cubicBezTo>
                    <a:cubicBezTo>
                      <a:pt x="521" y="500"/>
                      <a:pt x="521" y="479"/>
                      <a:pt x="529" y="456"/>
                    </a:cubicBezTo>
                    <a:cubicBezTo>
                      <a:pt x="549" y="443"/>
                      <a:pt x="559" y="419"/>
                      <a:pt x="581" y="408"/>
                    </a:cubicBezTo>
                    <a:cubicBezTo>
                      <a:pt x="649" y="416"/>
                      <a:pt x="651" y="488"/>
                      <a:pt x="677" y="537"/>
                    </a:cubicBezTo>
                    <a:cubicBezTo>
                      <a:pt x="703" y="520"/>
                      <a:pt x="749" y="526"/>
                      <a:pt x="786" y="525"/>
                    </a:cubicBezTo>
                    <a:cubicBezTo>
                      <a:pt x="877" y="524"/>
                      <a:pt x="1004" y="525"/>
                      <a:pt x="1111" y="513"/>
                    </a:cubicBezTo>
                    <a:cubicBezTo>
                      <a:pt x="1110" y="459"/>
                      <a:pt x="1152" y="427"/>
                      <a:pt x="1209" y="444"/>
                    </a:cubicBezTo>
                    <a:cubicBezTo>
                      <a:pt x="1216" y="458"/>
                      <a:pt x="1226" y="469"/>
                      <a:pt x="1235" y="482"/>
                    </a:cubicBezTo>
                    <a:cubicBezTo>
                      <a:pt x="1228" y="420"/>
                      <a:pt x="1326" y="410"/>
                      <a:pt x="1352" y="456"/>
                    </a:cubicBezTo>
                    <a:cubicBezTo>
                      <a:pt x="1355" y="431"/>
                      <a:pt x="1377" y="415"/>
                      <a:pt x="1397" y="415"/>
                    </a:cubicBezTo>
                    <a:close/>
                    <a:moveTo>
                      <a:pt x="658" y="547"/>
                    </a:moveTo>
                    <a:cubicBezTo>
                      <a:pt x="653" y="516"/>
                      <a:pt x="627" y="433"/>
                      <a:pt x="600" y="432"/>
                    </a:cubicBezTo>
                    <a:cubicBezTo>
                      <a:pt x="588" y="432"/>
                      <a:pt x="580" y="448"/>
                      <a:pt x="569" y="449"/>
                    </a:cubicBezTo>
                    <a:cubicBezTo>
                      <a:pt x="522" y="523"/>
                      <a:pt x="547" y="644"/>
                      <a:pt x="603" y="697"/>
                    </a:cubicBezTo>
                    <a:cubicBezTo>
                      <a:pt x="647" y="675"/>
                      <a:pt x="667" y="606"/>
                      <a:pt x="658" y="547"/>
                    </a:cubicBezTo>
                    <a:close/>
                    <a:moveTo>
                      <a:pt x="1429" y="446"/>
                    </a:moveTo>
                    <a:cubicBezTo>
                      <a:pt x="1399" y="421"/>
                      <a:pt x="1361" y="447"/>
                      <a:pt x="1366" y="487"/>
                    </a:cubicBezTo>
                    <a:cubicBezTo>
                      <a:pt x="1357" y="484"/>
                      <a:pt x="1360" y="494"/>
                      <a:pt x="1357" y="497"/>
                    </a:cubicBezTo>
                    <a:cubicBezTo>
                      <a:pt x="1357" y="554"/>
                      <a:pt x="1361" y="636"/>
                      <a:pt x="1405" y="671"/>
                    </a:cubicBezTo>
                    <a:cubicBezTo>
                      <a:pt x="1411" y="627"/>
                      <a:pt x="1414" y="587"/>
                      <a:pt x="1409" y="547"/>
                    </a:cubicBezTo>
                    <a:cubicBezTo>
                      <a:pt x="1405" y="509"/>
                      <a:pt x="1383" y="473"/>
                      <a:pt x="1395" y="442"/>
                    </a:cubicBezTo>
                    <a:cubicBezTo>
                      <a:pt x="1407" y="450"/>
                      <a:pt x="1411" y="467"/>
                      <a:pt x="1414" y="482"/>
                    </a:cubicBezTo>
                    <a:cubicBezTo>
                      <a:pt x="1424" y="540"/>
                      <a:pt x="1436" y="609"/>
                      <a:pt x="1424" y="676"/>
                    </a:cubicBezTo>
                    <a:cubicBezTo>
                      <a:pt x="1487" y="629"/>
                      <a:pt x="1470" y="505"/>
                      <a:pt x="1429" y="446"/>
                    </a:cubicBezTo>
                    <a:close/>
                    <a:moveTo>
                      <a:pt x="1247" y="499"/>
                    </a:moveTo>
                    <a:cubicBezTo>
                      <a:pt x="1246" y="522"/>
                      <a:pt x="1250" y="569"/>
                      <a:pt x="1259" y="599"/>
                    </a:cubicBezTo>
                    <a:cubicBezTo>
                      <a:pt x="1264" y="615"/>
                      <a:pt x="1275" y="629"/>
                      <a:pt x="1281" y="645"/>
                    </a:cubicBezTo>
                    <a:cubicBezTo>
                      <a:pt x="1288" y="666"/>
                      <a:pt x="1292" y="685"/>
                      <a:pt x="1302" y="690"/>
                    </a:cubicBezTo>
                    <a:cubicBezTo>
                      <a:pt x="1340" y="708"/>
                      <a:pt x="1343" y="660"/>
                      <a:pt x="1366" y="652"/>
                    </a:cubicBezTo>
                    <a:cubicBezTo>
                      <a:pt x="1338" y="600"/>
                      <a:pt x="1327" y="524"/>
                      <a:pt x="1345" y="466"/>
                    </a:cubicBezTo>
                    <a:cubicBezTo>
                      <a:pt x="1295" y="428"/>
                      <a:pt x="1249" y="440"/>
                      <a:pt x="1247" y="499"/>
                    </a:cubicBezTo>
                    <a:close/>
                    <a:moveTo>
                      <a:pt x="1197" y="461"/>
                    </a:moveTo>
                    <a:cubicBezTo>
                      <a:pt x="1180" y="455"/>
                      <a:pt x="1145" y="471"/>
                      <a:pt x="1137" y="487"/>
                    </a:cubicBezTo>
                    <a:cubicBezTo>
                      <a:pt x="1128" y="507"/>
                      <a:pt x="1126" y="563"/>
                      <a:pt x="1133" y="597"/>
                    </a:cubicBezTo>
                    <a:cubicBezTo>
                      <a:pt x="1141" y="641"/>
                      <a:pt x="1163" y="686"/>
                      <a:pt x="1187" y="704"/>
                    </a:cubicBezTo>
                    <a:cubicBezTo>
                      <a:pt x="1223" y="691"/>
                      <a:pt x="1233" y="653"/>
                      <a:pt x="1250" y="621"/>
                    </a:cubicBezTo>
                    <a:cubicBezTo>
                      <a:pt x="1236" y="572"/>
                      <a:pt x="1229" y="533"/>
                      <a:pt x="1233" y="487"/>
                    </a:cubicBezTo>
                    <a:cubicBezTo>
                      <a:pt x="1216" y="483"/>
                      <a:pt x="1213" y="466"/>
                      <a:pt x="1197" y="461"/>
                    </a:cubicBezTo>
                    <a:close/>
                    <a:moveTo>
                      <a:pt x="1479" y="513"/>
                    </a:moveTo>
                    <a:cubicBezTo>
                      <a:pt x="1482" y="538"/>
                      <a:pt x="1489" y="556"/>
                      <a:pt x="1491" y="571"/>
                    </a:cubicBezTo>
                    <a:cubicBezTo>
                      <a:pt x="1540" y="567"/>
                      <a:pt x="1610" y="563"/>
                      <a:pt x="1596" y="511"/>
                    </a:cubicBezTo>
                    <a:cubicBezTo>
                      <a:pt x="1556" y="503"/>
                      <a:pt x="1516" y="519"/>
                      <a:pt x="1479" y="513"/>
                    </a:cubicBezTo>
                    <a:close/>
                    <a:moveTo>
                      <a:pt x="908" y="544"/>
                    </a:moveTo>
                    <a:cubicBezTo>
                      <a:pt x="886" y="546"/>
                      <a:pt x="862" y="550"/>
                      <a:pt x="841" y="549"/>
                    </a:cubicBezTo>
                    <a:cubicBezTo>
                      <a:pt x="787" y="547"/>
                      <a:pt x="731" y="535"/>
                      <a:pt x="677" y="549"/>
                    </a:cubicBezTo>
                    <a:cubicBezTo>
                      <a:pt x="680" y="568"/>
                      <a:pt x="678" y="589"/>
                      <a:pt x="681" y="609"/>
                    </a:cubicBezTo>
                    <a:cubicBezTo>
                      <a:pt x="828" y="599"/>
                      <a:pt x="961" y="611"/>
                      <a:pt x="1111" y="590"/>
                    </a:cubicBezTo>
                    <a:cubicBezTo>
                      <a:pt x="1110" y="575"/>
                      <a:pt x="1113" y="553"/>
                      <a:pt x="1109" y="535"/>
                    </a:cubicBezTo>
                    <a:cubicBezTo>
                      <a:pt x="1041" y="537"/>
                      <a:pt x="969" y="541"/>
                      <a:pt x="908" y="544"/>
                    </a:cubicBezTo>
                    <a:close/>
                    <a:moveTo>
                      <a:pt x="474" y="563"/>
                    </a:moveTo>
                    <a:cubicBezTo>
                      <a:pt x="476" y="577"/>
                      <a:pt x="471" y="585"/>
                      <a:pt x="471" y="597"/>
                    </a:cubicBezTo>
                    <a:cubicBezTo>
                      <a:pt x="489" y="604"/>
                      <a:pt x="509" y="597"/>
                      <a:pt x="534" y="604"/>
                    </a:cubicBezTo>
                    <a:cubicBezTo>
                      <a:pt x="534" y="583"/>
                      <a:pt x="517" y="580"/>
                      <a:pt x="514" y="563"/>
                    </a:cubicBezTo>
                    <a:cubicBezTo>
                      <a:pt x="499" y="559"/>
                      <a:pt x="487" y="565"/>
                      <a:pt x="474" y="563"/>
                    </a:cubicBezTo>
                    <a:close/>
                    <a:moveTo>
                      <a:pt x="677" y="625"/>
                    </a:moveTo>
                    <a:cubicBezTo>
                      <a:pt x="664" y="651"/>
                      <a:pt x="655" y="696"/>
                      <a:pt x="631" y="711"/>
                    </a:cubicBezTo>
                    <a:cubicBezTo>
                      <a:pt x="595" y="735"/>
                      <a:pt x="575" y="703"/>
                      <a:pt x="560" y="676"/>
                    </a:cubicBezTo>
                    <a:cubicBezTo>
                      <a:pt x="548" y="655"/>
                      <a:pt x="548" y="636"/>
                      <a:pt x="534" y="621"/>
                    </a:cubicBezTo>
                    <a:cubicBezTo>
                      <a:pt x="511" y="626"/>
                      <a:pt x="501" y="614"/>
                      <a:pt x="471" y="618"/>
                    </a:cubicBezTo>
                    <a:cubicBezTo>
                      <a:pt x="473" y="692"/>
                      <a:pt x="461" y="749"/>
                      <a:pt x="457" y="833"/>
                    </a:cubicBezTo>
                    <a:cubicBezTo>
                      <a:pt x="502" y="847"/>
                      <a:pt x="523" y="885"/>
                      <a:pt x="557" y="909"/>
                    </a:cubicBezTo>
                    <a:cubicBezTo>
                      <a:pt x="614" y="889"/>
                      <a:pt x="689" y="915"/>
                      <a:pt x="758" y="900"/>
                    </a:cubicBezTo>
                    <a:cubicBezTo>
                      <a:pt x="770" y="828"/>
                      <a:pt x="802" y="741"/>
                      <a:pt x="870" y="781"/>
                    </a:cubicBezTo>
                    <a:cubicBezTo>
                      <a:pt x="887" y="790"/>
                      <a:pt x="897" y="800"/>
                      <a:pt x="903" y="814"/>
                    </a:cubicBezTo>
                    <a:cubicBezTo>
                      <a:pt x="916" y="797"/>
                      <a:pt x="920" y="777"/>
                      <a:pt x="937" y="769"/>
                    </a:cubicBezTo>
                    <a:cubicBezTo>
                      <a:pt x="998" y="737"/>
                      <a:pt x="1012" y="834"/>
                      <a:pt x="1028" y="876"/>
                    </a:cubicBezTo>
                    <a:cubicBezTo>
                      <a:pt x="1167" y="866"/>
                      <a:pt x="1288" y="855"/>
                      <a:pt x="1414" y="862"/>
                    </a:cubicBezTo>
                    <a:cubicBezTo>
                      <a:pt x="1426" y="812"/>
                      <a:pt x="1420" y="757"/>
                      <a:pt x="1429" y="709"/>
                    </a:cubicBezTo>
                    <a:cubicBezTo>
                      <a:pt x="1395" y="707"/>
                      <a:pt x="1387" y="680"/>
                      <a:pt x="1369" y="664"/>
                    </a:cubicBezTo>
                    <a:cubicBezTo>
                      <a:pt x="1360" y="680"/>
                      <a:pt x="1356" y="696"/>
                      <a:pt x="1343" y="704"/>
                    </a:cubicBezTo>
                    <a:cubicBezTo>
                      <a:pt x="1298" y="732"/>
                      <a:pt x="1267" y="685"/>
                      <a:pt x="1257" y="647"/>
                    </a:cubicBezTo>
                    <a:cubicBezTo>
                      <a:pt x="1250" y="676"/>
                      <a:pt x="1217" y="723"/>
                      <a:pt x="1192" y="726"/>
                    </a:cubicBezTo>
                    <a:cubicBezTo>
                      <a:pt x="1147" y="730"/>
                      <a:pt x="1133" y="648"/>
                      <a:pt x="1118" y="614"/>
                    </a:cubicBezTo>
                    <a:cubicBezTo>
                      <a:pt x="972" y="621"/>
                      <a:pt x="841" y="620"/>
                      <a:pt x="677" y="625"/>
                    </a:cubicBezTo>
                    <a:close/>
                    <a:moveTo>
                      <a:pt x="946" y="788"/>
                    </a:moveTo>
                    <a:cubicBezTo>
                      <a:pt x="879" y="843"/>
                      <a:pt x="884" y="990"/>
                      <a:pt x="937" y="1055"/>
                    </a:cubicBezTo>
                    <a:cubicBezTo>
                      <a:pt x="967" y="1092"/>
                      <a:pt x="990" y="1061"/>
                      <a:pt x="1006" y="1026"/>
                    </a:cubicBezTo>
                    <a:cubicBezTo>
                      <a:pt x="1043" y="948"/>
                      <a:pt x="1005" y="856"/>
                      <a:pt x="977" y="785"/>
                    </a:cubicBezTo>
                    <a:cubicBezTo>
                      <a:pt x="966" y="785"/>
                      <a:pt x="956" y="786"/>
                      <a:pt x="946" y="788"/>
                    </a:cubicBezTo>
                    <a:close/>
                    <a:moveTo>
                      <a:pt x="775" y="907"/>
                    </a:moveTo>
                    <a:cubicBezTo>
                      <a:pt x="762" y="976"/>
                      <a:pt x="807" y="1036"/>
                      <a:pt x="839" y="1069"/>
                    </a:cubicBezTo>
                    <a:cubicBezTo>
                      <a:pt x="873" y="1064"/>
                      <a:pt x="885" y="1036"/>
                      <a:pt x="892" y="1003"/>
                    </a:cubicBezTo>
                    <a:cubicBezTo>
                      <a:pt x="874" y="948"/>
                      <a:pt x="874" y="875"/>
                      <a:pt x="894" y="828"/>
                    </a:cubicBezTo>
                    <a:cubicBezTo>
                      <a:pt x="878" y="810"/>
                      <a:pt x="859" y="795"/>
                      <a:pt x="827" y="793"/>
                    </a:cubicBezTo>
                    <a:cubicBezTo>
                      <a:pt x="800" y="813"/>
                      <a:pt x="783" y="860"/>
                      <a:pt x="775" y="907"/>
                    </a:cubicBezTo>
                    <a:close/>
                    <a:moveTo>
                      <a:pt x="500" y="914"/>
                    </a:moveTo>
                    <a:cubicBezTo>
                      <a:pt x="483" y="899"/>
                      <a:pt x="448" y="873"/>
                      <a:pt x="428" y="867"/>
                    </a:cubicBezTo>
                    <a:cubicBezTo>
                      <a:pt x="415" y="862"/>
                      <a:pt x="399" y="864"/>
                      <a:pt x="383" y="862"/>
                    </a:cubicBezTo>
                    <a:cubicBezTo>
                      <a:pt x="362" y="858"/>
                      <a:pt x="341" y="849"/>
                      <a:pt x="323" y="847"/>
                    </a:cubicBezTo>
                    <a:cubicBezTo>
                      <a:pt x="292" y="845"/>
                      <a:pt x="251" y="854"/>
                      <a:pt x="221" y="867"/>
                    </a:cubicBezTo>
                    <a:cubicBezTo>
                      <a:pt x="144" y="898"/>
                      <a:pt x="101" y="949"/>
                      <a:pt x="59" y="1005"/>
                    </a:cubicBezTo>
                    <a:cubicBezTo>
                      <a:pt x="37" y="1051"/>
                      <a:pt x="27" y="1107"/>
                      <a:pt x="37" y="1170"/>
                    </a:cubicBezTo>
                    <a:cubicBezTo>
                      <a:pt x="44" y="1216"/>
                      <a:pt x="68" y="1280"/>
                      <a:pt x="87" y="1313"/>
                    </a:cubicBezTo>
                    <a:cubicBezTo>
                      <a:pt x="118" y="1364"/>
                      <a:pt x="189" y="1419"/>
                      <a:pt x="259" y="1439"/>
                    </a:cubicBezTo>
                    <a:cubicBezTo>
                      <a:pt x="303" y="1452"/>
                      <a:pt x="349" y="1446"/>
                      <a:pt x="395" y="1439"/>
                    </a:cubicBezTo>
                    <a:cubicBezTo>
                      <a:pt x="403" y="1439"/>
                      <a:pt x="400" y="1427"/>
                      <a:pt x="409" y="1427"/>
                    </a:cubicBezTo>
                    <a:cubicBezTo>
                      <a:pt x="418" y="1420"/>
                      <a:pt x="420" y="1433"/>
                      <a:pt x="428" y="1427"/>
                    </a:cubicBezTo>
                    <a:cubicBezTo>
                      <a:pt x="581" y="1381"/>
                      <a:pt x="666" y="1135"/>
                      <a:pt x="572" y="995"/>
                    </a:cubicBezTo>
                    <a:cubicBezTo>
                      <a:pt x="564" y="991"/>
                      <a:pt x="554" y="993"/>
                      <a:pt x="550" y="991"/>
                    </a:cubicBezTo>
                    <a:cubicBezTo>
                      <a:pt x="549" y="981"/>
                      <a:pt x="564" y="981"/>
                      <a:pt x="557" y="974"/>
                    </a:cubicBezTo>
                    <a:cubicBezTo>
                      <a:pt x="541" y="953"/>
                      <a:pt x="521" y="932"/>
                      <a:pt x="500" y="914"/>
                    </a:cubicBezTo>
                    <a:close/>
                    <a:moveTo>
                      <a:pt x="1216" y="881"/>
                    </a:moveTo>
                    <a:cubicBezTo>
                      <a:pt x="1159" y="885"/>
                      <a:pt x="1096" y="896"/>
                      <a:pt x="1035" y="895"/>
                    </a:cubicBezTo>
                    <a:cubicBezTo>
                      <a:pt x="1039" y="913"/>
                      <a:pt x="1042" y="932"/>
                      <a:pt x="1042" y="955"/>
                    </a:cubicBezTo>
                    <a:cubicBezTo>
                      <a:pt x="1156" y="940"/>
                      <a:pt x="1274" y="937"/>
                      <a:pt x="1400" y="936"/>
                    </a:cubicBezTo>
                    <a:cubicBezTo>
                      <a:pt x="1408" y="934"/>
                      <a:pt x="1404" y="919"/>
                      <a:pt x="1417" y="921"/>
                    </a:cubicBezTo>
                    <a:cubicBezTo>
                      <a:pt x="1426" y="922"/>
                      <a:pt x="1421" y="938"/>
                      <a:pt x="1431" y="938"/>
                    </a:cubicBezTo>
                    <a:cubicBezTo>
                      <a:pt x="1504" y="933"/>
                      <a:pt x="1599" y="944"/>
                      <a:pt x="1667" y="933"/>
                    </a:cubicBezTo>
                    <a:cubicBezTo>
                      <a:pt x="1678" y="921"/>
                      <a:pt x="1678" y="897"/>
                      <a:pt x="1665" y="883"/>
                    </a:cubicBezTo>
                    <a:cubicBezTo>
                      <a:pt x="1515" y="894"/>
                      <a:pt x="1373" y="870"/>
                      <a:pt x="1216" y="881"/>
                    </a:cubicBezTo>
                    <a:close/>
                    <a:moveTo>
                      <a:pt x="569" y="929"/>
                    </a:moveTo>
                    <a:cubicBezTo>
                      <a:pt x="584" y="940"/>
                      <a:pt x="584" y="960"/>
                      <a:pt x="600" y="969"/>
                    </a:cubicBezTo>
                    <a:cubicBezTo>
                      <a:pt x="628" y="985"/>
                      <a:pt x="718" y="966"/>
                      <a:pt x="755" y="967"/>
                    </a:cubicBezTo>
                    <a:cubicBezTo>
                      <a:pt x="756" y="952"/>
                      <a:pt x="751" y="942"/>
                      <a:pt x="753" y="926"/>
                    </a:cubicBezTo>
                    <a:cubicBezTo>
                      <a:pt x="691" y="928"/>
                      <a:pt x="627" y="918"/>
                      <a:pt x="569" y="929"/>
                    </a:cubicBezTo>
                    <a:close/>
                    <a:moveTo>
                      <a:pt x="1042" y="974"/>
                    </a:moveTo>
                    <a:cubicBezTo>
                      <a:pt x="1035" y="1014"/>
                      <a:pt x="1020" y="1062"/>
                      <a:pt x="992" y="1086"/>
                    </a:cubicBezTo>
                    <a:cubicBezTo>
                      <a:pt x="951" y="1122"/>
                      <a:pt x="923" y="1058"/>
                      <a:pt x="901" y="1031"/>
                    </a:cubicBezTo>
                    <a:cubicBezTo>
                      <a:pt x="893" y="1068"/>
                      <a:pt x="866" y="1096"/>
                      <a:pt x="825" y="1091"/>
                    </a:cubicBezTo>
                    <a:cubicBezTo>
                      <a:pt x="799" y="1062"/>
                      <a:pt x="782" y="1026"/>
                      <a:pt x="765" y="988"/>
                    </a:cubicBezTo>
                    <a:cubicBezTo>
                      <a:pt x="723" y="991"/>
                      <a:pt x="669" y="992"/>
                      <a:pt x="619" y="993"/>
                    </a:cubicBezTo>
                    <a:cubicBezTo>
                      <a:pt x="645" y="1061"/>
                      <a:pt x="653" y="1164"/>
                      <a:pt x="619" y="1246"/>
                    </a:cubicBezTo>
                    <a:cubicBezTo>
                      <a:pt x="682" y="1220"/>
                      <a:pt x="771" y="1245"/>
                      <a:pt x="832" y="1229"/>
                    </a:cubicBezTo>
                    <a:cubicBezTo>
                      <a:pt x="830" y="1218"/>
                      <a:pt x="836" y="1213"/>
                      <a:pt x="832" y="1205"/>
                    </a:cubicBezTo>
                    <a:cubicBezTo>
                      <a:pt x="839" y="1177"/>
                      <a:pt x="857" y="1160"/>
                      <a:pt x="870" y="1139"/>
                    </a:cubicBezTo>
                    <a:cubicBezTo>
                      <a:pt x="878" y="1125"/>
                      <a:pt x="878" y="1111"/>
                      <a:pt x="889" y="1108"/>
                    </a:cubicBezTo>
                    <a:cubicBezTo>
                      <a:pt x="918" y="1098"/>
                      <a:pt x="940" y="1153"/>
                      <a:pt x="965" y="1165"/>
                    </a:cubicBezTo>
                    <a:cubicBezTo>
                      <a:pt x="972" y="1153"/>
                      <a:pt x="975" y="1123"/>
                      <a:pt x="992" y="1117"/>
                    </a:cubicBezTo>
                    <a:cubicBezTo>
                      <a:pt x="1043" y="1099"/>
                      <a:pt x="1074" y="1169"/>
                      <a:pt x="1099" y="1186"/>
                    </a:cubicBezTo>
                    <a:cubicBezTo>
                      <a:pt x="1111" y="1121"/>
                      <a:pt x="1180" y="1079"/>
                      <a:pt x="1211" y="1143"/>
                    </a:cubicBezTo>
                    <a:cubicBezTo>
                      <a:pt x="1224" y="1169"/>
                      <a:pt x="1224" y="1202"/>
                      <a:pt x="1233" y="1224"/>
                    </a:cubicBezTo>
                    <a:cubicBezTo>
                      <a:pt x="1282" y="1216"/>
                      <a:pt x="1317" y="1221"/>
                      <a:pt x="1364" y="1210"/>
                    </a:cubicBezTo>
                    <a:cubicBezTo>
                      <a:pt x="1382" y="1122"/>
                      <a:pt x="1385" y="1050"/>
                      <a:pt x="1397" y="955"/>
                    </a:cubicBezTo>
                    <a:cubicBezTo>
                      <a:pt x="1248" y="956"/>
                      <a:pt x="1166" y="960"/>
                      <a:pt x="1042" y="974"/>
                    </a:cubicBezTo>
                    <a:close/>
                    <a:moveTo>
                      <a:pt x="1524" y="1215"/>
                    </a:moveTo>
                    <a:cubicBezTo>
                      <a:pt x="1519" y="1175"/>
                      <a:pt x="1492" y="1131"/>
                      <a:pt x="1467" y="1117"/>
                    </a:cubicBezTo>
                    <a:cubicBezTo>
                      <a:pt x="1439" y="1124"/>
                      <a:pt x="1422" y="1152"/>
                      <a:pt x="1417" y="1184"/>
                    </a:cubicBezTo>
                    <a:cubicBezTo>
                      <a:pt x="1406" y="1245"/>
                      <a:pt x="1439" y="1344"/>
                      <a:pt x="1471" y="1370"/>
                    </a:cubicBezTo>
                    <a:cubicBezTo>
                      <a:pt x="1514" y="1340"/>
                      <a:pt x="1532" y="1279"/>
                      <a:pt x="1524" y="1215"/>
                    </a:cubicBezTo>
                    <a:close/>
                    <a:moveTo>
                      <a:pt x="1209" y="1191"/>
                    </a:moveTo>
                    <a:cubicBezTo>
                      <a:pt x="1204" y="1173"/>
                      <a:pt x="1180" y="1123"/>
                      <a:pt x="1166" y="1129"/>
                    </a:cubicBezTo>
                    <a:cubicBezTo>
                      <a:pt x="1097" y="1160"/>
                      <a:pt x="1100" y="1272"/>
                      <a:pt x="1130" y="1332"/>
                    </a:cubicBezTo>
                    <a:cubicBezTo>
                      <a:pt x="1142" y="1354"/>
                      <a:pt x="1154" y="1388"/>
                      <a:pt x="1183" y="1384"/>
                    </a:cubicBezTo>
                    <a:cubicBezTo>
                      <a:pt x="1229" y="1358"/>
                      <a:pt x="1224" y="1246"/>
                      <a:pt x="1209" y="1191"/>
                    </a:cubicBezTo>
                    <a:close/>
                    <a:moveTo>
                      <a:pt x="851" y="1220"/>
                    </a:moveTo>
                    <a:cubicBezTo>
                      <a:pt x="846" y="1259"/>
                      <a:pt x="864" y="1341"/>
                      <a:pt x="868" y="1349"/>
                    </a:cubicBezTo>
                    <a:cubicBezTo>
                      <a:pt x="873" y="1360"/>
                      <a:pt x="877" y="1374"/>
                      <a:pt x="882" y="1382"/>
                    </a:cubicBezTo>
                    <a:cubicBezTo>
                      <a:pt x="913" y="1431"/>
                      <a:pt x="951" y="1352"/>
                      <a:pt x="954" y="1322"/>
                    </a:cubicBezTo>
                    <a:cubicBezTo>
                      <a:pt x="955" y="1308"/>
                      <a:pt x="947" y="1282"/>
                      <a:pt x="946" y="1267"/>
                    </a:cubicBezTo>
                    <a:cubicBezTo>
                      <a:pt x="946" y="1234"/>
                      <a:pt x="958" y="1193"/>
                      <a:pt x="956" y="1184"/>
                    </a:cubicBezTo>
                    <a:cubicBezTo>
                      <a:pt x="951" y="1163"/>
                      <a:pt x="918" y="1145"/>
                      <a:pt x="901" y="1134"/>
                    </a:cubicBezTo>
                    <a:cubicBezTo>
                      <a:pt x="884" y="1148"/>
                      <a:pt x="856" y="1182"/>
                      <a:pt x="851" y="1220"/>
                    </a:cubicBezTo>
                    <a:close/>
                    <a:moveTo>
                      <a:pt x="1092" y="1205"/>
                    </a:moveTo>
                    <a:cubicBezTo>
                      <a:pt x="1066" y="1182"/>
                      <a:pt x="1049" y="1139"/>
                      <a:pt x="1006" y="1141"/>
                    </a:cubicBezTo>
                    <a:cubicBezTo>
                      <a:pt x="1005" y="1160"/>
                      <a:pt x="986" y="1166"/>
                      <a:pt x="977" y="1182"/>
                    </a:cubicBezTo>
                    <a:cubicBezTo>
                      <a:pt x="953" y="1228"/>
                      <a:pt x="969" y="1321"/>
                      <a:pt x="994" y="1363"/>
                    </a:cubicBezTo>
                    <a:cubicBezTo>
                      <a:pt x="1016" y="1398"/>
                      <a:pt x="1033" y="1433"/>
                      <a:pt x="1068" y="1403"/>
                    </a:cubicBezTo>
                    <a:cubicBezTo>
                      <a:pt x="1086" y="1389"/>
                      <a:pt x="1094" y="1363"/>
                      <a:pt x="1097" y="1337"/>
                    </a:cubicBezTo>
                    <a:cubicBezTo>
                      <a:pt x="1097" y="1330"/>
                      <a:pt x="1106" y="1331"/>
                      <a:pt x="1109" y="1327"/>
                    </a:cubicBezTo>
                    <a:cubicBezTo>
                      <a:pt x="1090" y="1294"/>
                      <a:pt x="1084" y="1241"/>
                      <a:pt x="1092" y="1205"/>
                    </a:cubicBezTo>
                    <a:close/>
                    <a:moveTo>
                      <a:pt x="1543" y="1213"/>
                    </a:moveTo>
                    <a:cubicBezTo>
                      <a:pt x="1546" y="1232"/>
                      <a:pt x="1544" y="1256"/>
                      <a:pt x="1545" y="1277"/>
                    </a:cubicBezTo>
                    <a:cubicBezTo>
                      <a:pt x="1612" y="1261"/>
                      <a:pt x="1672" y="1261"/>
                      <a:pt x="1739" y="1258"/>
                    </a:cubicBezTo>
                    <a:cubicBezTo>
                      <a:pt x="1754" y="1246"/>
                      <a:pt x="1749" y="1213"/>
                      <a:pt x="1736" y="1203"/>
                    </a:cubicBezTo>
                    <a:cubicBezTo>
                      <a:pt x="1674" y="1201"/>
                      <a:pt x="1601" y="1221"/>
                      <a:pt x="1543" y="1213"/>
                    </a:cubicBezTo>
                    <a:close/>
                    <a:moveTo>
                      <a:pt x="1233" y="1244"/>
                    </a:moveTo>
                    <a:cubicBezTo>
                      <a:pt x="1237" y="1263"/>
                      <a:pt x="1238" y="1276"/>
                      <a:pt x="1238" y="1303"/>
                    </a:cubicBezTo>
                    <a:cubicBezTo>
                      <a:pt x="1304" y="1285"/>
                      <a:pt x="1347" y="1304"/>
                      <a:pt x="1407" y="1282"/>
                    </a:cubicBezTo>
                    <a:cubicBezTo>
                      <a:pt x="1404" y="1262"/>
                      <a:pt x="1399" y="1245"/>
                      <a:pt x="1395" y="1227"/>
                    </a:cubicBezTo>
                    <a:cubicBezTo>
                      <a:pt x="1349" y="1236"/>
                      <a:pt x="1294" y="1241"/>
                      <a:pt x="1233" y="1244"/>
                    </a:cubicBezTo>
                    <a:close/>
                    <a:moveTo>
                      <a:pt x="617" y="1263"/>
                    </a:moveTo>
                    <a:cubicBezTo>
                      <a:pt x="613" y="1275"/>
                      <a:pt x="601" y="1291"/>
                      <a:pt x="603" y="1301"/>
                    </a:cubicBezTo>
                    <a:cubicBezTo>
                      <a:pt x="678" y="1300"/>
                      <a:pt x="749" y="1302"/>
                      <a:pt x="834" y="1291"/>
                    </a:cubicBezTo>
                    <a:cubicBezTo>
                      <a:pt x="832" y="1276"/>
                      <a:pt x="836" y="1266"/>
                      <a:pt x="827" y="1256"/>
                    </a:cubicBezTo>
                    <a:cubicBezTo>
                      <a:pt x="760" y="1257"/>
                      <a:pt x="677" y="1251"/>
                      <a:pt x="617" y="1263"/>
                    </a:cubicBezTo>
                    <a:close/>
                    <a:moveTo>
                      <a:pt x="1028" y="1435"/>
                    </a:moveTo>
                    <a:cubicBezTo>
                      <a:pt x="1001" y="1414"/>
                      <a:pt x="984" y="1384"/>
                      <a:pt x="968" y="1353"/>
                    </a:cubicBezTo>
                    <a:cubicBezTo>
                      <a:pt x="950" y="1398"/>
                      <a:pt x="904" y="1465"/>
                      <a:pt x="872" y="1406"/>
                    </a:cubicBezTo>
                    <a:cubicBezTo>
                      <a:pt x="858" y="1379"/>
                      <a:pt x="847" y="1346"/>
                      <a:pt x="841" y="1315"/>
                    </a:cubicBezTo>
                    <a:cubicBezTo>
                      <a:pt x="805" y="1306"/>
                      <a:pt x="761" y="1321"/>
                      <a:pt x="715" y="1322"/>
                    </a:cubicBezTo>
                    <a:cubicBezTo>
                      <a:pt x="668" y="1324"/>
                      <a:pt x="627" y="1320"/>
                      <a:pt x="584" y="1320"/>
                    </a:cubicBezTo>
                    <a:cubicBezTo>
                      <a:pt x="545" y="1378"/>
                      <a:pt x="500" y="1430"/>
                      <a:pt x="421" y="1449"/>
                    </a:cubicBezTo>
                    <a:cubicBezTo>
                      <a:pt x="423" y="1473"/>
                      <a:pt x="418" y="1505"/>
                      <a:pt x="414" y="1530"/>
                    </a:cubicBezTo>
                    <a:cubicBezTo>
                      <a:pt x="424" y="1528"/>
                      <a:pt x="431" y="1525"/>
                      <a:pt x="440" y="1523"/>
                    </a:cubicBezTo>
                    <a:cubicBezTo>
                      <a:pt x="446" y="1494"/>
                      <a:pt x="469" y="1422"/>
                      <a:pt x="517" y="1430"/>
                    </a:cubicBezTo>
                    <a:cubicBezTo>
                      <a:pt x="531" y="1432"/>
                      <a:pt x="534" y="1444"/>
                      <a:pt x="550" y="1449"/>
                    </a:cubicBezTo>
                    <a:cubicBezTo>
                      <a:pt x="570" y="1435"/>
                      <a:pt x="588" y="1421"/>
                      <a:pt x="617" y="1423"/>
                    </a:cubicBezTo>
                    <a:cubicBezTo>
                      <a:pt x="640" y="1457"/>
                      <a:pt x="660" y="1492"/>
                      <a:pt x="667" y="1547"/>
                    </a:cubicBezTo>
                    <a:cubicBezTo>
                      <a:pt x="782" y="1530"/>
                      <a:pt x="858" y="1544"/>
                      <a:pt x="963" y="1528"/>
                    </a:cubicBezTo>
                    <a:cubicBezTo>
                      <a:pt x="967" y="1479"/>
                      <a:pt x="984" y="1428"/>
                      <a:pt x="1028" y="1435"/>
                    </a:cubicBezTo>
                    <a:close/>
                    <a:moveTo>
                      <a:pt x="1238" y="1318"/>
                    </a:moveTo>
                    <a:cubicBezTo>
                      <a:pt x="1230" y="1355"/>
                      <a:pt x="1215" y="1411"/>
                      <a:pt x="1185" y="1420"/>
                    </a:cubicBezTo>
                    <a:cubicBezTo>
                      <a:pt x="1146" y="1433"/>
                      <a:pt x="1138" y="1364"/>
                      <a:pt x="1116" y="1349"/>
                    </a:cubicBezTo>
                    <a:cubicBezTo>
                      <a:pt x="1106" y="1393"/>
                      <a:pt x="1081" y="1434"/>
                      <a:pt x="1044" y="1444"/>
                    </a:cubicBezTo>
                    <a:cubicBezTo>
                      <a:pt x="1046" y="1460"/>
                      <a:pt x="1065" y="1462"/>
                      <a:pt x="1073" y="1475"/>
                    </a:cubicBezTo>
                    <a:cubicBezTo>
                      <a:pt x="1085" y="1494"/>
                      <a:pt x="1083" y="1522"/>
                      <a:pt x="1094" y="1544"/>
                    </a:cubicBezTo>
                    <a:cubicBezTo>
                      <a:pt x="1171" y="1539"/>
                      <a:pt x="1227" y="1557"/>
                      <a:pt x="1278" y="1528"/>
                    </a:cubicBezTo>
                    <a:cubicBezTo>
                      <a:pt x="1285" y="1525"/>
                      <a:pt x="1289" y="1542"/>
                      <a:pt x="1290" y="1530"/>
                    </a:cubicBezTo>
                    <a:cubicBezTo>
                      <a:pt x="1301" y="1486"/>
                      <a:pt x="1300" y="1432"/>
                      <a:pt x="1345" y="1423"/>
                    </a:cubicBezTo>
                    <a:cubicBezTo>
                      <a:pt x="1348" y="1379"/>
                      <a:pt x="1351" y="1348"/>
                      <a:pt x="1359" y="1313"/>
                    </a:cubicBezTo>
                    <a:cubicBezTo>
                      <a:pt x="1325" y="1315"/>
                      <a:pt x="1276" y="1319"/>
                      <a:pt x="1238" y="1318"/>
                    </a:cubicBezTo>
                    <a:close/>
                    <a:moveTo>
                      <a:pt x="71" y="1611"/>
                    </a:moveTo>
                    <a:cubicBezTo>
                      <a:pt x="68" y="1685"/>
                      <a:pt x="43" y="1747"/>
                      <a:pt x="47" y="1809"/>
                    </a:cubicBezTo>
                    <a:cubicBezTo>
                      <a:pt x="48" y="1835"/>
                      <a:pt x="61" y="1850"/>
                      <a:pt x="85" y="1859"/>
                    </a:cubicBezTo>
                    <a:cubicBezTo>
                      <a:pt x="106" y="1849"/>
                      <a:pt x="108" y="1825"/>
                      <a:pt x="111" y="1802"/>
                    </a:cubicBezTo>
                    <a:cubicBezTo>
                      <a:pt x="115" y="1778"/>
                      <a:pt x="123" y="1752"/>
                      <a:pt x="125" y="1728"/>
                    </a:cubicBezTo>
                    <a:cubicBezTo>
                      <a:pt x="130" y="1688"/>
                      <a:pt x="128" y="1648"/>
                      <a:pt x="133" y="1614"/>
                    </a:cubicBezTo>
                    <a:cubicBezTo>
                      <a:pt x="141" y="1549"/>
                      <a:pt x="161" y="1480"/>
                      <a:pt x="154" y="1411"/>
                    </a:cubicBezTo>
                    <a:cubicBezTo>
                      <a:pt x="132" y="1391"/>
                      <a:pt x="104" y="1378"/>
                      <a:pt x="85" y="1356"/>
                    </a:cubicBezTo>
                    <a:cubicBezTo>
                      <a:pt x="76" y="1434"/>
                      <a:pt x="73" y="1519"/>
                      <a:pt x="71" y="1611"/>
                    </a:cubicBezTo>
                    <a:close/>
                    <a:moveTo>
                      <a:pt x="168" y="1509"/>
                    </a:moveTo>
                    <a:cubicBezTo>
                      <a:pt x="166" y="1529"/>
                      <a:pt x="162" y="1551"/>
                      <a:pt x="159" y="1573"/>
                    </a:cubicBezTo>
                    <a:cubicBezTo>
                      <a:pt x="152" y="1617"/>
                      <a:pt x="156" y="1664"/>
                      <a:pt x="149" y="1709"/>
                    </a:cubicBezTo>
                    <a:cubicBezTo>
                      <a:pt x="141" y="1764"/>
                      <a:pt x="123" y="1816"/>
                      <a:pt x="137" y="1869"/>
                    </a:cubicBezTo>
                    <a:cubicBezTo>
                      <a:pt x="207" y="1885"/>
                      <a:pt x="309" y="1913"/>
                      <a:pt x="364" y="1864"/>
                    </a:cubicBezTo>
                    <a:cubicBezTo>
                      <a:pt x="401" y="1732"/>
                      <a:pt x="383" y="1600"/>
                      <a:pt x="405" y="1456"/>
                    </a:cubicBezTo>
                    <a:cubicBezTo>
                      <a:pt x="323" y="1482"/>
                      <a:pt x="230" y="1453"/>
                      <a:pt x="180" y="1423"/>
                    </a:cubicBezTo>
                    <a:cubicBezTo>
                      <a:pt x="176" y="1442"/>
                      <a:pt x="172" y="1477"/>
                      <a:pt x="168" y="1509"/>
                    </a:cubicBezTo>
                    <a:close/>
                    <a:moveTo>
                      <a:pt x="1362" y="1692"/>
                    </a:moveTo>
                    <a:cubicBezTo>
                      <a:pt x="1375" y="1676"/>
                      <a:pt x="1403" y="1652"/>
                      <a:pt x="1397" y="1623"/>
                    </a:cubicBezTo>
                    <a:cubicBezTo>
                      <a:pt x="1396" y="1617"/>
                      <a:pt x="1388" y="1613"/>
                      <a:pt x="1388" y="1609"/>
                    </a:cubicBezTo>
                    <a:cubicBezTo>
                      <a:pt x="1388" y="1609"/>
                      <a:pt x="1398" y="1598"/>
                      <a:pt x="1397" y="1599"/>
                    </a:cubicBezTo>
                    <a:cubicBezTo>
                      <a:pt x="1403" y="1581"/>
                      <a:pt x="1391" y="1523"/>
                      <a:pt x="1378" y="1492"/>
                    </a:cubicBezTo>
                    <a:cubicBezTo>
                      <a:pt x="1369" y="1469"/>
                      <a:pt x="1353" y="1451"/>
                      <a:pt x="1338" y="1444"/>
                    </a:cubicBezTo>
                    <a:cubicBezTo>
                      <a:pt x="1296" y="1518"/>
                      <a:pt x="1299" y="1642"/>
                      <a:pt x="1362" y="1692"/>
                    </a:cubicBezTo>
                    <a:close/>
                    <a:moveTo>
                      <a:pt x="650" y="1559"/>
                    </a:moveTo>
                    <a:cubicBezTo>
                      <a:pt x="649" y="1541"/>
                      <a:pt x="627" y="1441"/>
                      <a:pt x="600" y="1446"/>
                    </a:cubicBezTo>
                    <a:cubicBezTo>
                      <a:pt x="508" y="1465"/>
                      <a:pt x="522" y="1668"/>
                      <a:pt x="586" y="1716"/>
                    </a:cubicBezTo>
                    <a:cubicBezTo>
                      <a:pt x="595" y="1710"/>
                      <a:pt x="605" y="1713"/>
                      <a:pt x="617" y="1707"/>
                    </a:cubicBezTo>
                    <a:cubicBezTo>
                      <a:pt x="638" y="1668"/>
                      <a:pt x="655" y="1623"/>
                      <a:pt x="650" y="1559"/>
                    </a:cubicBezTo>
                    <a:close/>
                    <a:moveTo>
                      <a:pt x="507" y="1451"/>
                    </a:moveTo>
                    <a:cubicBezTo>
                      <a:pt x="461" y="1469"/>
                      <a:pt x="444" y="1572"/>
                      <a:pt x="445" y="1640"/>
                    </a:cubicBezTo>
                    <a:cubicBezTo>
                      <a:pt x="457" y="1660"/>
                      <a:pt x="463" y="1685"/>
                      <a:pt x="476" y="1704"/>
                    </a:cubicBezTo>
                    <a:cubicBezTo>
                      <a:pt x="501" y="1699"/>
                      <a:pt x="531" y="1690"/>
                      <a:pt x="534" y="1666"/>
                    </a:cubicBezTo>
                    <a:cubicBezTo>
                      <a:pt x="535" y="1652"/>
                      <a:pt x="520" y="1634"/>
                      <a:pt x="517" y="1618"/>
                    </a:cubicBezTo>
                    <a:cubicBezTo>
                      <a:pt x="505" y="1564"/>
                      <a:pt x="521" y="1510"/>
                      <a:pt x="541" y="1466"/>
                    </a:cubicBezTo>
                    <a:cubicBezTo>
                      <a:pt x="524" y="1472"/>
                      <a:pt x="522" y="1446"/>
                      <a:pt x="507" y="1451"/>
                    </a:cubicBezTo>
                    <a:close/>
                    <a:moveTo>
                      <a:pt x="1032" y="1461"/>
                    </a:moveTo>
                    <a:cubicBezTo>
                      <a:pt x="1020" y="1459"/>
                      <a:pt x="1006" y="1476"/>
                      <a:pt x="994" y="1482"/>
                    </a:cubicBezTo>
                    <a:cubicBezTo>
                      <a:pt x="967" y="1553"/>
                      <a:pt x="985" y="1655"/>
                      <a:pt x="1051" y="1695"/>
                    </a:cubicBezTo>
                    <a:cubicBezTo>
                      <a:pt x="1099" y="1619"/>
                      <a:pt x="1080" y="1507"/>
                      <a:pt x="1032" y="1461"/>
                    </a:cubicBezTo>
                    <a:close/>
                    <a:moveTo>
                      <a:pt x="1610" y="1535"/>
                    </a:moveTo>
                    <a:cubicBezTo>
                      <a:pt x="1540" y="1538"/>
                      <a:pt x="1472" y="1540"/>
                      <a:pt x="1412" y="1551"/>
                    </a:cubicBezTo>
                    <a:cubicBezTo>
                      <a:pt x="1413" y="1569"/>
                      <a:pt x="1411" y="1591"/>
                      <a:pt x="1419" y="1602"/>
                    </a:cubicBezTo>
                    <a:cubicBezTo>
                      <a:pt x="1482" y="1596"/>
                      <a:pt x="1546" y="1587"/>
                      <a:pt x="1622" y="1580"/>
                    </a:cubicBezTo>
                    <a:cubicBezTo>
                      <a:pt x="1689" y="1574"/>
                      <a:pt x="1763" y="1587"/>
                      <a:pt x="1803" y="1556"/>
                    </a:cubicBezTo>
                    <a:cubicBezTo>
                      <a:pt x="1804" y="1541"/>
                      <a:pt x="1798" y="1533"/>
                      <a:pt x="1794" y="1523"/>
                    </a:cubicBezTo>
                    <a:cubicBezTo>
                      <a:pt x="1730" y="1526"/>
                      <a:pt x="1668" y="1532"/>
                      <a:pt x="1610" y="1535"/>
                    </a:cubicBezTo>
                    <a:close/>
                    <a:moveTo>
                      <a:pt x="409" y="1599"/>
                    </a:moveTo>
                    <a:cubicBezTo>
                      <a:pt x="414" y="1596"/>
                      <a:pt x="423" y="1599"/>
                      <a:pt x="426" y="1594"/>
                    </a:cubicBezTo>
                    <a:cubicBezTo>
                      <a:pt x="424" y="1585"/>
                      <a:pt x="429" y="1563"/>
                      <a:pt x="431" y="1549"/>
                    </a:cubicBezTo>
                    <a:cubicBezTo>
                      <a:pt x="401" y="1537"/>
                      <a:pt x="415" y="1580"/>
                      <a:pt x="409" y="1599"/>
                    </a:cubicBezTo>
                    <a:close/>
                    <a:moveTo>
                      <a:pt x="822" y="1561"/>
                    </a:moveTo>
                    <a:cubicBezTo>
                      <a:pt x="770" y="1561"/>
                      <a:pt x="719" y="1554"/>
                      <a:pt x="670" y="1566"/>
                    </a:cubicBezTo>
                    <a:cubicBezTo>
                      <a:pt x="669" y="1590"/>
                      <a:pt x="672" y="1595"/>
                      <a:pt x="670" y="1614"/>
                    </a:cubicBezTo>
                    <a:cubicBezTo>
                      <a:pt x="773" y="1598"/>
                      <a:pt x="864" y="1618"/>
                      <a:pt x="970" y="1602"/>
                    </a:cubicBezTo>
                    <a:cubicBezTo>
                      <a:pt x="967" y="1588"/>
                      <a:pt x="960" y="1568"/>
                      <a:pt x="963" y="1556"/>
                    </a:cubicBezTo>
                    <a:cubicBezTo>
                      <a:pt x="921" y="1546"/>
                      <a:pt x="871" y="1561"/>
                      <a:pt x="822" y="1561"/>
                    </a:cubicBezTo>
                    <a:close/>
                    <a:moveTo>
                      <a:pt x="1099" y="1563"/>
                    </a:moveTo>
                    <a:cubicBezTo>
                      <a:pt x="1099" y="1579"/>
                      <a:pt x="1099" y="1594"/>
                      <a:pt x="1099" y="1609"/>
                    </a:cubicBezTo>
                    <a:cubicBezTo>
                      <a:pt x="1177" y="1598"/>
                      <a:pt x="1224" y="1609"/>
                      <a:pt x="1292" y="1594"/>
                    </a:cubicBezTo>
                    <a:cubicBezTo>
                      <a:pt x="1288" y="1579"/>
                      <a:pt x="1297" y="1566"/>
                      <a:pt x="1288" y="1554"/>
                    </a:cubicBezTo>
                    <a:cubicBezTo>
                      <a:pt x="1242" y="1571"/>
                      <a:pt x="1153" y="1565"/>
                      <a:pt x="1099" y="15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任意多边形"/>
              <p:cNvSpPr>
                <a:spLocks noEditPoints="1"/>
              </p:cNvSpPr>
              <p:nvPr/>
            </p:nvSpPr>
            <p:spPr bwMode="auto">
              <a:xfrm>
                <a:off x="5426075" y="5075238"/>
                <a:ext cx="290513" cy="327025"/>
              </a:xfrm>
              <a:custGeom>
                <a:avLst/>
                <a:gdLst>
                  <a:gd name="T0" fmla="*/ 438 w 450"/>
                  <a:gd name="T1" fmla="*/ 328 h 506"/>
                  <a:gd name="T2" fmla="*/ 235 w 450"/>
                  <a:gd name="T3" fmla="*/ 497 h 506"/>
                  <a:gd name="T4" fmla="*/ 75 w 450"/>
                  <a:gd name="T5" fmla="*/ 425 h 506"/>
                  <a:gd name="T6" fmla="*/ 78 w 450"/>
                  <a:gd name="T7" fmla="*/ 82 h 506"/>
                  <a:gd name="T8" fmla="*/ 235 w 450"/>
                  <a:gd name="T9" fmla="*/ 56 h 506"/>
                  <a:gd name="T10" fmla="*/ 247 w 450"/>
                  <a:gd name="T11" fmla="*/ 163 h 506"/>
                  <a:gd name="T12" fmla="*/ 276 w 450"/>
                  <a:gd name="T13" fmla="*/ 270 h 506"/>
                  <a:gd name="T14" fmla="*/ 388 w 450"/>
                  <a:gd name="T15" fmla="*/ 397 h 506"/>
                  <a:gd name="T16" fmla="*/ 357 w 450"/>
                  <a:gd name="T17" fmla="*/ 318 h 506"/>
                  <a:gd name="T18" fmla="*/ 414 w 450"/>
                  <a:gd name="T19" fmla="*/ 244 h 506"/>
                  <a:gd name="T20" fmla="*/ 350 w 450"/>
                  <a:gd name="T21" fmla="*/ 237 h 506"/>
                  <a:gd name="T22" fmla="*/ 395 w 450"/>
                  <a:gd name="T23" fmla="*/ 158 h 506"/>
                  <a:gd name="T24" fmla="*/ 388 w 450"/>
                  <a:gd name="T25" fmla="*/ 144 h 506"/>
                  <a:gd name="T26" fmla="*/ 295 w 450"/>
                  <a:gd name="T27" fmla="*/ 134 h 506"/>
                  <a:gd name="T28" fmla="*/ 235 w 450"/>
                  <a:gd name="T29" fmla="*/ 56 h 506"/>
                  <a:gd name="T30" fmla="*/ 140 w 450"/>
                  <a:gd name="T31" fmla="*/ 82 h 506"/>
                  <a:gd name="T32" fmla="*/ 209 w 450"/>
                  <a:gd name="T33" fmla="*/ 63 h 506"/>
                  <a:gd name="T34" fmla="*/ 230 w 450"/>
                  <a:gd name="T35" fmla="*/ 478 h 506"/>
                  <a:gd name="T36" fmla="*/ 302 w 450"/>
                  <a:gd name="T37" fmla="*/ 414 h 506"/>
                  <a:gd name="T38" fmla="*/ 316 w 450"/>
                  <a:gd name="T39" fmla="*/ 390 h 506"/>
                  <a:gd name="T40" fmla="*/ 185 w 450"/>
                  <a:gd name="T41" fmla="*/ 280 h 506"/>
                  <a:gd name="T42" fmla="*/ 202 w 450"/>
                  <a:gd name="T43" fmla="*/ 170 h 506"/>
                  <a:gd name="T44" fmla="*/ 116 w 450"/>
                  <a:gd name="T45" fmla="*/ 91 h 506"/>
                  <a:gd name="T46" fmla="*/ 125 w 450"/>
                  <a:gd name="T47" fmla="*/ 175 h 506"/>
                  <a:gd name="T48" fmla="*/ 35 w 450"/>
                  <a:gd name="T49" fmla="*/ 218 h 506"/>
                  <a:gd name="T50" fmla="*/ 30 w 450"/>
                  <a:gd name="T51" fmla="*/ 249 h 506"/>
                  <a:gd name="T52" fmla="*/ 111 w 450"/>
                  <a:gd name="T53" fmla="*/ 320 h 506"/>
                  <a:gd name="T54" fmla="*/ 63 w 450"/>
                  <a:gd name="T55" fmla="*/ 371 h 506"/>
                  <a:gd name="T56" fmla="*/ 185 w 450"/>
                  <a:gd name="T57" fmla="*/ 139 h 506"/>
                  <a:gd name="T58" fmla="*/ 223 w 450"/>
                  <a:gd name="T59" fmla="*/ 96 h 506"/>
                  <a:gd name="T60" fmla="*/ 223 w 450"/>
                  <a:gd name="T61" fmla="*/ 215 h 506"/>
                  <a:gd name="T62" fmla="*/ 223 w 450"/>
                  <a:gd name="T63" fmla="*/ 215 h 506"/>
                  <a:gd name="T64" fmla="*/ 247 w 450"/>
                  <a:gd name="T65" fmla="*/ 242 h 506"/>
                  <a:gd name="T66" fmla="*/ 304 w 450"/>
                  <a:gd name="T67" fmla="*/ 342 h 506"/>
                  <a:gd name="T68" fmla="*/ 259 w 450"/>
                  <a:gd name="T69" fmla="*/ 297 h 506"/>
                  <a:gd name="T70" fmla="*/ 350 w 450"/>
                  <a:gd name="T71" fmla="*/ 404 h 506"/>
                  <a:gd name="T72" fmla="*/ 371 w 450"/>
                  <a:gd name="T73" fmla="*/ 402 h 506"/>
                  <a:gd name="T74" fmla="*/ 350 w 450"/>
                  <a:gd name="T75" fmla="*/ 40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0" h="506">
                    <a:moveTo>
                      <a:pt x="316" y="46"/>
                    </a:moveTo>
                    <a:cubicBezTo>
                      <a:pt x="405" y="87"/>
                      <a:pt x="450" y="203"/>
                      <a:pt x="438" y="328"/>
                    </a:cubicBezTo>
                    <a:cubicBezTo>
                      <a:pt x="435" y="364"/>
                      <a:pt x="413" y="405"/>
                      <a:pt x="395" y="428"/>
                    </a:cubicBezTo>
                    <a:cubicBezTo>
                      <a:pt x="365" y="466"/>
                      <a:pt x="297" y="506"/>
                      <a:pt x="235" y="497"/>
                    </a:cubicBezTo>
                    <a:cubicBezTo>
                      <a:pt x="216" y="494"/>
                      <a:pt x="189" y="485"/>
                      <a:pt x="166" y="478"/>
                    </a:cubicBezTo>
                    <a:cubicBezTo>
                      <a:pt x="127" y="467"/>
                      <a:pt x="101" y="447"/>
                      <a:pt x="75" y="425"/>
                    </a:cubicBezTo>
                    <a:cubicBezTo>
                      <a:pt x="60" y="401"/>
                      <a:pt x="43" y="378"/>
                      <a:pt x="25" y="356"/>
                    </a:cubicBezTo>
                    <a:cubicBezTo>
                      <a:pt x="0" y="249"/>
                      <a:pt x="16" y="145"/>
                      <a:pt x="78" y="82"/>
                    </a:cubicBezTo>
                    <a:cubicBezTo>
                      <a:pt x="137" y="40"/>
                      <a:pt x="234" y="0"/>
                      <a:pt x="316" y="46"/>
                    </a:cubicBezTo>
                    <a:close/>
                    <a:moveTo>
                      <a:pt x="235" y="56"/>
                    </a:moveTo>
                    <a:cubicBezTo>
                      <a:pt x="237" y="99"/>
                      <a:pt x="266" y="122"/>
                      <a:pt x="285" y="153"/>
                    </a:cubicBezTo>
                    <a:cubicBezTo>
                      <a:pt x="277" y="166"/>
                      <a:pt x="268" y="163"/>
                      <a:pt x="247" y="163"/>
                    </a:cubicBezTo>
                    <a:cubicBezTo>
                      <a:pt x="245" y="185"/>
                      <a:pt x="241" y="197"/>
                      <a:pt x="247" y="218"/>
                    </a:cubicBezTo>
                    <a:cubicBezTo>
                      <a:pt x="264" y="231"/>
                      <a:pt x="280" y="248"/>
                      <a:pt x="276" y="270"/>
                    </a:cubicBezTo>
                    <a:cubicBezTo>
                      <a:pt x="294" y="311"/>
                      <a:pt x="334" y="332"/>
                      <a:pt x="359" y="366"/>
                    </a:cubicBezTo>
                    <a:cubicBezTo>
                      <a:pt x="372" y="331"/>
                      <a:pt x="400" y="368"/>
                      <a:pt x="388" y="397"/>
                    </a:cubicBezTo>
                    <a:cubicBezTo>
                      <a:pt x="403" y="388"/>
                      <a:pt x="404" y="364"/>
                      <a:pt x="414" y="349"/>
                    </a:cubicBezTo>
                    <a:cubicBezTo>
                      <a:pt x="398" y="336"/>
                      <a:pt x="367" y="337"/>
                      <a:pt x="357" y="318"/>
                    </a:cubicBezTo>
                    <a:cubicBezTo>
                      <a:pt x="379" y="320"/>
                      <a:pt x="400" y="324"/>
                      <a:pt x="419" y="330"/>
                    </a:cubicBezTo>
                    <a:cubicBezTo>
                      <a:pt x="416" y="296"/>
                      <a:pt x="420" y="280"/>
                      <a:pt x="414" y="244"/>
                    </a:cubicBezTo>
                    <a:cubicBezTo>
                      <a:pt x="406" y="262"/>
                      <a:pt x="366" y="257"/>
                      <a:pt x="350" y="249"/>
                    </a:cubicBezTo>
                    <a:cubicBezTo>
                      <a:pt x="350" y="245"/>
                      <a:pt x="350" y="241"/>
                      <a:pt x="350" y="237"/>
                    </a:cubicBezTo>
                    <a:cubicBezTo>
                      <a:pt x="373" y="229"/>
                      <a:pt x="398" y="214"/>
                      <a:pt x="416" y="232"/>
                    </a:cubicBezTo>
                    <a:cubicBezTo>
                      <a:pt x="415" y="209"/>
                      <a:pt x="405" y="179"/>
                      <a:pt x="395" y="158"/>
                    </a:cubicBezTo>
                    <a:cubicBezTo>
                      <a:pt x="374" y="168"/>
                      <a:pt x="351" y="188"/>
                      <a:pt x="328" y="189"/>
                    </a:cubicBezTo>
                    <a:cubicBezTo>
                      <a:pt x="337" y="163"/>
                      <a:pt x="367" y="158"/>
                      <a:pt x="388" y="144"/>
                    </a:cubicBezTo>
                    <a:cubicBezTo>
                      <a:pt x="371" y="122"/>
                      <a:pt x="362" y="92"/>
                      <a:pt x="331" y="84"/>
                    </a:cubicBezTo>
                    <a:cubicBezTo>
                      <a:pt x="318" y="100"/>
                      <a:pt x="318" y="129"/>
                      <a:pt x="295" y="134"/>
                    </a:cubicBezTo>
                    <a:cubicBezTo>
                      <a:pt x="288" y="116"/>
                      <a:pt x="310" y="93"/>
                      <a:pt x="316" y="72"/>
                    </a:cubicBezTo>
                    <a:cubicBezTo>
                      <a:pt x="290" y="59"/>
                      <a:pt x="273" y="51"/>
                      <a:pt x="235" y="56"/>
                    </a:cubicBezTo>
                    <a:close/>
                    <a:moveTo>
                      <a:pt x="209" y="63"/>
                    </a:moveTo>
                    <a:cubicBezTo>
                      <a:pt x="187" y="61"/>
                      <a:pt x="159" y="74"/>
                      <a:pt x="140" y="82"/>
                    </a:cubicBezTo>
                    <a:cubicBezTo>
                      <a:pt x="145" y="102"/>
                      <a:pt x="158" y="114"/>
                      <a:pt x="168" y="130"/>
                    </a:cubicBezTo>
                    <a:cubicBezTo>
                      <a:pt x="187" y="108"/>
                      <a:pt x="209" y="92"/>
                      <a:pt x="209" y="63"/>
                    </a:cubicBezTo>
                    <a:close/>
                    <a:moveTo>
                      <a:pt x="109" y="430"/>
                    </a:moveTo>
                    <a:cubicBezTo>
                      <a:pt x="142" y="456"/>
                      <a:pt x="190" y="457"/>
                      <a:pt x="230" y="478"/>
                    </a:cubicBezTo>
                    <a:cubicBezTo>
                      <a:pt x="276" y="476"/>
                      <a:pt x="323" y="467"/>
                      <a:pt x="357" y="437"/>
                    </a:cubicBezTo>
                    <a:cubicBezTo>
                      <a:pt x="352" y="411"/>
                      <a:pt x="321" y="425"/>
                      <a:pt x="302" y="414"/>
                    </a:cubicBezTo>
                    <a:cubicBezTo>
                      <a:pt x="301" y="410"/>
                      <a:pt x="298" y="408"/>
                      <a:pt x="297" y="404"/>
                    </a:cubicBezTo>
                    <a:cubicBezTo>
                      <a:pt x="299" y="395"/>
                      <a:pt x="312" y="396"/>
                      <a:pt x="316" y="390"/>
                    </a:cubicBezTo>
                    <a:cubicBezTo>
                      <a:pt x="295" y="356"/>
                      <a:pt x="261" y="334"/>
                      <a:pt x="235" y="304"/>
                    </a:cubicBezTo>
                    <a:cubicBezTo>
                      <a:pt x="213" y="301"/>
                      <a:pt x="198" y="292"/>
                      <a:pt x="185" y="280"/>
                    </a:cubicBezTo>
                    <a:cubicBezTo>
                      <a:pt x="173" y="257"/>
                      <a:pt x="179" y="231"/>
                      <a:pt x="204" y="227"/>
                    </a:cubicBezTo>
                    <a:cubicBezTo>
                      <a:pt x="201" y="207"/>
                      <a:pt x="203" y="186"/>
                      <a:pt x="202" y="170"/>
                    </a:cubicBezTo>
                    <a:cubicBezTo>
                      <a:pt x="190" y="158"/>
                      <a:pt x="167" y="163"/>
                      <a:pt x="159" y="153"/>
                    </a:cubicBezTo>
                    <a:cubicBezTo>
                      <a:pt x="159" y="118"/>
                      <a:pt x="126" y="116"/>
                      <a:pt x="116" y="91"/>
                    </a:cubicBezTo>
                    <a:cubicBezTo>
                      <a:pt x="106" y="108"/>
                      <a:pt x="83" y="111"/>
                      <a:pt x="75" y="130"/>
                    </a:cubicBezTo>
                    <a:cubicBezTo>
                      <a:pt x="91" y="146"/>
                      <a:pt x="113" y="155"/>
                      <a:pt x="125" y="175"/>
                    </a:cubicBezTo>
                    <a:cubicBezTo>
                      <a:pt x="96" y="174"/>
                      <a:pt x="91" y="149"/>
                      <a:pt x="61" y="149"/>
                    </a:cubicBezTo>
                    <a:cubicBezTo>
                      <a:pt x="46" y="165"/>
                      <a:pt x="39" y="191"/>
                      <a:pt x="35" y="218"/>
                    </a:cubicBezTo>
                    <a:cubicBezTo>
                      <a:pt x="53" y="218"/>
                      <a:pt x="83" y="205"/>
                      <a:pt x="94" y="225"/>
                    </a:cubicBezTo>
                    <a:cubicBezTo>
                      <a:pt x="88" y="248"/>
                      <a:pt x="45" y="249"/>
                      <a:pt x="30" y="249"/>
                    </a:cubicBezTo>
                    <a:cubicBezTo>
                      <a:pt x="20" y="297"/>
                      <a:pt x="42" y="343"/>
                      <a:pt x="59" y="366"/>
                    </a:cubicBezTo>
                    <a:cubicBezTo>
                      <a:pt x="69" y="344"/>
                      <a:pt x="93" y="335"/>
                      <a:pt x="111" y="320"/>
                    </a:cubicBezTo>
                    <a:cubicBezTo>
                      <a:pt x="112" y="325"/>
                      <a:pt x="120" y="322"/>
                      <a:pt x="118" y="330"/>
                    </a:cubicBezTo>
                    <a:cubicBezTo>
                      <a:pt x="107" y="351"/>
                      <a:pt x="84" y="359"/>
                      <a:pt x="63" y="371"/>
                    </a:cubicBezTo>
                    <a:cubicBezTo>
                      <a:pt x="77" y="392"/>
                      <a:pt x="89" y="415"/>
                      <a:pt x="109" y="430"/>
                    </a:cubicBezTo>
                    <a:close/>
                    <a:moveTo>
                      <a:pt x="185" y="139"/>
                    </a:moveTo>
                    <a:cubicBezTo>
                      <a:pt x="208" y="152"/>
                      <a:pt x="226" y="150"/>
                      <a:pt x="252" y="141"/>
                    </a:cubicBezTo>
                    <a:cubicBezTo>
                      <a:pt x="242" y="126"/>
                      <a:pt x="236" y="108"/>
                      <a:pt x="223" y="96"/>
                    </a:cubicBezTo>
                    <a:cubicBezTo>
                      <a:pt x="215" y="115"/>
                      <a:pt x="195" y="122"/>
                      <a:pt x="185" y="139"/>
                    </a:cubicBezTo>
                    <a:close/>
                    <a:moveTo>
                      <a:pt x="223" y="215"/>
                    </a:moveTo>
                    <a:cubicBezTo>
                      <a:pt x="228" y="199"/>
                      <a:pt x="230" y="180"/>
                      <a:pt x="223" y="165"/>
                    </a:cubicBezTo>
                    <a:cubicBezTo>
                      <a:pt x="222" y="188"/>
                      <a:pt x="216" y="197"/>
                      <a:pt x="223" y="215"/>
                    </a:cubicBezTo>
                    <a:close/>
                    <a:moveTo>
                      <a:pt x="204" y="270"/>
                    </a:moveTo>
                    <a:cubicBezTo>
                      <a:pt x="227" y="299"/>
                      <a:pt x="272" y="275"/>
                      <a:pt x="247" y="242"/>
                    </a:cubicBezTo>
                    <a:cubicBezTo>
                      <a:pt x="232" y="244"/>
                      <a:pt x="197" y="235"/>
                      <a:pt x="204" y="270"/>
                    </a:cubicBezTo>
                    <a:close/>
                    <a:moveTo>
                      <a:pt x="304" y="342"/>
                    </a:moveTo>
                    <a:cubicBezTo>
                      <a:pt x="317" y="356"/>
                      <a:pt x="321" y="385"/>
                      <a:pt x="347" y="383"/>
                    </a:cubicBezTo>
                    <a:cubicBezTo>
                      <a:pt x="321" y="351"/>
                      <a:pt x="293" y="321"/>
                      <a:pt x="259" y="297"/>
                    </a:cubicBezTo>
                    <a:cubicBezTo>
                      <a:pt x="267" y="317"/>
                      <a:pt x="289" y="325"/>
                      <a:pt x="304" y="342"/>
                    </a:cubicBezTo>
                    <a:close/>
                    <a:moveTo>
                      <a:pt x="350" y="404"/>
                    </a:moveTo>
                    <a:cubicBezTo>
                      <a:pt x="358" y="403"/>
                      <a:pt x="361" y="408"/>
                      <a:pt x="369" y="409"/>
                    </a:cubicBezTo>
                    <a:cubicBezTo>
                      <a:pt x="369" y="405"/>
                      <a:pt x="370" y="404"/>
                      <a:pt x="371" y="402"/>
                    </a:cubicBezTo>
                    <a:cubicBezTo>
                      <a:pt x="365" y="399"/>
                      <a:pt x="354" y="399"/>
                      <a:pt x="350" y="394"/>
                    </a:cubicBezTo>
                    <a:cubicBezTo>
                      <a:pt x="350" y="398"/>
                      <a:pt x="350" y="401"/>
                      <a:pt x="350" y="4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9" name="图标"/>
            <p:cNvSpPr>
              <a:spLocks noEditPoints="1"/>
            </p:cNvSpPr>
            <p:nvPr userDrawn="1"/>
          </p:nvSpPr>
          <p:spPr bwMode="auto">
            <a:xfrm>
              <a:off x="5636976" y="5982716"/>
              <a:ext cx="126287" cy="465686"/>
            </a:xfrm>
            <a:custGeom>
              <a:avLst/>
              <a:gdLst>
                <a:gd name="T0" fmla="*/ 200 w 276"/>
                <a:gd name="T1" fmla="*/ 596 h 1013"/>
                <a:gd name="T2" fmla="*/ 172 w 276"/>
                <a:gd name="T3" fmla="*/ 641 h 1013"/>
                <a:gd name="T4" fmla="*/ 170 w 276"/>
                <a:gd name="T5" fmla="*/ 697 h 1013"/>
                <a:gd name="T6" fmla="*/ 149 w 276"/>
                <a:gd name="T7" fmla="*/ 989 h 1013"/>
                <a:gd name="T8" fmla="*/ 77 w 276"/>
                <a:gd name="T9" fmla="*/ 1003 h 1013"/>
                <a:gd name="T10" fmla="*/ 64 w 276"/>
                <a:gd name="T11" fmla="*/ 945 h 1013"/>
                <a:gd name="T12" fmla="*/ 69 w 276"/>
                <a:gd name="T13" fmla="*/ 697 h 1013"/>
                <a:gd name="T14" fmla="*/ 51 w 276"/>
                <a:gd name="T15" fmla="*/ 656 h 1013"/>
                <a:gd name="T16" fmla="*/ 77 w 276"/>
                <a:gd name="T17" fmla="*/ 618 h 1013"/>
                <a:gd name="T18" fmla="*/ 77 w 276"/>
                <a:gd name="T19" fmla="*/ 558 h 1013"/>
                <a:gd name="T20" fmla="*/ 21 w 276"/>
                <a:gd name="T21" fmla="*/ 456 h 1013"/>
                <a:gd name="T22" fmla="*/ 49 w 276"/>
                <a:gd name="T23" fmla="*/ 251 h 1013"/>
                <a:gd name="T24" fmla="*/ 82 w 276"/>
                <a:gd name="T25" fmla="*/ 184 h 1013"/>
                <a:gd name="T26" fmla="*/ 82 w 276"/>
                <a:gd name="T27" fmla="*/ 86 h 1013"/>
                <a:gd name="T28" fmla="*/ 157 w 276"/>
                <a:gd name="T29" fmla="*/ 2 h 1013"/>
                <a:gd name="T30" fmla="*/ 179 w 276"/>
                <a:gd name="T31" fmla="*/ 124 h 1013"/>
                <a:gd name="T32" fmla="*/ 240 w 276"/>
                <a:gd name="T33" fmla="*/ 445 h 1013"/>
                <a:gd name="T34" fmla="*/ 175 w 276"/>
                <a:gd name="T35" fmla="*/ 556 h 1013"/>
                <a:gd name="T36" fmla="*/ 180 w 276"/>
                <a:gd name="T37" fmla="*/ 329 h 1013"/>
                <a:gd name="T38" fmla="*/ 135 w 276"/>
                <a:gd name="T39" fmla="*/ 385 h 1013"/>
                <a:gd name="T40" fmla="*/ 119 w 276"/>
                <a:gd name="T41" fmla="*/ 302 h 1013"/>
                <a:gd name="T42" fmla="*/ 130 w 276"/>
                <a:gd name="T43" fmla="*/ 294 h 1013"/>
                <a:gd name="T44" fmla="*/ 130 w 276"/>
                <a:gd name="T45" fmla="*/ 136 h 1013"/>
                <a:gd name="T46" fmla="*/ 132 w 276"/>
                <a:gd name="T47" fmla="*/ 20 h 1013"/>
                <a:gd name="T48" fmla="*/ 115 w 276"/>
                <a:gd name="T49" fmla="*/ 126 h 1013"/>
                <a:gd name="T50" fmla="*/ 79 w 276"/>
                <a:gd name="T51" fmla="*/ 217 h 1013"/>
                <a:gd name="T52" fmla="*/ 56 w 276"/>
                <a:gd name="T53" fmla="*/ 266 h 1013"/>
                <a:gd name="T54" fmla="*/ 31 w 276"/>
                <a:gd name="T55" fmla="*/ 327 h 1013"/>
                <a:gd name="T56" fmla="*/ 92 w 276"/>
                <a:gd name="T57" fmla="*/ 559 h 1013"/>
                <a:gd name="T58" fmla="*/ 227 w 276"/>
                <a:gd name="T59" fmla="*/ 422 h 1013"/>
                <a:gd name="T60" fmla="*/ 220 w 276"/>
                <a:gd name="T61" fmla="*/ 294 h 1013"/>
                <a:gd name="T62" fmla="*/ 180 w 276"/>
                <a:gd name="T63" fmla="*/ 206 h 1013"/>
                <a:gd name="T64" fmla="*/ 162 w 276"/>
                <a:gd name="T65" fmla="*/ 119 h 1013"/>
                <a:gd name="T66" fmla="*/ 150 w 276"/>
                <a:gd name="T67" fmla="*/ 16 h 1013"/>
                <a:gd name="T68" fmla="*/ 155 w 276"/>
                <a:gd name="T69" fmla="*/ 294 h 1013"/>
                <a:gd name="T70" fmla="*/ 150 w 276"/>
                <a:gd name="T71" fmla="*/ 314 h 1013"/>
                <a:gd name="T72" fmla="*/ 112 w 276"/>
                <a:gd name="T73" fmla="*/ 335 h 1013"/>
                <a:gd name="T74" fmla="*/ 135 w 276"/>
                <a:gd name="T75" fmla="*/ 320 h 1013"/>
                <a:gd name="T76" fmla="*/ 74 w 276"/>
                <a:gd name="T77" fmla="*/ 599 h 1013"/>
                <a:gd name="T78" fmla="*/ 185 w 276"/>
                <a:gd name="T79" fmla="*/ 594 h 1013"/>
                <a:gd name="T80" fmla="*/ 74 w 276"/>
                <a:gd name="T81" fmla="*/ 599 h 1013"/>
                <a:gd name="T82" fmla="*/ 92 w 276"/>
                <a:gd name="T83" fmla="*/ 639 h 1013"/>
                <a:gd name="T84" fmla="*/ 159 w 276"/>
                <a:gd name="T85" fmla="*/ 616 h 1013"/>
                <a:gd name="T86" fmla="*/ 162 w 276"/>
                <a:gd name="T87" fmla="*/ 662 h 1013"/>
                <a:gd name="T88" fmla="*/ 62 w 276"/>
                <a:gd name="T89" fmla="*/ 677 h 1013"/>
                <a:gd name="T90" fmla="*/ 180 w 276"/>
                <a:gd name="T91" fmla="*/ 667 h 1013"/>
                <a:gd name="T92" fmla="*/ 89 w 276"/>
                <a:gd name="T93" fmla="*/ 696 h 1013"/>
                <a:gd name="T94" fmla="*/ 79 w 276"/>
                <a:gd name="T95" fmla="*/ 887 h 1013"/>
                <a:gd name="T96" fmla="*/ 139 w 276"/>
                <a:gd name="T97" fmla="*/ 960 h 1013"/>
                <a:gd name="T98" fmla="*/ 152 w 276"/>
                <a:gd name="T99" fmla="*/ 875 h 1013"/>
                <a:gd name="T100" fmla="*/ 147 w 276"/>
                <a:gd name="T101" fmla="*/ 69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6" h="1013">
                  <a:moveTo>
                    <a:pt x="175" y="556"/>
                  </a:moveTo>
                  <a:cubicBezTo>
                    <a:pt x="185" y="562"/>
                    <a:pt x="204" y="578"/>
                    <a:pt x="200" y="596"/>
                  </a:cubicBezTo>
                  <a:cubicBezTo>
                    <a:pt x="198" y="608"/>
                    <a:pt x="186" y="609"/>
                    <a:pt x="174" y="614"/>
                  </a:cubicBezTo>
                  <a:cubicBezTo>
                    <a:pt x="171" y="625"/>
                    <a:pt x="170" y="633"/>
                    <a:pt x="172" y="641"/>
                  </a:cubicBezTo>
                  <a:cubicBezTo>
                    <a:pt x="179" y="643"/>
                    <a:pt x="184" y="649"/>
                    <a:pt x="189" y="646"/>
                  </a:cubicBezTo>
                  <a:cubicBezTo>
                    <a:pt x="205" y="666"/>
                    <a:pt x="199" y="697"/>
                    <a:pt x="170" y="697"/>
                  </a:cubicBezTo>
                  <a:cubicBezTo>
                    <a:pt x="164" y="762"/>
                    <a:pt x="165" y="844"/>
                    <a:pt x="160" y="913"/>
                  </a:cubicBezTo>
                  <a:cubicBezTo>
                    <a:pt x="158" y="940"/>
                    <a:pt x="159" y="964"/>
                    <a:pt x="149" y="989"/>
                  </a:cubicBezTo>
                  <a:cubicBezTo>
                    <a:pt x="144" y="994"/>
                    <a:pt x="138" y="998"/>
                    <a:pt x="135" y="1004"/>
                  </a:cubicBezTo>
                  <a:cubicBezTo>
                    <a:pt x="116" y="1013"/>
                    <a:pt x="93" y="1008"/>
                    <a:pt x="77" y="1003"/>
                  </a:cubicBezTo>
                  <a:cubicBezTo>
                    <a:pt x="66" y="989"/>
                    <a:pt x="66" y="976"/>
                    <a:pt x="67" y="960"/>
                  </a:cubicBezTo>
                  <a:cubicBezTo>
                    <a:pt x="68" y="954"/>
                    <a:pt x="64" y="949"/>
                    <a:pt x="64" y="945"/>
                  </a:cubicBezTo>
                  <a:cubicBezTo>
                    <a:pt x="64" y="940"/>
                    <a:pt x="67" y="934"/>
                    <a:pt x="67" y="930"/>
                  </a:cubicBezTo>
                  <a:cubicBezTo>
                    <a:pt x="74" y="850"/>
                    <a:pt x="69" y="774"/>
                    <a:pt x="69" y="697"/>
                  </a:cubicBezTo>
                  <a:cubicBezTo>
                    <a:pt x="62" y="694"/>
                    <a:pt x="60" y="694"/>
                    <a:pt x="52" y="691"/>
                  </a:cubicBezTo>
                  <a:cubicBezTo>
                    <a:pt x="50" y="680"/>
                    <a:pt x="47" y="667"/>
                    <a:pt x="51" y="656"/>
                  </a:cubicBezTo>
                  <a:cubicBezTo>
                    <a:pt x="57" y="652"/>
                    <a:pt x="62" y="646"/>
                    <a:pt x="74" y="647"/>
                  </a:cubicBezTo>
                  <a:cubicBezTo>
                    <a:pt x="74" y="637"/>
                    <a:pt x="75" y="627"/>
                    <a:pt x="77" y="618"/>
                  </a:cubicBezTo>
                  <a:cubicBezTo>
                    <a:pt x="72" y="613"/>
                    <a:pt x="61" y="613"/>
                    <a:pt x="57" y="606"/>
                  </a:cubicBezTo>
                  <a:cubicBezTo>
                    <a:pt x="55" y="585"/>
                    <a:pt x="59" y="568"/>
                    <a:pt x="77" y="558"/>
                  </a:cubicBezTo>
                  <a:cubicBezTo>
                    <a:pt x="76" y="549"/>
                    <a:pt x="76" y="539"/>
                    <a:pt x="76" y="526"/>
                  </a:cubicBezTo>
                  <a:cubicBezTo>
                    <a:pt x="61" y="490"/>
                    <a:pt x="36" y="484"/>
                    <a:pt x="21" y="456"/>
                  </a:cubicBezTo>
                  <a:cubicBezTo>
                    <a:pt x="0" y="418"/>
                    <a:pt x="0" y="362"/>
                    <a:pt x="13" y="327"/>
                  </a:cubicBezTo>
                  <a:cubicBezTo>
                    <a:pt x="21" y="302"/>
                    <a:pt x="37" y="276"/>
                    <a:pt x="49" y="251"/>
                  </a:cubicBezTo>
                  <a:cubicBezTo>
                    <a:pt x="55" y="238"/>
                    <a:pt x="58" y="224"/>
                    <a:pt x="64" y="212"/>
                  </a:cubicBezTo>
                  <a:cubicBezTo>
                    <a:pt x="69" y="203"/>
                    <a:pt x="77" y="194"/>
                    <a:pt x="82" y="184"/>
                  </a:cubicBezTo>
                  <a:cubicBezTo>
                    <a:pt x="91" y="169"/>
                    <a:pt x="104" y="154"/>
                    <a:pt x="101" y="128"/>
                  </a:cubicBezTo>
                  <a:cubicBezTo>
                    <a:pt x="99" y="111"/>
                    <a:pt x="85" y="101"/>
                    <a:pt x="82" y="86"/>
                  </a:cubicBezTo>
                  <a:cubicBezTo>
                    <a:pt x="79" y="71"/>
                    <a:pt x="86" y="62"/>
                    <a:pt x="86" y="45"/>
                  </a:cubicBezTo>
                  <a:cubicBezTo>
                    <a:pt x="102" y="23"/>
                    <a:pt x="118" y="0"/>
                    <a:pt x="157" y="2"/>
                  </a:cubicBezTo>
                  <a:cubicBezTo>
                    <a:pt x="193" y="19"/>
                    <a:pt x="223" y="64"/>
                    <a:pt x="197" y="106"/>
                  </a:cubicBezTo>
                  <a:cubicBezTo>
                    <a:pt x="193" y="113"/>
                    <a:pt x="182" y="115"/>
                    <a:pt x="179" y="124"/>
                  </a:cubicBezTo>
                  <a:cubicBezTo>
                    <a:pt x="169" y="149"/>
                    <a:pt x="193" y="197"/>
                    <a:pt x="205" y="224"/>
                  </a:cubicBezTo>
                  <a:cubicBezTo>
                    <a:pt x="236" y="291"/>
                    <a:pt x="276" y="369"/>
                    <a:pt x="240" y="445"/>
                  </a:cubicBezTo>
                  <a:cubicBezTo>
                    <a:pt x="230" y="465"/>
                    <a:pt x="218" y="480"/>
                    <a:pt x="203" y="498"/>
                  </a:cubicBezTo>
                  <a:cubicBezTo>
                    <a:pt x="191" y="514"/>
                    <a:pt x="174" y="525"/>
                    <a:pt x="175" y="556"/>
                  </a:cubicBezTo>
                  <a:close/>
                  <a:moveTo>
                    <a:pt x="155" y="294"/>
                  </a:moveTo>
                  <a:cubicBezTo>
                    <a:pt x="158" y="307"/>
                    <a:pt x="177" y="313"/>
                    <a:pt x="180" y="329"/>
                  </a:cubicBezTo>
                  <a:cubicBezTo>
                    <a:pt x="183" y="340"/>
                    <a:pt x="180" y="349"/>
                    <a:pt x="175" y="359"/>
                  </a:cubicBezTo>
                  <a:cubicBezTo>
                    <a:pt x="171" y="366"/>
                    <a:pt x="155" y="386"/>
                    <a:pt x="135" y="385"/>
                  </a:cubicBezTo>
                  <a:cubicBezTo>
                    <a:pt x="119" y="385"/>
                    <a:pt x="109" y="371"/>
                    <a:pt x="97" y="364"/>
                  </a:cubicBezTo>
                  <a:cubicBezTo>
                    <a:pt x="82" y="340"/>
                    <a:pt x="103" y="314"/>
                    <a:pt x="119" y="302"/>
                  </a:cubicBezTo>
                  <a:cubicBezTo>
                    <a:pt x="123" y="302"/>
                    <a:pt x="126" y="300"/>
                    <a:pt x="127" y="297"/>
                  </a:cubicBezTo>
                  <a:cubicBezTo>
                    <a:pt x="129" y="297"/>
                    <a:pt x="130" y="295"/>
                    <a:pt x="130" y="294"/>
                  </a:cubicBezTo>
                  <a:cubicBezTo>
                    <a:pt x="130" y="292"/>
                    <a:pt x="128" y="292"/>
                    <a:pt x="129" y="295"/>
                  </a:cubicBezTo>
                  <a:cubicBezTo>
                    <a:pt x="138" y="257"/>
                    <a:pt x="139" y="186"/>
                    <a:pt x="130" y="136"/>
                  </a:cubicBezTo>
                  <a:cubicBezTo>
                    <a:pt x="140" y="126"/>
                    <a:pt x="133" y="113"/>
                    <a:pt x="132" y="100"/>
                  </a:cubicBezTo>
                  <a:cubicBezTo>
                    <a:pt x="129" y="71"/>
                    <a:pt x="136" y="41"/>
                    <a:pt x="132" y="20"/>
                  </a:cubicBezTo>
                  <a:cubicBezTo>
                    <a:pt x="116" y="24"/>
                    <a:pt x="108" y="37"/>
                    <a:pt x="99" y="50"/>
                  </a:cubicBezTo>
                  <a:cubicBezTo>
                    <a:pt x="94" y="79"/>
                    <a:pt x="99" y="105"/>
                    <a:pt x="115" y="126"/>
                  </a:cubicBezTo>
                  <a:cubicBezTo>
                    <a:pt x="121" y="151"/>
                    <a:pt x="98" y="174"/>
                    <a:pt x="84" y="199"/>
                  </a:cubicBezTo>
                  <a:cubicBezTo>
                    <a:pt x="83" y="201"/>
                    <a:pt x="81" y="214"/>
                    <a:pt x="79" y="217"/>
                  </a:cubicBezTo>
                  <a:cubicBezTo>
                    <a:pt x="76" y="222"/>
                    <a:pt x="70" y="228"/>
                    <a:pt x="67" y="232"/>
                  </a:cubicBezTo>
                  <a:cubicBezTo>
                    <a:pt x="62" y="243"/>
                    <a:pt x="61" y="255"/>
                    <a:pt x="56" y="266"/>
                  </a:cubicBezTo>
                  <a:cubicBezTo>
                    <a:pt x="47" y="284"/>
                    <a:pt x="33" y="298"/>
                    <a:pt x="29" y="319"/>
                  </a:cubicBezTo>
                  <a:cubicBezTo>
                    <a:pt x="25" y="320"/>
                    <a:pt x="34" y="322"/>
                    <a:pt x="31" y="327"/>
                  </a:cubicBezTo>
                  <a:cubicBezTo>
                    <a:pt x="10" y="374"/>
                    <a:pt x="23" y="426"/>
                    <a:pt x="39" y="461"/>
                  </a:cubicBezTo>
                  <a:cubicBezTo>
                    <a:pt x="65" y="486"/>
                    <a:pt x="94" y="507"/>
                    <a:pt x="92" y="559"/>
                  </a:cubicBezTo>
                  <a:cubicBezTo>
                    <a:pt x="118" y="559"/>
                    <a:pt x="136" y="566"/>
                    <a:pt x="164" y="559"/>
                  </a:cubicBezTo>
                  <a:cubicBezTo>
                    <a:pt x="157" y="497"/>
                    <a:pt x="215" y="477"/>
                    <a:pt x="227" y="422"/>
                  </a:cubicBezTo>
                  <a:cubicBezTo>
                    <a:pt x="245" y="405"/>
                    <a:pt x="236" y="380"/>
                    <a:pt x="240" y="354"/>
                  </a:cubicBezTo>
                  <a:cubicBezTo>
                    <a:pt x="232" y="331"/>
                    <a:pt x="227" y="314"/>
                    <a:pt x="220" y="294"/>
                  </a:cubicBezTo>
                  <a:cubicBezTo>
                    <a:pt x="216" y="281"/>
                    <a:pt x="213" y="269"/>
                    <a:pt x="208" y="257"/>
                  </a:cubicBezTo>
                  <a:cubicBezTo>
                    <a:pt x="201" y="240"/>
                    <a:pt x="187" y="224"/>
                    <a:pt x="180" y="206"/>
                  </a:cubicBezTo>
                  <a:cubicBezTo>
                    <a:pt x="179" y="201"/>
                    <a:pt x="180" y="195"/>
                    <a:pt x="179" y="189"/>
                  </a:cubicBezTo>
                  <a:cubicBezTo>
                    <a:pt x="172" y="167"/>
                    <a:pt x="156" y="146"/>
                    <a:pt x="162" y="119"/>
                  </a:cubicBezTo>
                  <a:cubicBezTo>
                    <a:pt x="170" y="106"/>
                    <a:pt x="186" y="94"/>
                    <a:pt x="190" y="76"/>
                  </a:cubicBezTo>
                  <a:cubicBezTo>
                    <a:pt x="196" y="51"/>
                    <a:pt x="176" y="25"/>
                    <a:pt x="150" y="16"/>
                  </a:cubicBezTo>
                  <a:cubicBezTo>
                    <a:pt x="141" y="105"/>
                    <a:pt x="155" y="217"/>
                    <a:pt x="147" y="295"/>
                  </a:cubicBezTo>
                  <a:cubicBezTo>
                    <a:pt x="152" y="297"/>
                    <a:pt x="151" y="293"/>
                    <a:pt x="155" y="294"/>
                  </a:cubicBezTo>
                  <a:close/>
                  <a:moveTo>
                    <a:pt x="145" y="368"/>
                  </a:moveTo>
                  <a:cubicBezTo>
                    <a:pt x="170" y="360"/>
                    <a:pt x="171" y="325"/>
                    <a:pt x="150" y="314"/>
                  </a:cubicBezTo>
                  <a:cubicBezTo>
                    <a:pt x="147" y="326"/>
                    <a:pt x="153" y="350"/>
                    <a:pt x="145" y="368"/>
                  </a:cubicBezTo>
                  <a:close/>
                  <a:moveTo>
                    <a:pt x="112" y="335"/>
                  </a:moveTo>
                  <a:cubicBezTo>
                    <a:pt x="115" y="352"/>
                    <a:pt x="118" y="366"/>
                    <a:pt x="130" y="367"/>
                  </a:cubicBezTo>
                  <a:cubicBezTo>
                    <a:pt x="135" y="361"/>
                    <a:pt x="146" y="333"/>
                    <a:pt x="135" y="320"/>
                  </a:cubicBezTo>
                  <a:cubicBezTo>
                    <a:pt x="127" y="320"/>
                    <a:pt x="121" y="329"/>
                    <a:pt x="112" y="335"/>
                  </a:cubicBezTo>
                  <a:close/>
                  <a:moveTo>
                    <a:pt x="74" y="599"/>
                  </a:moveTo>
                  <a:cubicBezTo>
                    <a:pt x="107" y="603"/>
                    <a:pt x="133" y="611"/>
                    <a:pt x="167" y="606"/>
                  </a:cubicBezTo>
                  <a:cubicBezTo>
                    <a:pt x="174" y="605"/>
                    <a:pt x="181" y="600"/>
                    <a:pt x="185" y="594"/>
                  </a:cubicBezTo>
                  <a:cubicBezTo>
                    <a:pt x="184" y="585"/>
                    <a:pt x="179" y="578"/>
                    <a:pt x="174" y="573"/>
                  </a:cubicBezTo>
                  <a:cubicBezTo>
                    <a:pt x="149" y="582"/>
                    <a:pt x="58" y="560"/>
                    <a:pt x="74" y="599"/>
                  </a:cubicBezTo>
                  <a:close/>
                  <a:moveTo>
                    <a:pt x="96" y="616"/>
                  </a:moveTo>
                  <a:cubicBezTo>
                    <a:pt x="89" y="621"/>
                    <a:pt x="95" y="632"/>
                    <a:pt x="92" y="639"/>
                  </a:cubicBezTo>
                  <a:cubicBezTo>
                    <a:pt x="111" y="645"/>
                    <a:pt x="135" y="644"/>
                    <a:pt x="157" y="641"/>
                  </a:cubicBezTo>
                  <a:cubicBezTo>
                    <a:pt x="157" y="630"/>
                    <a:pt x="157" y="622"/>
                    <a:pt x="159" y="616"/>
                  </a:cubicBezTo>
                  <a:cubicBezTo>
                    <a:pt x="133" y="616"/>
                    <a:pt x="122" y="613"/>
                    <a:pt x="96" y="616"/>
                  </a:cubicBezTo>
                  <a:close/>
                  <a:moveTo>
                    <a:pt x="162" y="662"/>
                  </a:moveTo>
                  <a:cubicBezTo>
                    <a:pt x="132" y="656"/>
                    <a:pt x="100" y="650"/>
                    <a:pt x="66" y="657"/>
                  </a:cubicBezTo>
                  <a:cubicBezTo>
                    <a:pt x="61" y="666"/>
                    <a:pt x="60" y="669"/>
                    <a:pt x="62" y="677"/>
                  </a:cubicBezTo>
                  <a:cubicBezTo>
                    <a:pt x="82" y="683"/>
                    <a:pt x="121" y="686"/>
                    <a:pt x="149" y="684"/>
                  </a:cubicBezTo>
                  <a:cubicBezTo>
                    <a:pt x="162" y="683"/>
                    <a:pt x="178" y="680"/>
                    <a:pt x="180" y="667"/>
                  </a:cubicBezTo>
                  <a:cubicBezTo>
                    <a:pt x="176" y="660"/>
                    <a:pt x="172" y="661"/>
                    <a:pt x="162" y="662"/>
                  </a:cubicBezTo>
                  <a:close/>
                  <a:moveTo>
                    <a:pt x="89" y="696"/>
                  </a:moveTo>
                  <a:cubicBezTo>
                    <a:pt x="82" y="765"/>
                    <a:pt x="85" y="819"/>
                    <a:pt x="82" y="883"/>
                  </a:cubicBezTo>
                  <a:cubicBezTo>
                    <a:pt x="82" y="888"/>
                    <a:pt x="78" y="879"/>
                    <a:pt x="79" y="887"/>
                  </a:cubicBezTo>
                  <a:cubicBezTo>
                    <a:pt x="86" y="912"/>
                    <a:pt x="60" y="988"/>
                    <a:pt x="120" y="975"/>
                  </a:cubicBezTo>
                  <a:cubicBezTo>
                    <a:pt x="127" y="970"/>
                    <a:pt x="132" y="964"/>
                    <a:pt x="139" y="960"/>
                  </a:cubicBezTo>
                  <a:cubicBezTo>
                    <a:pt x="137" y="949"/>
                    <a:pt x="146" y="940"/>
                    <a:pt x="147" y="936"/>
                  </a:cubicBezTo>
                  <a:cubicBezTo>
                    <a:pt x="151" y="922"/>
                    <a:pt x="151" y="896"/>
                    <a:pt x="152" y="875"/>
                  </a:cubicBezTo>
                  <a:cubicBezTo>
                    <a:pt x="154" y="840"/>
                    <a:pt x="153" y="800"/>
                    <a:pt x="152" y="764"/>
                  </a:cubicBezTo>
                  <a:cubicBezTo>
                    <a:pt x="151" y="732"/>
                    <a:pt x="152" y="716"/>
                    <a:pt x="147" y="696"/>
                  </a:cubicBezTo>
                  <a:cubicBezTo>
                    <a:pt x="124" y="694"/>
                    <a:pt x="110" y="698"/>
                    <a:pt x="89" y="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20" name="图标"/>
            <p:cNvSpPr>
              <a:spLocks noEditPoints="1"/>
            </p:cNvSpPr>
            <p:nvPr userDrawn="1"/>
          </p:nvSpPr>
          <p:spPr bwMode="auto">
            <a:xfrm flipH="1">
              <a:off x="5914820" y="5761559"/>
              <a:ext cx="139306" cy="521473"/>
            </a:xfrm>
            <a:custGeom>
              <a:avLst/>
              <a:gdLst>
                <a:gd name="T0" fmla="*/ 197 w 276"/>
                <a:gd name="T1" fmla="*/ 574 h 1039"/>
                <a:gd name="T2" fmla="*/ 199 w 276"/>
                <a:gd name="T3" fmla="*/ 629 h 1039"/>
                <a:gd name="T4" fmla="*/ 192 w 276"/>
                <a:gd name="T5" fmla="*/ 715 h 1039"/>
                <a:gd name="T6" fmla="*/ 179 w 276"/>
                <a:gd name="T7" fmla="*/ 891 h 1039"/>
                <a:gd name="T8" fmla="*/ 129 w 276"/>
                <a:gd name="T9" fmla="*/ 1016 h 1039"/>
                <a:gd name="T10" fmla="*/ 44 w 276"/>
                <a:gd name="T11" fmla="*/ 924 h 1039"/>
                <a:gd name="T12" fmla="*/ 44 w 276"/>
                <a:gd name="T13" fmla="*/ 717 h 1039"/>
                <a:gd name="T14" fmla="*/ 66 w 276"/>
                <a:gd name="T15" fmla="*/ 657 h 1039"/>
                <a:gd name="T16" fmla="*/ 89 w 276"/>
                <a:gd name="T17" fmla="*/ 614 h 1039"/>
                <a:gd name="T18" fmla="*/ 74 w 276"/>
                <a:gd name="T19" fmla="*/ 547 h 1039"/>
                <a:gd name="T20" fmla="*/ 13 w 276"/>
                <a:gd name="T21" fmla="*/ 479 h 1039"/>
                <a:gd name="T22" fmla="*/ 40 w 276"/>
                <a:gd name="T23" fmla="*/ 245 h 1039"/>
                <a:gd name="T24" fmla="*/ 98 w 276"/>
                <a:gd name="T25" fmla="*/ 84 h 1039"/>
                <a:gd name="T26" fmla="*/ 144 w 276"/>
                <a:gd name="T27" fmla="*/ 3 h 1039"/>
                <a:gd name="T28" fmla="*/ 211 w 276"/>
                <a:gd name="T29" fmla="*/ 164 h 1039"/>
                <a:gd name="T30" fmla="*/ 257 w 276"/>
                <a:gd name="T31" fmla="*/ 330 h 1039"/>
                <a:gd name="T32" fmla="*/ 149 w 276"/>
                <a:gd name="T33" fmla="*/ 242 h 1039"/>
                <a:gd name="T34" fmla="*/ 171 w 276"/>
                <a:gd name="T35" fmla="*/ 307 h 1039"/>
                <a:gd name="T36" fmla="*/ 103 w 276"/>
                <a:gd name="T37" fmla="*/ 353 h 1039"/>
                <a:gd name="T38" fmla="*/ 128 w 276"/>
                <a:gd name="T39" fmla="*/ 38 h 1039"/>
                <a:gd name="T40" fmla="*/ 36 w 276"/>
                <a:gd name="T41" fmla="*/ 307 h 1039"/>
                <a:gd name="T42" fmla="*/ 23 w 276"/>
                <a:gd name="T43" fmla="*/ 464 h 1039"/>
                <a:gd name="T44" fmla="*/ 214 w 276"/>
                <a:gd name="T45" fmla="*/ 499 h 1039"/>
                <a:gd name="T46" fmla="*/ 234 w 276"/>
                <a:gd name="T47" fmla="*/ 283 h 1039"/>
                <a:gd name="T48" fmla="*/ 144 w 276"/>
                <a:gd name="T49" fmla="*/ 31 h 1039"/>
                <a:gd name="T50" fmla="*/ 142 w 276"/>
                <a:gd name="T51" fmla="*/ 352 h 1039"/>
                <a:gd name="T52" fmla="*/ 142 w 276"/>
                <a:gd name="T53" fmla="*/ 352 h 1039"/>
                <a:gd name="T54" fmla="*/ 131 w 276"/>
                <a:gd name="T55" fmla="*/ 305 h 1039"/>
                <a:gd name="T56" fmla="*/ 94 w 276"/>
                <a:gd name="T57" fmla="*/ 557 h 1039"/>
                <a:gd name="T58" fmla="*/ 113 w 276"/>
                <a:gd name="T59" fmla="*/ 574 h 1039"/>
                <a:gd name="T60" fmla="*/ 94 w 276"/>
                <a:gd name="T61" fmla="*/ 557 h 1039"/>
                <a:gd name="T62" fmla="*/ 101 w 276"/>
                <a:gd name="T63" fmla="*/ 617 h 1039"/>
                <a:gd name="T64" fmla="*/ 162 w 276"/>
                <a:gd name="T65" fmla="*/ 592 h 1039"/>
                <a:gd name="T66" fmla="*/ 81 w 276"/>
                <a:gd name="T67" fmla="*/ 642 h 1039"/>
                <a:gd name="T68" fmla="*/ 177 w 276"/>
                <a:gd name="T69" fmla="*/ 639 h 1039"/>
                <a:gd name="T70" fmla="*/ 106 w 276"/>
                <a:gd name="T71" fmla="*/ 672 h 1039"/>
                <a:gd name="T72" fmla="*/ 167 w 276"/>
                <a:gd name="T73" fmla="*/ 722 h 1039"/>
                <a:gd name="T74" fmla="*/ 106 w 276"/>
                <a:gd name="T75" fmla="*/ 672 h 1039"/>
                <a:gd name="T76" fmla="*/ 56 w 276"/>
                <a:gd name="T77" fmla="*/ 974 h 1039"/>
                <a:gd name="T78" fmla="*/ 166 w 276"/>
                <a:gd name="T79" fmla="*/ 878 h 1039"/>
                <a:gd name="T80" fmla="*/ 167 w 276"/>
                <a:gd name="T81" fmla="*/ 767 h 1039"/>
                <a:gd name="T82" fmla="*/ 174 w 276"/>
                <a:gd name="T83" fmla="*/ 733 h 1039"/>
                <a:gd name="T84" fmla="*/ 96 w 276"/>
                <a:gd name="T85" fmla="*/ 795 h 1039"/>
                <a:gd name="T86" fmla="*/ 78 w 276"/>
                <a:gd name="T87" fmla="*/ 866 h 1039"/>
                <a:gd name="T88" fmla="*/ 59 w 276"/>
                <a:gd name="T89" fmla="*/ 7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6" h="1039">
                  <a:moveTo>
                    <a:pt x="189" y="544"/>
                  </a:moveTo>
                  <a:cubicBezTo>
                    <a:pt x="192" y="556"/>
                    <a:pt x="195" y="560"/>
                    <a:pt x="197" y="574"/>
                  </a:cubicBezTo>
                  <a:cubicBezTo>
                    <a:pt x="188" y="586"/>
                    <a:pt x="168" y="592"/>
                    <a:pt x="174" y="614"/>
                  </a:cubicBezTo>
                  <a:cubicBezTo>
                    <a:pt x="183" y="618"/>
                    <a:pt x="194" y="621"/>
                    <a:pt x="199" y="629"/>
                  </a:cubicBezTo>
                  <a:cubicBezTo>
                    <a:pt x="198" y="644"/>
                    <a:pt x="182" y="665"/>
                    <a:pt x="164" y="674"/>
                  </a:cubicBezTo>
                  <a:cubicBezTo>
                    <a:pt x="167" y="695"/>
                    <a:pt x="175" y="712"/>
                    <a:pt x="192" y="715"/>
                  </a:cubicBezTo>
                  <a:cubicBezTo>
                    <a:pt x="188" y="758"/>
                    <a:pt x="181" y="828"/>
                    <a:pt x="182" y="883"/>
                  </a:cubicBezTo>
                  <a:cubicBezTo>
                    <a:pt x="182" y="886"/>
                    <a:pt x="179" y="889"/>
                    <a:pt x="179" y="891"/>
                  </a:cubicBezTo>
                  <a:cubicBezTo>
                    <a:pt x="182" y="926"/>
                    <a:pt x="176" y="966"/>
                    <a:pt x="157" y="994"/>
                  </a:cubicBezTo>
                  <a:cubicBezTo>
                    <a:pt x="145" y="998"/>
                    <a:pt x="140" y="1010"/>
                    <a:pt x="129" y="1016"/>
                  </a:cubicBezTo>
                  <a:cubicBezTo>
                    <a:pt x="87" y="1037"/>
                    <a:pt x="44" y="1002"/>
                    <a:pt x="40" y="961"/>
                  </a:cubicBezTo>
                  <a:cubicBezTo>
                    <a:pt x="38" y="948"/>
                    <a:pt x="44" y="938"/>
                    <a:pt x="44" y="924"/>
                  </a:cubicBezTo>
                  <a:cubicBezTo>
                    <a:pt x="47" y="881"/>
                    <a:pt x="40" y="833"/>
                    <a:pt x="41" y="787"/>
                  </a:cubicBezTo>
                  <a:cubicBezTo>
                    <a:pt x="42" y="762"/>
                    <a:pt x="47" y="740"/>
                    <a:pt x="44" y="717"/>
                  </a:cubicBezTo>
                  <a:cubicBezTo>
                    <a:pt x="63" y="709"/>
                    <a:pt x="80" y="692"/>
                    <a:pt x="88" y="669"/>
                  </a:cubicBezTo>
                  <a:cubicBezTo>
                    <a:pt x="81" y="664"/>
                    <a:pt x="73" y="662"/>
                    <a:pt x="66" y="657"/>
                  </a:cubicBezTo>
                  <a:cubicBezTo>
                    <a:pt x="63" y="651"/>
                    <a:pt x="63" y="644"/>
                    <a:pt x="61" y="637"/>
                  </a:cubicBezTo>
                  <a:cubicBezTo>
                    <a:pt x="69" y="628"/>
                    <a:pt x="73" y="615"/>
                    <a:pt x="89" y="614"/>
                  </a:cubicBezTo>
                  <a:cubicBezTo>
                    <a:pt x="91" y="595"/>
                    <a:pt x="81" y="586"/>
                    <a:pt x="69" y="581"/>
                  </a:cubicBezTo>
                  <a:cubicBezTo>
                    <a:pt x="67" y="566"/>
                    <a:pt x="65" y="555"/>
                    <a:pt x="74" y="547"/>
                  </a:cubicBezTo>
                  <a:cubicBezTo>
                    <a:pt x="54" y="538"/>
                    <a:pt x="47" y="516"/>
                    <a:pt x="28" y="506"/>
                  </a:cubicBezTo>
                  <a:cubicBezTo>
                    <a:pt x="24" y="496"/>
                    <a:pt x="20" y="487"/>
                    <a:pt x="13" y="479"/>
                  </a:cubicBezTo>
                  <a:cubicBezTo>
                    <a:pt x="3" y="433"/>
                    <a:pt x="0" y="390"/>
                    <a:pt x="10" y="347"/>
                  </a:cubicBezTo>
                  <a:cubicBezTo>
                    <a:pt x="17" y="313"/>
                    <a:pt x="33" y="279"/>
                    <a:pt x="40" y="245"/>
                  </a:cubicBezTo>
                  <a:cubicBezTo>
                    <a:pt x="44" y="224"/>
                    <a:pt x="50" y="208"/>
                    <a:pt x="58" y="187"/>
                  </a:cubicBezTo>
                  <a:cubicBezTo>
                    <a:pt x="71" y="152"/>
                    <a:pt x="84" y="120"/>
                    <a:pt x="98" y="84"/>
                  </a:cubicBezTo>
                  <a:cubicBezTo>
                    <a:pt x="107" y="59"/>
                    <a:pt x="119" y="37"/>
                    <a:pt x="121" y="9"/>
                  </a:cubicBezTo>
                  <a:cubicBezTo>
                    <a:pt x="128" y="4"/>
                    <a:pt x="136" y="0"/>
                    <a:pt x="144" y="3"/>
                  </a:cubicBezTo>
                  <a:cubicBezTo>
                    <a:pt x="159" y="35"/>
                    <a:pt x="180" y="69"/>
                    <a:pt x="194" y="106"/>
                  </a:cubicBezTo>
                  <a:cubicBezTo>
                    <a:pt x="201" y="125"/>
                    <a:pt x="204" y="145"/>
                    <a:pt x="211" y="164"/>
                  </a:cubicBezTo>
                  <a:cubicBezTo>
                    <a:pt x="219" y="189"/>
                    <a:pt x="229" y="216"/>
                    <a:pt x="239" y="242"/>
                  </a:cubicBezTo>
                  <a:cubicBezTo>
                    <a:pt x="249" y="270"/>
                    <a:pt x="250" y="301"/>
                    <a:pt x="257" y="330"/>
                  </a:cubicBezTo>
                  <a:cubicBezTo>
                    <a:pt x="276" y="411"/>
                    <a:pt x="253" y="508"/>
                    <a:pt x="189" y="544"/>
                  </a:cubicBezTo>
                  <a:close/>
                  <a:moveTo>
                    <a:pt x="149" y="242"/>
                  </a:moveTo>
                  <a:cubicBezTo>
                    <a:pt x="150" y="258"/>
                    <a:pt x="144" y="273"/>
                    <a:pt x="149" y="285"/>
                  </a:cubicBezTo>
                  <a:cubicBezTo>
                    <a:pt x="153" y="295"/>
                    <a:pt x="165" y="297"/>
                    <a:pt x="171" y="307"/>
                  </a:cubicBezTo>
                  <a:cubicBezTo>
                    <a:pt x="178" y="320"/>
                    <a:pt x="175" y="330"/>
                    <a:pt x="174" y="347"/>
                  </a:cubicBezTo>
                  <a:cubicBezTo>
                    <a:pt x="157" y="367"/>
                    <a:pt x="121" y="379"/>
                    <a:pt x="103" y="353"/>
                  </a:cubicBezTo>
                  <a:cubicBezTo>
                    <a:pt x="94" y="315"/>
                    <a:pt x="116" y="297"/>
                    <a:pt x="134" y="280"/>
                  </a:cubicBezTo>
                  <a:cubicBezTo>
                    <a:pt x="139" y="206"/>
                    <a:pt x="126" y="113"/>
                    <a:pt x="128" y="38"/>
                  </a:cubicBezTo>
                  <a:cubicBezTo>
                    <a:pt x="115" y="91"/>
                    <a:pt x="88" y="129"/>
                    <a:pt x="76" y="182"/>
                  </a:cubicBezTo>
                  <a:cubicBezTo>
                    <a:pt x="54" y="216"/>
                    <a:pt x="46" y="267"/>
                    <a:pt x="36" y="307"/>
                  </a:cubicBezTo>
                  <a:cubicBezTo>
                    <a:pt x="33" y="321"/>
                    <a:pt x="26" y="333"/>
                    <a:pt x="23" y="347"/>
                  </a:cubicBezTo>
                  <a:cubicBezTo>
                    <a:pt x="13" y="387"/>
                    <a:pt x="16" y="424"/>
                    <a:pt x="23" y="464"/>
                  </a:cubicBezTo>
                  <a:cubicBezTo>
                    <a:pt x="45" y="522"/>
                    <a:pt x="95" y="557"/>
                    <a:pt x="169" y="546"/>
                  </a:cubicBezTo>
                  <a:cubicBezTo>
                    <a:pt x="189" y="531"/>
                    <a:pt x="200" y="517"/>
                    <a:pt x="214" y="499"/>
                  </a:cubicBezTo>
                  <a:cubicBezTo>
                    <a:pt x="220" y="492"/>
                    <a:pt x="227" y="486"/>
                    <a:pt x="230" y="479"/>
                  </a:cubicBezTo>
                  <a:cubicBezTo>
                    <a:pt x="260" y="417"/>
                    <a:pt x="247" y="350"/>
                    <a:pt x="234" y="283"/>
                  </a:cubicBezTo>
                  <a:cubicBezTo>
                    <a:pt x="228" y="253"/>
                    <a:pt x="218" y="223"/>
                    <a:pt x="209" y="195"/>
                  </a:cubicBezTo>
                  <a:cubicBezTo>
                    <a:pt x="190" y="139"/>
                    <a:pt x="169" y="75"/>
                    <a:pt x="144" y="31"/>
                  </a:cubicBezTo>
                  <a:cubicBezTo>
                    <a:pt x="140" y="87"/>
                    <a:pt x="147" y="174"/>
                    <a:pt x="149" y="242"/>
                  </a:cubicBezTo>
                  <a:close/>
                  <a:moveTo>
                    <a:pt x="142" y="352"/>
                  </a:moveTo>
                  <a:cubicBezTo>
                    <a:pt x="168" y="350"/>
                    <a:pt x="166" y="308"/>
                    <a:pt x="144" y="303"/>
                  </a:cubicBezTo>
                  <a:cubicBezTo>
                    <a:pt x="146" y="320"/>
                    <a:pt x="151" y="337"/>
                    <a:pt x="142" y="352"/>
                  </a:cubicBezTo>
                  <a:close/>
                  <a:moveTo>
                    <a:pt x="126" y="350"/>
                  </a:moveTo>
                  <a:cubicBezTo>
                    <a:pt x="142" y="346"/>
                    <a:pt x="137" y="318"/>
                    <a:pt x="131" y="305"/>
                  </a:cubicBezTo>
                  <a:cubicBezTo>
                    <a:pt x="111" y="307"/>
                    <a:pt x="111" y="345"/>
                    <a:pt x="126" y="350"/>
                  </a:cubicBezTo>
                  <a:close/>
                  <a:moveTo>
                    <a:pt x="94" y="557"/>
                  </a:moveTo>
                  <a:cubicBezTo>
                    <a:pt x="93" y="556"/>
                    <a:pt x="83" y="560"/>
                    <a:pt x="84" y="567"/>
                  </a:cubicBezTo>
                  <a:cubicBezTo>
                    <a:pt x="91" y="577"/>
                    <a:pt x="103" y="574"/>
                    <a:pt x="113" y="574"/>
                  </a:cubicBezTo>
                  <a:cubicBezTo>
                    <a:pt x="138" y="575"/>
                    <a:pt x="164" y="590"/>
                    <a:pt x="181" y="571"/>
                  </a:cubicBezTo>
                  <a:cubicBezTo>
                    <a:pt x="169" y="547"/>
                    <a:pt x="116" y="568"/>
                    <a:pt x="94" y="557"/>
                  </a:cubicBezTo>
                  <a:close/>
                  <a:moveTo>
                    <a:pt x="103" y="594"/>
                  </a:moveTo>
                  <a:cubicBezTo>
                    <a:pt x="102" y="602"/>
                    <a:pt x="104" y="611"/>
                    <a:pt x="101" y="617"/>
                  </a:cubicBezTo>
                  <a:cubicBezTo>
                    <a:pt x="128" y="622"/>
                    <a:pt x="140" y="618"/>
                    <a:pt x="162" y="621"/>
                  </a:cubicBezTo>
                  <a:cubicBezTo>
                    <a:pt x="159" y="611"/>
                    <a:pt x="158" y="603"/>
                    <a:pt x="162" y="592"/>
                  </a:cubicBezTo>
                  <a:cubicBezTo>
                    <a:pt x="140" y="592"/>
                    <a:pt x="128" y="593"/>
                    <a:pt x="103" y="594"/>
                  </a:cubicBezTo>
                  <a:close/>
                  <a:moveTo>
                    <a:pt x="81" y="642"/>
                  </a:moveTo>
                  <a:cubicBezTo>
                    <a:pt x="103" y="665"/>
                    <a:pt x="150" y="660"/>
                    <a:pt x="176" y="649"/>
                  </a:cubicBezTo>
                  <a:cubicBezTo>
                    <a:pt x="174" y="644"/>
                    <a:pt x="179" y="644"/>
                    <a:pt x="177" y="639"/>
                  </a:cubicBezTo>
                  <a:cubicBezTo>
                    <a:pt x="144" y="640"/>
                    <a:pt x="105" y="623"/>
                    <a:pt x="81" y="642"/>
                  </a:cubicBezTo>
                  <a:close/>
                  <a:moveTo>
                    <a:pt x="106" y="672"/>
                  </a:moveTo>
                  <a:cubicBezTo>
                    <a:pt x="100" y="694"/>
                    <a:pt x="83" y="706"/>
                    <a:pt x="68" y="718"/>
                  </a:cubicBezTo>
                  <a:cubicBezTo>
                    <a:pt x="99" y="730"/>
                    <a:pt x="135" y="737"/>
                    <a:pt x="167" y="722"/>
                  </a:cubicBezTo>
                  <a:cubicBezTo>
                    <a:pt x="161" y="704"/>
                    <a:pt x="151" y="687"/>
                    <a:pt x="144" y="674"/>
                  </a:cubicBezTo>
                  <a:cubicBezTo>
                    <a:pt x="130" y="676"/>
                    <a:pt x="121" y="669"/>
                    <a:pt x="106" y="672"/>
                  </a:cubicBezTo>
                  <a:close/>
                  <a:moveTo>
                    <a:pt x="59" y="848"/>
                  </a:moveTo>
                  <a:cubicBezTo>
                    <a:pt x="53" y="881"/>
                    <a:pt x="60" y="939"/>
                    <a:pt x="56" y="974"/>
                  </a:cubicBezTo>
                  <a:cubicBezTo>
                    <a:pt x="60" y="978"/>
                    <a:pt x="62" y="985"/>
                    <a:pt x="64" y="991"/>
                  </a:cubicBezTo>
                  <a:cubicBezTo>
                    <a:pt x="134" y="1039"/>
                    <a:pt x="174" y="943"/>
                    <a:pt x="166" y="878"/>
                  </a:cubicBezTo>
                  <a:cubicBezTo>
                    <a:pt x="166" y="871"/>
                    <a:pt x="163" y="850"/>
                    <a:pt x="169" y="838"/>
                  </a:cubicBezTo>
                  <a:cubicBezTo>
                    <a:pt x="168" y="815"/>
                    <a:pt x="169" y="789"/>
                    <a:pt x="167" y="767"/>
                  </a:cubicBezTo>
                  <a:cubicBezTo>
                    <a:pt x="170" y="762"/>
                    <a:pt x="173" y="759"/>
                    <a:pt x="176" y="755"/>
                  </a:cubicBezTo>
                  <a:cubicBezTo>
                    <a:pt x="176" y="746"/>
                    <a:pt x="171" y="742"/>
                    <a:pt x="174" y="733"/>
                  </a:cubicBezTo>
                  <a:cubicBezTo>
                    <a:pt x="151" y="745"/>
                    <a:pt x="131" y="748"/>
                    <a:pt x="103" y="745"/>
                  </a:cubicBezTo>
                  <a:cubicBezTo>
                    <a:pt x="98" y="763"/>
                    <a:pt x="107" y="786"/>
                    <a:pt x="96" y="795"/>
                  </a:cubicBezTo>
                  <a:cubicBezTo>
                    <a:pt x="85" y="784"/>
                    <a:pt x="97" y="751"/>
                    <a:pt x="88" y="743"/>
                  </a:cubicBezTo>
                  <a:cubicBezTo>
                    <a:pt x="73" y="782"/>
                    <a:pt x="86" y="828"/>
                    <a:pt x="78" y="866"/>
                  </a:cubicBezTo>
                  <a:cubicBezTo>
                    <a:pt x="67" y="827"/>
                    <a:pt x="67" y="786"/>
                    <a:pt x="73" y="737"/>
                  </a:cubicBezTo>
                  <a:cubicBezTo>
                    <a:pt x="67" y="737"/>
                    <a:pt x="66" y="732"/>
                    <a:pt x="59" y="733"/>
                  </a:cubicBezTo>
                  <a:cubicBezTo>
                    <a:pt x="56" y="777"/>
                    <a:pt x="54" y="812"/>
                    <a:pt x="59" y="8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21" name="图标"/>
            <p:cNvSpPr>
              <a:spLocks noEditPoints="1"/>
            </p:cNvSpPr>
            <p:nvPr userDrawn="1"/>
          </p:nvSpPr>
          <p:spPr bwMode="auto">
            <a:xfrm flipH="1">
              <a:off x="5207194" y="6036421"/>
              <a:ext cx="80132" cy="378469"/>
            </a:xfrm>
            <a:custGeom>
              <a:avLst/>
              <a:gdLst>
                <a:gd name="T0" fmla="*/ 73 w 158"/>
                <a:gd name="T1" fmla="*/ 0 h 754"/>
                <a:gd name="T2" fmla="*/ 75 w 158"/>
                <a:gd name="T3" fmla="*/ 1 h 754"/>
                <a:gd name="T4" fmla="*/ 87 w 158"/>
                <a:gd name="T5" fmla="*/ 30 h 754"/>
                <a:gd name="T6" fmla="*/ 158 w 158"/>
                <a:gd name="T7" fmla="*/ 229 h 754"/>
                <a:gd name="T8" fmla="*/ 143 w 158"/>
                <a:gd name="T9" fmla="*/ 539 h 754"/>
                <a:gd name="T10" fmla="*/ 146 w 158"/>
                <a:gd name="T11" fmla="*/ 604 h 754"/>
                <a:gd name="T12" fmla="*/ 95 w 158"/>
                <a:gd name="T13" fmla="*/ 750 h 754"/>
                <a:gd name="T14" fmla="*/ 37 w 158"/>
                <a:gd name="T15" fmla="*/ 747 h 754"/>
                <a:gd name="T16" fmla="*/ 10 w 158"/>
                <a:gd name="T17" fmla="*/ 715 h 754"/>
                <a:gd name="T18" fmla="*/ 5 w 158"/>
                <a:gd name="T19" fmla="*/ 674 h 754"/>
                <a:gd name="T20" fmla="*/ 0 w 158"/>
                <a:gd name="T21" fmla="*/ 594 h 754"/>
                <a:gd name="T22" fmla="*/ 4 w 158"/>
                <a:gd name="T23" fmla="*/ 511 h 754"/>
                <a:gd name="T24" fmla="*/ 5 w 158"/>
                <a:gd name="T25" fmla="*/ 455 h 754"/>
                <a:gd name="T26" fmla="*/ 0 w 158"/>
                <a:gd name="T27" fmla="*/ 239 h 754"/>
                <a:gd name="T28" fmla="*/ 38 w 158"/>
                <a:gd name="T29" fmla="*/ 96 h 754"/>
                <a:gd name="T30" fmla="*/ 73 w 158"/>
                <a:gd name="T31" fmla="*/ 0 h 754"/>
                <a:gd name="T32" fmla="*/ 82 w 158"/>
                <a:gd name="T33" fmla="*/ 181 h 754"/>
                <a:gd name="T34" fmla="*/ 115 w 158"/>
                <a:gd name="T35" fmla="*/ 232 h 754"/>
                <a:gd name="T36" fmla="*/ 93 w 158"/>
                <a:gd name="T37" fmla="*/ 257 h 754"/>
                <a:gd name="T38" fmla="*/ 68 w 158"/>
                <a:gd name="T39" fmla="*/ 182 h 754"/>
                <a:gd name="T40" fmla="*/ 65 w 158"/>
                <a:gd name="T41" fmla="*/ 55 h 754"/>
                <a:gd name="T42" fmla="*/ 33 w 158"/>
                <a:gd name="T43" fmla="*/ 149 h 754"/>
                <a:gd name="T44" fmla="*/ 28 w 158"/>
                <a:gd name="T45" fmla="*/ 177 h 754"/>
                <a:gd name="T46" fmla="*/ 19 w 158"/>
                <a:gd name="T47" fmla="*/ 260 h 754"/>
                <a:gd name="T48" fmla="*/ 15 w 158"/>
                <a:gd name="T49" fmla="*/ 345 h 754"/>
                <a:gd name="T50" fmla="*/ 17 w 158"/>
                <a:gd name="T51" fmla="*/ 388 h 754"/>
                <a:gd name="T52" fmla="*/ 15 w 158"/>
                <a:gd name="T53" fmla="*/ 539 h 754"/>
                <a:gd name="T54" fmla="*/ 14 w 158"/>
                <a:gd name="T55" fmla="*/ 599 h 754"/>
                <a:gd name="T56" fmla="*/ 38 w 158"/>
                <a:gd name="T57" fmla="*/ 729 h 754"/>
                <a:gd name="T58" fmla="*/ 92 w 158"/>
                <a:gd name="T59" fmla="*/ 734 h 754"/>
                <a:gd name="T60" fmla="*/ 118 w 158"/>
                <a:gd name="T61" fmla="*/ 702 h 754"/>
                <a:gd name="T62" fmla="*/ 120 w 158"/>
                <a:gd name="T63" fmla="*/ 679 h 754"/>
                <a:gd name="T64" fmla="*/ 128 w 158"/>
                <a:gd name="T65" fmla="*/ 667 h 754"/>
                <a:gd name="T66" fmla="*/ 131 w 158"/>
                <a:gd name="T67" fmla="*/ 594 h 754"/>
                <a:gd name="T68" fmla="*/ 138 w 158"/>
                <a:gd name="T69" fmla="*/ 405 h 754"/>
                <a:gd name="T70" fmla="*/ 143 w 158"/>
                <a:gd name="T71" fmla="*/ 270 h 754"/>
                <a:gd name="T72" fmla="*/ 136 w 158"/>
                <a:gd name="T73" fmla="*/ 211 h 754"/>
                <a:gd name="T74" fmla="*/ 128 w 158"/>
                <a:gd name="T75" fmla="*/ 191 h 754"/>
                <a:gd name="T76" fmla="*/ 126 w 158"/>
                <a:gd name="T77" fmla="*/ 171 h 754"/>
                <a:gd name="T78" fmla="*/ 102 w 158"/>
                <a:gd name="T79" fmla="*/ 114 h 754"/>
                <a:gd name="T80" fmla="*/ 78 w 158"/>
                <a:gd name="T81" fmla="*/ 51 h 754"/>
                <a:gd name="T82" fmla="*/ 82 w 158"/>
                <a:gd name="T83" fmla="*/ 181 h 754"/>
                <a:gd name="T84" fmla="*/ 83 w 158"/>
                <a:gd name="T85" fmla="*/ 207 h 754"/>
                <a:gd name="T86" fmla="*/ 75 w 158"/>
                <a:gd name="T87" fmla="*/ 249 h 754"/>
                <a:gd name="T88" fmla="*/ 83 w 158"/>
                <a:gd name="T89" fmla="*/ 207 h 754"/>
                <a:gd name="T90" fmla="*/ 90 w 158"/>
                <a:gd name="T91" fmla="*/ 244 h 754"/>
                <a:gd name="T92" fmla="*/ 90 w 158"/>
                <a:gd name="T93" fmla="*/ 204 h 754"/>
                <a:gd name="T94" fmla="*/ 90 w 158"/>
                <a:gd name="T95" fmla="*/ 24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754">
                  <a:moveTo>
                    <a:pt x="73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84" y="8"/>
                    <a:pt x="84" y="20"/>
                    <a:pt x="87" y="30"/>
                  </a:cubicBezTo>
                  <a:cubicBezTo>
                    <a:pt x="107" y="96"/>
                    <a:pt x="139" y="154"/>
                    <a:pt x="158" y="229"/>
                  </a:cubicBezTo>
                  <a:cubicBezTo>
                    <a:pt x="155" y="318"/>
                    <a:pt x="146" y="444"/>
                    <a:pt x="143" y="539"/>
                  </a:cubicBezTo>
                  <a:cubicBezTo>
                    <a:pt x="142" y="562"/>
                    <a:pt x="141" y="580"/>
                    <a:pt x="146" y="604"/>
                  </a:cubicBezTo>
                  <a:cubicBezTo>
                    <a:pt x="141" y="655"/>
                    <a:pt x="140" y="734"/>
                    <a:pt x="95" y="750"/>
                  </a:cubicBezTo>
                  <a:cubicBezTo>
                    <a:pt x="84" y="754"/>
                    <a:pt x="49" y="754"/>
                    <a:pt x="37" y="747"/>
                  </a:cubicBezTo>
                  <a:cubicBezTo>
                    <a:pt x="32" y="744"/>
                    <a:pt x="14" y="724"/>
                    <a:pt x="10" y="715"/>
                  </a:cubicBezTo>
                  <a:cubicBezTo>
                    <a:pt x="6" y="705"/>
                    <a:pt x="5" y="687"/>
                    <a:pt x="5" y="674"/>
                  </a:cubicBezTo>
                  <a:cubicBezTo>
                    <a:pt x="5" y="657"/>
                    <a:pt x="0" y="626"/>
                    <a:pt x="0" y="594"/>
                  </a:cubicBezTo>
                  <a:cubicBezTo>
                    <a:pt x="0" y="566"/>
                    <a:pt x="1" y="544"/>
                    <a:pt x="4" y="511"/>
                  </a:cubicBezTo>
                  <a:cubicBezTo>
                    <a:pt x="5" y="494"/>
                    <a:pt x="6" y="473"/>
                    <a:pt x="5" y="455"/>
                  </a:cubicBezTo>
                  <a:cubicBezTo>
                    <a:pt x="3" y="380"/>
                    <a:pt x="1" y="299"/>
                    <a:pt x="0" y="239"/>
                  </a:cubicBezTo>
                  <a:cubicBezTo>
                    <a:pt x="0" y="183"/>
                    <a:pt x="27" y="145"/>
                    <a:pt x="38" y="96"/>
                  </a:cubicBezTo>
                  <a:cubicBezTo>
                    <a:pt x="46" y="63"/>
                    <a:pt x="54" y="12"/>
                    <a:pt x="73" y="0"/>
                  </a:cubicBezTo>
                  <a:close/>
                  <a:moveTo>
                    <a:pt x="82" y="181"/>
                  </a:moveTo>
                  <a:cubicBezTo>
                    <a:pt x="96" y="195"/>
                    <a:pt x="119" y="207"/>
                    <a:pt x="115" y="232"/>
                  </a:cubicBezTo>
                  <a:cubicBezTo>
                    <a:pt x="113" y="244"/>
                    <a:pt x="99" y="255"/>
                    <a:pt x="93" y="257"/>
                  </a:cubicBezTo>
                  <a:cubicBezTo>
                    <a:pt x="49" y="274"/>
                    <a:pt x="23" y="204"/>
                    <a:pt x="68" y="182"/>
                  </a:cubicBezTo>
                  <a:cubicBezTo>
                    <a:pt x="66" y="127"/>
                    <a:pt x="74" y="111"/>
                    <a:pt x="65" y="55"/>
                  </a:cubicBezTo>
                  <a:cubicBezTo>
                    <a:pt x="59" y="87"/>
                    <a:pt x="50" y="123"/>
                    <a:pt x="33" y="149"/>
                  </a:cubicBezTo>
                  <a:cubicBezTo>
                    <a:pt x="34" y="166"/>
                    <a:pt x="28" y="165"/>
                    <a:pt x="28" y="177"/>
                  </a:cubicBezTo>
                  <a:cubicBezTo>
                    <a:pt x="13" y="202"/>
                    <a:pt x="18" y="233"/>
                    <a:pt x="19" y="260"/>
                  </a:cubicBezTo>
                  <a:cubicBezTo>
                    <a:pt x="19" y="289"/>
                    <a:pt x="16" y="317"/>
                    <a:pt x="15" y="345"/>
                  </a:cubicBezTo>
                  <a:cubicBezTo>
                    <a:pt x="15" y="359"/>
                    <a:pt x="17" y="374"/>
                    <a:pt x="17" y="388"/>
                  </a:cubicBezTo>
                  <a:cubicBezTo>
                    <a:pt x="17" y="437"/>
                    <a:pt x="14" y="490"/>
                    <a:pt x="15" y="539"/>
                  </a:cubicBezTo>
                  <a:cubicBezTo>
                    <a:pt x="16" y="560"/>
                    <a:pt x="20" y="581"/>
                    <a:pt x="14" y="599"/>
                  </a:cubicBezTo>
                  <a:cubicBezTo>
                    <a:pt x="20" y="643"/>
                    <a:pt x="9" y="696"/>
                    <a:pt x="38" y="729"/>
                  </a:cubicBezTo>
                  <a:cubicBezTo>
                    <a:pt x="52" y="736"/>
                    <a:pt x="70" y="739"/>
                    <a:pt x="92" y="734"/>
                  </a:cubicBezTo>
                  <a:cubicBezTo>
                    <a:pt x="101" y="724"/>
                    <a:pt x="112" y="717"/>
                    <a:pt x="118" y="702"/>
                  </a:cubicBezTo>
                  <a:cubicBezTo>
                    <a:pt x="120" y="697"/>
                    <a:pt x="117" y="686"/>
                    <a:pt x="120" y="679"/>
                  </a:cubicBezTo>
                  <a:cubicBezTo>
                    <a:pt x="122" y="674"/>
                    <a:pt x="127" y="672"/>
                    <a:pt x="128" y="667"/>
                  </a:cubicBezTo>
                  <a:cubicBezTo>
                    <a:pt x="134" y="647"/>
                    <a:pt x="132" y="620"/>
                    <a:pt x="131" y="594"/>
                  </a:cubicBezTo>
                  <a:cubicBezTo>
                    <a:pt x="131" y="533"/>
                    <a:pt x="136" y="462"/>
                    <a:pt x="138" y="405"/>
                  </a:cubicBezTo>
                  <a:cubicBezTo>
                    <a:pt x="140" y="357"/>
                    <a:pt x="136" y="310"/>
                    <a:pt x="143" y="270"/>
                  </a:cubicBezTo>
                  <a:cubicBezTo>
                    <a:pt x="136" y="251"/>
                    <a:pt x="140" y="230"/>
                    <a:pt x="136" y="211"/>
                  </a:cubicBezTo>
                  <a:cubicBezTo>
                    <a:pt x="135" y="204"/>
                    <a:pt x="130" y="198"/>
                    <a:pt x="128" y="191"/>
                  </a:cubicBezTo>
                  <a:cubicBezTo>
                    <a:pt x="127" y="184"/>
                    <a:pt x="128" y="178"/>
                    <a:pt x="126" y="171"/>
                  </a:cubicBezTo>
                  <a:cubicBezTo>
                    <a:pt x="121" y="152"/>
                    <a:pt x="109" y="133"/>
                    <a:pt x="102" y="114"/>
                  </a:cubicBezTo>
                  <a:cubicBezTo>
                    <a:pt x="93" y="93"/>
                    <a:pt x="90" y="71"/>
                    <a:pt x="78" y="51"/>
                  </a:cubicBezTo>
                  <a:cubicBezTo>
                    <a:pt x="83" y="96"/>
                    <a:pt x="81" y="137"/>
                    <a:pt x="82" y="181"/>
                  </a:cubicBezTo>
                  <a:close/>
                  <a:moveTo>
                    <a:pt x="83" y="207"/>
                  </a:moveTo>
                  <a:cubicBezTo>
                    <a:pt x="56" y="177"/>
                    <a:pt x="39" y="250"/>
                    <a:pt x="75" y="249"/>
                  </a:cubicBezTo>
                  <a:cubicBezTo>
                    <a:pt x="87" y="244"/>
                    <a:pt x="86" y="222"/>
                    <a:pt x="83" y="207"/>
                  </a:cubicBezTo>
                  <a:close/>
                  <a:moveTo>
                    <a:pt x="90" y="244"/>
                  </a:moveTo>
                  <a:cubicBezTo>
                    <a:pt x="108" y="237"/>
                    <a:pt x="102" y="214"/>
                    <a:pt x="90" y="204"/>
                  </a:cubicBezTo>
                  <a:cubicBezTo>
                    <a:pt x="98" y="218"/>
                    <a:pt x="93" y="231"/>
                    <a:pt x="9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grpSp>
          <p:nvGrpSpPr>
            <p:cNvPr id="122" name="组合"/>
            <p:cNvGrpSpPr/>
            <p:nvPr userDrawn="1"/>
          </p:nvGrpSpPr>
          <p:grpSpPr>
            <a:xfrm>
              <a:off x="474548" y="5403288"/>
              <a:ext cx="636488" cy="333527"/>
              <a:chOff x="3168650" y="2200275"/>
              <a:chExt cx="1123950" cy="588963"/>
            </a:xfrm>
            <a:solidFill>
              <a:schemeClr val="accent6"/>
            </a:solidFill>
          </p:grpSpPr>
          <p:sp>
            <p:nvSpPr>
              <p:cNvPr id="123" name="任意多边形"/>
              <p:cNvSpPr/>
              <p:nvPr/>
            </p:nvSpPr>
            <p:spPr bwMode="auto">
              <a:xfrm>
                <a:off x="3300413" y="2438400"/>
                <a:ext cx="128588" cy="31750"/>
              </a:xfrm>
              <a:custGeom>
                <a:avLst/>
                <a:gdLst>
                  <a:gd name="T0" fmla="*/ 199 w 199"/>
                  <a:gd name="T1" fmla="*/ 38 h 49"/>
                  <a:gd name="T2" fmla="*/ 82 w 199"/>
                  <a:gd name="T3" fmla="*/ 32 h 49"/>
                  <a:gd name="T4" fmla="*/ 0 w 199"/>
                  <a:gd name="T5" fmla="*/ 2 h 49"/>
                  <a:gd name="T6" fmla="*/ 199 w 199"/>
                  <a:gd name="T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49">
                    <a:moveTo>
                      <a:pt x="199" y="38"/>
                    </a:moveTo>
                    <a:cubicBezTo>
                      <a:pt x="177" y="49"/>
                      <a:pt x="125" y="38"/>
                      <a:pt x="82" y="32"/>
                    </a:cubicBezTo>
                    <a:cubicBezTo>
                      <a:pt x="52" y="27"/>
                      <a:pt x="11" y="24"/>
                      <a:pt x="0" y="2"/>
                    </a:cubicBezTo>
                    <a:cubicBezTo>
                      <a:pt x="58" y="0"/>
                      <a:pt x="144" y="18"/>
                      <a:pt x="19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任意多边形"/>
              <p:cNvSpPr>
                <a:spLocks noEditPoints="1"/>
              </p:cNvSpPr>
              <p:nvPr/>
            </p:nvSpPr>
            <p:spPr bwMode="auto">
              <a:xfrm>
                <a:off x="3168650" y="2200275"/>
                <a:ext cx="1123950" cy="588963"/>
              </a:xfrm>
              <a:custGeom>
                <a:avLst/>
                <a:gdLst>
                  <a:gd name="T0" fmla="*/ 1728 w 1740"/>
                  <a:gd name="T1" fmla="*/ 243 h 912"/>
                  <a:gd name="T2" fmla="*/ 1646 w 1740"/>
                  <a:gd name="T3" fmla="*/ 354 h 912"/>
                  <a:gd name="T4" fmla="*/ 1239 w 1740"/>
                  <a:gd name="T5" fmla="*/ 623 h 912"/>
                  <a:gd name="T6" fmla="*/ 1010 w 1740"/>
                  <a:gd name="T7" fmla="*/ 773 h 912"/>
                  <a:gd name="T8" fmla="*/ 718 w 1740"/>
                  <a:gd name="T9" fmla="*/ 776 h 912"/>
                  <a:gd name="T10" fmla="*/ 615 w 1740"/>
                  <a:gd name="T11" fmla="*/ 902 h 912"/>
                  <a:gd name="T12" fmla="*/ 624 w 1740"/>
                  <a:gd name="T13" fmla="*/ 820 h 912"/>
                  <a:gd name="T14" fmla="*/ 545 w 1740"/>
                  <a:gd name="T15" fmla="*/ 732 h 912"/>
                  <a:gd name="T16" fmla="*/ 9 w 1740"/>
                  <a:gd name="T17" fmla="*/ 594 h 912"/>
                  <a:gd name="T18" fmla="*/ 9 w 1740"/>
                  <a:gd name="T19" fmla="*/ 550 h 912"/>
                  <a:gd name="T20" fmla="*/ 114 w 1740"/>
                  <a:gd name="T21" fmla="*/ 497 h 912"/>
                  <a:gd name="T22" fmla="*/ 94 w 1740"/>
                  <a:gd name="T23" fmla="*/ 427 h 912"/>
                  <a:gd name="T24" fmla="*/ 47 w 1740"/>
                  <a:gd name="T25" fmla="*/ 374 h 912"/>
                  <a:gd name="T26" fmla="*/ 392 w 1740"/>
                  <a:gd name="T27" fmla="*/ 207 h 912"/>
                  <a:gd name="T28" fmla="*/ 641 w 1740"/>
                  <a:gd name="T29" fmla="*/ 96 h 912"/>
                  <a:gd name="T30" fmla="*/ 741 w 1740"/>
                  <a:gd name="T31" fmla="*/ 46 h 912"/>
                  <a:gd name="T32" fmla="*/ 975 w 1740"/>
                  <a:gd name="T33" fmla="*/ 20 h 912"/>
                  <a:gd name="T34" fmla="*/ 1388 w 1740"/>
                  <a:gd name="T35" fmla="*/ 67 h 912"/>
                  <a:gd name="T36" fmla="*/ 1614 w 1740"/>
                  <a:gd name="T37" fmla="*/ 114 h 912"/>
                  <a:gd name="T38" fmla="*/ 873 w 1740"/>
                  <a:gd name="T39" fmla="*/ 38 h 912"/>
                  <a:gd name="T40" fmla="*/ 662 w 1740"/>
                  <a:gd name="T41" fmla="*/ 114 h 912"/>
                  <a:gd name="T42" fmla="*/ 501 w 1740"/>
                  <a:gd name="T43" fmla="*/ 184 h 912"/>
                  <a:gd name="T44" fmla="*/ 234 w 1740"/>
                  <a:gd name="T45" fmla="*/ 404 h 912"/>
                  <a:gd name="T46" fmla="*/ 498 w 1740"/>
                  <a:gd name="T47" fmla="*/ 448 h 912"/>
                  <a:gd name="T48" fmla="*/ 972 w 1740"/>
                  <a:gd name="T49" fmla="*/ 582 h 912"/>
                  <a:gd name="T50" fmla="*/ 914 w 1740"/>
                  <a:gd name="T51" fmla="*/ 743 h 912"/>
                  <a:gd name="T52" fmla="*/ 750 w 1740"/>
                  <a:gd name="T53" fmla="*/ 755 h 912"/>
                  <a:gd name="T54" fmla="*/ 978 w 1740"/>
                  <a:gd name="T55" fmla="*/ 758 h 912"/>
                  <a:gd name="T56" fmla="*/ 970 w 1740"/>
                  <a:gd name="T57" fmla="*/ 506 h 912"/>
                  <a:gd name="T58" fmla="*/ 618 w 1740"/>
                  <a:gd name="T59" fmla="*/ 433 h 912"/>
                  <a:gd name="T60" fmla="*/ 993 w 1740"/>
                  <a:gd name="T61" fmla="*/ 494 h 912"/>
                  <a:gd name="T62" fmla="*/ 1057 w 1740"/>
                  <a:gd name="T63" fmla="*/ 64 h 912"/>
                  <a:gd name="T64" fmla="*/ 1034 w 1740"/>
                  <a:gd name="T65" fmla="*/ 720 h 912"/>
                  <a:gd name="T66" fmla="*/ 1681 w 1740"/>
                  <a:gd name="T67" fmla="*/ 289 h 912"/>
                  <a:gd name="T68" fmla="*/ 1582 w 1740"/>
                  <a:gd name="T69" fmla="*/ 178 h 912"/>
                  <a:gd name="T70" fmla="*/ 1268 w 1740"/>
                  <a:gd name="T71" fmla="*/ 377 h 912"/>
                  <a:gd name="T72" fmla="*/ 1131 w 1740"/>
                  <a:gd name="T73" fmla="*/ 453 h 912"/>
                  <a:gd name="T74" fmla="*/ 1034 w 1740"/>
                  <a:gd name="T75" fmla="*/ 717 h 912"/>
                  <a:gd name="T76" fmla="*/ 337 w 1740"/>
                  <a:gd name="T77" fmla="*/ 486 h 912"/>
                  <a:gd name="T78" fmla="*/ 135 w 1740"/>
                  <a:gd name="T79" fmla="*/ 480 h 912"/>
                  <a:gd name="T80" fmla="*/ 193 w 1740"/>
                  <a:gd name="T81" fmla="*/ 515 h 912"/>
                  <a:gd name="T82" fmla="*/ 164 w 1740"/>
                  <a:gd name="T83" fmla="*/ 530 h 912"/>
                  <a:gd name="T84" fmla="*/ 164 w 1740"/>
                  <a:gd name="T85" fmla="*/ 544 h 912"/>
                  <a:gd name="T86" fmla="*/ 592 w 1740"/>
                  <a:gd name="T87" fmla="*/ 574 h 912"/>
                  <a:gd name="T88" fmla="*/ 665 w 1740"/>
                  <a:gd name="T89" fmla="*/ 568 h 912"/>
                  <a:gd name="T90" fmla="*/ 785 w 1740"/>
                  <a:gd name="T91" fmla="*/ 585 h 912"/>
                  <a:gd name="T92" fmla="*/ 797 w 1740"/>
                  <a:gd name="T93" fmla="*/ 609 h 912"/>
                  <a:gd name="T94" fmla="*/ 946 w 1740"/>
                  <a:gd name="T95" fmla="*/ 688 h 912"/>
                  <a:gd name="T96" fmla="*/ 964 w 1740"/>
                  <a:gd name="T97" fmla="*/ 650 h 912"/>
                  <a:gd name="T98" fmla="*/ 961 w 1740"/>
                  <a:gd name="T99" fmla="*/ 626 h 912"/>
                  <a:gd name="T100" fmla="*/ 108 w 1740"/>
                  <a:gd name="T101" fmla="*/ 410 h 912"/>
                  <a:gd name="T102" fmla="*/ 299 w 1740"/>
                  <a:gd name="T103" fmla="*/ 606 h 912"/>
                  <a:gd name="T104" fmla="*/ 29 w 1740"/>
                  <a:gd name="T105" fmla="*/ 576 h 912"/>
                  <a:gd name="T106" fmla="*/ 554 w 1740"/>
                  <a:gd name="T107" fmla="*/ 667 h 912"/>
                  <a:gd name="T108" fmla="*/ 586 w 1740"/>
                  <a:gd name="T109" fmla="*/ 612 h 912"/>
                  <a:gd name="T110" fmla="*/ 568 w 1740"/>
                  <a:gd name="T111" fmla="*/ 732 h 912"/>
                  <a:gd name="T112" fmla="*/ 521 w 1740"/>
                  <a:gd name="T113" fmla="*/ 840 h 912"/>
                  <a:gd name="T114" fmla="*/ 633 w 1740"/>
                  <a:gd name="T115" fmla="*/ 746 h 912"/>
                  <a:gd name="T116" fmla="*/ 677 w 1740"/>
                  <a:gd name="T117" fmla="*/ 837 h 912"/>
                  <a:gd name="T118" fmla="*/ 764 w 1740"/>
                  <a:gd name="T119" fmla="*/ 603 h 912"/>
                  <a:gd name="T120" fmla="*/ 586 w 1740"/>
                  <a:gd name="T121" fmla="*/ 6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40" h="912">
                    <a:moveTo>
                      <a:pt x="1614" y="114"/>
                    </a:moveTo>
                    <a:cubicBezTo>
                      <a:pt x="1680" y="59"/>
                      <a:pt x="1740" y="185"/>
                      <a:pt x="1728" y="243"/>
                    </a:cubicBezTo>
                    <a:cubicBezTo>
                      <a:pt x="1725" y="255"/>
                      <a:pt x="1714" y="271"/>
                      <a:pt x="1705" y="286"/>
                    </a:cubicBezTo>
                    <a:cubicBezTo>
                      <a:pt x="1685" y="319"/>
                      <a:pt x="1674" y="334"/>
                      <a:pt x="1646" y="354"/>
                    </a:cubicBezTo>
                    <a:cubicBezTo>
                      <a:pt x="1610" y="380"/>
                      <a:pt x="1553" y="405"/>
                      <a:pt x="1523" y="430"/>
                    </a:cubicBezTo>
                    <a:cubicBezTo>
                      <a:pt x="1444" y="510"/>
                      <a:pt x="1325" y="550"/>
                      <a:pt x="1239" y="623"/>
                    </a:cubicBezTo>
                    <a:cubicBezTo>
                      <a:pt x="1192" y="637"/>
                      <a:pt x="1160" y="666"/>
                      <a:pt x="1128" y="694"/>
                    </a:cubicBezTo>
                    <a:cubicBezTo>
                      <a:pt x="1081" y="712"/>
                      <a:pt x="1043" y="739"/>
                      <a:pt x="1010" y="773"/>
                    </a:cubicBezTo>
                    <a:cubicBezTo>
                      <a:pt x="982" y="784"/>
                      <a:pt x="952" y="798"/>
                      <a:pt x="899" y="796"/>
                    </a:cubicBezTo>
                    <a:cubicBezTo>
                      <a:pt x="833" y="793"/>
                      <a:pt x="764" y="787"/>
                      <a:pt x="718" y="776"/>
                    </a:cubicBezTo>
                    <a:cubicBezTo>
                      <a:pt x="724" y="824"/>
                      <a:pt x="694" y="861"/>
                      <a:pt x="662" y="887"/>
                    </a:cubicBezTo>
                    <a:cubicBezTo>
                      <a:pt x="648" y="898"/>
                      <a:pt x="628" y="912"/>
                      <a:pt x="615" y="902"/>
                    </a:cubicBezTo>
                    <a:cubicBezTo>
                      <a:pt x="602" y="859"/>
                      <a:pt x="655" y="843"/>
                      <a:pt x="633" y="799"/>
                    </a:cubicBezTo>
                    <a:cubicBezTo>
                      <a:pt x="628" y="804"/>
                      <a:pt x="629" y="815"/>
                      <a:pt x="624" y="820"/>
                    </a:cubicBezTo>
                    <a:cubicBezTo>
                      <a:pt x="597" y="866"/>
                      <a:pt x="406" y="900"/>
                      <a:pt x="504" y="823"/>
                    </a:cubicBezTo>
                    <a:cubicBezTo>
                      <a:pt x="512" y="786"/>
                      <a:pt x="541" y="763"/>
                      <a:pt x="545" y="732"/>
                    </a:cubicBezTo>
                    <a:cubicBezTo>
                      <a:pt x="535" y="719"/>
                      <a:pt x="511" y="720"/>
                      <a:pt x="501" y="708"/>
                    </a:cubicBezTo>
                    <a:cubicBezTo>
                      <a:pt x="333" y="668"/>
                      <a:pt x="170" y="640"/>
                      <a:pt x="9" y="594"/>
                    </a:cubicBezTo>
                    <a:cubicBezTo>
                      <a:pt x="9" y="589"/>
                      <a:pt x="7" y="586"/>
                      <a:pt x="3" y="585"/>
                    </a:cubicBezTo>
                    <a:cubicBezTo>
                      <a:pt x="0" y="568"/>
                      <a:pt x="8" y="563"/>
                      <a:pt x="9" y="550"/>
                    </a:cubicBezTo>
                    <a:cubicBezTo>
                      <a:pt x="34" y="538"/>
                      <a:pt x="55" y="530"/>
                      <a:pt x="91" y="538"/>
                    </a:cubicBezTo>
                    <a:cubicBezTo>
                      <a:pt x="91" y="527"/>
                      <a:pt x="100" y="505"/>
                      <a:pt x="114" y="497"/>
                    </a:cubicBezTo>
                    <a:cubicBezTo>
                      <a:pt x="85" y="491"/>
                      <a:pt x="92" y="448"/>
                      <a:pt x="117" y="442"/>
                    </a:cubicBezTo>
                    <a:cubicBezTo>
                      <a:pt x="116" y="430"/>
                      <a:pt x="98" y="436"/>
                      <a:pt x="94" y="427"/>
                    </a:cubicBezTo>
                    <a:cubicBezTo>
                      <a:pt x="90" y="418"/>
                      <a:pt x="91" y="412"/>
                      <a:pt x="97" y="407"/>
                    </a:cubicBezTo>
                    <a:cubicBezTo>
                      <a:pt x="74" y="397"/>
                      <a:pt x="46" y="403"/>
                      <a:pt x="47" y="374"/>
                    </a:cubicBezTo>
                    <a:cubicBezTo>
                      <a:pt x="48" y="356"/>
                      <a:pt x="67" y="355"/>
                      <a:pt x="82" y="348"/>
                    </a:cubicBezTo>
                    <a:cubicBezTo>
                      <a:pt x="175" y="303"/>
                      <a:pt x="284" y="256"/>
                      <a:pt x="392" y="207"/>
                    </a:cubicBezTo>
                    <a:cubicBezTo>
                      <a:pt x="458" y="178"/>
                      <a:pt x="517" y="147"/>
                      <a:pt x="583" y="120"/>
                    </a:cubicBezTo>
                    <a:cubicBezTo>
                      <a:pt x="603" y="111"/>
                      <a:pt x="622" y="105"/>
                      <a:pt x="641" y="96"/>
                    </a:cubicBezTo>
                    <a:cubicBezTo>
                      <a:pt x="670" y="83"/>
                      <a:pt x="693" y="67"/>
                      <a:pt x="729" y="58"/>
                    </a:cubicBezTo>
                    <a:cubicBezTo>
                      <a:pt x="733" y="54"/>
                      <a:pt x="737" y="50"/>
                      <a:pt x="741" y="46"/>
                    </a:cubicBezTo>
                    <a:cubicBezTo>
                      <a:pt x="765" y="47"/>
                      <a:pt x="777" y="28"/>
                      <a:pt x="797" y="20"/>
                    </a:cubicBezTo>
                    <a:cubicBezTo>
                      <a:pt x="844" y="0"/>
                      <a:pt x="919" y="14"/>
                      <a:pt x="975" y="20"/>
                    </a:cubicBezTo>
                    <a:cubicBezTo>
                      <a:pt x="1074" y="30"/>
                      <a:pt x="1180" y="53"/>
                      <a:pt x="1280" y="64"/>
                    </a:cubicBezTo>
                    <a:cubicBezTo>
                      <a:pt x="1317" y="68"/>
                      <a:pt x="1353" y="63"/>
                      <a:pt x="1388" y="67"/>
                    </a:cubicBezTo>
                    <a:cubicBezTo>
                      <a:pt x="1468" y="75"/>
                      <a:pt x="1546" y="103"/>
                      <a:pt x="1608" y="105"/>
                    </a:cubicBezTo>
                    <a:cubicBezTo>
                      <a:pt x="1614" y="103"/>
                      <a:pt x="1614" y="109"/>
                      <a:pt x="1614" y="114"/>
                    </a:cubicBezTo>
                    <a:close/>
                    <a:moveTo>
                      <a:pt x="1057" y="64"/>
                    </a:moveTo>
                    <a:cubicBezTo>
                      <a:pt x="994" y="58"/>
                      <a:pt x="933" y="44"/>
                      <a:pt x="873" y="38"/>
                    </a:cubicBezTo>
                    <a:cubicBezTo>
                      <a:pt x="835" y="34"/>
                      <a:pt x="798" y="52"/>
                      <a:pt x="770" y="64"/>
                    </a:cubicBezTo>
                    <a:cubicBezTo>
                      <a:pt x="734" y="80"/>
                      <a:pt x="698" y="97"/>
                      <a:pt x="662" y="114"/>
                    </a:cubicBezTo>
                    <a:cubicBezTo>
                      <a:pt x="621" y="133"/>
                      <a:pt x="575" y="144"/>
                      <a:pt x="533" y="163"/>
                    </a:cubicBezTo>
                    <a:cubicBezTo>
                      <a:pt x="522" y="169"/>
                      <a:pt x="513" y="178"/>
                      <a:pt x="501" y="184"/>
                    </a:cubicBezTo>
                    <a:cubicBezTo>
                      <a:pt x="357" y="250"/>
                      <a:pt x="204" y="303"/>
                      <a:pt x="67" y="380"/>
                    </a:cubicBezTo>
                    <a:cubicBezTo>
                      <a:pt x="125" y="398"/>
                      <a:pt x="182" y="398"/>
                      <a:pt x="234" y="404"/>
                    </a:cubicBezTo>
                    <a:cubicBezTo>
                      <a:pt x="265" y="407"/>
                      <a:pt x="293" y="417"/>
                      <a:pt x="322" y="421"/>
                    </a:cubicBezTo>
                    <a:cubicBezTo>
                      <a:pt x="380" y="430"/>
                      <a:pt x="440" y="437"/>
                      <a:pt x="498" y="448"/>
                    </a:cubicBezTo>
                    <a:cubicBezTo>
                      <a:pt x="561" y="459"/>
                      <a:pt x="618" y="478"/>
                      <a:pt x="677" y="492"/>
                    </a:cubicBezTo>
                    <a:cubicBezTo>
                      <a:pt x="778" y="516"/>
                      <a:pt x="894" y="513"/>
                      <a:pt x="972" y="582"/>
                    </a:cubicBezTo>
                    <a:cubicBezTo>
                      <a:pt x="994" y="610"/>
                      <a:pt x="989" y="653"/>
                      <a:pt x="987" y="685"/>
                    </a:cubicBezTo>
                    <a:cubicBezTo>
                      <a:pt x="964" y="709"/>
                      <a:pt x="953" y="741"/>
                      <a:pt x="914" y="743"/>
                    </a:cubicBezTo>
                    <a:cubicBezTo>
                      <a:pt x="855" y="748"/>
                      <a:pt x="763" y="718"/>
                      <a:pt x="712" y="729"/>
                    </a:cubicBezTo>
                    <a:cubicBezTo>
                      <a:pt x="704" y="753"/>
                      <a:pt x="737" y="752"/>
                      <a:pt x="750" y="755"/>
                    </a:cubicBezTo>
                    <a:cubicBezTo>
                      <a:pt x="785" y="763"/>
                      <a:pt x="809" y="762"/>
                      <a:pt x="844" y="764"/>
                    </a:cubicBezTo>
                    <a:cubicBezTo>
                      <a:pt x="892" y="766"/>
                      <a:pt x="937" y="782"/>
                      <a:pt x="978" y="758"/>
                    </a:cubicBezTo>
                    <a:cubicBezTo>
                      <a:pt x="999" y="728"/>
                      <a:pt x="1025" y="692"/>
                      <a:pt x="1028" y="658"/>
                    </a:cubicBezTo>
                    <a:cubicBezTo>
                      <a:pt x="1032" y="604"/>
                      <a:pt x="1012" y="527"/>
                      <a:pt x="970" y="506"/>
                    </a:cubicBezTo>
                    <a:cubicBezTo>
                      <a:pt x="909" y="477"/>
                      <a:pt x="805" y="473"/>
                      <a:pt x="718" y="465"/>
                    </a:cubicBezTo>
                    <a:cubicBezTo>
                      <a:pt x="685" y="462"/>
                      <a:pt x="638" y="465"/>
                      <a:pt x="618" y="433"/>
                    </a:cubicBezTo>
                    <a:cubicBezTo>
                      <a:pt x="637" y="427"/>
                      <a:pt x="651" y="439"/>
                      <a:pt x="671" y="442"/>
                    </a:cubicBezTo>
                    <a:cubicBezTo>
                      <a:pt x="772" y="458"/>
                      <a:pt x="923" y="445"/>
                      <a:pt x="993" y="494"/>
                    </a:cubicBezTo>
                    <a:cubicBezTo>
                      <a:pt x="1206" y="387"/>
                      <a:pt x="1417" y="278"/>
                      <a:pt x="1590" y="131"/>
                    </a:cubicBezTo>
                    <a:cubicBezTo>
                      <a:pt x="1421" y="118"/>
                      <a:pt x="1248" y="81"/>
                      <a:pt x="1057" y="64"/>
                    </a:cubicBezTo>
                    <a:close/>
                    <a:moveTo>
                      <a:pt x="1034" y="717"/>
                    </a:moveTo>
                    <a:cubicBezTo>
                      <a:pt x="1033" y="720"/>
                      <a:pt x="1030" y="724"/>
                      <a:pt x="1034" y="720"/>
                    </a:cubicBezTo>
                    <a:cubicBezTo>
                      <a:pt x="1222" y="599"/>
                      <a:pt x="1422" y="491"/>
                      <a:pt x="1593" y="354"/>
                    </a:cubicBezTo>
                    <a:cubicBezTo>
                      <a:pt x="1619" y="339"/>
                      <a:pt x="1659" y="318"/>
                      <a:pt x="1681" y="289"/>
                    </a:cubicBezTo>
                    <a:cubicBezTo>
                      <a:pt x="1723" y="238"/>
                      <a:pt x="1693" y="168"/>
                      <a:pt x="1655" y="134"/>
                    </a:cubicBezTo>
                    <a:cubicBezTo>
                      <a:pt x="1619" y="132"/>
                      <a:pt x="1603" y="162"/>
                      <a:pt x="1582" y="178"/>
                    </a:cubicBezTo>
                    <a:cubicBezTo>
                      <a:pt x="1547" y="206"/>
                      <a:pt x="1505" y="224"/>
                      <a:pt x="1473" y="254"/>
                    </a:cubicBezTo>
                    <a:cubicBezTo>
                      <a:pt x="1401" y="293"/>
                      <a:pt x="1337" y="337"/>
                      <a:pt x="1268" y="377"/>
                    </a:cubicBezTo>
                    <a:cubicBezTo>
                      <a:pt x="1234" y="398"/>
                      <a:pt x="1197" y="411"/>
                      <a:pt x="1163" y="430"/>
                    </a:cubicBezTo>
                    <a:cubicBezTo>
                      <a:pt x="1151" y="437"/>
                      <a:pt x="1143" y="447"/>
                      <a:pt x="1131" y="453"/>
                    </a:cubicBezTo>
                    <a:cubicBezTo>
                      <a:pt x="1091" y="473"/>
                      <a:pt x="1049" y="485"/>
                      <a:pt x="1016" y="515"/>
                    </a:cubicBezTo>
                    <a:cubicBezTo>
                      <a:pt x="1061" y="570"/>
                      <a:pt x="1067" y="664"/>
                      <a:pt x="1034" y="717"/>
                    </a:cubicBezTo>
                    <a:close/>
                    <a:moveTo>
                      <a:pt x="138" y="459"/>
                    </a:moveTo>
                    <a:cubicBezTo>
                      <a:pt x="199" y="473"/>
                      <a:pt x="278" y="479"/>
                      <a:pt x="337" y="486"/>
                    </a:cubicBezTo>
                    <a:cubicBezTo>
                      <a:pt x="364" y="489"/>
                      <a:pt x="404" y="487"/>
                      <a:pt x="413" y="512"/>
                    </a:cubicBezTo>
                    <a:cubicBezTo>
                      <a:pt x="327" y="499"/>
                      <a:pt x="225" y="494"/>
                      <a:pt x="135" y="480"/>
                    </a:cubicBezTo>
                    <a:cubicBezTo>
                      <a:pt x="135" y="489"/>
                      <a:pt x="141" y="493"/>
                      <a:pt x="141" y="503"/>
                    </a:cubicBezTo>
                    <a:cubicBezTo>
                      <a:pt x="156" y="503"/>
                      <a:pt x="173" y="512"/>
                      <a:pt x="193" y="515"/>
                    </a:cubicBezTo>
                    <a:cubicBezTo>
                      <a:pt x="240" y="522"/>
                      <a:pt x="299" y="511"/>
                      <a:pt x="322" y="538"/>
                    </a:cubicBezTo>
                    <a:cubicBezTo>
                      <a:pt x="264" y="536"/>
                      <a:pt x="211" y="538"/>
                      <a:pt x="164" y="530"/>
                    </a:cubicBezTo>
                    <a:cubicBezTo>
                      <a:pt x="148" y="527"/>
                      <a:pt x="132" y="512"/>
                      <a:pt x="117" y="524"/>
                    </a:cubicBezTo>
                    <a:cubicBezTo>
                      <a:pt x="113" y="549"/>
                      <a:pt x="150" y="547"/>
                      <a:pt x="164" y="544"/>
                    </a:cubicBezTo>
                    <a:cubicBezTo>
                      <a:pt x="299" y="579"/>
                      <a:pt x="425" y="616"/>
                      <a:pt x="554" y="641"/>
                    </a:cubicBezTo>
                    <a:cubicBezTo>
                      <a:pt x="553" y="619"/>
                      <a:pt x="565" y="585"/>
                      <a:pt x="592" y="574"/>
                    </a:cubicBezTo>
                    <a:cubicBezTo>
                      <a:pt x="554" y="562"/>
                      <a:pt x="507" y="575"/>
                      <a:pt x="489" y="547"/>
                    </a:cubicBezTo>
                    <a:cubicBezTo>
                      <a:pt x="545" y="533"/>
                      <a:pt x="606" y="559"/>
                      <a:pt x="665" y="568"/>
                    </a:cubicBezTo>
                    <a:cubicBezTo>
                      <a:pt x="686" y="571"/>
                      <a:pt x="709" y="567"/>
                      <a:pt x="729" y="571"/>
                    </a:cubicBezTo>
                    <a:cubicBezTo>
                      <a:pt x="747" y="574"/>
                      <a:pt x="766" y="582"/>
                      <a:pt x="785" y="585"/>
                    </a:cubicBezTo>
                    <a:cubicBezTo>
                      <a:pt x="808" y="589"/>
                      <a:pt x="835" y="583"/>
                      <a:pt x="852" y="600"/>
                    </a:cubicBezTo>
                    <a:cubicBezTo>
                      <a:pt x="845" y="621"/>
                      <a:pt x="817" y="608"/>
                      <a:pt x="797" y="609"/>
                    </a:cubicBezTo>
                    <a:cubicBezTo>
                      <a:pt x="770" y="643"/>
                      <a:pt x="713" y="646"/>
                      <a:pt x="712" y="705"/>
                    </a:cubicBezTo>
                    <a:cubicBezTo>
                      <a:pt x="780" y="698"/>
                      <a:pt x="904" y="752"/>
                      <a:pt x="946" y="688"/>
                    </a:cubicBezTo>
                    <a:cubicBezTo>
                      <a:pt x="916" y="678"/>
                      <a:pt x="883" y="688"/>
                      <a:pt x="864" y="667"/>
                    </a:cubicBezTo>
                    <a:cubicBezTo>
                      <a:pt x="894" y="664"/>
                      <a:pt x="966" y="676"/>
                      <a:pt x="964" y="650"/>
                    </a:cubicBezTo>
                    <a:cubicBezTo>
                      <a:pt x="940" y="640"/>
                      <a:pt x="887" y="655"/>
                      <a:pt x="864" y="629"/>
                    </a:cubicBezTo>
                    <a:cubicBezTo>
                      <a:pt x="896" y="624"/>
                      <a:pt x="939" y="626"/>
                      <a:pt x="961" y="626"/>
                    </a:cubicBezTo>
                    <a:cubicBezTo>
                      <a:pt x="950" y="563"/>
                      <a:pt x="885" y="558"/>
                      <a:pt x="826" y="544"/>
                    </a:cubicBezTo>
                    <a:cubicBezTo>
                      <a:pt x="596" y="491"/>
                      <a:pt x="354" y="435"/>
                      <a:pt x="108" y="410"/>
                    </a:cubicBezTo>
                    <a:cubicBezTo>
                      <a:pt x="131" y="412"/>
                      <a:pt x="144" y="437"/>
                      <a:pt x="138" y="459"/>
                    </a:cubicBezTo>
                    <a:close/>
                    <a:moveTo>
                      <a:pt x="299" y="606"/>
                    </a:moveTo>
                    <a:cubicBezTo>
                      <a:pt x="258" y="594"/>
                      <a:pt x="217" y="577"/>
                      <a:pt x="173" y="571"/>
                    </a:cubicBezTo>
                    <a:cubicBezTo>
                      <a:pt x="125" y="563"/>
                      <a:pt x="52" y="543"/>
                      <a:pt x="29" y="576"/>
                    </a:cubicBezTo>
                    <a:cubicBezTo>
                      <a:pt x="190" y="619"/>
                      <a:pt x="392" y="653"/>
                      <a:pt x="554" y="699"/>
                    </a:cubicBezTo>
                    <a:cubicBezTo>
                      <a:pt x="557" y="684"/>
                      <a:pt x="555" y="687"/>
                      <a:pt x="554" y="667"/>
                    </a:cubicBezTo>
                    <a:cubicBezTo>
                      <a:pt x="467" y="644"/>
                      <a:pt x="392" y="632"/>
                      <a:pt x="299" y="606"/>
                    </a:cubicBezTo>
                    <a:close/>
                    <a:moveTo>
                      <a:pt x="586" y="612"/>
                    </a:moveTo>
                    <a:cubicBezTo>
                      <a:pt x="573" y="636"/>
                      <a:pt x="589" y="680"/>
                      <a:pt x="580" y="714"/>
                    </a:cubicBezTo>
                    <a:cubicBezTo>
                      <a:pt x="578" y="721"/>
                      <a:pt x="571" y="725"/>
                      <a:pt x="568" y="732"/>
                    </a:cubicBezTo>
                    <a:cubicBezTo>
                      <a:pt x="562" y="750"/>
                      <a:pt x="561" y="770"/>
                      <a:pt x="554" y="784"/>
                    </a:cubicBezTo>
                    <a:cubicBezTo>
                      <a:pt x="544" y="803"/>
                      <a:pt x="529" y="819"/>
                      <a:pt x="521" y="840"/>
                    </a:cubicBezTo>
                    <a:cubicBezTo>
                      <a:pt x="568" y="834"/>
                      <a:pt x="622" y="808"/>
                      <a:pt x="606" y="758"/>
                    </a:cubicBezTo>
                    <a:cubicBezTo>
                      <a:pt x="615" y="751"/>
                      <a:pt x="622" y="745"/>
                      <a:pt x="633" y="746"/>
                    </a:cubicBezTo>
                    <a:cubicBezTo>
                      <a:pt x="652" y="775"/>
                      <a:pt x="665" y="818"/>
                      <a:pt x="653" y="861"/>
                    </a:cubicBezTo>
                    <a:cubicBezTo>
                      <a:pt x="658" y="850"/>
                      <a:pt x="668" y="845"/>
                      <a:pt x="677" y="837"/>
                    </a:cubicBezTo>
                    <a:cubicBezTo>
                      <a:pt x="706" y="789"/>
                      <a:pt x="669" y="721"/>
                      <a:pt x="691" y="670"/>
                    </a:cubicBezTo>
                    <a:cubicBezTo>
                      <a:pt x="706" y="638"/>
                      <a:pt x="734" y="625"/>
                      <a:pt x="764" y="603"/>
                    </a:cubicBezTo>
                    <a:cubicBezTo>
                      <a:pt x="722" y="586"/>
                      <a:pt x="660" y="589"/>
                      <a:pt x="612" y="576"/>
                    </a:cubicBezTo>
                    <a:cubicBezTo>
                      <a:pt x="611" y="597"/>
                      <a:pt x="594" y="596"/>
                      <a:pt x="586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7159" tIns="28579" rIns="57159" bIns="28579" numCol="1" anchor="t" anchorCtr="0" compatLnSpc="1"/>
              <a:lstStyle/>
              <a:p>
                <a:endParaRPr lang="zh-CN" altLang="en-US" sz="1125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" name="图标"/>
            <p:cNvSpPr>
              <a:spLocks noEditPoints="1"/>
            </p:cNvSpPr>
            <p:nvPr userDrawn="1"/>
          </p:nvSpPr>
          <p:spPr bwMode="auto">
            <a:xfrm>
              <a:off x="3182031" y="5870341"/>
              <a:ext cx="244481" cy="357319"/>
            </a:xfrm>
            <a:custGeom>
              <a:avLst/>
              <a:gdLst>
                <a:gd name="T0" fmla="*/ 110 w 292"/>
                <a:gd name="T1" fmla="*/ 101 h 425"/>
                <a:gd name="T2" fmla="*/ 211 w 292"/>
                <a:gd name="T3" fmla="*/ 103 h 425"/>
                <a:gd name="T4" fmla="*/ 202 w 292"/>
                <a:gd name="T5" fmla="*/ 195 h 425"/>
                <a:gd name="T6" fmla="*/ 231 w 292"/>
                <a:gd name="T7" fmla="*/ 273 h 425"/>
                <a:gd name="T8" fmla="*/ 251 w 292"/>
                <a:gd name="T9" fmla="*/ 271 h 425"/>
                <a:gd name="T10" fmla="*/ 285 w 292"/>
                <a:gd name="T11" fmla="*/ 312 h 425"/>
                <a:gd name="T12" fmla="*/ 290 w 292"/>
                <a:gd name="T13" fmla="*/ 333 h 425"/>
                <a:gd name="T14" fmla="*/ 270 w 292"/>
                <a:gd name="T15" fmla="*/ 373 h 425"/>
                <a:gd name="T16" fmla="*/ 236 w 292"/>
                <a:gd name="T17" fmla="*/ 402 h 425"/>
                <a:gd name="T18" fmla="*/ 167 w 292"/>
                <a:gd name="T19" fmla="*/ 418 h 425"/>
                <a:gd name="T20" fmla="*/ 136 w 292"/>
                <a:gd name="T21" fmla="*/ 388 h 425"/>
                <a:gd name="T22" fmla="*/ 154 w 292"/>
                <a:gd name="T23" fmla="*/ 314 h 425"/>
                <a:gd name="T24" fmla="*/ 102 w 292"/>
                <a:gd name="T25" fmla="*/ 260 h 425"/>
                <a:gd name="T26" fmla="*/ 14 w 292"/>
                <a:gd name="T27" fmla="*/ 209 h 425"/>
                <a:gd name="T28" fmla="*/ 78 w 292"/>
                <a:gd name="T29" fmla="*/ 118 h 425"/>
                <a:gd name="T30" fmla="*/ 34 w 292"/>
                <a:gd name="T31" fmla="*/ 54 h 425"/>
                <a:gd name="T32" fmla="*/ 23 w 292"/>
                <a:gd name="T33" fmla="*/ 0 h 425"/>
                <a:gd name="T34" fmla="*/ 110 w 292"/>
                <a:gd name="T35" fmla="*/ 101 h 425"/>
                <a:gd name="T36" fmla="*/ 87 w 292"/>
                <a:gd name="T37" fmla="*/ 114 h 425"/>
                <a:gd name="T38" fmla="*/ 100 w 292"/>
                <a:gd name="T39" fmla="*/ 106 h 425"/>
                <a:gd name="T40" fmla="*/ 27 w 292"/>
                <a:gd name="T41" fmla="*/ 19 h 425"/>
                <a:gd name="T42" fmla="*/ 87 w 292"/>
                <a:gd name="T43" fmla="*/ 114 h 425"/>
                <a:gd name="T44" fmla="*/ 190 w 292"/>
                <a:gd name="T45" fmla="*/ 109 h 425"/>
                <a:gd name="T46" fmla="*/ 114 w 292"/>
                <a:gd name="T47" fmla="*/ 109 h 425"/>
                <a:gd name="T48" fmla="*/ 111 w 292"/>
                <a:gd name="T49" fmla="*/ 115 h 425"/>
                <a:gd name="T50" fmla="*/ 102 w 292"/>
                <a:gd name="T51" fmla="*/ 113 h 425"/>
                <a:gd name="T52" fmla="*/ 57 w 292"/>
                <a:gd name="T53" fmla="*/ 151 h 425"/>
                <a:gd name="T54" fmla="*/ 39 w 292"/>
                <a:gd name="T55" fmla="*/ 182 h 425"/>
                <a:gd name="T56" fmla="*/ 28 w 292"/>
                <a:gd name="T57" fmla="*/ 209 h 425"/>
                <a:gd name="T58" fmla="*/ 57 w 292"/>
                <a:gd name="T59" fmla="*/ 228 h 425"/>
                <a:gd name="T60" fmla="*/ 66 w 292"/>
                <a:gd name="T61" fmla="*/ 229 h 425"/>
                <a:gd name="T62" fmla="*/ 92 w 292"/>
                <a:gd name="T63" fmla="*/ 236 h 425"/>
                <a:gd name="T64" fmla="*/ 195 w 292"/>
                <a:gd name="T65" fmla="*/ 185 h 425"/>
                <a:gd name="T66" fmla="*/ 205 w 292"/>
                <a:gd name="T67" fmla="*/ 119 h 425"/>
                <a:gd name="T68" fmla="*/ 190 w 292"/>
                <a:gd name="T69" fmla="*/ 109 h 425"/>
                <a:gd name="T70" fmla="*/ 169 w 292"/>
                <a:gd name="T71" fmla="*/ 282 h 425"/>
                <a:gd name="T72" fmla="*/ 155 w 292"/>
                <a:gd name="T73" fmla="*/ 249 h 425"/>
                <a:gd name="T74" fmla="*/ 182 w 292"/>
                <a:gd name="T75" fmla="*/ 291 h 425"/>
                <a:gd name="T76" fmla="*/ 219 w 292"/>
                <a:gd name="T77" fmla="*/ 274 h 425"/>
                <a:gd name="T78" fmla="*/ 188 w 292"/>
                <a:gd name="T79" fmla="*/ 198 h 425"/>
                <a:gd name="T80" fmla="*/ 98 w 292"/>
                <a:gd name="T81" fmla="*/ 241 h 425"/>
                <a:gd name="T82" fmla="*/ 160 w 292"/>
                <a:gd name="T83" fmla="*/ 307 h 425"/>
                <a:gd name="T84" fmla="*/ 169 w 292"/>
                <a:gd name="T85" fmla="*/ 297 h 425"/>
                <a:gd name="T86" fmla="*/ 144 w 292"/>
                <a:gd name="T87" fmla="*/ 256 h 425"/>
                <a:gd name="T88" fmla="*/ 169 w 292"/>
                <a:gd name="T89" fmla="*/ 282 h 425"/>
                <a:gd name="T90" fmla="*/ 278 w 292"/>
                <a:gd name="T91" fmla="*/ 307 h 425"/>
                <a:gd name="T92" fmla="*/ 252 w 292"/>
                <a:gd name="T93" fmla="*/ 283 h 425"/>
                <a:gd name="T94" fmla="*/ 213 w 292"/>
                <a:gd name="T95" fmla="*/ 283 h 425"/>
                <a:gd name="T96" fmla="*/ 208 w 292"/>
                <a:gd name="T97" fmla="*/ 288 h 425"/>
                <a:gd name="T98" fmla="*/ 164 w 292"/>
                <a:gd name="T99" fmla="*/ 319 h 425"/>
                <a:gd name="T100" fmla="*/ 160 w 292"/>
                <a:gd name="T101" fmla="*/ 319 h 425"/>
                <a:gd name="T102" fmla="*/ 152 w 292"/>
                <a:gd name="T103" fmla="*/ 394 h 425"/>
                <a:gd name="T104" fmla="*/ 155 w 292"/>
                <a:gd name="T105" fmla="*/ 370 h 425"/>
                <a:gd name="T106" fmla="*/ 193 w 292"/>
                <a:gd name="T107" fmla="*/ 322 h 425"/>
                <a:gd name="T108" fmla="*/ 280 w 292"/>
                <a:gd name="T109" fmla="*/ 332 h 425"/>
                <a:gd name="T110" fmla="*/ 278 w 292"/>
                <a:gd name="T111" fmla="*/ 307 h 425"/>
                <a:gd name="T112" fmla="*/ 273 w 292"/>
                <a:gd name="T113" fmla="*/ 350 h 425"/>
                <a:gd name="T114" fmla="*/ 262 w 292"/>
                <a:gd name="T115" fmla="*/ 322 h 425"/>
                <a:gd name="T116" fmla="*/ 171 w 292"/>
                <a:gd name="T117" fmla="*/ 409 h 425"/>
                <a:gd name="T118" fmla="*/ 273 w 292"/>
                <a:gd name="T119" fmla="*/ 35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425">
                  <a:moveTo>
                    <a:pt x="110" y="101"/>
                  </a:moveTo>
                  <a:cubicBezTo>
                    <a:pt x="140" y="85"/>
                    <a:pt x="180" y="98"/>
                    <a:pt x="211" y="103"/>
                  </a:cubicBezTo>
                  <a:cubicBezTo>
                    <a:pt x="218" y="137"/>
                    <a:pt x="217" y="167"/>
                    <a:pt x="202" y="195"/>
                  </a:cubicBezTo>
                  <a:cubicBezTo>
                    <a:pt x="208" y="220"/>
                    <a:pt x="218" y="251"/>
                    <a:pt x="231" y="273"/>
                  </a:cubicBezTo>
                  <a:cubicBezTo>
                    <a:pt x="237" y="271"/>
                    <a:pt x="242" y="273"/>
                    <a:pt x="251" y="271"/>
                  </a:cubicBezTo>
                  <a:cubicBezTo>
                    <a:pt x="265" y="281"/>
                    <a:pt x="285" y="287"/>
                    <a:pt x="285" y="312"/>
                  </a:cubicBezTo>
                  <a:cubicBezTo>
                    <a:pt x="289" y="319"/>
                    <a:pt x="292" y="324"/>
                    <a:pt x="290" y="333"/>
                  </a:cubicBezTo>
                  <a:cubicBezTo>
                    <a:pt x="285" y="350"/>
                    <a:pt x="280" y="359"/>
                    <a:pt x="270" y="373"/>
                  </a:cubicBezTo>
                  <a:cubicBezTo>
                    <a:pt x="260" y="387"/>
                    <a:pt x="251" y="393"/>
                    <a:pt x="236" y="402"/>
                  </a:cubicBezTo>
                  <a:cubicBezTo>
                    <a:pt x="219" y="412"/>
                    <a:pt x="187" y="425"/>
                    <a:pt x="167" y="418"/>
                  </a:cubicBezTo>
                  <a:cubicBezTo>
                    <a:pt x="155" y="415"/>
                    <a:pt x="141" y="400"/>
                    <a:pt x="136" y="388"/>
                  </a:cubicBezTo>
                  <a:cubicBezTo>
                    <a:pt x="125" y="360"/>
                    <a:pt x="140" y="334"/>
                    <a:pt x="154" y="314"/>
                  </a:cubicBezTo>
                  <a:cubicBezTo>
                    <a:pt x="139" y="297"/>
                    <a:pt x="118" y="279"/>
                    <a:pt x="102" y="260"/>
                  </a:cubicBezTo>
                  <a:cubicBezTo>
                    <a:pt x="72" y="244"/>
                    <a:pt x="37" y="235"/>
                    <a:pt x="14" y="209"/>
                  </a:cubicBezTo>
                  <a:cubicBezTo>
                    <a:pt x="29" y="172"/>
                    <a:pt x="49" y="141"/>
                    <a:pt x="78" y="118"/>
                  </a:cubicBezTo>
                  <a:cubicBezTo>
                    <a:pt x="60" y="100"/>
                    <a:pt x="51" y="72"/>
                    <a:pt x="34" y="54"/>
                  </a:cubicBezTo>
                  <a:cubicBezTo>
                    <a:pt x="32" y="38"/>
                    <a:pt x="0" y="9"/>
                    <a:pt x="23" y="0"/>
                  </a:cubicBezTo>
                  <a:cubicBezTo>
                    <a:pt x="54" y="32"/>
                    <a:pt x="77" y="71"/>
                    <a:pt x="110" y="101"/>
                  </a:cubicBezTo>
                  <a:close/>
                  <a:moveTo>
                    <a:pt x="87" y="114"/>
                  </a:moveTo>
                  <a:cubicBezTo>
                    <a:pt x="90" y="111"/>
                    <a:pt x="95" y="109"/>
                    <a:pt x="100" y="106"/>
                  </a:cubicBezTo>
                  <a:cubicBezTo>
                    <a:pt x="75" y="78"/>
                    <a:pt x="51" y="44"/>
                    <a:pt x="27" y="19"/>
                  </a:cubicBezTo>
                  <a:cubicBezTo>
                    <a:pt x="43" y="54"/>
                    <a:pt x="65" y="84"/>
                    <a:pt x="87" y="114"/>
                  </a:cubicBezTo>
                  <a:close/>
                  <a:moveTo>
                    <a:pt x="190" y="109"/>
                  </a:moveTo>
                  <a:cubicBezTo>
                    <a:pt x="167" y="105"/>
                    <a:pt x="136" y="97"/>
                    <a:pt x="114" y="109"/>
                  </a:cubicBezTo>
                  <a:cubicBezTo>
                    <a:pt x="114" y="112"/>
                    <a:pt x="113" y="114"/>
                    <a:pt x="111" y="115"/>
                  </a:cubicBezTo>
                  <a:cubicBezTo>
                    <a:pt x="106" y="114"/>
                    <a:pt x="107" y="111"/>
                    <a:pt x="102" y="113"/>
                  </a:cubicBezTo>
                  <a:cubicBezTo>
                    <a:pt x="85" y="124"/>
                    <a:pt x="71" y="135"/>
                    <a:pt x="57" y="151"/>
                  </a:cubicBezTo>
                  <a:cubicBezTo>
                    <a:pt x="49" y="161"/>
                    <a:pt x="45" y="172"/>
                    <a:pt x="39" y="182"/>
                  </a:cubicBezTo>
                  <a:cubicBezTo>
                    <a:pt x="34" y="191"/>
                    <a:pt x="22" y="199"/>
                    <a:pt x="28" y="209"/>
                  </a:cubicBezTo>
                  <a:cubicBezTo>
                    <a:pt x="37" y="214"/>
                    <a:pt x="46" y="224"/>
                    <a:pt x="57" y="228"/>
                  </a:cubicBezTo>
                  <a:cubicBezTo>
                    <a:pt x="60" y="230"/>
                    <a:pt x="63" y="228"/>
                    <a:pt x="66" y="229"/>
                  </a:cubicBezTo>
                  <a:cubicBezTo>
                    <a:pt x="74" y="233"/>
                    <a:pt x="82" y="244"/>
                    <a:pt x="92" y="236"/>
                  </a:cubicBezTo>
                  <a:cubicBezTo>
                    <a:pt x="104" y="200"/>
                    <a:pt x="155" y="184"/>
                    <a:pt x="195" y="185"/>
                  </a:cubicBezTo>
                  <a:cubicBezTo>
                    <a:pt x="206" y="167"/>
                    <a:pt x="208" y="145"/>
                    <a:pt x="205" y="119"/>
                  </a:cubicBezTo>
                  <a:cubicBezTo>
                    <a:pt x="201" y="115"/>
                    <a:pt x="195" y="112"/>
                    <a:pt x="190" y="109"/>
                  </a:cubicBezTo>
                  <a:close/>
                  <a:moveTo>
                    <a:pt x="169" y="282"/>
                  </a:moveTo>
                  <a:cubicBezTo>
                    <a:pt x="166" y="274"/>
                    <a:pt x="156" y="259"/>
                    <a:pt x="155" y="249"/>
                  </a:cubicBezTo>
                  <a:cubicBezTo>
                    <a:pt x="165" y="262"/>
                    <a:pt x="175" y="275"/>
                    <a:pt x="182" y="291"/>
                  </a:cubicBezTo>
                  <a:cubicBezTo>
                    <a:pt x="193" y="284"/>
                    <a:pt x="204" y="276"/>
                    <a:pt x="219" y="274"/>
                  </a:cubicBezTo>
                  <a:cubicBezTo>
                    <a:pt x="208" y="250"/>
                    <a:pt x="204" y="218"/>
                    <a:pt x="188" y="198"/>
                  </a:cubicBezTo>
                  <a:cubicBezTo>
                    <a:pt x="146" y="192"/>
                    <a:pt x="111" y="210"/>
                    <a:pt x="98" y="241"/>
                  </a:cubicBezTo>
                  <a:cubicBezTo>
                    <a:pt x="114" y="265"/>
                    <a:pt x="143" y="284"/>
                    <a:pt x="160" y="307"/>
                  </a:cubicBezTo>
                  <a:cubicBezTo>
                    <a:pt x="161" y="303"/>
                    <a:pt x="168" y="303"/>
                    <a:pt x="169" y="297"/>
                  </a:cubicBezTo>
                  <a:cubicBezTo>
                    <a:pt x="162" y="282"/>
                    <a:pt x="148" y="275"/>
                    <a:pt x="144" y="256"/>
                  </a:cubicBezTo>
                  <a:cubicBezTo>
                    <a:pt x="154" y="263"/>
                    <a:pt x="160" y="274"/>
                    <a:pt x="169" y="282"/>
                  </a:cubicBezTo>
                  <a:close/>
                  <a:moveTo>
                    <a:pt x="278" y="307"/>
                  </a:moveTo>
                  <a:cubicBezTo>
                    <a:pt x="268" y="300"/>
                    <a:pt x="265" y="287"/>
                    <a:pt x="252" y="283"/>
                  </a:cubicBezTo>
                  <a:cubicBezTo>
                    <a:pt x="243" y="281"/>
                    <a:pt x="223" y="281"/>
                    <a:pt x="213" y="283"/>
                  </a:cubicBezTo>
                  <a:cubicBezTo>
                    <a:pt x="211" y="284"/>
                    <a:pt x="210" y="287"/>
                    <a:pt x="208" y="288"/>
                  </a:cubicBezTo>
                  <a:cubicBezTo>
                    <a:pt x="192" y="296"/>
                    <a:pt x="168" y="303"/>
                    <a:pt x="164" y="319"/>
                  </a:cubicBezTo>
                  <a:cubicBezTo>
                    <a:pt x="163" y="319"/>
                    <a:pt x="161" y="319"/>
                    <a:pt x="160" y="319"/>
                  </a:cubicBezTo>
                  <a:cubicBezTo>
                    <a:pt x="147" y="336"/>
                    <a:pt x="134" y="374"/>
                    <a:pt x="152" y="394"/>
                  </a:cubicBezTo>
                  <a:cubicBezTo>
                    <a:pt x="153" y="386"/>
                    <a:pt x="152" y="379"/>
                    <a:pt x="155" y="370"/>
                  </a:cubicBezTo>
                  <a:cubicBezTo>
                    <a:pt x="160" y="356"/>
                    <a:pt x="179" y="333"/>
                    <a:pt x="193" y="322"/>
                  </a:cubicBezTo>
                  <a:cubicBezTo>
                    <a:pt x="221" y="302"/>
                    <a:pt x="264" y="295"/>
                    <a:pt x="280" y="332"/>
                  </a:cubicBezTo>
                  <a:cubicBezTo>
                    <a:pt x="282" y="324"/>
                    <a:pt x="279" y="317"/>
                    <a:pt x="278" y="307"/>
                  </a:cubicBezTo>
                  <a:close/>
                  <a:moveTo>
                    <a:pt x="273" y="350"/>
                  </a:moveTo>
                  <a:cubicBezTo>
                    <a:pt x="274" y="339"/>
                    <a:pt x="268" y="327"/>
                    <a:pt x="262" y="322"/>
                  </a:cubicBezTo>
                  <a:cubicBezTo>
                    <a:pt x="223" y="295"/>
                    <a:pt x="137" y="365"/>
                    <a:pt x="171" y="409"/>
                  </a:cubicBezTo>
                  <a:cubicBezTo>
                    <a:pt x="218" y="410"/>
                    <a:pt x="258" y="387"/>
                    <a:pt x="273" y="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91" name="图标"/>
            <p:cNvSpPr>
              <a:spLocks noEditPoints="1"/>
            </p:cNvSpPr>
            <p:nvPr userDrawn="1"/>
          </p:nvSpPr>
          <p:spPr bwMode="auto">
            <a:xfrm>
              <a:off x="2277686" y="5262131"/>
              <a:ext cx="265112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6 w 71"/>
                <a:gd name="T9" fmla="*/ 84 h 108"/>
                <a:gd name="T10" fmla="*/ 20 w 71"/>
                <a:gd name="T11" fmla="*/ 81 h 108"/>
                <a:gd name="T12" fmla="*/ 7 w 71"/>
                <a:gd name="T13" fmla="*/ 98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4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4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1 h 108"/>
                <a:gd name="T72" fmla="*/ 40 w 71"/>
                <a:gd name="T73" fmla="*/ 11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20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1 w 71"/>
                <a:gd name="T97" fmla="*/ 16 h 108"/>
                <a:gd name="T98" fmla="*/ 48 w 71"/>
                <a:gd name="T99" fmla="*/ 14 h 108"/>
                <a:gd name="T100" fmla="*/ 43 w 71"/>
                <a:gd name="T101" fmla="*/ 16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5"/>
                    <a:pt x="71" y="10"/>
                    <a:pt x="71" y="4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2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7" y="10"/>
                    <a:pt x="37" y="15"/>
                    <a:pt x="38" y="20"/>
                  </a:cubicBezTo>
                  <a:cubicBezTo>
                    <a:pt x="37" y="20"/>
                    <a:pt x="37" y="21"/>
                    <a:pt x="38" y="22"/>
                  </a:cubicBezTo>
                  <a:cubicBezTo>
                    <a:pt x="38" y="41"/>
                    <a:pt x="39" y="62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7"/>
                    <a:pt x="14" y="76"/>
                    <a:pt x="6" y="84"/>
                  </a:cubicBezTo>
                  <a:cubicBezTo>
                    <a:pt x="0" y="90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8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7" y="87"/>
                    <a:pt x="21" y="85"/>
                    <a:pt x="23" y="82"/>
                  </a:cubicBezTo>
                  <a:cubicBezTo>
                    <a:pt x="18" y="88"/>
                    <a:pt x="13" y="93"/>
                    <a:pt x="9" y="99"/>
                  </a:cubicBezTo>
                  <a:cubicBezTo>
                    <a:pt x="9" y="99"/>
                    <a:pt x="9" y="100"/>
                    <a:pt x="10" y="100"/>
                  </a:cubicBezTo>
                  <a:cubicBezTo>
                    <a:pt x="16" y="95"/>
                    <a:pt x="20" y="89"/>
                    <a:pt x="26" y="84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4"/>
                    <a:pt x="15" y="97"/>
                    <a:pt x="13" y="101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4"/>
                    <a:pt x="33" y="81"/>
                    <a:pt x="31" y="85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7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3"/>
                    <a:pt x="16" y="82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1"/>
                  </a:moveTo>
                  <a:cubicBezTo>
                    <a:pt x="18" y="82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1"/>
                    <a:pt x="20" y="81"/>
                  </a:cubicBezTo>
                  <a:close/>
                  <a:moveTo>
                    <a:pt x="24" y="80"/>
                  </a:moveTo>
                  <a:cubicBezTo>
                    <a:pt x="25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5"/>
                    <a:pt x="14" y="93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1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7"/>
                  </a:cubicBezTo>
                  <a:cubicBezTo>
                    <a:pt x="17" y="98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5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2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4"/>
                    <a:pt x="24" y="95"/>
                    <a:pt x="23" y="96"/>
                  </a:cubicBezTo>
                  <a:cubicBezTo>
                    <a:pt x="21" y="98"/>
                    <a:pt x="18" y="100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4"/>
                    <a:pt x="25" y="104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1"/>
                    <a:pt x="27" y="97"/>
                    <a:pt x="31" y="94"/>
                  </a:cubicBezTo>
                  <a:cubicBezTo>
                    <a:pt x="30" y="94"/>
                    <a:pt x="30" y="95"/>
                    <a:pt x="30" y="95"/>
                  </a:cubicBezTo>
                  <a:cubicBezTo>
                    <a:pt x="27" y="98"/>
                    <a:pt x="25" y="101"/>
                    <a:pt x="23" y="104"/>
                  </a:cubicBezTo>
                  <a:cubicBezTo>
                    <a:pt x="22" y="104"/>
                    <a:pt x="21" y="104"/>
                    <a:pt x="19" y="103"/>
                  </a:cubicBezTo>
                  <a:close/>
                  <a:moveTo>
                    <a:pt x="30" y="94"/>
                  </a:moveTo>
                  <a:cubicBezTo>
                    <a:pt x="28" y="95"/>
                    <a:pt x="27" y="97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9"/>
                    <a:pt x="32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9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1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6"/>
                    <a:pt x="38" y="97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9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3"/>
                    <a:pt x="34" y="93"/>
                    <a:pt x="34" y="94"/>
                  </a:cubicBezTo>
                  <a:cubicBezTo>
                    <a:pt x="31" y="97"/>
                    <a:pt x="26" y="101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8" y="98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6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1"/>
                    <a:pt x="43" y="14"/>
                    <a:pt x="40" y="17"/>
                  </a:cubicBezTo>
                  <a:cubicBezTo>
                    <a:pt x="40" y="17"/>
                    <a:pt x="40" y="16"/>
                    <a:pt x="40" y="15"/>
                  </a:cubicBezTo>
                  <a:close/>
                  <a:moveTo>
                    <a:pt x="40" y="11"/>
                  </a:move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40" y="19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7"/>
                  </a:cubicBezTo>
                  <a:cubicBezTo>
                    <a:pt x="52" y="9"/>
                    <a:pt x="51" y="10"/>
                    <a:pt x="49" y="12"/>
                  </a:cubicBezTo>
                  <a:cubicBezTo>
                    <a:pt x="47" y="15"/>
                    <a:pt x="45" y="17"/>
                    <a:pt x="43" y="20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46" y="20"/>
                  </a:moveTo>
                  <a:cubicBezTo>
                    <a:pt x="46" y="20"/>
                    <a:pt x="45" y="20"/>
                    <a:pt x="44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4" y="10"/>
                    <a:pt x="53" y="12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0" y="14"/>
                    <a:pt x="58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9"/>
                  </a:cubicBezTo>
                  <a:cubicBezTo>
                    <a:pt x="63" y="19"/>
                    <a:pt x="62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9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5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6"/>
                    <a:pt x="62" y="5"/>
                    <a:pt x="62" y="6"/>
                  </a:cubicBezTo>
                  <a:cubicBezTo>
                    <a:pt x="58" y="9"/>
                    <a:pt x="54" y="13"/>
                    <a:pt x="51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6"/>
                  </a:cubicBezTo>
                  <a:cubicBezTo>
                    <a:pt x="38" y="20"/>
                    <a:pt x="45" y="13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47" y="7"/>
                    <a:pt x="44" y="10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5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1"/>
                    <a:pt x="24" y="81"/>
                  </a:cubicBezTo>
                  <a:cubicBezTo>
                    <a:pt x="21" y="82"/>
                    <a:pt x="19" y="85"/>
                    <a:pt x="17" y="87"/>
                  </a:cubicBezTo>
                  <a:cubicBezTo>
                    <a:pt x="18" y="85"/>
                    <a:pt x="20" y="83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4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92" name="图标"/>
            <p:cNvSpPr>
              <a:spLocks noEditPoints="1"/>
            </p:cNvSpPr>
            <p:nvPr userDrawn="1"/>
          </p:nvSpPr>
          <p:spPr bwMode="auto">
            <a:xfrm>
              <a:off x="1150163" y="3767881"/>
              <a:ext cx="209550" cy="2413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0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5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5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7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8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29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2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7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0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8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4" y="43"/>
                  </a:cubicBezTo>
                  <a:cubicBezTo>
                    <a:pt x="32" y="45"/>
                    <a:pt x="29" y="46"/>
                    <a:pt x="26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0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6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0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5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5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2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1" y="25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7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5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93" name="图标"/>
            <p:cNvSpPr>
              <a:spLocks noEditPoints="1"/>
            </p:cNvSpPr>
            <p:nvPr userDrawn="1"/>
          </p:nvSpPr>
          <p:spPr bwMode="auto">
            <a:xfrm>
              <a:off x="1625461" y="3983975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94" name="图标"/>
            <p:cNvSpPr>
              <a:spLocks noEditPoints="1"/>
            </p:cNvSpPr>
            <p:nvPr userDrawn="1"/>
          </p:nvSpPr>
          <p:spPr bwMode="auto">
            <a:xfrm flipH="1">
              <a:off x="501868" y="3362067"/>
              <a:ext cx="175443" cy="203784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95" name="图标"/>
            <p:cNvSpPr>
              <a:spLocks noEditPoints="1"/>
            </p:cNvSpPr>
            <p:nvPr userDrawn="1"/>
          </p:nvSpPr>
          <p:spPr bwMode="auto">
            <a:xfrm flipH="1">
              <a:off x="1597493" y="5207238"/>
              <a:ext cx="210531" cy="354935"/>
            </a:xfrm>
            <a:custGeom>
              <a:avLst/>
              <a:gdLst>
                <a:gd name="T0" fmla="*/ 0 w 66"/>
                <a:gd name="T1" fmla="*/ 43 h 111"/>
                <a:gd name="T2" fmla="*/ 64 w 66"/>
                <a:gd name="T3" fmla="*/ 97 h 111"/>
                <a:gd name="T4" fmla="*/ 33 w 66"/>
                <a:gd name="T5" fmla="*/ 27 h 111"/>
                <a:gd name="T6" fmla="*/ 29 w 66"/>
                <a:gd name="T7" fmla="*/ 29 h 111"/>
                <a:gd name="T8" fmla="*/ 21 w 66"/>
                <a:gd name="T9" fmla="*/ 23 h 111"/>
                <a:gd name="T10" fmla="*/ 38 w 66"/>
                <a:gd name="T11" fmla="*/ 104 h 111"/>
                <a:gd name="T12" fmla="*/ 36 w 66"/>
                <a:gd name="T13" fmla="*/ 95 h 111"/>
                <a:gd name="T14" fmla="*/ 47 w 66"/>
                <a:gd name="T15" fmla="*/ 95 h 111"/>
                <a:gd name="T16" fmla="*/ 49 w 66"/>
                <a:gd name="T17" fmla="*/ 94 h 111"/>
                <a:gd name="T18" fmla="*/ 43 w 66"/>
                <a:gd name="T19" fmla="*/ 85 h 111"/>
                <a:gd name="T20" fmla="*/ 55 w 66"/>
                <a:gd name="T21" fmla="*/ 91 h 111"/>
                <a:gd name="T22" fmla="*/ 32 w 66"/>
                <a:gd name="T23" fmla="*/ 62 h 111"/>
                <a:gd name="T24" fmla="*/ 23 w 66"/>
                <a:gd name="T25" fmla="*/ 53 h 111"/>
                <a:gd name="T26" fmla="*/ 44 w 66"/>
                <a:gd name="T27" fmla="*/ 71 h 111"/>
                <a:gd name="T28" fmla="*/ 11 w 66"/>
                <a:gd name="T29" fmla="*/ 25 h 111"/>
                <a:gd name="T30" fmla="*/ 13 w 66"/>
                <a:gd name="T31" fmla="*/ 36 h 111"/>
                <a:gd name="T32" fmla="*/ 6 w 66"/>
                <a:gd name="T33" fmla="*/ 38 h 111"/>
                <a:gd name="T34" fmla="*/ 38 w 66"/>
                <a:gd name="T35" fmla="*/ 60 h 111"/>
                <a:gd name="T36" fmla="*/ 17 w 66"/>
                <a:gd name="T37" fmla="*/ 38 h 111"/>
                <a:gd name="T38" fmla="*/ 18 w 66"/>
                <a:gd name="T39" fmla="*/ 34 h 111"/>
                <a:gd name="T40" fmla="*/ 18 w 66"/>
                <a:gd name="T41" fmla="*/ 32 h 111"/>
                <a:gd name="T42" fmla="*/ 16 w 66"/>
                <a:gd name="T43" fmla="*/ 34 h 111"/>
                <a:gd name="T44" fmla="*/ 14 w 66"/>
                <a:gd name="T45" fmla="*/ 37 h 111"/>
                <a:gd name="T46" fmla="*/ 4 w 66"/>
                <a:gd name="T47" fmla="*/ 41 h 111"/>
                <a:gd name="T48" fmla="*/ 58 w 66"/>
                <a:gd name="T49" fmla="*/ 95 h 111"/>
                <a:gd name="T50" fmla="*/ 52 w 66"/>
                <a:gd name="T51" fmla="*/ 96 h 111"/>
                <a:gd name="T52" fmla="*/ 59 w 66"/>
                <a:gd name="T53" fmla="*/ 95 h 111"/>
                <a:gd name="T54" fmla="*/ 35 w 66"/>
                <a:gd name="T55" fmla="*/ 75 h 111"/>
                <a:gd name="T56" fmla="*/ 50 w 66"/>
                <a:gd name="T57" fmla="*/ 97 h 111"/>
                <a:gd name="T58" fmla="*/ 47 w 66"/>
                <a:gd name="T59" fmla="*/ 98 h 111"/>
                <a:gd name="T60" fmla="*/ 41 w 66"/>
                <a:gd name="T61" fmla="*/ 94 h 111"/>
                <a:gd name="T62" fmla="*/ 41 w 66"/>
                <a:gd name="T63" fmla="*/ 102 h 111"/>
                <a:gd name="T64" fmla="*/ 60 w 66"/>
                <a:gd name="T65" fmla="*/ 87 h 111"/>
                <a:gd name="T66" fmla="*/ 23 w 66"/>
                <a:gd name="T67" fmla="*/ 46 h 111"/>
                <a:gd name="T68" fmla="*/ 17 w 66"/>
                <a:gd name="T69" fmla="*/ 35 h 111"/>
                <a:gd name="T70" fmla="*/ 46 w 66"/>
                <a:gd name="T71" fmla="*/ 58 h 111"/>
                <a:gd name="T72" fmla="*/ 49 w 66"/>
                <a:gd name="T73" fmla="*/ 56 h 111"/>
                <a:gd name="T74" fmla="*/ 12 w 66"/>
                <a:gd name="T75" fmla="*/ 20 h 111"/>
                <a:gd name="T76" fmla="*/ 52 w 66"/>
                <a:gd name="T77" fmla="*/ 63 h 111"/>
                <a:gd name="T78" fmla="*/ 43 w 66"/>
                <a:gd name="T79" fmla="*/ 41 h 111"/>
                <a:gd name="T80" fmla="*/ 25 w 66"/>
                <a:gd name="T81" fmla="*/ 27 h 111"/>
                <a:gd name="T82" fmla="*/ 37 w 66"/>
                <a:gd name="T83" fmla="*/ 34 h 111"/>
                <a:gd name="T84" fmla="*/ 17 w 66"/>
                <a:gd name="T85" fmla="*/ 14 h 111"/>
                <a:gd name="T86" fmla="*/ 52 w 66"/>
                <a:gd name="T87" fmla="*/ 62 h 111"/>
                <a:gd name="T88" fmla="*/ 29 w 66"/>
                <a:gd name="T89" fmla="*/ 31 h 111"/>
                <a:gd name="T90" fmla="*/ 48 w 66"/>
                <a:gd name="T91" fmla="*/ 26 h 111"/>
                <a:gd name="T92" fmla="*/ 28 w 66"/>
                <a:gd name="T93" fmla="*/ 12 h 111"/>
                <a:gd name="T94" fmla="*/ 43 w 66"/>
                <a:gd name="T95" fmla="*/ 28 h 111"/>
                <a:gd name="T96" fmla="*/ 22 w 66"/>
                <a:gd name="T97" fmla="*/ 12 h 111"/>
                <a:gd name="T98" fmla="*/ 32 w 66"/>
                <a:gd name="T99" fmla="*/ 12 h 111"/>
                <a:gd name="T100" fmla="*/ 39 w 66"/>
                <a:gd name="T101" fmla="*/ 18 h 111"/>
                <a:gd name="T102" fmla="*/ 20 w 66"/>
                <a:gd name="T103" fmla="*/ 4 h 111"/>
                <a:gd name="T104" fmla="*/ 21 w 66"/>
                <a:gd name="T105" fmla="*/ 8 h 111"/>
                <a:gd name="T106" fmla="*/ 41 w 66"/>
                <a:gd name="T107" fmla="*/ 28 h 111"/>
                <a:gd name="T108" fmla="*/ 39 w 66"/>
                <a:gd name="T109" fmla="*/ 31 h 111"/>
                <a:gd name="T110" fmla="*/ 31 w 66"/>
                <a:gd name="T111" fmla="*/ 1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0">
                  <a:moveTo>
                    <a:pt x="57" y="25"/>
                  </a:moveTo>
                  <a:cubicBezTo>
                    <a:pt x="57" y="24"/>
                    <a:pt x="57" y="24"/>
                    <a:pt x="56" y="23"/>
                  </a:cubicBezTo>
                  <a:cubicBezTo>
                    <a:pt x="44" y="16"/>
                    <a:pt x="32" y="7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7"/>
                    <a:pt x="11" y="15"/>
                    <a:pt x="8" y="23"/>
                  </a:cubicBezTo>
                  <a:cubicBezTo>
                    <a:pt x="5" y="29"/>
                    <a:pt x="3" y="36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6" y="43"/>
                    <a:pt x="12" y="42"/>
                    <a:pt x="16" y="41"/>
                  </a:cubicBezTo>
                  <a:cubicBezTo>
                    <a:pt x="23" y="64"/>
                    <a:pt x="32" y="86"/>
                    <a:pt x="35" y="109"/>
                  </a:cubicBezTo>
                  <a:cubicBezTo>
                    <a:pt x="34" y="110"/>
                    <a:pt x="36" y="111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1"/>
                    <a:pt x="54" y="97"/>
                    <a:pt x="64" y="97"/>
                  </a:cubicBezTo>
                  <a:cubicBezTo>
                    <a:pt x="65" y="97"/>
                    <a:pt x="65" y="97"/>
                    <a:pt x="65" y="96"/>
                  </a:cubicBezTo>
                  <a:cubicBezTo>
                    <a:pt x="66" y="96"/>
                    <a:pt x="66" y="96"/>
                    <a:pt x="66" y="95"/>
                  </a:cubicBezTo>
                  <a:cubicBezTo>
                    <a:pt x="59" y="73"/>
                    <a:pt x="51" y="52"/>
                    <a:pt x="44" y="30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8" y="25"/>
                    <a:pt x="57" y="25"/>
                  </a:cubicBezTo>
                  <a:close/>
                  <a:moveTo>
                    <a:pt x="43" y="37"/>
                  </a:moveTo>
                  <a:cubicBezTo>
                    <a:pt x="41" y="33"/>
                    <a:pt x="36" y="30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3" y="35"/>
                    <a:pt x="43" y="36"/>
                    <a:pt x="43" y="37"/>
                  </a:cubicBezTo>
                  <a:close/>
                  <a:moveTo>
                    <a:pt x="47" y="47"/>
                  </a:moveTo>
                  <a:cubicBezTo>
                    <a:pt x="43" y="43"/>
                    <a:pt x="39" y="39"/>
                    <a:pt x="34" y="35"/>
                  </a:cubicBezTo>
                  <a:cubicBezTo>
                    <a:pt x="30" y="31"/>
                    <a:pt x="26" y="26"/>
                    <a:pt x="21" y="22"/>
                  </a:cubicBezTo>
                  <a:cubicBezTo>
                    <a:pt x="24" y="24"/>
                    <a:pt x="27" y="26"/>
                    <a:pt x="29" y="29"/>
                  </a:cubicBezTo>
                  <a:cubicBezTo>
                    <a:pt x="35" y="34"/>
                    <a:pt x="40" y="39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5"/>
                    <a:pt x="46" y="46"/>
                    <a:pt x="47" y="47"/>
                  </a:cubicBezTo>
                  <a:close/>
                  <a:moveTo>
                    <a:pt x="50" y="56"/>
                  </a:moveTo>
                  <a:cubicBezTo>
                    <a:pt x="40" y="44"/>
                    <a:pt x="28" y="33"/>
                    <a:pt x="17" y="21"/>
                  </a:cubicBezTo>
                  <a:cubicBezTo>
                    <a:pt x="16" y="20"/>
                    <a:pt x="12" y="16"/>
                    <a:pt x="15" y="19"/>
                  </a:cubicBezTo>
                  <a:cubicBezTo>
                    <a:pt x="17" y="20"/>
                    <a:pt x="19" y="22"/>
                    <a:pt x="21" y="23"/>
                  </a:cubicBezTo>
                  <a:cubicBezTo>
                    <a:pt x="24" y="26"/>
                    <a:pt x="27" y="30"/>
                    <a:pt x="30" y="33"/>
                  </a:cubicBezTo>
                  <a:cubicBezTo>
                    <a:pt x="35" y="39"/>
                    <a:pt x="42" y="43"/>
                    <a:pt x="47" y="49"/>
                  </a:cubicBezTo>
                  <a:cubicBezTo>
                    <a:pt x="48" y="52"/>
                    <a:pt x="49" y="54"/>
                    <a:pt x="50" y="56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3"/>
                    <a:pt x="36" y="102"/>
                  </a:cubicBezTo>
                  <a:cubicBezTo>
                    <a:pt x="37" y="103"/>
                    <a:pt x="37" y="104"/>
                    <a:pt x="38" y="104"/>
                  </a:cubicBezTo>
                  <a:cubicBezTo>
                    <a:pt x="38" y="105"/>
                    <a:pt x="39" y="104"/>
                    <a:pt x="38" y="104"/>
                  </a:cubicBezTo>
                  <a:cubicBezTo>
                    <a:pt x="38" y="104"/>
                    <a:pt x="35" y="100"/>
                    <a:pt x="38" y="102"/>
                  </a:cubicBezTo>
                  <a:cubicBezTo>
                    <a:pt x="38" y="102"/>
                    <a:pt x="39" y="102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6" y="92"/>
                    <a:pt x="38" y="94"/>
                    <a:pt x="40" y="96"/>
                  </a:cubicBezTo>
                  <a:cubicBezTo>
                    <a:pt x="40" y="96"/>
                    <a:pt x="44" y="100"/>
                    <a:pt x="43" y="99"/>
                  </a:cubicBezTo>
                  <a:cubicBezTo>
                    <a:pt x="41" y="98"/>
                    <a:pt x="38" y="97"/>
                    <a:pt x="36" y="95"/>
                  </a:cubicBezTo>
                  <a:cubicBezTo>
                    <a:pt x="36" y="95"/>
                    <a:pt x="35" y="96"/>
                    <a:pt x="35" y="96"/>
                  </a:cubicBezTo>
                  <a:cubicBezTo>
                    <a:pt x="37" y="98"/>
                    <a:pt x="38" y="100"/>
                    <a:pt x="40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7"/>
                    <a:pt x="35" y="93"/>
                    <a:pt x="34" y="90"/>
                  </a:cubicBezTo>
                  <a:close/>
                  <a:moveTo>
                    <a:pt x="31" y="80"/>
                  </a:moveTo>
                  <a:cubicBezTo>
                    <a:pt x="36" y="86"/>
                    <a:pt x="43" y="89"/>
                    <a:pt x="47" y="95"/>
                  </a:cubicBezTo>
                  <a:cubicBezTo>
                    <a:pt x="49" y="99"/>
                    <a:pt x="46" y="95"/>
                    <a:pt x="45" y="94"/>
                  </a:cubicBezTo>
                  <a:cubicBezTo>
                    <a:pt x="43" y="92"/>
                    <a:pt x="42" y="91"/>
                    <a:pt x="40" y="89"/>
                  </a:cubicBezTo>
                  <a:cubicBezTo>
                    <a:pt x="38" y="86"/>
                    <a:pt x="35" y="84"/>
                    <a:pt x="32" y="82"/>
                  </a:cubicBezTo>
                  <a:cubicBezTo>
                    <a:pt x="32" y="81"/>
                    <a:pt x="31" y="81"/>
                    <a:pt x="31" y="80"/>
                  </a:cubicBezTo>
                  <a:close/>
                  <a:moveTo>
                    <a:pt x="29" y="73"/>
                  </a:moveTo>
                  <a:cubicBezTo>
                    <a:pt x="35" y="81"/>
                    <a:pt x="43" y="87"/>
                    <a:pt x="49" y="94"/>
                  </a:cubicBezTo>
                  <a:cubicBezTo>
                    <a:pt x="52" y="97"/>
                    <a:pt x="51" y="96"/>
                    <a:pt x="49" y="94"/>
                  </a:cubicBezTo>
                  <a:cubicBezTo>
                    <a:pt x="46" y="92"/>
                    <a:pt x="44" y="89"/>
                    <a:pt x="42" y="87"/>
                  </a:cubicBezTo>
                  <a:cubicBezTo>
                    <a:pt x="38" y="83"/>
                    <a:pt x="35" y="80"/>
                    <a:pt x="30" y="77"/>
                  </a:cubicBezTo>
                  <a:cubicBezTo>
                    <a:pt x="30" y="76"/>
                    <a:pt x="30" y="74"/>
                    <a:pt x="29" y="73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3"/>
                  </a:cubicBezTo>
                  <a:cubicBezTo>
                    <a:pt x="56" y="98"/>
                    <a:pt x="53" y="94"/>
                    <a:pt x="51" y="92"/>
                  </a:cubicBezTo>
                  <a:cubicBezTo>
                    <a:pt x="48" y="90"/>
                    <a:pt x="45" y="87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8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9" y="74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1"/>
                  </a:cubicBezTo>
                  <a:cubicBezTo>
                    <a:pt x="56" y="92"/>
                    <a:pt x="57" y="94"/>
                    <a:pt x="58" y="94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7"/>
                    <a:pt x="46" y="85"/>
                    <a:pt x="43" y="82"/>
                  </a:cubicBezTo>
                  <a:cubicBezTo>
                    <a:pt x="38" y="76"/>
                    <a:pt x="33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3" y="53"/>
                  </a:moveTo>
                  <a:cubicBezTo>
                    <a:pt x="26" y="56"/>
                    <a:pt x="29" y="59"/>
                    <a:pt x="32" y="62"/>
                  </a:cubicBezTo>
                  <a:cubicBezTo>
                    <a:pt x="35" y="64"/>
                    <a:pt x="37" y="67"/>
                    <a:pt x="39" y="69"/>
                  </a:cubicBezTo>
                  <a:cubicBezTo>
                    <a:pt x="45" y="76"/>
                    <a:pt x="52" y="82"/>
                    <a:pt x="58" y="89"/>
                  </a:cubicBezTo>
                  <a:cubicBezTo>
                    <a:pt x="59" y="90"/>
                    <a:pt x="59" y="90"/>
                    <a:pt x="60" y="91"/>
                  </a:cubicBezTo>
                  <a:cubicBezTo>
                    <a:pt x="59" y="90"/>
                    <a:pt x="58" y="89"/>
                    <a:pt x="57" y="88"/>
                  </a:cubicBezTo>
                  <a:cubicBezTo>
                    <a:pt x="53" y="85"/>
                    <a:pt x="49" y="82"/>
                    <a:pt x="45" y="78"/>
                  </a:cubicBezTo>
                  <a:cubicBezTo>
                    <a:pt x="38" y="72"/>
                    <a:pt x="31" y="66"/>
                    <a:pt x="25" y="58"/>
                  </a:cubicBezTo>
                  <a:cubicBezTo>
                    <a:pt x="24" y="57"/>
                    <a:pt x="23" y="55"/>
                    <a:pt x="23" y="53"/>
                  </a:cubicBezTo>
                  <a:close/>
                  <a:moveTo>
                    <a:pt x="20" y="43"/>
                  </a:moveTo>
                  <a:cubicBezTo>
                    <a:pt x="24" y="49"/>
                    <a:pt x="29" y="53"/>
                    <a:pt x="34" y="58"/>
                  </a:cubicBezTo>
                  <a:cubicBezTo>
                    <a:pt x="37" y="61"/>
                    <a:pt x="39" y="64"/>
                    <a:pt x="42" y="68"/>
                  </a:cubicBezTo>
                  <a:cubicBezTo>
                    <a:pt x="46" y="71"/>
                    <a:pt x="50" y="75"/>
                    <a:pt x="53" y="79"/>
                  </a:cubicBezTo>
                  <a:cubicBezTo>
                    <a:pt x="55" y="81"/>
                    <a:pt x="57" y="83"/>
                    <a:pt x="59" y="85"/>
                  </a:cubicBezTo>
                  <a:cubicBezTo>
                    <a:pt x="58" y="84"/>
                    <a:pt x="56" y="82"/>
                    <a:pt x="55" y="81"/>
                  </a:cubicBezTo>
                  <a:cubicBezTo>
                    <a:pt x="51" y="78"/>
                    <a:pt x="47" y="75"/>
                    <a:pt x="44" y="71"/>
                  </a:cubicBezTo>
                  <a:cubicBezTo>
                    <a:pt x="41" y="68"/>
                    <a:pt x="37" y="66"/>
                    <a:pt x="34" y="63"/>
                  </a:cubicBezTo>
                  <a:cubicBezTo>
                    <a:pt x="34" y="63"/>
                    <a:pt x="34" y="62"/>
                    <a:pt x="34" y="62"/>
                  </a:cubicBezTo>
                  <a:cubicBezTo>
                    <a:pt x="30" y="58"/>
                    <a:pt x="26" y="55"/>
                    <a:pt x="22" y="51"/>
                  </a:cubicBezTo>
                  <a:cubicBezTo>
                    <a:pt x="21" y="48"/>
                    <a:pt x="21" y="46"/>
                    <a:pt x="20" y="43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5"/>
                    <a:pt x="12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8"/>
                    <a:pt x="12" y="31"/>
                    <a:pt x="14" y="33"/>
                  </a:cubicBezTo>
                  <a:cubicBezTo>
                    <a:pt x="14" y="34"/>
                    <a:pt x="18" y="38"/>
                    <a:pt x="16" y="36"/>
                  </a:cubicBezTo>
                  <a:cubicBezTo>
                    <a:pt x="14" y="34"/>
                    <a:pt x="13" y="33"/>
                    <a:pt x="11" y="31"/>
                  </a:cubicBezTo>
                  <a:cubicBezTo>
                    <a:pt x="11" y="31"/>
                    <a:pt x="10" y="31"/>
                    <a:pt x="11" y="31"/>
                  </a:cubicBezTo>
                  <a:cubicBezTo>
                    <a:pt x="12" y="33"/>
                    <a:pt x="13" y="35"/>
                    <a:pt x="14" y="36"/>
                  </a:cubicBezTo>
                  <a:cubicBezTo>
                    <a:pt x="17" y="39"/>
                    <a:pt x="13" y="36"/>
                    <a:pt x="13" y="36"/>
                  </a:cubicBezTo>
                  <a:cubicBezTo>
                    <a:pt x="12" y="35"/>
                    <a:pt x="11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2" y="37"/>
                    <a:pt x="10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1" y="39"/>
                    <a:pt x="7" y="38"/>
                    <a:pt x="6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4"/>
                    <a:pt x="9" y="29"/>
                    <a:pt x="11" y="23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8"/>
                    <a:pt x="52" y="71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9" y="69"/>
                  </a:cubicBezTo>
                  <a:cubicBezTo>
                    <a:pt x="45" y="66"/>
                    <a:pt x="42" y="63"/>
                    <a:pt x="38" y="60"/>
                  </a:cubicBezTo>
                  <a:cubicBezTo>
                    <a:pt x="32" y="53"/>
                    <a:pt x="25" y="47"/>
                    <a:pt x="19" y="41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7"/>
                    <a:pt x="16" y="37"/>
                  </a:cubicBezTo>
                  <a:cubicBezTo>
                    <a:pt x="16" y="37"/>
                    <a:pt x="17" y="37"/>
                    <a:pt x="17" y="38"/>
                  </a:cubicBezTo>
                  <a:cubicBezTo>
                    <a:pt x="17" y="38"/>
                    <a:pt x="18" y="38"/>
                    <a:pt x="18" y="37"/>
                  </a:cubicBezTo>
                  <a:cubicBezTo>
                    <a:pt x="17" y="36"/>
                    <a:pt x="16" y="34"/>
                    <a:pt x="15" y="33"/>
                  </a:cubicBezTo>
                  <a:cubicBezTo>
                    <a:pt x="14" y="32"/>
                    <a:pt x="14" y="31"/>
                    <a:pt x="13" y="30"/>
                  </a:cubicBezTo>
                  <a:cubicBezTo>
                    <a:pt x="13" y="30"/>
                    <a:pt x="11" y="26"/>
                    <a:pt x="11" y="26"/>
                  </a:cubicBezTo>
                  <a:cubicBezTo>
                    <a:pt x="12" y="27"/>
                    <a:pt x="13" y="28"/>
                    <a:pt x="14" y="29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1"/>
                    <a:pt x="17" y="33"/>
                    <a:pt x="18" y="34"/>
                  </a:cubicBezTo>
                  <a:cubicBezTo>
                    <a:pt x="18" y="35"/>
                    <a:pt x="18" y="35"/>
                    <a:pt x="19" y="35"/>
                  </a:cubicBezTo>
                  <a:cubicBezTo>
                    <a:pt x="19" y="35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2"/>
                    <a:pt x="15" y="30"/>
                    <a:pt x="13" y="26"/>
                  </a:cubicBezTo>
                  <a:cubicBezTo>
                    <a:pt x="12" y="25"/>
                    <a:pt x="12" y="24"/>
                    <a:pt x="11" y="23"/>
                  </a:cubicBezTo>
                  <a:cubicBezTo>
                    <a:pt x="12" y="24"/>
                    <a:pt x="14" y="26"/>
                    <a:pt x="15" y="27"/>
                  </a:cubicBezTo>
                  <a:cubicBezTo>
                    <a:pt x="16" y="29"/>
                    <a:pt x="17" y="30"/>
                    <a:pt x="18" y="32"/>
                  </a:cubicBezTo>
                  <a:cubicBezTo>
                    <a:pt x="22" y="36"/>
                    <a:pt x="27" y="39"/>
                    <a:pt x="30" y="42"/>
                  </a:cubicBezTo>
                  <a:cubicBezTo>
                    <a:pt x="34" y="46"/>
                    <a:pt x="38" y="51"/>
                    <a:pt x="42" y="55"/>
                  </a:cubicBezTo>
                  <a:cubicBezTo>
                    <a:pt x="45" y="59"/>
                    <a:pt x="49" y="63"/>
                    <a:pt x="52" y="67"/>
                  </a:cubicBezTo>
                  <a:cubicBezTo>
                    <a:pt x="55" y="71"/>
                    <a:pt x="50" y="65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1"/>
                    <a:pt x="16" y="34"/>
                  </a:cubicBezTo>
                  <a:cubicBezTo>
                    <a:pt x="16" y="33"/>
                    <a:pt x="16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39"/>
                    <a:pt x="7" y="39"/>
                    <a:pt x="7" y="38"/>
                  </a:cubicBezTo>
                  <a:cubicBezTo>
                    <a:pt x="7" y="39"/>
                    <a:pt x="8" y="39"/>
                    <a:pt x="10" y="40"/>
                  </a:cubicBezTo>
                  <a:cubicBezTo>
                    <a:pt x="9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4" y="37"/>
                  </a:cubicBezTo>
                  <a:cubicBezTo>
                    <a:pt x="14" y="38"/>
                    <a:pt x="15" y="38"/>
                    <a:pt x="16" y="38"/>
                  </a:cubicBezTo>
                  <a:cubicBezTo>
                    <a:pt x="15" y="38"/>
                    <a:pt x="15" y="39"/>
                    <a:pt x="14" y="39"/>
                  </a:cubicBezTo>
                  <a:close/>
                  <a:moveTo>
                    <a:pt x="12" y="39"/>
                  </a:moveTo>
                  <a:cubicBezTo>
                    <a:pt x="11" y="38"/>
                    <a:pt x="10" y="37"/>
                    <a:pt x="10" y="37"/>
                  </a:cubicBezTo>
                  <a:cubicBezTo>
                    <a:pt x="10" y="37"/>
                    <a:pt x="12" y="38"/>
                    <a:pt x="13" y="39"/>
                  </a:cubicBezTo>
                  <a:cubicBezTo>
                    <a:pt x="13" y="39"/>
                    <a:pt x="12" y="39"/>
                    <a:pt x="12" y="39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5"/>
                  </a:moveTo>
                  <a:cubicBezTo>
                    <a:pt x="54" y="93"/>
                    <a:pt x="52" y="91"/>
                    <a:pt x="51" y="90"/>
                  </a:cubicBezTo>
                  <a:cubicBezTo>
                    <a:pt x="53" y="92"/>
                    <a:pt x="55" y="93"/>
                    <a:pt x="58" y="95"/>
                  </a:cubicBezTo>
                  <a:cubicBezTo>
                    <a:pt x="57" y="95"/>
                    <a:pt x="56" y="95"/>
                    <a:pt x="55" y="95"/>
                  </a:cubicBezTo>
                  <a:close/>
                  <a:moveTo>
                    <a:pt x="52" y="96"/>
                  </a:moveTo>
                  <a:cubicBezTo>
                    <a:pt x="46" y="88"/>
                    <a:pt x="37" y="82"/>
                    <a:pt x="31" y="74"/>
                  </a:cubicBezTo>
                  <a:cubicBezTo>
                    <a:pt x="32" y="75"/>
                    <a:pt x="32" y="75"/>
                    <a:pt x="33" y="76"/>
                  </a:cubicBezTo>
                  <a:cubicBezTo>
                    <a:pt x="35" y="78"/>
                    <a:pt x="38" y="80"/>
                    <a:pt x="40" y="83"/>
                  </a:cubicBezTo>
                  <a:cubicBezTo>
                    <a:pt x="45" y="87"/>
                    <a:pt x="49" y="92"/>
                    <a:pt x="54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44" y="100"/>
                  </a:moveTo>
                  <a:cubicBezTo>
                    <a:pt x="42" y="96"/>
                    <a:pt x="39" y="94"/>
                    <a:pt x="36" y="92"/>
                  </a:cubicBezTo>
                  <a:cubicBezTo>
                    <a:pt x="36" y="91"/>
                    <a:pt x="35" y="90"/>
                    <a:pt x="34" y="90"/>
                  </a:cubicBezTo>
                  <a:cubicBezTo>
                    <a:pt x="36" y="91"/>
                    <a:pt x="38" y="92"/>
                    <a:pt x="39" y="94"/>
                  </a:cubicBezTo>
                  <a:cubicBezTo>
                    <a:pt x="42" y="95"/>
                    <a:pt x="44" y="97"/>
                    <a:pt x="46" y="99"/>
                  </a:cubicBezTo>
                  <a:cubicBezTo>
                    <a:pt x="45" y="99"/>
                    <a:pt x="45" y="99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2"/>
                    <a:pt x="55" y="91"/>
                    <a:pt x="53" y="89"/>
                  </a:cubicBezTo>
                  <a:cubicBezTo>
                    <a:pt x="50" y="86"/>
                    <a:pt x="47" y="83"/>
                    <a:pt x="45" y="80"/>
                  </a:cubicBezTo>
                  <a:cubicBezTo>
                    <a:pt x="41" y="75"/>
                    <a:pt x="37" y="72"/>
                    <a:pt x="33" y="68"/>
                  </a:cubicBezTo>
                  <a:cubicBezTo>
                    <a:pt x="36" y="71"/>
                    <a:pt x="39" y="73"/>
                    <a:pt x="42" y="76"/>
                  </a:cubicBezTo>
                  <a:cubicBezTo>
                    <a:pt x="48" y="83"/>
                    <a:pt x="56" y="88"/>
                    <a:pt x="62" y="94"/>
                  </a:cubicBezTo>
                  <a:cubicBezTo>
                    <a:pt x="61" y="94"/>
                    <a:pt x="60" y="94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4"/>
                  </a:cubicBezTo>
                  <a:cubicBezTo>
                    <a:pt x="34" y="73"/>
                    <a:pt x="33" y="72"/>
                    <a:pt x="31" y="71"/>
                  </a:cubicBezTo>
                  <a:cubicBezTo>
                    <a:pt x="31" y="70"/>
                    <a:pt x="25" y="65"/>
                    <a:pt x="28" y="68"/>
                  </a:cubicBezTo>
                  <a:cubicBezTo>
                    <a:pt x="31" y="70"/>
                    <a:pt x="33" y="72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3"/>
                    <a:pt x="39" y="85"/>
                  </a:cubicBezTo>
                  <a:cubicBezTo>
                    <a:pt x="43" y="89"/>
                    <a:pt x="47" y="93"/>
                    <a:pt x="50" y="97"/>
                  </a:cubicBezTo>
                  <a:cubicBezTo>
                    <a:pt x="50" y="97"/>
                    <a:pt x="49" y="97"/>
                    <a:pt x="49" y="97"/>
                  </a:cubicBezTo>
                  <a:cubicBezTo>
                    <a:pt x="46" y="90"/>
                    <a:pt x="39" y="87"/>
                    <a:pt x="33" y="82"/>
                  </a:cubicBezTo>
                  <a:cubicBezTo>
                    <a:pt x="33" y="81"/>
                    <a:pt x="32" y="80"/>
                    <a:pt x="31" y="79"/>
                  </a:cubicBezTo>
                  <a:cubicBezTo>
                    <a:pt x="31" y="79"/>
                    <a:pt x="31" y="79"/>
                    <a:pt x="31" y="78"/>
                  </a:cubicBezTo>
                  <a:cubicBezTo>
                    <a:pt x="31" y="78"/>
                    <a:pt x="32" y="79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8"/>
                    <a:pt x="47" y="98"/>
                    <a:pt x="47" y="98"/>
                  </a:cubicBezTo>
                  <a:cubicBezTo>
                    <a:pt x="45" y="95"/>
                    <a:pt x="42" y="93"/>
                    <a:pt x="40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5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6"/>
                    <a:pt x="43" y="93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1"/>
                    <a:pt x="43" y="95"/>
                    <a:pt x="41" y="94"/>
                  </a:cubicBezTo>
                  <a:cubicBezTo>
                    <a:pt x="39" y="92"/>
                    <a:pt x="36" y="90"/>
                    <a:pt x="34" y="88"/>
                  </a:cubicBezTo>
                  <a:cubicBezTo>
                    <a:pt x="34" y="88"/>
                    <a:pt x="33" y="88"/>
                    <a:pt x="33" y="88"/>
                  </a:cubicBezTo>
                  <a:cubicBezTo>
                    <a:pt x="33" y="87"/>
                    <a:pt x="33" y="86"/>
                    <a:pt x="33" y="85"/>
                  </a:cubicBezTo>
                  <a:cubicBezTo>
                    <a:pt x="36" y="88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99"/>
                    <a:pt x="43" y="100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39" y="100"/>
                    <a:pt x="38" y="99"/>
                    <a:pt x="37" y="97"/>
                  </a:cubicBezTo>
                  <a:close/>
                  <a:moveTo>
                    <a:pt x="55" y="85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1"/>
                    <a:pt x="40" y="69"/>
                    <a:pt x="37" y="66"/>
                  </a:cubicBezTo>
                  <a:cubicBezTo>
                    <a:pt x="38" y="67"/>
                    <a:pt x="38" y="67"/>
                    <a:pt x="39" y="67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9"/>
                    <a:pt x="62" y="91"/>
                    <a:pt x="62" y="94"/>
                  </a:cubicBezTo>
                  <a:cubicBezTo>
                    <a:pt x="61" y="90"/>
                    <a:pt x="58" y="88"/>
                    <a:pt x="55" y="85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0"/>
                    <a:pt x="34" y="57"/>
                  </a:cubicBezTo>
                  <a:cubicBezTo>
                    <a:pt x="31" y="54"/>
                    <a:pt x="27" y="51"/>
                    <a:pt x="24" y="47"/>
                  </a:cubicBezTo>
                  <a:cubicBezTo>
                    <a:pt x="23" y="46"/>
                    <a:pt x="21" y="44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49"/>
                    <a:pt x="30" y="53"/>
                    <a:pt x="34" y="56"/>
                  </a:cubicBezTo>
                  <a:cubicBezTo>
                    <a:pt x="41" y="63"/>
                    <a:pt x="49" y="70"/>
                    <a:pt x="56" y="76"/>
                  </a:cubicBezTo>
                  <a:cubicBezTo>
                    <a:pt x="56" y="77"/>
                    <a:pt x="57" y="77"/>
                    <a:pt x="57" y="76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3"/>
                    <a:pt x="43" y="67"/>
                  </a:cubicBezTo>
                  <a:close/>
                  <a:moveTo>
                    <a:pt x="21" y="39"/>
                  </a:moveTo>
                  <a:cubicBezTo>
                    <a:pt x="20" y="37"/>
                    <a:pt x="19" y="36"/>
                    <a:pt x="17" y="35"/>
                  </a:cubicBezTo>
                  <a:cubicBezTo>
                    <a:pt x="19" y="37"/>
                    <a:pt x="21" y="39"/>
                    <a:pt x="23" y="40"/>
                  </a:cubicBezTo>
                  <a:cubicBezTo>
                    <a:pt x="26" y="44"/>
                    <a:pt x="30" y="47"/>
                    <a:pt x="33" y="50"/>
                  </a:cubicBezTo>
                  <a:cubicBezTo>
                    <a:pt x="40" y="57"/>
                    <a:pt x="47" y="63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2"/>
                    <a:pt x="32" y="52"/>
                    <a:pt x="21" y="39"/>
                  </a:cubicBezTo>
                  <a:close/>
                  <a:moveTo>
                    <a:pt x="46" y="58"/>
                  </a:moveTo>
                  <a:cubicBezTo>
                    <a:pt x="42" y="54"/>
                    <a:pt x="38" y="50"/>
                    <a:pt x="34" y="46"/>
                  </a:cubicBezTo>
                  <a:cubicBezTo>
                    <a:pt x="31" y="42"/>
                    <a:pt x="27" y="38"/>
                    <a:pt x="22" y="34"/>
                  </a:cubicBezTo>
                  <a:cubicBezTo>
                    <a:pt x="18" y="31"/>
                    <a:pt x="15" y="26"/>
                    <a:pt x="11" y="22"/>
                  </a:cubicBezTo>
                  <a:cubicBezTo>
                    <a:pt x="12" y="20"/>
                    <a:pt x="12" y="19"/>
                    <a:pt x="13" y="17"/>
                  </a:cubicBezTo>
                  <a:cubicBezTo>
                    <a:pt x="17" y="23"/>
                    <a:pt x="23" y="28"/>
                    <a:pt x="28" y="33"/>
                  </a:cubicBezTo>
                  <a:cubicBezTo>
                    <a:pt x="34" y="40"/>
                    <a:pt x="41" y="46"/>
                    <a:pt x="47" y="54"/>
                  </a:cubicBezTo>
                  <a:cubicBezTo>
                    <a:pt x="47" y="55"/>
                    <a:pt x="48" y="56"/>
                    <a:pt x="49" y="56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1"/>
                    <a:pt x="41" y="50"/>
                  </a:cubicBezTo>
                  <a:cubicBezTo>
                    <a:pt x="39" y="47"/>
                    <a:pt x="36" y="45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0" y="37"/>
                    <a:pt x="26" y="33"/>
                    <a:pt x="22" y="29"/>
                  </a:cubicBezTo>
                  <a:cubicBezTo>
                    <a:pt x="19" y="26"/>
                    <a:pt x="16" y="23"/>
                    <a:pt x="13" y="19"/>
                  </a:cubicBezTo>
                  <a:cubicBezTo>
                    <a:pt x="13" y="19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6" y="24"/>
                    <a:pt x="17" y="26"/>
                    <a:pt x="19" y="27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4"/>
                    <a:pt x="29" y="38"/>
                    <a:pt x="32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5"/>
                    <a:pt x="54" y="67"/>
                    <a:pt x="54" y="69"/>
                  </a:cubicBezTo>
                  <a:cubicBezTo>
                    <a:pt x="52" y="65"/>
                    <a:pt x="49" y="62"/>
                    <a:pt x="46" y="58"/>
                  </a:cubicBezTo>
                  <a:close/>
                  <a:moveTo>
                    <a:pt x="15" y="12"/>
                  </a:moveTo>
                  <a:cubicBezTo>
                    <a:pt x="21" y="19"/>
                    <a:pt x="27" y="26"/>
                    <a:pt x="34" y="31"/>
                  </a:cubicBezTo>
                  <a:cubicBezTo>
                    <a:pt x="37" y="34"/>
                    <a:pt x="40" y="37"/>
                    <a:pt x="42" y="40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0" y="39"/>
                    <a:pt x="39" y="37"/>
                    <a:pt x="37" y="36"/>
                  </a:cubicBezTo>
                  <a:cubicBezTo>
                    <a:pt x="31" y="29"/>
                    <a:pt x="24" y="23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8" y="20"/>
                    <a:pt x="22" y="23"/>
                    <a:pt x="25" y="27"/>
                  </a:cubicBezTo>
                  <a:cubicBezTo>
                    <a:pt x="22" y="23"/>
                    <a:pt x="18" y="20"/>
                    <a:pt x="13" y="17"/>
                  </a:cubicBezTo>
                  <a:cubicBezTo>
                    <a:pt x="14" y="15"/>
                    <a:pt x="15" y="14"/>
                    <a:pt x="15" y="12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1"/>
                  </a:cubicBezTo>
                  <a:cubicBezTo>
                    <a:pt x="38" y="32"/>
                    <a:pt x="39" y="34"/>
                    <a:pt x="41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6" y="32"/>
                    <a:pt x="35" y="31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6" y="22"/>
                    <a:pt x="21" y="16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lose/>
                  <a:moveTo>
                    <a:pt x="27" y="24"/>
                  </a:moveTo>
                  <a:cubicBezTo>
                    <a:pt x="23" y="21"/>
                    <a:pt x="20" y="18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1" y="18"/>
                    <a:pt x="23" y="20"/>
                  </a:cubicBezTo>
                  <a:cubicBezTo>
                    <a:pt x="24" y="21"/>
                    <a:pt x="25" y="23"/>
                    <a:pt x="27" y="24"/>
                  </a:cubicBezTo>
                  <a:close/>
                  <a:moveTo>
                    <a:pt x="42" y="51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9"/>
                    <a:pt x="51" y="60"/>
                    <a:pt x="52" y="62"/>
                  </a:cubicBezTo>
                  <a:cubicBezTo>
                    <a:pt x="48" y="58"/>
                    <a:pt x="45" y="55"/>
                    <a:pt x="42" y="51"/>
                  </a:cubicBezTo>
                  <a:close/>
                  <a:moveTo>
                    <a:pt x="29" y="31"/>
                  </a:moveTo>
                  <a:cubicBezTo>
                    <a:pt x="30" y="31"/>
                    <a:pt x="31" y="32"/>
                    <a:pt x="31" y="33"/>
                  </a:cubicBezTo>
                  <a:cubicBezTo>
                    <a:pt x="34" y="36"/>
                    <a:pt x="37" y="39"/>
                    <a:pt x="40" y="41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0" y="41"/>
                    <a:pt x="38" y="40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7"/>
                    <a:pt x="42" y="38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5" y="41"/>
                    <a:pt x="45" y="42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2"/>
                    <a:pt x="40" y="18"/>
                    <a:pt x="36" y="15"/>
                  </a:cubicBezTo>
                  <a:cubicBezTo>
                    <a:pt x="37" y="16"/>
                    <a:pt x="39" y="16"/>
                    <a:pt x="40" y="17"/>
                  </a:cubicBezTo>
                  <a:cubicBezTo>
                    <a:pt x="44" y="20"/>
                    <a:pt x="47" y="23"/>
                    <a:pt x="51" y="25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7"/>
                  </a:moveTo>
                  <a:cubicBezTo>
                    <a:pt x="42" y="23"/>
                    <a:pt x="38" y="20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2" y="15"/>
                    <a:pt x="35" y="17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7"/>
                    <a:pt x="44" y="27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4"/>
                    <a:pt x="37" y="23"/>
                  </a:cubicBezTo>
                  <a:cubicBezTo>
                    <a:pt x="39" y="24"/>
                    <a:pt x="41" y="26"/>
                    <a:pt x="43" y="28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1" y="31"/>
                    <a:pt x="42" y="31"/>
                  </a:cubicBezTo>
                  <a:cubicBezTo>
                    <a:pt x="39" y="29"/>
                    <a:pt x="37" y="26"/>
                    <a:pt x="34" y="24"/>
                  </a:cubicBezTo>
                  <a:cubicBezTo>
                    <a:pt x="30" y="20"/>
                    <a:pt x="26" y="16"/>
                    <a:pt x="22" y="12"/>
                  </a:cubicBezTo>
                  <a:cubicBezTo>
                    <a:pt x="23" y="13"/>
                    <a:pt x="24" y="13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5"/>
                  </a:cubicBezTo>
                  <a:cubicBezTo>
                    <a:pt x="48" y="23"/>
                    <a:pt x="45" y="21"/>
                    <a:pt x="42" y="18"/>
                  </a:cubicBezTo>
                  <a:cubicBezTo>
                    <a:pt x="39" y="15"/>
                    <a:pt x="35" y="14"/>
                    <a:pt x="32" y="12"/>
                  </a:cubicBezTo>
                  <a:cubicBezTo>
                    <a:pt x="32" y="11"/>
                    <a:pt x="31" y="10"/>
                    <a:pt x="30" y="10"/>
                  </a:cubicBezTo>
                  <a:cubicBezTo>
                    <a:pt x="38" y="15"/>
                    <a:pt x="45" y="20"/>
                    <a:pt x="53" y="25"/>
                  </a:cubicBezTo>
                  <a:close/>
                  <a:moveTo>
                    <a:pt x="19" y="3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5" y="8"/>
                    <a:pt x="28" y="9"/>
                    <a:pt x="31" y="11"/>
                  </a:cubicBezTo>
                  <a:cubicBezTo>
                    <a:pt x="34" y="13"/>
                    <a:pt x="36" y="16"/>
                    <a:pt x="39" y="18"/>
                  </a:cubicBezTo>
                  <a:cubicBezTo>
                    <a:pt x="42" y="20"/>
                    <a:pt x="44" y="23"/>
                    <a:pt x="47" y="26"/>
                  </a:cubicBezTo>
                  <a:cubicBezTo>
                    <a:pt x="46" y="25"/>
                    <a:pt x="45" y="24"/>
                    <a:pt x="44" y="23"/>
                  </a:cubicBezTo>
                  <a:cubicBezTo>
                    <a:pt x="42" y="22"/>
                    <a:pt x="41" y="20"/>
                    <a:pt x="39" y="19"/>
                  </a:cubicBezTo>
                  <a:cubicBezTo>
                    <a:pt x="37" y="17"/>
                    <a:pt x="34" y="16"/>
                    <a:pt x="32" y="14"/>
                  </a:cubicBezTo>
                  <a:cubicBezTo>
                    <a:pt x="28" y="12"/>
                    <a:pt x="25" y="9"/>
                    <a:pt x="23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1" y="5"/>
                    <a:pt x="21" y="5"/>
                    <a:pt x="20" y="4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3" y="8"/>
                    <a:pt x="27" y="12"/>
                    <a:pt x="31" y="15"/>
                  </a:cubicBezTo>
                  <a:cubicBezTo>
                    <a:pt x="35" y="19"/>
                    <a:pt x="39" y="21"/>
                    <a:pt x="43" y="26"/>
                  </a:cubicBezTo>
                  <a:cubicBezTo>
                    <a:pt x="43" y="27"/>
                    <a:pt x="44" y="27"/>
                    <a:pt x="43" y="27"/>
                  </a:cubicBezTo>
                  <a:cubicBezTo>
                    <a:pt x="41" y="25"/>
                    <a:pt x="39" y="24"/>
                    <a:pt x="38" y="23"/>
                  </a:cubicBezTo>
                  <a:cubicBezTo>
                    <a:pt x="36" y="21"/>
                    <a:pt x="33" y="19"/>
                    <a:pt x="31" y="17"/>
                  </a:cubicBezTo>
                  <a:cubicBezTo>
                    <a:pt x="28" y="14"/>
                    <a:pt x="24" y="11"/>
                    <a:pt x="21" y="8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5"/>
                    <a:pt x="18" y="6"/>
                    <a:pt x="19" y="6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0"/>
                    <a:pt x="36" y="23"/>
                    <a:pt x="40" y="27"/>
                  </a:cubicBezTo>
                  <a:cubicBezTo>
                    <a:pt x="40" y="27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1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15"/>
                    <a:pt x="29" y="21"/>
                    <a:pt x="36" y="27"/>
                  </a:cubicBezTo>
                  <a:cubicBezTo>
                    <a:pt x="37" y="28"/>
                    <a:pt x="39" y="29"/>
                    <a:pt x="40" y="31"/>
                  </a:cubicBezTo>
                  <a:cubicBezTo>
                    <a:pt x="44" y="35"/>
                    <a:pt x="40" y="31"/>
                    <a:pt x="39" y="31"/>
                  </a:cubicBezTo>
                  <a:cubicBezTo>
                    <a:pt x="36" y="28"/>
                    <a:pt x="33" y="26"/>
                    <a:pt x="29" y="23"/>
                  </a:cubicBezTo>
                  <a:cubicBezTo>
                    <a:pt x="25" y="18"/>
                    <a:pt x="21" y="14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7"/>
                    <a:pt x="18" y="5"/>
                    <a:pt x="19" y="3"/>
                  </a:cubicBezTo>
                  <a:close/>
                  <a:moveTo>
                    <a:pt x="33" y="20"/>
                  </a:moveTo>
                  <a:cubicBezTo>
                    <a:pt x="31" y="18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19"/>
                    <a:pt x="33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96" name="图标"/>
            <p:cNvSpPr>
              <a:spLocks noEditPoints="1"/>
            </p:cNvSpPr>
            <p:nvPr userDrawn="1"/>
          </p:nvSpPr>
          <p:spPr bwMode="auto">
            <a:xfrm flipH="1">
              <a:off x="1635010" y="5864537"/>
              <a:ext cx="207832" cy="357634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197" name="图标"/>
            <p:cNvSpPr>
              <a:spLocks noEditPoints="1"/>
            </p:cNvSpPr>
            <p:nvPr userDrawn="1"/>
          </p:nvSpPr>
          <p:spPr bwMode="auto">
            <a:xfrm flipH="1">
              <a:off x="1069059" y="5854562"/>
              <a:ext cx="210531" cy="357634"/>
            </a:xfrm>
            <a:custGeom>
              <a:avLst/>
              <a:gdLst>
                <a:gd name="T0" fmla="*/ 0 w 66"/>
                <a:gd name="T1" fmla="*/ 43 h 112"/>
                <a:gd name="T2" fmla="*/ 64 w 66"/>
                <a:gd name="T3" fmla="*/ 98 h 112"/>
                <a:gd name="T4" fmla="*/ 33 w 66"/>
                <a:gd name="T5" fmla="*/ 27 h 112"/>
                <a:gd name="T6" fmla="*/ 29 w 66"/>
                <a:gd name="T7" fmla="*/ 29 h 112"/>
                <a:gd name="T8" fmla="*/ 21 w 66"/>
                <a:gd name="T9" fmla="*/ 24 h 112"/>
                <a:gd name="T10" fmla="*/ 39 w 66"/>
                <a:gd name="T11" fmla="*/ 104 h 112"/>
                <a:gd name="T12" fmla="*/ 36 w 66"/>
                <a:gd name="T13" fmla="*/ 96 h 112"/>
                <a:gd name="T14" fmla="*/ 47 w 66"/>
                <a:gd name="T15" fmla="*/ 96 h 112"/>
                <a:gd name="T16" fmla="*/ 49 w 66"/>
                <a:gd name="T17" fmla="*/ 95 h 112"/>
                <a:gd name="T18" fmla="*/ 43 w 66"/>
                <a:gd name="T19" fmla="*/ 85 h 112"/>
                <a:gd name="T20" fmla="*/ 55 w 66"/>
                <a:gd name="T21" fmla="*/ 92 h 112"/>
                <a:gd name="T22" fmla="*/ 32 w 66"/>
                <a:gd name="T23" fmla="*/ 62 h 112"/>
                <a:gd name="T24" fmla="*/ 23 w 66"/>
                <a:gd name="T25" fmla="*/ 54 h 112"/>
                <a:gd name="T26" fmla="*/ 44 w 66"/>
                <a:gd name="T27" fmla="*/ 72 h 112"/>
                <a:gd name="T28" fmla="*/ 11 w 66"/>
                <a:gd name="T29" fmla="*/ 26 h 112"/>
                <a:gd name="T30" fmla="*/ 13 w 66"/>
                <a:gd name="T31" fmla="*/ 36 h 112"/>
                <a:gd name="T32" fmla="*/ 6 w 66"/>
                <a:gd name="T33" fmla="*/ 39 h 112"/>
                <a:gd name="T34" fmla="*/ 38 w 66"/>
                <a:gd name="T35" fmla="*/ 60 h 112"/>
                <a:gd name="T36" fmla="*/ 17 w 66"/>
                <a:gd name="T37" fmla="*/ 38 h 112"/>
                <a:gd name="T38" fmla="*/ 18 w 66"/>
                <a:gd name="T39" fmla="*/ 34 h 112"/>
                <a:gd name="T40" fmla="*/ 18 w 66"/>
                <a:gd name="T41" fmla="*/ 32 h 112"/>
                <a:gd name="T42" fmla="*/ 16 w 66"/>
                <a:gd name="T43" fmla="*/ 34 h 112"/>
                <a:gd name="T44" fmla="*/ 14 w 66"/>
                <a:gd name="T45" fmla="*/ 38 h 112"/>
                <a:gd name="T46" fmla="*/ 4 w 66"/>
                <a:gd name="T47" fmla="*/ 41 h 112"/>
                <a:gd name="T48" fmla="*/ 58 w 66"/>
                <a:gd name="T49" fmla="*/ 95 h 112"/>
                <a:gd name="T50" fmla="*/ 52 w 66"/>
                <a:gd name="T51" fmla="*/ 97 h 112"/>
                <a:gd name="T52" fmla="*/ 59 w 66"/>
                <a:gd name="T53" fmla="*/ 95 h 112"/>
                <a:gd name="T54" fmla="*/ 36 w 66"/>
                <a:gd name="T55" fmla="*/ 75 h 112"/>
                <a:gd name="T56" fmla="*/ 51 w 66"/>
                <a:gd name="T57" fmla="*/ 97 h 112"/>
                <a:gd name="T58" fmla="*/ 47 w 66"/>
                <a:gd name="T59" fmla="*/ 99 h 112"/>
                <a:gd name="T60" fmla="*/ 41 w 66"/>
                <a:gd name="T61" fmla="*/ 94 h 112"/>
                <a:gd name="T62" fmla="*/ 41 w 66"/>
                <a:gd name="T63" fmla="*/ 103 h 112"/>
                <a:gd name="T64" fmla="*/ 60 w 66"/>
                <a:gd name="T65" fmla="*/ 87 h 112"/>
                <a:gd name="T66" fmla="*/ 23 w 66"/>
                <a:gd name="T67" fmla="*/ 46 h 112"/>
                <a:gd name="T68" fmla="*/ 17 w 66"/>
                <a:gd name="T69" fmla="*/ 36 h 112"/>
                <a:gd name="T70" fmla="*/ 46 w 66"/>
                <a:gd name="T71" fmla="*/ 59 h 112"/>
                <a:gd name="T72" fmla="*/ 49 w 66"/>
                <a:gd name="T73" fmla="*/ 57 h 112"/>
                <a:gd name="T74" fmla="*/ 12 w 66"/>
                <a:gd name="T75" fmla="*/ 20 h 112"/>
                <a:gd name="T76" fmla="*/ 52 w 66"/>
                <a:gd name="T77" fmla="*/ 64 h 112"/>
                <a:gd name="T78" fmla="*/ 43 w 66"/>
                <a:gd name="T79" fmla="*/ 41 h 112"/>
                <a:gd name="T80" fmla="*/ 25 w 66"/>
                <a:gd name="T81" fmla="*/ 28 h 112"/>
                <a:gd name="T82" fmla="*/ 38 w 66"/>
                <a:gd name="T83" fmla="*/ 34 h 112"/>
                <a:gd name="T84" fmla="*/ 17 w 66"/>
                <a:gd name="T85" fmla="*/ 15 h 112"/>
                <a:gd name="T86" fmla="*/ 52 w 66"/>
                <a:gd name="T87" fmla="*/ 62 h 112"/>
                <a:gd name="T88" fmla="*/ 29 w 66"/>
                <a:gd name="T89" fmla="*/ 32 h 112"/>
                <a:gd name="T90" fmla="*/ 48 w 66"/>
                <a:gd name="T91" fmla="*/ 27 h 112"/>
                <a:gd name="T92" fmla="*/ 28 w 66"/>
                <a:gd name="T93" fmla="*/ 12 h 112"/>
                <a:gd name="T94" fmla="*/ 43 w 66"/>
                <a:gd name="T95" fmla="*/ 28 h 112"/>
                <a:gd name="T96" fmla="*/ 22 w 66"/>
                <a:gd name="T97" fmla="*/ 13 h 112"/>
                <a:gd name="T98" fmla="*/ 32 w 66"/>
                <a:gd name="T99" fmla="*/ 12 h 112"/>
                <a:gd name="T100" fmla="*/ 39 w 66"/>
                <a:gd name="T101" fmla="*/ 19 h 112"/>
                <a:gd name="T102" fmla="*/ 20 w 66"/>
                <a:gd name="T103" fmla="*/ 5 h 112"/>
                <a:gd name="T104" fmla="*/ 21 w 66"/>
                <a:gd name="T105" fmla="*/ 8 h 112"/>
                <a:gd name="T106" fmla="*/ 41 w 66"/>
                <a:gd name="T107" fmla="*/ 29 h 112"/>
                <a:gd name="T108" fmla="*/ 39 w 66"/>
                <a:gd name="T109" fmla="*/ 31 h 112"/>
                <a:gd name="T110" fmla="*/ 31 w 66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112">
                  <a:moveTo>
                    <a:pt x="57" y="25"/>
                  </a:moveTo>
                  <a:cubicBezTo>
                    <a:pt x="57" y="25"/>
                    <a:pt x="57" y="24"/>
                    <a:pt x="56" y="24"/>
                  </a:cubicBezTo>
                  <a:cubicBezTo>
                    <a:pt x="44" y="17"/>
                    <a:pt x="32" y="8"/>
                    <a:pt x="20" y="1"/>
                  </a:cubicBezTo>
                  <a:cubicBezTo>
                    <a:pt x="19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8"/>
                    <a:pt x="11" y="16"/>
                    <a:pt x="8" y="23"/>
                  </a:cubicBezTo>
                  <a:cubicBezTo>
                    <a:pt x="5" y="30"/>
                    <a:pt x="3" y="36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7" y="43"/>
                    <a:pt x="12" y="43"/>
                    <a:pt x="16" y="42"/>
                  </a:cubicBezTo>
                  <a:cubicBezTo>
                    <a:pt x="23" y="64"/>
                    <a:pt x="32" y="87"/>
                    <a:pt x="35" y="110"/>
                  </a:cubicBezTo>
                  <a:cubicBezTo>
                    <a:pt x="34" y="111"/>
                    <a:pt x="36" y="112"/>
                    <a:pt x="36" y="112"/>
                  </a:cubicBezTo>
                  <a:cubicBezTo>
                    <a:pt x="37" y="111"/>
                    <a:pt x="37" y="111"/>
                    <a:pt x="38" y="111"/>
                  </a:cubicBezTo>
                  <a:cubicBezTo>
                    <a:pt x="43" y="102"/>
                    <a:pt x="55" y="98"/>
                    <a:pt x="64" y="98"/>
                  </a:cubicBezTo>
                  <a:cubicBezTo>
                    <a:pt x="65" y="98"/>
                    <a:pt x="65" y="97"/>
                    <a:pt x="65" y="97"/>
                  </a:cubicBezTo>
                  <a:cubicBezTo>
                    <a:pt x="66" y="97"/>
                    <a:pt x="66" y="96"/>
                    <a:pt x="66" y="96"/>
                  </a:cubicBezTo>
                  <a:cubicBezTo>
                    <a:pt x="59" y="74"/>
                    <a:pt x="51" y="53"/>
                    <a:pt x="44" y="31"/>
                  </a:cubicBezTo>
                  <a:cubicBezTo>
                    <a:pt x="48" y="30"/>
                    <a:pt x="52" y="29"/>
                    <a:pt x="56" y="27"/>
                  </a:cubicBezTo>
                  <a:cubicBezTo>
                    <a:pt x="58" y="27"/>
                    <a:pt x="58" y="26"/>
                    <a:pt x="57" y="25"/>
                  </a:cubicBezTo>
                  <a:close/>
                  <a:moveTo>
                    <a:pt x="43" y="38"/>
                  </a:moveTo>
                  <a:cubicBezTo>
                    <a:pt x="41" y="34"/>
                    <a:pt x="36" y="31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30"/>
                    <a:pt x="39" y="32"/>
                    <a:pt x="42" y="34"/>
                  </a:cubicBezTo>
                  <a:cubicBezTo>
                    <a:pt x="43" y="35"/>
                    <a:pt x="43" y="36"/>
                    <a:pt x="43" y="38"/>
                  </a:cubicBezTo>
                  <a:close/>
                  <a:moveTo>
                    <a:pt x="47" y="48"/>
                  </a:moveTo>
                  <a:cubicBezTo>
                    <a:pt x="43" y="44"/>
                    <a:pt x="39" y="40"/>
                    <a:pt x="34" y="36"/>
                  </a:cubicBezTo>
                  <a:cubicBezTo>
                    <a:pt x="30" y="31"/>
                    <a:pt x="26" y="27"/>
                    <a:pt x="22" y="22"/>
                  </a:cubicBezTo>
                  <a:cubicBezTo>
                    <a:pt x="24" y="24"/>
                    <a:pt x="27" y="27"/>
                    <a:pt x="29" y="29"/>
                  </a:cubicBezTo>
                  <a:cubicBezTo>
                    <a:pt x="35" y="35"/>
                    <a:pt x="40" y="40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6"/>
                    <a:pt x="46" y="47"/>
                    <a:pt x="47" y="48"/>
                  </a:cubicBezTo>
                  <a:close/>
                  <a:moveTo>
                    <a:pt x="50" y="57"/>
                  </a:moveTo>
                  <a:cubicBezTo>
                    <a:pt x="40" y="44"/>
                    <a:pt x="28" y="33"/>
                    <a:pt x="17" y="22"/>
                  </a:cubicBezTo>
                  <a:cubicBezTo>
                    <a:pt x="16" y="21"/>
                    <a:pt x="12" y="16"/>
                    <a:pt x="15" y="19"/>
                  </a:cubicBezTo>
                  <a:cubicBezTo>
                    <a:pt x="17" y="21"/>
                    <a:pt x="19" y="22"/>
                    <a:pt x="21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5"/>
                    <a:pt x="50" y="57"/>
                  </a:cubicBezTo>
                  <a:close/>
                  <a:moveTo>
                    <a:pt x="37" y="106"/>
                  </a:moveTo>
                  <a:cubicBezTo>
                    <a:pt x="37" y="105"/>
                    <a:pt x="37" y="104"/>
                    <a:pt x="36" y="103"/>
                  </a:cubicBezTo>
                  <a:cubicBezTo>
                    <a:pt x="37" y="103"/>
                    <a:pt x="37" y="104"/>
                    <a:pt x="38" y="105"/>
                  </a:cubicBezTo>
                  <a:cubicBezTo>
                    <a:pt x="38" y="105"/>
                    <a:pt x="39" y="105"/>
                    <a:pt x="39" y="104"/>
                  </a:cubicBezTo>
                  <a:cubicBezTo>
                    <a:pt x="38" y="104"/>
                    <a:pt x="35" y="101"/>
                    <a:pt x="38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9" y="104"/>
                    <a:pt x="38" y="105"/>
                    <a:pt x="37" y="106"/>
                  </a:cubicBezTo>
                  <a:close/>
                  <a:moveTo>
                    <a:pt x="34" y="91"/>
                  </a:moveTo>
                  <a:cubicBezTo>
                    <a:pt x="36" y="93"/>
                    <a:pt x="38" y="94"/>
                    <a:pt x="40" y="96"/>
                  </a:cubicBezTo>
                  <a:cubicBezTo>
                    <a:pt x="40" y="97"/>
                    <a:pt x="44" y="100"/>
                    <a:pt x="43" y="100"/>
                  </a:cubicBezTo>
                  <a:cubicBezTo>
                    <a:pt x="41" y="99"/>
                    <a:pt x="38" y="97"/>
                    <a:pt x="36" y="96"/>
                  </a:cubicBezTo>
                  <a:cubicBezTo>
                    <a:pt x="36" y="96"/>
                    <a:pt x="35" y="96"/>
                    <a:pt x="36" y="96"/>
                  </a:cubicBezTo>
                  <a:cubicBezTo>
                    <a:pt x="37" y="99"/>
                    <a:pt x="38" y="101"/>
                    <a:pt x="40" y="103"/>
                  </a:cubicBezTo>
                  <a:cubicBezTo>
                    <a:pt x="40" y="104"/>
                    <a:pt x="38" y="102"/>
                    <a:pt x="38" y="101"/>
                  </a:cubicBezTo>
                  <a:cubicBezTo>
                    <a:pt x="37" y="101"/>
                    <a:pt x="37" y="101"/>
                    <a:pt x="36" y="101"/>
                  </a:cubicBezTo>
                  <a:cubicBezTo>
                    <a:pt x="35" y="97"/>
                    <a:pt x="35" y="94"/>
                    <a:pt x="34" y="91"/>
                  </a:cubicBezTo>
                  <a:close/>
                  <a:moveTo>
                    <a:pt x="31" y="81"/>
                  </a:moveTo>
                  <a:cubicBezTo>
                    <a:pt x="36" y="86"/>
                    <a:pt x="43" y="90"/>
                    <a:pt x="47" y="96"/>
                  </a:cubicBezTo>
                  <a:cubicBezTo>
                    <a:pt x="49" y="99"/>
                    <a:pt x="46" y="96"/>
                    <a:pt x="45" y="95"/>
                  </a:cubicBezTo>
                  <a:cubicBezTo>
                    <a:pt x="43" y="93"/>
                    <a:pt x="42" y="91"/>
                    <a:pt x="40" y="89"/>
                  </a:cubicBezTo>
                  <a:cubicBezTo>
                    <a:pt x="38" y="87"/>
                    <a:pt x="35" y="84"/>
                    <a:pt x="32" y="83"/>
                  </a:cubicBezTo>
                  <a:cubicBezTo>
                    <a:pt x="32" y="82"/>
                    <a:pt x="32" y="81"/>
                    <a:pt x="31" y="81"/>
                  </a:cubicBezTo>
                  <a:close/>
                  <a:moveTo>
                    <a:pt x="29" y="74"/>
                  </a:moveTo>
                  <a:cubicBezTo>
                    <a:pt x="35" y="82"/>
                    <a:pt x="43" y="87"/>
                    <a:pt x="49" y="95"/>
                  </a:cubicBezTo>
                  <a:cubicBezTo>
                    <a:pt x="52" y="98"/>
                    <a:pt x="51" y="97"/>
                    <a:pt x="49" y="95"/>
                  </a:cubicBezTo>
                  <a:cubicBezTo>
                    <a:pt x="46" y="92"/>
                    <a:pt x="44" y="90"/>
                    <a:pt x="42" y="88"/>
                  </a:cubicBezTo>
                  <a:cubicBezTo>
                    <a:pt x="38" y="84"/>
                    <a:pt x="35" y="81"/>
                    <a:pt x="30" y="78"/>
                  </a:cubicBezTo>
                  <a:cubicBezTo>
                    <a:pt x="30" y="76"/>
                    <a:pt x="30" y="75"/>
                    <a:pt x="29" y="74"/>
                  </a:cubicBezTo>
                  <a:close/>
                  <a:moveTo>
                    <a:pt x="28" y="68"/>
                  </a:moveTo>
                  <a:cubicBezTo>
                    <a:pt x="35" y="77"/>
                    <a:pt x="45" y="84"/>
                    <a:pt x="53" y="94"/>
                  </a:cubicBezTo>
                  <a:cubicBezTo>
                    <a:pt x="56" y="98"/>
                    <a:pt x="53" y="94"/>
                    <a:pt x="51" y="93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9" y="80"/>
                    <a:pt x="33" y="76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8" y="70"/>
                    <a:pt x="28" y="69"/>
                    <a:pt x="28" y="68"/>
                  </a:cubicBezTo>
                  <a:close/>
                  <a:moveTo>
                    <a:pt x="25" y="62"/>
                  </a:moveTo>
                  <a:cubicBezTo>
                    <a:pt x="29" y="66"/>
                    <a:pt x="34" y="70"/>
                    <a:pt x="39" y="75"/>
                  </a:cubicBezTo>
                  <a:cubicBezTo>
                    <a:pt x="41" y="77"/>
                    <a:pt x="44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4"/>
                    <a:pt x="54" y="92"/>
                    <a:pt x="52" y="91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8" y="77"/>
                    <a:pt x="33" y="71"/>
                    <a:pt x="27" y="66"/>
                  </a:cubicBezTo>
                  <a:cubicBezTo>
                    <a:pt x="26" y="65"/>
                    <a:pt x="26" y="63"/>
                    <a:pt x="25" y="62"/>
                  </a:cubicBezTo>
                  <a:close/>
                  <a:moveTo>
                    <a:pt x="23" y="54"/>
                  </a:moveTo>
                  <a:cubicBezTo>
                    <a:pt x="26" y="57"/>
                    <a:pt x="29" y="60"/>
                    <a:pt x="32" y="62"/>
                  </a:cubicBezTo>
                  <a:cubicBezTo>
                    <a:pt x="35" y="65"/>
                    <a:pt x="37" y="67"/>
                    <a:pt x="39" y="70"/>
                  </a:cubicBezTo>
                  <a:cubicBezTo>
                    <a:pt x="45" y="77"/>
                    <a:pt x="52" y="83"/>
                    <a:pt x="58" y="90"/>
                  </a:cubicBezTo>
                  <a:cubicBezTo>
                    <a:pt x="59" y="90"/>
                    <a:pt x="59" y="91"/>
                    <a:pt x="60" y="92"/>
                  </a:cubicBezTo>
                  <a:cubicBezTo>
                    <a:pt x="59" y="91"/>
                    <a:pt x="58" y="90"/>
                    <a:pt x="57" y="89"/>
                  </a:cubicBezTo>
                  <a:cubicBezTo>
                    <a:pt x="53" y="85"/>
                    <a:pt x="49" y="82"/>
                    <a:pt x="45" y="79"/>
                  </a:cubicBezTo>
                  <a:cubicBezTo>
                    <a:pt x="38" y="73"/>
                    <a:pt x="31" y="66"/>
                    <a:pt x="25" y="59"/>
                  </a:cubicBezTo>
                  <a:cubicBezTo>
                    <a:pt x="24" y="57"/>
                    <a:pt x="23" y="55"/>
                    <a:pt x="23" y="54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4"/>
                    <a:pt x="34" y="58"/>
                  </a:cubicBezTo>
                  <a:cubicBezTo>
                    <a:pt x="37" y="61"/>
                    <a:pt x="39" y="65"/>
                    <a:pt x="42" y="68"/>
                  </a:cubicBezTo>
                  <a:cubicBezTo>
                    <a:pt x="46" y="72"/>
                    <a:pt x="50" y="75"/>
                    <a:pt x="53" y="79"/>
                  </a:cubicBezTo>
                  <a:cubicBezTo>
                    <a:pt x="55" y="81"/>
                    <a:pt x="57" y="83"/>
                    <a:pt x="59" y="86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4" y="72"/>
                  </a:cubicBezTo>
                  <a:cubicBezTo>
                    <a:pt x="41" y="69"/>
                    <a:pt x="38" y="66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0" y="59"/>
                    <a:pt x="26" y="55"/>
                    <a:pt x="22" y="52"/>
                  </a:cubicBezTo>
                  <a:cubicBezTo>
                    <a:pt x="21" y="49"/>
                    <a:pt x="21" y="47"/>
                    <a:pt x="20" y="44"/>
                  </a:cubicBezTo>
                  <a:close/>
                  <a:moveTo>
                    <a:pt x="11" y="24"/>
                  </a:moveTo>
                  <a:cubicBezTo>
                    <a:pt x="11" y="25"/>
                    <a:pt x="12" y="26"/>
                    <a:pt x="12" y="27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1" y="29"/>
                    <a:pt x="12" y="31"/>
                    <a:pt x="14" y="34"/>
                  </a:cubicBezTo>
                  <a:cubicBezTo>
                    <a:pt x="15" y="34"/>
                    <a:pt x="18" y="38"/>
                    <a:pt x="16" y="36"/>
                  </a:cubicBezTo>
                  <a:cubicBezTo>
                    <a:pt x="14" y="35"/>
                    <a:pt x="13" y="33"/>
                    <a:pt x="11" y="32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2" y="34"/>
                    <a:pt x="13" y="35"/>
                    <a:pt x="14" y="37"/>
                  </a:cubicBezTo>
                  <a:cubicBezTo>
                    <a:pt x="17" y="40"/>
                    <a:pt x="13" y="37"/>
                    <a:pt x="13" y="36"/>
                  </a:cubicBezTo>
                  <a:cubicBezTo>
                    <a:pt x="12" y="36"/>
                    <a:pt x="11" y="34"/>
                    <a:pt x="10" y="33"/>
                  </a:cubicBezTo>
                  <a:cubicBezTo>
                    <a:pt x="10" y="33"/>
                    <a:pt x="9" y="34"/>
                    <a:pt x="9" y="34"/>
                  </a:cubicBezTo>
                  <a:cubicBezTo>
                    <a:pt x="10" y="35"/>
                    <a:pt x="12" y="38"/>
                    <a:pt x="13" y="39"/>
                  </a:cubicBezTo>
                  <a:cubicBezTo>
                    <a:pt x="12" y="38"/>
                    <a:pt x="10" y="37"/>
                    <a:pt x="9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6" y="38"/>
                    <a:pt x="5" y="38"/>
                    <a:pt x="6" y="39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9" y="29"/>
                    <a:pt x="11" y="24"/>
                  </a:cubicBezTo>
                  <a:close/>
                  <a:moveTo>
                    <a:pt x="16" y="34"/>
                  </a:moveTo>
                  <a:cubicBezTo>
                    <a:pt x="27" y="48"/>
                    <a:pt x="40" y="59"/>
                    <a:pt x="52" y="72"/>
                  </a:cubicBezTo>
                  <a:cubicBezTo>
                    <a:pt x="53" y="72"/>
                    <a:pt x="58" y="77"/>
                    <a:pt x="54" y="74"/>
                  </a:cubicBezTo>
                  <a:cubicBezTo>
                    <a:pt x="52" y="73"/>
                    <a:pt x="50" y="71"/>
                    <a:pt x="49" y="70"/>
                  </a:cubicBezTo>
                  <a:cubicBezTo>
                    <a:pt x="45" y="67"/>
                    <a:pt x="42" y="64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6" y="38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8" y="39"/>
                    <a:pt x="18" y="38"/>
                    <a:pt x="18" y="38"/>
                  </a:cubicBezTo>
                  <a:cubicBezTo>
                    <a:pt x="17" y="36"/>
                    <a:pt x="16" y="35"/>
                    <a:pt x="15" y="33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5" y="30"/>
                    <a:pt x="15" y="31"/>
                  </a:cubicBezTo>
                  <a:cubicBezTo>
                    <a:pt x="16" y="32"/>
                    <a:pt x="17" y="33"/>
                    <a:pt x="18" y="34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8" y="33"/>
                    <a:pt x="15" y="30"/>
                    <a:pt x="13" y="27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2" y="25"/>
                    <a:pt x="14" y="26"/>
                    <a:pt x="15" y="28"/>
                  </a:cubicBezTo>
                  <a:cubicBezTo>
                    <a:pt x="16" y="29"/>
                    <a:pt x="17" y="31"/>
                    <a:pt x="18" y="32"/>
                  </a:cubicBezTo>
                  <a:cubicBezTo>
                    <a:pt x="22" y="36"/>
                    <a:pt x="27" y="39"/>
                    <a:pt x="30" y="43"/>
                  </a:cubicBezTo>
                  <a:cubicBezTo>
                    <a:pt x="34" y="47"/>
                    <a:pt x="38" y="52"/>
                    <a:pt x="42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5" y="71"/>
                    <a:pt x="50" y="66"/>
                    <a:pt x="49" y="65"/>
                  </a:cubicBezTo>
                  <a:cubicBezTo>
                    <a:pt x="47" y="63"/>
                    <a:pt x="45" y="61"/>
                    <a:pt x="43" y="59"/>
                  </a:cubicBezTo>
                  <a:cubicBezTo>
                    <a:pt x="34" y="51"/>
                    <a:pt x="26" y="42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7" y="41"/>
                  </a:moveTo>
                  <a:cubicBezTo>
                    <a:pt x="7" y="41"/>
                    <a:pt x="7" y="40"/>
                    <a:pt x="7" y="40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7" y="39"/>
                    <a:pt x="9" y="40"/>
                    <a:pt x="10" y="40"/>
                  </a:cubicBezTo>
                  <a:cubicBezTo>
                    <a:pt x="9" y="40"/>
                    <a:pt x="8" y="40"/>
                    <a:pt x="7" y="41"/>
                  </a:cubicBezTo>
                  <a:close/>
                  <a:moveTo>
                    <a:pt x="14" y="39"/>
                  </a:moveTo>
                  <a:cubicBezTo>
                    <a:pt x="14" y="39"/>
                    <a:pt x="14" y="38"/>
                    <a:pt x="14" y="38"/>
                  </a:cubicBezTo>
                  <a:cubicBezTo>
                    <a:pt x="14" y="38"/>
                    <a:pt x="15" y="39"/>
                    <a:pt x="16" y="39"/>
                  </a:cubicBezTo>
                  <a:cubicBezTo>
                    <a:pt x="15" y="39"/>
                    <a:pt x="15" y="39"/>
                    <a:pt x="14" y="39"/>
                  </a:cubicBezTo>
                  <a:close/>
                  <a:moveTo>
                    <a:pt x="12" y="40"/>
                  </a:moveTo>
                  <a:cubicBezTo>
                    <a:pt x="11" y="39"/>
                    <a:pt x="11" y="38"/>
                    <a:pt x="10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3" y="40"/>
                    <a:pt x="12" y="40"/>
                    <a:pt x="12" y="40"/>
                  </a:cubicBezTo>
                  <a:close/>
                  <a:moveTo>
                    <a:pt x="4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5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4" y="94"/>
                    <a:pt x="52" y="92"/>
                    <a:pt x="51" y="90"/>
                  </a:cubicBezTo>
                  <a:cubicBezTo>
                    <a:pt x="53" y="92"/>
                    <a:pt x="55" y="94"/>
                    <a:pt x="58" y="95"/>
                  </a:cubicBezTo>
                  <a:cubicBezTo>
                    <a:pt x="57" y="95"/>
                    <a:pt x="56" y="96"/>
                    <a:pt x="55" y="96"/>
                  </a:cubicBezTo>
                  <a:close/>
                  <a:moveTo>
                    <a:pt x="52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2" y="75"/>
                    <a:pt x="32" y="76"/>
                    <a:pt x="33" y="77"/>
                  </a:cubicBezTo>
                  <a:cubicBezTo>
                    <a:pt x="35" y="79"/>
                    <a:pt x="38" y="81"/>
                    <a:pt x="40" y="83"/>
                  </a:cubicBezTo>
                  <a:cubicBezTo>
                    <a:pt x="45" y="88"/>
                    <a:pt x="49" y="92"/>
                    <a:pt x="54" y="96"/>
                  </a:cubicBezTo>
                  <a:cubicBezTo>
                    <a:pt x="53" y="96"/>
                    <a:pt x="52" y="97"/>
                    <a:pt x="52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5"/>
                    <a:pt x="36" y="92"/>
                  </a:cubicBezTo>
                  <a:cubicBezTo>
                    <a:pt x="36" y="91"/>
                    <a:pt x="35" y="91"/>
                    <a:pt x="34" y="90"/>
                  </a:cubicBezTo>
                  <a:cubicBezTo>
                    <a:pt x="36" y="92"/>
                    <a:pt x="38" y="93"/>
                    <a:pt x="39" y="94"/>
                  </a:cubicBezTo>
                  <a:cubicBezTo>
                    <a:pt x="42" y="96"/>
                    <a:pt x="44" y="98"/>
                    <a:pt x="46" y="99"/>
                  </a:cubicBezTo>
                  <a:cubicBezTo>
                    <a:pt x="45" y="100"/>
                    <a:pt x="45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6" y="91"/>
                    <a:pt x="53" y="89"/>
                  </a:cubicBezTo>
                  <a:cubicBezTo>
                    <a:pt x="50" y="87"/>
                    <a:pt x="47" y="83"/>
                    <a:pt x="45" y="80"/>
                  </a:cubicBezTo>
                  <a:cubicBezTo>
                    <a:pt x="41" y="76"/>
                    <a:pt x="37" y="72"/>
                    <a:pt x="33" y="68"/>
                  </a:cubicBezTo>
                  <a:cubicBezTo>
                    <a:pt x="36" y="71"/>
                    <a:pt x="39" y="74"/>
                    <a:pt x="42" y="77"/>
                  </a:cubicBezTo>
                  <a:cubicBezTo>
                    <a:pt x="48" y="83"/>
                    <a:pt x="56" y="88"/>
                    <a:pt x="62" y="95"/>
                  </a:cubicBezTo>
                  <a:cubicBezTo>
                    <a:pt x="61" y="95"/>
                    <a:pt x="60" y="95"/>
                    <a:pt x="59" y="95"/>
                  </a:cubicBezTo>
                  <a:close/>
                  <a:moveTo>
                    <a:pt x="36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3" y="73"/>
                    <a:pt x="31" y="71"/>
                  </a:cubicBezTo>
                  <a:cubicBezTo>
                    <a:pt x="31" y="71"/>
                    <a:pt x="25" y="66"/>
                    <a:pt x="28" y="68"/>
                  </a:cubicBezTo>
                  <a:cubicBezTo>
                    <a:pt x="31" y="71"/>
                    <a:pt x="33" y="73"/>
                    <a:pt x="36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90"/>
                    <a:pt x="47" y="94"/>
                    <a:pt x="51" y="97"/>
                  </a:cubicBezTo>
                  <a:cubicBezTo>
                    <a:pt x="50" y="97"/>
                    <a:pt x="49" y="98"/>
                    <a:pt x="49" y="98"/>
                  </a:cubicBezTo>
                  <a:cubicBezTo>
                    <a:pt x="46" y="91"/>
                    <a:pt x="39" y="87"/>
                    <a:pt x="33" y="82"/>
                  </a:cubicBezTo>
                  <a:cubicBezTo>
                    <a:pt x="33" y="81"/>
                    <a:pt x="32" y="80"/>
                    <a:pt x="31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2" y="80"/>
                    <a:pt x="33" y="80"/>
                  </a:cubicBezTo>
                  <a:close/>
                  <a:moveTo>
                    <a:pt x="48" y="98"/>
                  </a:moveTo>
                  <a:cubicBezTo>
                    <a:pt x="47" y="99"/>
                    <a:pt x="47" y="99"/>
                    <a:pt x="47" y="99"/>
                  </a:cubicBezTo>
                  <a:cubicBezTo>
                    <a:pt x="45" y="96"/>
                    <a:pt x="42" y="94"/>
                    <a:pt x="40" y="91"/>
                  </a:cubicBezTo>
                  <a:cubicBezTo>
                    <a:pt x="38" y="90"/>
                    <a:pt x="37" y="88"/>
                    <a:pt x="35" y="87"/>
                  </a:cubicBezTo>
                  <a:cubicBezTo>
                    <a:pt x="34" y="86"/>
                    <a:pt x="33" y="84"/>
                    <a:pt x="32" y="84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8" y="87"/>
                    <a:pt x="43" y="94"/>
                    <a:pt x="48" y="98"/>
                  </a:cubicBezTo>
                  <a:close/>
                  <a:moveTo>
                    <a:pt x="44" y="96"/>
                  </a:moveTo>
                  <a:cubicBezTo>
                    <a:pt x="49" y="102"/>
                    <a:pt x="43" y="96"/>
                    <a:pt x="41" y="94"/>
                  </a:cubicBezTo>
                  <a:cubicBezTo>
                    <a:pt x="39" y="93"/>
                    <a:pt x="36" y="91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3" y="86"/>
                    <a:pt x="33" y="85"/>
                  </a:cubicBezTo>
                  <a:cubicBezTo>
                    <a:pt x="36" y="89"/>
                    <a:pt x="40" y="92"/>
                    <a:pt x="44" y="96"/>
                  </a:cubicBezTo>
                  <a:close/>
                  <a:moveTo>
                    <a:pt x="37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2" y="102"/>
                    <a:pt x="41" y="103"/>
                  </a:cubicBezTo>
                  <a:cubicBezTo>
                    <a:pt x="39" y="101"/>
                    <a:pt x="38" y="99"/>
                    <a:pt x="37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8" y="78"/>
                    <a:pt x="44" y="74"/>
                  </a:cubicBezTo>
                  <a:cubicBezTo>
                    <a:pt x="42" y="72"/>
                    <a:pt x="40" y="69"/>
                    <a:pt x="37" y="67"/>
                  </a:cubicBezTo>
                  <a:cubicBezTo>
                    <a:pt x="38" y="67"/>
                    <a:pt x="38" y="68"/>
                    <a:pt x="39" y="68"/>
                  </a:cubicBezTo>
                  <a:cubicBezTo>
                    <a:pt x="46" y="74"/>
                    <a:pt x="53" y="80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90"/>
                    <a:pt x="62" y="92"/>
                    <a:pt x="62" y="94"/>
                  </a:cubicBezTo>
                  <a:cubicBezTo>
                    <a:pt x="61" y="91"/>
                    <a:pt x="58" y="88"/>
                    <a:pt x="55" y="86"/>
                  </a:cubicBezTo>
                  <a:close/>
                  <a:moveTo>
                    <a:pt x="43" y="68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8" y="51"/>
                    <a:pt x="24" y="48"/>
                  </a:cubicBezTo>
                  <a:cubicBezTo>
                    <a:pt x="23" y="46"/>
                    <a:pt x="21" y="45"/>
                    <a:pt x="20" y="43"/>
                  </a:cubicBezTo>
                  <a:cubicBezTo>
                    <a:pt x="21" y="44"/>
                    <a:pt x="22" y="45"/>
                    <a:pt x="23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9" y="71"/>
                    <a:pt x="56" y="77"/>
                  </a:cubicBezTo>
                  <a:cubicBezTo>
                    <a:pt x="56" y="77"/>
                    <a:pt x="57" y="77"/>
                    <a:pt x="57" y="77"/>
                  </a:cubicBezTo>
                  <a:cubicBezTo>
                    <a:pt x="58" y="80"/>
                    <a:pt x="59" y="83"/>
                    <a:pt x="60" y="86"/>
                  </a:cubicBezTo>
                  <a:cubicBezTo>
                    <a:pt x="55" y="79"/>
                    <a:pt x="49" y="74"/>
                    <a:pt x="43" y="68"/>
                  </a:cubicBezTo>
                  <a:close/>
                  <a:moveTo>
                    <a:pt x="21" y="39"/>
                  </a:moveTo>
                  <a:cubicBezTo>
                    <a:pt x="20" y="38"/>
                    <a:pt x="19" y="37"/>
                    <a:pt x="17" y="36"/>
                  </a:cubicBezTo>
                  <a:cubicBezTo>
                    <a:pt x="19" y="37"/>
                    <a:pt x="21" y="39"/>
                    <a:pt x="23" y="41"/>
                  </a:cubicBezTo>
                  <a:cubicBezTo>
                    <a:pt x="26" y="44"/>
                    <a:pt x="30" y="48"/>
                    <a:pt x="33" y="51"/>
                  </a:cubicBezTo>
                  <a:cubicBezTo>
                    <a:pt x="40" y="58"/>
                    <a:pt x="47" y="64"/>
                    <a:pt x="54" y="71"/>
                  </a:cubicBezTo>
                  <a:cubicBezTo>
                    <a:pt x="54" y="71"/>
                    <a:pt x="54" y="71"/>
                    <a:pt x="55" y="70"/>
                  </a:cubicBezTo>
                  <a:cubicBezTo>
                    <a:pt x="55" y="72"/>
                    <a:pt x="56" y="74"/>
                    <a:pt x="56" y="76"/>
                  </a:cubicBezTo>
                  <a:cubicBezTo>
                    <a:pt x="46" y="63"/>
                    <a:pt x="32" y="52"/>
                    <a:pt x="21" y="39"/>
                  </a:cubicBezTo>
                  <a:close/>
                  <a:moveTo>
                    <a:pt x="46" y="59"/>
                  </a:moveTo>
                  <a:cubicBezTo>
                    <a:pt x="42" y="55"/>
                    <a:pt x="38" y="50"/>
                    <a:pt x="34" y="46"/>
                  </a:cubicBezTo>
                  <a:cubicBezTo>
                    <a:pt x="31" y="42"/>
                    <a:pt x="27" y="38"/>
                    <a:pt x="22" y="35"/>
                  </a:cubicBezTo>
                  <a:cubicBezTo>
                    <a:pt x="18" y="31"/>
                    <a:pt x="15" y="26"/>
                    <a:pt x="11" y="23"/>
                  </a:cubicBezTo>
                  <a:cubicBezTo>
                    <a:pt x="12" y="21"/>
                    <a:pt x="13" y="20"/>
                    <a:pt x="13" y="18"/>
                  </a:cubicBezTo>
                  <a:cubicBezTo>
                    <a:pt x="17" y="24"/>
                    <a:pt x="23" y="28"/>
                    <a:pt x="28" y="33"/>
                  </a:cubicBezTo>
                  <a:cubicBezTo>
                    <a:pt x="34" y="40"/>
                    <a:pt x="41" y="47"/>
                    <a:pt x="47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7" y="55"/>
                    <a:pt x="46" y="54"/>
                  </a:cubicBezTo>
                  <a:cubicBezTo>
                    <a:pt x="44" y="53"/>
                    <a:pt x="43" y="52"/>
                    <a:pt x="41" y="50"/>
                  </a:cubicBezTo>
                  <a:cubicBezTo>
                    <a:pt x="39" y="48"/>
                    <a:pt x="36" y="45"/>
                    <a:pt x="34" y="43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0" y="38"/>
                    <a:pt x="26" y="34"/>
                    <a:pt x="22" y="29"/>
                  </a:cubicBezTo>
                  <a:cubicBezTo>
                    <a:pt x="19" y="26"/>
                    <a:pt x="16" y="23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6" y="25"/>
                    <a:pt x="18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6" y="35"/>
                    <a:pt x="29" y="38"/>
                    <a:pt x="32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66"/>
                    <a:pt x="54" y="68"/>
                    <a:pt x="54" y="70"/>
                  </a:cubicBezTo>
                  <a:cubicBezTo>
                    <a:pt x="52" y="66"/>
                    <a:pt x="49" y="62"/>
                    <a:pt x="46" y="59"/>
                  </a:cubicBezTo>
                  <a:close/>
                  <a:moveTo>
                    <a:pt x="15" y="13"/>
                  </a:moveTo>
                  <a:cubicBezTo>
                    <a:pt x="21" y="20"/>
                    <a:pt x="27" y="26"/>
                    <a:pt x="34" y="32"/>
                  </a:cubicBezTo>
                  <a:cubicBezTo>
                    <a:pt x="37" y="35"/>
                    <a:pt x="40" y="38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0" y="39"/>
                    <a:pt x="39" y="38"/>
                    <a:pt x="37" y="36"/>
                  </a:cubicBezTo>
                  <a:cubicBezTo>
                    <a:pt x="31" y="30"/>
                    <a:pt x="25" y="24"/>
                    <a:pt x="18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6" y="17"/>
                    <a:pt x="16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9" y="20"/>
                    <a:pt x="22" y="24"/>
                    <a:pt x="25" y="28"/>
                  </a:cubicBezTo>
                  <a:cubicBezTo>
                    <a:pt x="22" y="24"/>
                    <a:pt x="18" y="20"/>
                    <a:pt x="13" y="17"/>
                  </a:cubicBezTo>
                  <a:cubicBezTo>
                    <a:pt x="14" y="16"/>
                    <a:pt x="15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1" y="26"/>
                    <a:pt x="33" y="29"/>
                    <a:pt x="36" y="32"/>
                  </a:cubicBezTo>
                  <a:cubicBezTo>
                    <a:pt x="38" y="33"/>
                    <a:pt x="39" y="34"/>
                    <a:pt x="41" y="36"/>
                  </a:cubicBezTo>
                  <a:cubicBezTo>
                    <a:pt x="46" y="41"/>
                    <a:pt x="39" y="36"/>
                    <a:pt x="38" y="34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3" y="31"/>
                    <a:pt x="32" y="30"/>
                    <a:pt x="31" y="28"/>
                  </a:cubicBezTo>
                  <a:cubicBezTo>
                    <a:pt x="26" y="23"/>
                    <a:pt x="21" y="17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lose/>
                  <a:moveTo>
                    <a:pt x="27" y="25"/>
                  </a:moveTo>
                  <a:cubicBezTo>
                    <a:pt x="24" y="21"/>
                    <a:pt x="21" y="18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7"/>
                    <a:pt x="21" y="18"/>
                    <a:pt x="23" y="20"/>
                  </a:cubicBezTo>
                  <a:cubicBezTo>
                    <a:pt x="24" y="22"/>
                    <a:pt x="25" y="23"/>
                    <a:pt x="27" y="25"/>
                  </a:cubicBezTo>
                  <a:close/>
                  <a:moveTo>
                    <a:pt x="42" y="52"/>
                  </a:moveTo>
                  <a:cubicBezTo>
                    <a:pt x="44" y="54"/>
                    <a:pt x="47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60"/>
                    <a:pt x="51" y="61"/>
                    <a:pt x="52" y="62"/>
                  </a:cubicBezTo>
                  <a:cubicBezTo>
                    <a:pt x="48" y="59"/>
                    <a:pt x="45" y="55"/>
                    <a:pt x="42" y="52"/>
                  </a:cubicBezTo>
                  <a:close/>
                  <a:moveTo>
                    <a:pt x="29" y="31"/>
                  </a:moveTo>
                  <a:cubicBezTo>
                    <a:pt x="30" y="32"/>
                    <a:pt x="31" y="33"/>
                    <a:pt x="31" y="34"/>
                  </a:cubicBezTo>
                  <a:cubicBezTo>
                    <a:pt x="34" y="37"/>
                    <a:pt x="37" y="39"/>
                    <a:pt x="40" y="42"/>
                  </a:cubicBezTo>
                  <a:cubicBezTo>
                    <a:pt x="40" y="42"/>
                    <a:pt x="40" y="42"/>
                    <a:pt x="41" y="43"/>
                  </a:cubicBezTo>
                  <a:cubicBezTo>
                    <a:pt x="40" y="42"/>
                    <a:pt x="39" y="41"/>
                    <a:pt x="37" y="40"/>
                  </a:cubicBezTo>
                  <a:cubicBezTo>
                    <a:pt x="34" y="38"/>
                    <a:pt x="32" y="35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39" y="36"/>
                  </a:moveTo>
                  <a:cubicBezTo>
                    <a:pt x="41" y="38"/>
                    <a:pt x="42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2"/>
                    <a:pt x="45" y="43"/>
                  </a:cubicBezTo>
                  <a:cubicBezTo>
                    <a:pt x="43" y="41"/>
                    <a:pt x="41" y="39"/>
                    <a:pt x="39" y="36"/>
                  </a:cubicBezTo>
                  <a:close/>
                  <a:moveTo>
                    <a:pt x="48" y="27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9" y="17"/>
                    <a:pt x="40" y="18"/>
                  </a:cubicBezTo>
                  <a:cubicBezTo>
                    <a:pt x="44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7"/>
                  </a:cubicBezTo>
                  <a:close/>
                  <a:moveTo>
                    <a:pt x="44" y="28"/>
                  </a:moveTo>
                  <a:cubicBezTo>
                    <a:pt x="42" y="24"/>
                    <a:pt x="38" y="21"/>
                    <a:pt x="35" y="18"/>
                  </a:cubicBezTo>
                  <a:cubicBezTo>
                    <a:pt x="32" y="16"/>
                    <a:pt x="30" y="14"/>
                    <a:pt x="28" y="12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30" y="14"/>
                    <a:pt x="32" y="16"/>
                    <a:pt x="35" y="18"/>
                  </a:cubicBezTo>
                  <a:cubicBezTo>
                    <a:pt x="40" y="20"/>
                    <a:pt x="43" y="24"/>
                    <a:pt x="47" y="27"/>
                  </a:cubicBezTo>
                  <a:cubicBezTo>
                    <a:pt x="46" y="27"/>
                    <a:pt x="45" y="28"/>
                    <a:pt x="44" y="28"/>
                  </a:cubicBezTo>
                  <a:close/>
                  <a:moveTo>
                    <a:pt x="42" y="29"/>
                  </a:moveTo>
                  <a:cubicBezTo>
                    <a:pt x="40" y="27"/>
                    <a:pt x="39" y="25"/>
                    <a:pt x="37" y="23"/>
                  </a:cubicBezTo>
                  <a:cubicBezTo>
                    <a:pt x="39" y="25"/>
                    <a:pt x="41" y="27"/>
                    <a:pt x="43" y="28"/>
                  </a:cubicBezTo>
                  <a:cubicBezTo>
                    <a:pt x="43" y="28"/>
                    <a:pt x="43" y="28"/>
                    <a:pt x="42" y="28"/>
                  </a:cubicBezTo>
                  <a:cubicBezTo>
                    <a:pt x="42" y="28"/>
                    <a:pt x="42" y="28"/>
                    <a:pt x="42" y="29"/>
                  </a:cubicBezTo>
                  <a:close/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2" y="32"/>
                  </a:cubicBezTo>
                  <a:cubicBezTo>
                    <a:pt x="39" y="29"/>
                    <a:pt x="37" y="27"/>
                    <a:pt x="34" y="25"/>
                  </a:cubicBezTo>
                  <a:cubicBezTo>
                    <a:pt x="30" y="21"/>
                    <a:pt x="26" y="17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6" y="16"/>
                    <a:pt x="28" y="18"/>
                    <a:pt x="30" y="20"/>
                  </a:cubicBezTo>
                  <a:cubicBezTo>
                    <a:pt x="33" y="24"/>
                    <a:pt x="37" y="27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5"/>
                    <a:pt x="52" y="26"/>
                  </a:cubicBezTo>
                  <a:cubicBezTo>
                    <a:pt x="48" y="24"/>
                    <a:pt x="45" y="21"/>
                    <a:pt x="42" y="18"/>
                  </a:cubicBezTo>
                  <a:cubicBezTo>
                    <a:pt x="39" y="16"/>
                    <a:pt x="35" y="14"/>
                    <a:pt x="32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38" y="15"/>
                    <a:pt x="45" y="21"/>
                    <a:pt x="53" y="25"/>
                  </a:cubicBezTo>
                  <a:close/>
                  <a:moveTo>
                    <a:pt x="20" y="4"/>
                  </a:moveTo>
                  <a:cubicBezTo>
                    <a:pt x="21" y="4"/>
                    <a:pt x="22" y="5"/>
                    <a:pt x="23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5" y="8"/>
                    <a:pt x="28" y="10"/>
                    <a:pt x="31" y="12"/>
                  </a:cubicBezTo>
                  <a:cubicBezTo>
                    <a:pt x="34" y="14"/>
                    <a:pt x="36" y="16"/>
                    <a:pt x="39" y="19"/>
                  </a:cubicBezTo>
                  <a:cubicBezTo>
                    <a:pt x="42" y="21"/>
                    <a:pt x="44" y="24"/>
                    <a:pt x="47" y="26"/>
                  </a:cubicBezTo>
                  <a:cubicBezTo>
                    <a:pt x="46" y="25"/>
                    <a:pt x="45" y="24"/>
                    <a:pt x="44" y="24"/>
                  </a:cubicBezTo>
                  <a:cubicBezTo>
                    <a:pt x="42" y="22"/>
                    <a:pt x="41" y="21"/>
                    <a:pt x="39" y="20"/>
                  </a:cubicBezTo>
                  <a:cubicBezTo>
                    <a:pt x="37" y="18"/>
                    <a:pt x="34" y="16"/>
                    <a:pt x="32" y="14"/>
                  </a:cubicBezTo>
                  <a:cubicBezTo>
                    <a:pt x="28" y="12"/>
                    <a:pt x="26" y="9"/>
                    <a:pt x="23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20" y="4"/>
                    <a:pt x="19" y="5"/>
                    <a:pt x="20" y="5"/>
                  </a:cubicBezTo>
                  <a:cubicBezTo>
                    <a:pt x="24" y="9"/>
                    <a:pt x="27" y="13"/>
                    <a:pt x="31" y="16"/>
                  </a:cubicBezTo>
                  <a:cubicBezTo>
                    <a:pt x="35" y="19"/>
                    <a:pt x="39" y="22"/>
                    <a:pt x="43" y="26"/>
                  </a:cubicBezTo>
                  <a:cubicBezTo>
                    <a:pt x="44" y="27"/>
                    <a:pt x="44" y="28"/>
                    <a:pt x="43" y="27"/>
                  </a:cubicBezTo>
                  <a:cubicBezTo>
                    <a:pt x="41" y="26"/>
                    <a:pt x="40" y="25"/>
                    <a:pt x="38" y="23"/>
                  </a:cubicBezTo>
                  <a:cubicBezTo>
                    <a:pt x="36" y="22"/>
                    <a:pt x="33" y="20"/>
                    <a:pt x="31" y="18"/>
                  </a:cubicBezTo>
                  <a:cubicBezTo>
                    <a:pt x="28" y="15"/>
                    <a:pt x="25" y="12"/>
                    <a:pt x="21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7"/>
                    <a:pt x="20" y="7"/>
                    <a:pt x="19" y="6"/>
                  </a:cubicBezTo>
                  <a:cubicBezTo>
                    <a:pt x="19" y="6"/>
                    <a:pt x="18" y="6"/>
                    <a:pt x="19" y="7"/>
                  </a:cubicBezTo>
                  <a:cubicBezTo>
                    <a:pt x="22" y="10"/>
                    <a:pt x="25" y="14"/>
                    <a:pt x="28" y="17"/>
                  </a:cubicBezTo>
                  <a:cubicBezTo>
                    <a:pt x="32" y="21"/>
                    <a:pt x="36" y="24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38" y="26"/>
                    <a:pt x="36" y="25"/>
                  </a:cubicBezTo>
                  <a:cubicBezTo>
                    <a:pt x="34" y="23"/>
                    <a:pt x="32" y="22"/>
                    <a:pt x="30" y="20"/>
                  </a:cubicBezTo>
                  <a:cubicBezTo>
                    <a:pt x="26" y="16"/>
                    <a:pt x="23" y="12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24" y="16"/>
                    <a:pt x="29" y="22"/>
                    <a:pt x="36" y="27"/>
                  </a:cubicBezTo>
                  <a:cubicBezTo>
                    <a:pt x="37" y="28"/>
                    <a:pt x="39" y="30"/>
                    <a:pt x="40" y="31"/>
                  </a:cubicBezTo>
                  <a:cubicBezTo>
                    <a:pt x="44" y="36"/>
                    <a:pt x="40" y="32"/>
                    <a:pt x="39" y="31"/>
                  </a:cubicBezTo>
                  <a:cubicBezTo>
                    <a:pt x="36" y="29"/>
                    <a:pt x="33" y="26"/>
                    <a:pt x="30" y="24"/>
                  </a:cubicBezTo>
                  <a:cubicBezTo>
                    <a:pt x="25" y="19"/>
                    <a:pt x="21" y="14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8" y="6"/>
                    <a:pt x="20" y="4"/>
                  </a:cubicBezTo>
                  <a:close/>
                  <a:moveTo>
                    <a:pt x="33" y="21"/>
                  </a:moveTo>
                  <a:cubicBezTo>
                    <a:pt x="31" y="19"/>
                    <a:pt x="29" y="17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2" y="19"/>
                    <a:pt x="32" y="20"/>
                    <a:pt x="3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02" name="图标"/>
            <p:cNvSpPr>
              <a:spLocks noEditPoints="1"/>
            </p:cNvSpPr>
            <p:nvPr userDrawn="1"/>
          </p:nvSpPr>
          <p:spPr bwMode="auto">
            <a:xfrm>
              <a:off x="4788937" y="5802822"/>
              <a:ext cx="266700" cy="401638"/>
            </a:xfrm>
            <a:custGeom>
              <a:avLst/>
              <a:gdLst>
                <a:gd name="T0" fmla="*/ 40 w 71"/>
                <a:gd name="T1" fmla="*/ 85 h 107"/>
                <a:gd name="T2" fmla="*/ 68 w 71"/>
                <a:gd name="T3" fmla="*/ 21 h 107"/>
                <a:gd name="T4" fmla="*/ 51 w 71"/>
                <a:gd name="T5" fmla="*/ 1 h 107"/>
                <a:gd name="T6" fmla="*/ 38 w 71"/>
                <a:gd name="T7" fmla="*/ 19 h 107"/>
                <a:gd name="T8" fmla="*/ 7 w 71"/>
                <a:gd name="T9" fmla="*/ 83 h 107"/>
                <a:gd name="T10" fmla="*/ 21 w 71"/>
                <a:gd name="T11" fmla="*/ 81 h 107"/>
                <a:gd name="T12" fmla="*/ 8 w 71"/>
                <a:gd name="T13" fmla="*/ 97 h 107"/>
                <a:gd name="T14" fmla="*/ 9 w 71"/>
                <a:gd name="T15" fmla="*/ 96 h 107"/>
                <a:gd name="T16" fmla="*/ 10 w 71"/>
                <a:gd name="T17" fmla="*/ 99 h 107"/>
                <a:gd name="T18" fmla="*/ 26 w 71"/>
                <a:gd name="T19" fmla="*/ 84 h 107"/>
                <a:gd name="T20" fmla="*/ 30 w 71"/>
                <a:gd name="T21" fmla="*/ 84 h 107"/>
                <a:gd name="T22" fmla="*/ 16 w 71"/>
                <a:gd name="T23" fmla="*/ 102 h 107"/>
                <a:gd name="T24" fmla="*/ 19 w 71"/>
                <a:gd name="T25" fmla="*/ 102 h 107"/>
                <a:gd name="T26" fmla="*/ 6 w 71"/>
                <a:gd name="T27" fmla="*/ 90 h 107"/>
                <a:gd name="T28" fmla="*/ 17 w 71"/>
                <a:gd name="T29" fmla="*/ 81 h 107"/>
                <a:gd name="T30" fmla="*/ 16 w 71"/>
                <a:gd name="T31" fmla="*/ 83 h 107"/>
                <a:gd name="T32" fmla="*/ 28 w 71"/>
                <a:gd name="T33" fmla="*/ 80 h 107"/>
                <a:gd name="T34" fmla="*/ 25 w 71"/>
                <a:gd name="T35" fmla="*/ 81 h 107"/>
                <a:gd name="T36" fmla="*/ 15 w 71"/>
                <a:gd name="T37" fmla="*/ 99 h 107"/>
                <a:gd name="T38" fmla="*/ 33 w 71"/>
                <a:gd name="T39" fmla="*/ 81 h 107"/>
                <a:gd name="T40" fmla="*/ 27 w 71"/>
                <a:gd name="T41" fmla="*/ 92 h 107"/>
                <a:gd name="T42" fmla="*/ 33 w 71"/>
                <a:gd name="T43" fmla="*/ 82 h 107"/>
                <a:gd name="T44" fmla="*/ 28 w 71"/>
                <a:gd name="T45" fmla="*/ 101 h 107"/>
                <a:gd name="T46" fmla="*/ 31 w 71"/>
                <a:gd name="T47" fmla="*/ 93 h 107"/>
                <a:gd name="T48" fmla="*/ 30 w 71"/>
                <a:gd name="T49" fmla="*/ 93 h 107"/>
                <a:gd name="T50" fmla="*/ 35 w 71"/>
                <a:gd name="T51" fmla="*/ 83 h 107"/>
                <a:gd name="T52" fmla="*/ 27 w 71"/>
                <a:gd name="T53" fmla="*/ 103 h 107"/>
                <a:gd name="T54" fmla="*/ 31 w 71"/>
                <a:gd name="T55" fmla="*/ 102 h 107"/>
                <a:gd name="T56" fmla="*/ 38 w 71"/>
                <a:gd name="T57" fmla="*/ 97 h 107"/>
                <a:gd name="T58" fmla="*/ 37 w 71"/>
                <a:gd name="T59" fmla="*/ 93 h 107"/>
                <a:gd name="T60" fmla="*/ 35 w 71"/>
                <a:gd name="T61" fmla="*/ 92 h 107"/>
                <a:gd name="T62" fmla="*/ 38 w 71"/>
                <a:gd name="T63" fmla="*/ 86 h 107"/>
                <a:gd name="T64" fmla="*/ 44 w 71"/>
                <a:gd name="T65" fmla="*/ 4 h 107"/>
                <a:gd name="T66" fmla="*/ 41 w 71"/>
                <a:gd name="T67" fmla="*/ 7 h 107"/>
                <a:gd name="T68" fmla="*/ 47 w 71"/>
                <a:gd name="T69" fmla="*/ 8 h 107"/>
                <a:gd name="T70" fmla="*/ 41 w 71"/>
                <a:gd name="T71" fmla="*/ 10 h 107"/>
                <a:gd name="T72" fmla="*/ 41 w 71"/>
                <a:gd name="T73" fmla="*/ 10 h 107"/>
                <a:gd name="T74" fmla="*/ 50 w 71"/>
                <a:gd name="T75" fmla="*/ 12 h 107"/>
                <a:gd name="T76" fmla="*/ 47 w 71"/>
                <a:gd name="T77" fmla="*/ 19 h 107"/>
                <a:gd name="T78" fmla="*/ 47 w 71"/>
                <a:gd name="T79" fmla="*/ 19 h 107"/>
                <a:gd name="T80" fmla="*/ 48 w 71"/>
                <a:gd name="T81" fmla="*/ 19 h 107"/>
                <a:gd name="T82" fmla="*/ 57 w 71"/>
                <a:gd name="T83" fmla="*/ 19 h 107"/>
                <a:gd name="T84" fmla="*/ 65 w 71"/>
                <a:gd name="T85" fmla="*/ 20 h 107"/>
                <a:gd name="T86" fmla="*/ 61 w 71"/>
                <a:gd name="T87" fmla="*/ 19 h 107"/>
                <a:gd name="T88" fmla="*/ 58 w 71"/>
                <a:gd name="T89" fmla="*/ 18 h 107"/>
                <a:gd name="T90" fmla="*/ 64 w 71"/>
                <a:gd name="T91" fmla="*/ 20 h 107"/>
                <a:gd name="T92" fmla="*/ 62 w 71"/>
                <a:gd name="T93" fmla="*/ 17 h 107"/>
                <a:gd name="T94" fmla="*/ 68 w 71"/>
                <a:gd name="T95" fmla="*/ 5 h 107"/>
                <a:gd name="T96" fmla="*/ 51 w 71"/>
                <a:gd name="T97" fmla="*/ 16 h 107"/>
                <a:gd name="T98" fmla="*/ 49 w 71"/>
                <a:gd name="T99" fmla="*/ 14 h 107"/>
                <a:gd name="T100" fmla="*/ 44 w 71"/>
                <a:gd name="T101" fmla="*/ 15 h 107"/>
                <a:gd name="T102" fmla="*/ 42 w 71"/>
                <a:gd name="T103" fmla="*/ 12 h 107"/>
                <a:gd name="T104" fmla="*/ 47 w 71"/>
                <a:gd name="T105" fmla="*/ 5 h 107"/>
                <a:gd name="T106" fmla="*/ 41 w 71"/>
                <a:gd name="T107" fmla="*/ 9 h 107"/>
                <a:gd name="T108" fmla="*/ 24 w 71"/>
                <a:gd name="T109" fmla="*/ 80 h 107"/>
                <a:gd name="T110" fmla="*/ 24 w 71"/>
                <a:gd name="T111" fmla="*/ 80 h 107"/>
                <a:gd name="T112" fmla="*/ 11 w 71"/>
                <a:gd name="T11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7">
                  <a:moveTo>
                    <a:pt x="8" y="102"/>
                  </a:moveTo>
                  <a:cubicBezTo>
                    <a:pt x="15" y="106"/>
                    <a:pt x="25" y="107"/>
                    <a:pt x="33" y="104"/>
                  </a:cubicBezTo>
                  <a:cubicBezTo>
                    <a:pt x="42" y="101"/>
                    <a:pt x="44" y="93"/>
                    <a:pt x="40" y="86"/>
                  </a:cubicBezTo>
                  <a:cubicBezTo>
                    <a:pt x="40" y="86"/>
                    <a:pt x="40" y="86"/>
                    <a:pt x="40" y="85"/>
                  </a:cubicBezTo>
                  <a:cubicBezTo>
                    <a:pt x="43" y="64"/>
                    <a:pt x="41" y="43"/>
                    <a:pt x="41" y="22"/>
                  </a:cubicBezTo>
                  <a:cubicBezTo>
                    <a:pt x="49" y="23"/>
                    <a:pt x="58" y="21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15"/>
                    <a:pt x="71" y="9"/>
                    <a:pt x="71" y="3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3" y="2"/>
                    <a:pt x="57" y="1"/>
                    <a:pt x="51" y="1"/>
                  </a:cubicBezTo>
                  <a:cubicBezTo>
                    <a:pt x="47" y="1"/>
                    <a:pt x="42" y="0"/>
                    <a:pt x="38" y="2"/>
                  </a:cubicBezTo>
                  <a:cubicBezTo>
                    <a:pt x="38" y="3"/>
                    <a:pt x="38" y="3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9"/>
                    <a:pt x="38" y="14"/>
                    <a:pt x="38" y="19"/>
                  </a:cubicBezTo>
                  <a:cubicBezTo>
                    <a:pt x="38" y="20"/>
                    <a:pt x="38" y="21"/>
                    <a:pt x="38" y="21"/>
                  </a:cubicBezTo>
                  <a:cubicBezTo>
                    <a:pt x="38" y="41"/>
                    <a:pt x="39" y="61"/>
                    <a:pt x="38" y="81"/>
                  </a:cubicBezTo>
                  <a:cubicBezTo>
                    <a:pt x="38" y="80"/>
                    <a:pt x="38" y="80"/>
                    <a:pt x="37" y="80"/>
                  </a:cubicBezTo>
                  <a:cubicBezTo>
                    <a:pt x="27" y="76"/>
                    <a:pt x="14" y="76"/>
                    <a:pt x="7" y="83"/>
                  </a:cubicBezTo>
                  <a:cubicBezTo>
                    <a:pt x="0" y="89"/>
                    <a:pt x="1" y="98"/>
                    <a:pt x="8" y="102"/>
                  </a:cubicBezTo>
                  <a:close/>
                  <a:moveTo>
                    <a:pt x="6" y="95"/>
                  </a:moveTo>
                  <a:cubicBezTo>
                    <a:pt x="11" y="91"/>
                    <a:pt x="15" y="85"/>
                    <a:pt x="20" y="81"/>
                  </a:cubicBezTo>
                  <a:cubicBezTo>
                    <a:pt x="20" y="81"/>
                    <a:pt x="20" y="81"/>
                    <a:pt x="21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5" y="88"/>
                    <a:pt x="13" y="90"/>
                    <a:pt x="11" y="93"/>
                  </a:cubicBezTo>
                  <a:cubicBezTo>
                    <a:pt x="10" y="94"/>
                    <a:pt x="9" y="96"/>
                    <a:pt x="8" y="97"/>
                  </a:cubicBezTo>
                  <a:cubicBezTo>
                    <a:pt x="7" y="97"/>
                    <a:pt x="8" y="98"/>
                    <a:pt x="8" y="98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6"/>
                  </a:cubicBezTo>
                  <a:cubicBezTo>
                    <a:pt x="10" y="95"/>
                    <a:pt x="11" y="94"/>
                    <a:pt x="12" y="93"/>
                  </a:cubicBezTo>
                  <a:cubicBezTo>
                    <a:pt x="13" y="92"/>
                    <a:pt x="14" y="91"/>
                    <a:pt x="15" y="90"/>
                  </a:cubicBezTo>
                  <a:cubicBezTo>
                    <a:pt x="17" y="87"/>
                    <a:pt x="21" y="84"/>
                    <a:pt x="23" y="81"/>
                  </a:cubicBezTo>
                  <a:cubicBezTo>
                    <a:pt x="19" y="87"/>
                    <a:pt x="13" y="92"/>
                    <a:pt x="10" y="99"/>
                  </a:cubicBezTo>
                  <a:cubicBezTo>
                    <a:pt x="9" y="99"/>
                    <a:pt x="10" y="99"/>
                    <a:pt x="10" y="99"/>
                  </a:cubicBezTo>
                  <a:cubicBezTo>
                    <a:pt x="16" y="94"/>
                    <a:pt x="21" y="88"/>
                    <a:pt x="26" y="83"/>
                  </a:cubicBezTo>
                  <a:cubicBezTo>
                    <a:pt x="26" y="83"/>
                    <a:pt x="27" y="83"/>
                    <a:pt x="27" y="82"/>
                  </a:cubicBezTo>
                  <a:cubicBezTo>
                    <a:pt x="26" y="83"/>
                    <a:pt x="26" y="83"/>
                    <a:pt x="26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3"/>
                    <a:pt x="16" y="97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ubicBezTo>
                    <a:pt x="20" y="97"/>
                    <a:pt x="25" y="90"/>
                    <a:pt x="30" y="84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30" y="86"/>
                    <a:pt x="28" y="89"/>
                    <a:pt x="26" y="91"/>
                  </a:cubicBezTo>
                  <a:cubicBezTo>
                    <a:pt x="23" y="95"/>
                    <a:pt x="19" y="98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23" y="98"/>
                    <a:pt x="28" y="91"/>
                    <a:pt x="33" y="85"/>
                  </a:cubicBezTo>
                  <a:cubicBezTo>
                    <a:pt x="36" y="82"/>
                    <a:pt x="33" y="86"/>
                    <a:pt x="33" y="87"/>
                  </a:cubicBezTo>
                  <a:cubicBezTo>
                    <a:pt x="31" y="89"/>
                    <a:pt x="29" y="91"/>
                    <a:pt x="27" y="93"/>
                  </a:cubicBezTo>
                  <a:cubicBezTo>
                    <a:pt x="24" y="96"/>
                    <a:pt x="22" y="99"/>
                    <a:pt x="19" y="10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2"/>
                    <a:pt x="13" y="101"/>
                    <a:pt x="10" y="100"/>
                  </a:cubicBezTo>
                  <a:cubicBezTo>
                    <a:pt x="7" y="98"/>
                    <a:pt x="6" y="97"/>
                    <a:pt x="6" y="95"/>
                  </a:cubicBezTo>
                  <a:close/>
                  <a:moveTo>
                    <a:pt x="6" y="90"/>
                  </a:moveTo>
                  <a:cubicBezTo>
                    <a:pt x="7" y="89"/>
                    <a:pt x="8" y="88"/>
                    <a:pt x="10" y="86"/>
                  </a:cubicBezTo>
                  <a:cubicBezTo>
                    <a:pt x="11" y="85"/>
                    <a:pt x="13" y="83"/>
                    <a:pt x="15" y="82"/>
                  </a:cubicBezTo>
                  <a:cubicBezTo>
                    <a:pt x="15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5"/>
                    <a:pt x="10" y="90"/>
                    <a:pt x="5" y="94"/>
                  </a:cubicBezTo>
                  <a:cubicBezTo>
                    <a:pt x="5" y="93"/>
                    <a:pt x="5" y="92"/>
                    <a:pt x="6" y="90"/>
                  </a:cubicBezTo>
                  <a:close/>
                  <a:moveTo>
                    <a:pt x="20" y="80"/>
                  </a:moveTo>
                  <a:cubicBezTo>
                    <a:pt x="19" y="81"/>
                    <a:pt x="17" y="82"/>
                    <a:pt x="16" y="83"/>
                  </a:cubicBezTo>
                  <a:cubicBezTo>
                    <a:pt x="17" y="82"/>
                    <a:pt x="18" y="81"/>
                    <a:pt x="18" y="80"/>
                  </a:cubicBezTo>
                  <a:cubicBezTo>
                    <a:pt x="19" y="80"/>
                    <a:pt x="20" y="80"/>
                    <a:pt x="20" y="80"/>
                  </a:cubicBezTo>
                  <a:close/>
                  <a:moveTo>
                    <a:pt x="25" y="80"/>
                  </a:moveTo>
                  <a:cubicBezTo>
                    <a:pt x="26" y="80"/>
                    <a:pt x="27" y="80"/>
                    <a:pt x="28" y="80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4" y="95"/>
                    <a:pt x="10" y="100"/>
                    <a:pt x="12" y="96"/>
                  </a:cubicBezTo>
                  <a:cubicBezTo>
                    <a:pt x="13" y="94"/>
                    <a:pt x="15" y="92"/>
                    <a:pt x="16" y="90"/>
                  </a:cubicBezTo>
                  <a:cubicBezTo>
                    <a:pt x="19" y="87"/>
                    <a:pt x="22" y="84"/>
                    <a:pt x="25" y="81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33" y="81"/>
                  </a:moveTo>
                  <a:cubicBezTo>
                    <a:pt x="27" y="86"/>
                    <a:pt x="23" y="91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99"/>
                    <a:pt x="14" y="100"/>
                    <a:pt x="15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4"/>
                    <a:pt x="29" y="81"/>
                  </a:cubicBezTo>
                  <a:cubicBezTo>
                    <a:pt x="30" y="81"/>
                    <a:pt x="31" y="81"/>
                    <a:pt x="33" y="81"/>
                  </a:cubicBezTo>
                  <a:close/>
                  <a:moveTo>
                    <a:pt x="34" y="82"/>
                  </a:move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3"/>
                  </a:cubicBezTo>
                  <a:cubicBezTo>
                    <a:pt x="32" y="85"/>
                    <a:pt x="30" y="89"/>
                    <a:pt x="27" y="92"/>
                  </a:cubicBezTo>
                  <a:cubicBezTo>
                    <a:pt x="26" y="93"/>
                    <a:pt x="24" y="95"/>
                    <a:pt x="23" y="96"/>
                  </a:cubicBezTo>
                  <a:cubicBezTo>
                    <a:pt x="21" y="98"/>
                    <a:pt x="19" y="99"/>
                    <a:pt x="17" y="101"/>
                  </a:cubicBezTo>
                  <a:cubicBezTo>
                    <a:pt x="20" y="98"/>
                    <a:pt x="23" y="96"/>
                    <a:pt x="26" y="93"/>
                  </a:cubicBezTo>
                  <a:cubicBezTo>
                    <a:pt x="28" y="89"/>
                    <a:pt x="31" y="86"/>
                    <a:pt x="33" y="82"/>
                  </a:cubicBezTo>
                  <a:cubicBezTo>
                    <a:pt x="34" y="82"/>
                    <a:pt x="34" y="82"/>
                    <a:pt x="34" y="82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3"/>
                    <a:pt x="25" y="103"/>
                  </a:cubicBezTo>
                  <a:cubicBezTo>
                    <a:pt x="26" y="102"/>
                    <a:pt x="27" y="102"/>
                    <a:pt x="28" y="101"/>
                  </a:cubicBezTo>
                  <a:cubicBezTo>
                    <a:pt x="27" y="101"/>
                    <a:pt x="27" y="102"/>
                    <a:pt x="27" y="102"/>
                  </a:cubicBezTo>
                  <a:cubicBezTo>
                    <a:pt x="26" y="103"/>
                    <a:pt x="27" y="103"/>
                    <a:pt x="27" y="103"/>
                  </a:cubicBezTo>
                  <a:close/>
                  <a:moveTo>
                    <a:pt x="20" y="103"/>
                  </a:moveTo>
                  <a:cubicBezTo>
                    <a:pt x="24" y="100"/>
                    <a:pt x="27" y="97"/>
                    <a:pt x="31" y="93"/>
                  </a:cubicBezTo>
                  <a:cubicBezTo>
                    <a:pt x="31" y="94"/>
                    <a:pt x="30" y="94"/>
                    <a:pt x="30" y="95"/>
                  </a:cubicBezTo>
                  <a:cubicBezTo>
                    <a:pt x="28" y="97"/>
                    <a:pt x="26" y="100"/>
                    <a:pt x="24" y="103"/>
                  </a:cubicBezTo>
                  <a:cubicBezTo>
                    <a:pt x="22" y="103"/>
                    <a:pt x="21" y="103"/>
                    <a:pt x="20" y="103"/>
                  </a:cubicBezTo>
                  <a:close/>
                  <a:moveTo>
                    <a:pt x="30" y="93"/>
                  </a:moveTo>
                  <a:cubicBezTo>
                    <a:pt x="29" y="95"/>
                    <a:pt x="27" y="96"/>
                    <a:pt x="25" y="98"/>
                  </a:cubicBezTo>
                  <a:cubicBezTo>
                    <a:pt x="25" y="98"/>
                    <a:pt x="19" y="104"/>
                    <a:pt x="22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8"/>
                    <a:pt x="32" y="91"/>
                    <a:pt x="30" y="93"/>
                  </a:cubicBezTo>
                  <a:close/>
                  <a:moveTo>
                    <a:pt x="29" y="103"/>
                  </a:moveTo>
                  <a:cubicBezTo>
                    <a:pt x="28" y="103"/>
                    <a:pt x="28" y="103"/>
                    <a:pt x="27" y="103"/>
                  </a:cubicBezTo>
                  <a:cubicBezTo>
                    <a:pt x="30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4" y="98"/>
                    <a:pt x="32" y="99"/>
                    <a:pt x="31" y="101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3" y="100"/>
                    <a:pt x="36" y="99"/>
                    <a:pt x="38" y="97"/>
                  </a:cubicBezTo>
                  <a:cubicBezTo>
                    <a:pt x="36" y="100"/>
                    <a:pt x="32" y="102"/>
                    <a:pt x="29" y="103"/>
                  </a:cubicBezTo>
                  <a:close/>
                  <a:moveTo>
                    <a:pt x="39" y="94"/>
                  </a:moveTo>
                  <a:cubicBezTo>
                    <a:pt x="39" y="95"/>
                    <a:pt x="38" y="96"/>
                    <a:pt x="38" y="97"/>
                  </a:cubicBezTo>
                  <a:cubicBezTo>
                    <a:pt x="38" y="97"/>
                    <a:pt x="38" y="96"/>
                    <a:pt x="37" y="97"/>
                  </a:cubicBezTo>
                  <a:cubicBezTo>
                    <a:pt x="36" y="97"/>
                    <a:pt x="35" y="98"/>
                    <a:pt x="34" y="99"/>
                  </a:cubicBezTo>
                  <a:cubicBezTo>
                    <a:pt x="35" y="97"/>
                    <a:pt x="37" y="96"/>
                    <a:pt x="38" y="94"/>
                  </a:cubicBezTo>
                  <a:cubicBezTo>
                    <a:pt x="38" y="93"/>
                    <a:pt x="38" y="93"/>
                    <a:pt x="37" y="93"/>
                  </a:cubicBezTo>
                  <a:cubicBezTo>
                    <a:pt x="34" y="96"/>
                    <a:pt x="31" y="99"/>
                    <a:pt x="28" y="101"/>
                  </a:cubicBezTo>
                  <a:cubicBezTo>
                    <a:pt x="31" y="99"/>
                    <a:pt x="34" y="95"/>
                    <a:pt x="37" y="92"/>
                  </a:cubicBezTo>
                  <a:cubicBezTo>
                    <a:pt x="37" y="91"/>
                    <a:pt x="37" y="91"/>
                    <a:pt x="36" y="91"/>
                  </a:cubicBezTo>
                  <a:cubicBezTo>
                    <a:pt x="36" y="92"/>
                    <a:pt x="36" y="92"/>
                    <a:pt x="35" y="92"/>
                  </a:cubicBezTo>
                  <a:cubicBezTo>
                    <a:pt x="35" y="92"/>
                    <a:pt x="35" y="92"/>
                    <a:pt x="34" y="93"/>
                  </a:cubicBezTo>
                  <a:cubicBezTo>
                    <a:pt x="31" y="97"/>
                    <a:pt x="26" y="100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3" y="92"/>
                    <a:pt x="38" y="86"/>
                  </a:cubicBezTo>
                  <a:cubicBezTo>
                    <a:pt x="39" y="89"/>
                    <a:pt x="40" y="91"/>
                    <a:pt x="39" y="94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4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3" y="4"/>
                    <a:pt x="42" y="5"/>
                    <a:pt x="40" y="5"/>
                  </a:cubicBezTo>
                  <a:close/>
                  <a:moveTo>
                    <a:pt x="40" y="6"/>
                  </a:moveTo>
                  <a:cubicBezTo>
                    <a:pt x="41" y="6"/>
                    <a:pt x="42" y="6"/>
                    <a:pt x="42" y="5"/>
                  </a:cubicBezTo>
                  <a:cubicBezTo>
                    <a:pt x="42" y="6"/>
                    <a:pt x="41" y="7"/>
                    <a:pt x="41" y="7"/>
                  </a:cubicBezTo>
                  <a:cubicBezTo>
                    <a:pt x="41" y="7"/>
                    <a:pt x="40" y="6"/>
                    <a:pt x="40" y="6"/>
                  </a:cubicBezTo>
                  <a:close/>
                  <a:moveTo>
                    <a:pt x="41" y="14"/>
                  </a:moveTo>
                  <a:cubicBezTo>
                    <a:pt x="42" y="13"/>
                    <a:pt x="43" y="12"/>
                    <a:pt x="44" y="10"/>
                  </a:cubicBezTo>
                  <a:cubicBezTo>
                    <a:pt x="45" y="10"/>
                    <a:pt x="46" y="9"/>
                    <a:pt x="47" y="8"/>
                  </a:cubicBezTo>
                  <a:cubicBezTo>
                    <a:pt x="47" y="7"/>
                    <a:pt x="52" y="3"/>
                    <a:pt x="49" y="7"/>
                  </a:cubicBezTo>
                  <a:cubicBezTo>
                    <a:pt x="46" y="10"/>
                    <a:pt x="43" y="13"/>
                    <a:pt x="41" y="17"/>
                  </a:cubicBezTo>
                  <a:cubicBezTo>
                    <a:pt x="41" y="16"/>
                    <a:pt x="41" y="15"/>
                    <a:pt x="41" y="14"/>
                  </a:cubicBezTo>
                  <a:close/>
                  <a:moveTo>
                    <a:pt x="41" y="10"/>
                  </a:moveTo>
                  <a:cubicBezTo>
                    <a:pt x="41" y="10"/>
                    <a:pt x="42" y="9"/>
                    <a:pt x="42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2" y="9"/>
                    <a:pt x="41" y="10"/>
                    <a:pt x="41" y="12"/>
                  </a:cubicBezTo>
                  <a:cubicBezTo>
                    <a:pt x="41" y="11"/>
                    <a:pt x="41" y="11"/>
                    <a:pt x="41" y="10"/>
                  </a:cubicBezTo>
                  <a:close/>
                  <a:moveTo>
                    <a:pt x="41" y="18"/>
                  </a:moveTo>
                  <a:cubicBezTo>
                    <a:pt x="45" y="16"/>
                    <a:pt x="48" y="12"/>
                    <a:pt x="51" y="9"/>
                  </a:cubicBezTo>
                  <a:cubicBezTo>
                    <a:pt x="51" y="8"/>
                    <a:pt x="55" y="5"/>
                    <a:pt x="54" y="6"/>
                  </a:cubicBezTo>
                  <a:cubicBezTo>
                    <a:pt x="53" y="8"/>
                    <a:pt x="51" y="10"/>
                    <a:pt x="50" y="12"/>
                  </a:cubicBezTo>
                  <a:cubicBezTo>
                    <a:pt x="48" y="14"/>
                    <a:pt x="46" y="17"/>
                    <a:pt x="43" y="19"/>
                  </a:cubicBezTo>
                  <a:cubicBezTo>
                    <a:pt x="43" y="19"/>
                    <a:pt x="42" y="19"/>
                    <a:pt x="41" y="19"/>
                  </a:cubicBezTo>
                  <a:cubicBezTo>
                    <a:pt x="41" y="19"/>
                    <a:pt x="41" y="18"/>
                    <a:pt x="41" y="18"/>
                  </a:cubicBezTo>
                  <a:close/>
                  <a:moveTo>
                    <a:pt x="47" y="19"/>
                  </a:moveTo>
                  <a:cubicBezTo>
                    <a:pt x="46" y="19"/>
                    <a:pt x="45" y="19"/>
                    <a:pt x="45" y="19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5" y="10"/>
                    <a:pt x="54" y="11"/>
                    <a:pt x="53" y="12"/>
                  </a:cubicBezTo>
                  <a:cubicBezTo>
                    <a:pt x="51" y="15"/>
                    <a:pt x="49" y="17"/>
                    <a:pt x="47" y="19"/>
                  </a:cubicBezTo>
                  <a:close/>
                  <a:moveTo>
                    <a:pt x="48" y="19"/>
                  </a:moveTo>
                  <a:cubicBezTo>
                    <a:pt x="53" y="15"/>
                    <a:pt x="57" y="11"/>
                    <a:pt x="62" y="7"/>
                  </a:cubicBezTo>
                  <a:cubicBezTo>
                    <a:pt x="58" y="9"/>
                    <a:pt x="56" y="15"/>
                    <a:pt x="52" y="19"/>
                  </a:cubicBezTo>
                  <a:cubicBezTo>
                    <a:pt x="51" y="19"/>
                    <a:pt x="49" y="19"/>
                    <a:pt x="48" y="19"/>
                  </a:cubicBezTo>
                  <a:close/>
                  <a:moveTo>
                    <a:pt x="53" y="19"/>
                  </a:moveTo>
                  <a:cubicBezTo>
                    <a:pt x="57" y="16"/>
                    <a:pt x="60" y="12"/>
                    <a:pt x="64" y="9"/>
                  </a:cubicBezTo>
                  <a:cubicBezTo>
                    <a:pt x="63" y="9"/>
                    <a:pt x="63" y="10"/>
                    <a:pt x="62" y="11"/>
                  </a:cubicBezTo>
                  <a:cubicBezTo>
                    <a:pt x="60" y="13"/>
                    <a:pt x="58" y="16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5" y="19"/>
                    <a:pt x="54" y="19"/>
                    <a:pt x="53" y="19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8"/>
                  </a:cubicBezTo>
                  <a:cubicBezTo>
                    <a:pt x="63" y="16"/>
                    <a:pt x="65" y="14"/>
                    <a:pt x="67" y="11"/>
                  </a:cubicBezTo>
                  <a:cubicBezTo>
                    <a:pt x="67" y="11"/>
                    <a:pt x="67" y="11"/>
                    <a:pt x="66" y="11"/>
                  </a:cubicBezTo>
                  <a:cubicBezTo>
                    <a:pt x="64" y="13"/>
                    <a:pt x="60" y="15"/>
                    <a:pt x="58" y="18"/>
                  </a:cubicBezTo>
                  <a:cubicBezTo>
                    <a:pt x="61" y="13"/>
                    <a:pt x="64" y="9"/>
                    <a:pt x="68" y="5"/>
                  </a:cubicBezTo>
                  <a:cubicBezTo>
                    <a:pt x="67" y="10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3" y="20"/>
                    <a:pt x="62" y="20"/>
                  </a:cubicBezTo>
                  <a:close/>
                  <a:moveTo>
                    <a:pt x="58" y="19"/>
                  </a:moveTo>
                  <a:cubicBezTo>
                    <a:pt x="60" y="17"/>
                    <a:pt x="62" y="15"/>
                    <a:pt x="64" y="13"/>
                  </a:cubicBezTo>
                  <a:cubicBezTo>
                    <a:pt x="68" y="10"/>
                    <a:pt x="63" y="16"/>
                    <a:pt x="62" y="17"/>
                  </a:cubicBezTo>
                  <a:cubicBezTo>
                    <a:pt x="61" y="18"/>
                    <a:pt x="61" y="18"/>
                    <a:pt x="60" y="19"/>
                  </a:cubicBezTo>
                  <a:cubicBezTo>
                    <a:pt x="59" y="19"/>
                    <a:pt x="58" y="19"/>
                    <a:pt x="58" y="19"/>
                  </a:cubicBezTo>
                  <a:close/>
                  <a:moveTo>
                    <a:pt x="52" y="4"/>
                  </a:moveTo>
                  <a:cubicBezTo>
                    <a:pt x="57" y="4"/>
                    <a:pt x="63" y="5"/>
                    <a:pt x="68" y="5"/>
                  </a:cubicBezTo>
                  <a:cubicBezTo>
                    <a:pt x="64" y="8"/>
                    <a:pt x="60" y="11"/>
                    <a:pt x="57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58" y="8"/>
                    <a:pt x="55" y="12"/>
                    <a:pt x="51" y="16"/>
                  </a:cubicBezTo>
                  <a:cubicBezTo>
                    <a:pt x="52" y="15"/>
                    <a:pt x="52" y="14"/>
                    <a:pt x="53" y="13"/>
                  </a:cubicBezTo>
                  <a:cubicBezTo>
                    <a:pt x="55" y="10"/>
                    <a:pt x="57" y="8"/>
                    <a:pt x="60" y="6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5" y="8"/>
                    <a:pt x="52" y="11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4" y="8"/>
                    <a:pt x="56" y="5"/>
                  </a:cubicBezTo>
                  <a:cubicBezTo>
                    <a:pt x="56" y="5"/>
                    <a:pt x="56" y="4"/>
                    <a:pt x="55" y="5"/>
                  </a:cubicBezTo>
                  <a:cubicBezTo>
                    <a:pt x="51" y="7"/>
                    <a:pt x="48" y="12"/>
                    <a:pt x="44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50" y="7"/>
                    <a:pt x="51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47" y="6"/>
                    <a:pt x="45" y="9"/>
                    <a:pt x="42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2"/>
                    <a:pt x="42" y="11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5"/>
                    <a:pt x="43" y="7"/>
                    <a:pt x="42" y="8"/>
                  </a:cubicBezTo>
                  <a:cubicBezTo>
                    <a:pt x="42" y="8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7"/>
                    <a:pt x="43" y="5"/>
                    <a:pt x="45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7" y="3"/>
                    <a:pt x="50" y="4"/>
                    <a:pt x="52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2" y="82"/>
                    <a:pt x="19" y="84"/>
                    <a:pt x="17" y="86"/>
                  </a:cubicBezTo>
                  <a:cubicBezTo>
                    <a:pt x="19" y="84"/>
                    <a:pt x="20" y="82"/>
                    <a:pt x="22" y="80"/>
                  </a:cubicBezTo>
                  <a:cubicBezTo>
                    <a:pt x="23" y="80"/>
                    <a:pt x="24" y="80"/>
                    <a:pt x="24" y="80"/>
                  </a:cubicBezTo>
                  <a:close/>
                  <a:moveTo>
                    <a:pt x="11" y="83"/>
                  </a:moveTo>
                  <a:cubicBezTo>
                    <a:pt x="12" y="82"/>
                    <a:pt x="13" y="82"/>
                    <a:pt x="15" y="81"/>
                  </a:cubicBezTo>
                  <a:cubicBezTo>
                    <a:pt x="12" y="83"/>
                    <a:pt x="9" y="86"/>
                    <a:pt x="6" y="89"/>
                  </a:cubicBezTo>
                  <a:cubicBezTo>
                    <a:pt x="7" y="87"/>
                    <a:pt x="9" y="85"/>
                    <a:pt x="11" y="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03" name="图标"/>
            <p:cNvSpPr>
              <a:spLocks noEditPoints="1"/>
            </p:cNvSpPr>
            <p:nvPr userDrawn="1"/>
          </p:nvSpPr>
          <p:spPr bwMode="auto">
            <a:xfrm>
              <a:off x="2279590" y="5872697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1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1 w 134"/>
                <a:gd name="T43" fmla="*/ 3 h 91"/>
                <a:gd name="T44" fmla="*/ 101 w 134"/>
                <a:gd name="T45" fmla="*/ 5 h 91"/>
                <a:gd name="T46" fmla="*/ 97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1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4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7"/>
                  </a:cubicBezTo>
                  <a:cubicBezTo>
                    <a:pt x="7" y="88"/>
                    <a:pt x="7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9"/>
                  </a:cubicBezTo>
                  <a:cubicBezTo>
                    <a:pt x="109" y="88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4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8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3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1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04" name="图标"/>
            <p:cNvSpPr>
              <a:spLocks noEditPoints="1"/>
            </p:cNvSpPr>
            <p:nvPr userDrawn="1"/>
          </p:nvSpPr>
          <p:spPr bwMode="auto">
            <a:xfrm>
              <a:off x="5420897" y="5777081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05" name="图标"/>
            <p:cNvSpPr>
              <a:spLocks noEditPoints="1"/>
            </p:cNvSpPr>
            <p:nvPr userDrawn="1"/>
          </p:nvSpPr>
          <p:spPr bwMode="auto">
            <a:xfrm>
              <a:off x="1625460" y="567397"/>
              <a:ext cx="211137" cy="239713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59 h 64"/>
                <a:gd name="T8" fmla="*/ 31 w 56"/>
                <a:gd name="T9" fmla="*/ 51 h 64"/>
                <a:gd name="T10" fmla="*/ 36 w 56"/>
                <a:gd name="T11" fmla="*/ 47 h 64"/>
                <a:gd name="T12" fmla="*/ 37 w 56"/>
                <a:gd name="T13" fmla="*/ 45 h 64"/>
                <a:gd name="T14" fmla="*/ 24 w 56"/>
                <a:gd name="T15" fmla="*/ 55 h 64"/>
                <a:gd name="T16" fmla="*/ 24 w 56"/>
                <a:gd name="T17" fmla="*/ 55 h 64"/>
                <a:gd name="T18" fmla="*/ 22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1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8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0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2 w 56"/>
                <a:gd name="T49" fmla="*/ 50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1 h 64"/>
                <a:gd name="T58" fmla="*/ 48 w 56"/>
                <a:gd name="T59" fmla="*/ 5 h 64"/>
                <a:gd name="T60" fmla="*/ 13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19 h 64"/>
                <a:gd name="T70" fmla="*/ 13 w 56"/>
                <a:gd name="T71" fmla="*/ 15 h 64"/>
                <a:gd name="T72" fmla="*/ 6 w 56"/>
                <a:gd name="T73" fmla="*/ 19 h 64"/>
                <a:gd name="T74" fmla="*/ 5 w 56"/>
                <a:gd name="T75" fmla="*/ 15 h 64"/>
                <a:gd name="T76" fmla="*/ 16 w 56"/>
                <a:gd name="T77" fmla="*/ 8 h 64"/>
                <a:gd name="T78" fmla="*/ 23 w 56"/>
                <a:gd name="T79" fmla="*/ 12 h 64"/>
                <a:gd name="T80" fmla="*/ 21 w 56"/>
                <a:gd name="T81" fmla="*/ 10 h 64"/>
                <a:gd name="T82" fmla="*/ 11 w 56"/>
                <a:gd name="T83" fmla="*/ 24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4 h 64"/>
                <a:gd name="T94" fmla="*/ 28 w 56"/>
                <a:gd name="T95" fmla="*/ 22 h 64"/>
                <a:gd name="T96" fmla="*/ 36 w 56"/>
                <a:gd name="T97" fmla="*/ 15 h 64"/>
                <a:gd name="T98" fmla="*/ 47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6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5" y="4"/>
                    <a:pt x="49" y="1"/>
                    <a:pt x="43" y="2"/>
                  </a:cubicBezTo>
                  <a:cubicBezTo>
                    <a:pt x="35" y="4"/>
                    <a:pt x="31" y="11"/>
                    <a:pt x="28" y="17"/>
                  </a:cubicBezTo>
                  <a:cubicBezTo>
                    <a:pt x="26" y="12"/>
                    <a:pt x="23" y="5"/>
                    <a:pt x="17" y="2"/>
                  </a:cubicBezTo>
                  <a:cubicBezTo>
                    <a:pt x="11" y="0"/>
                    <a:pt x="5" y="3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2"/>
                    <a:pt x="19" y="52"/>
                    <a:pt x="25" y="62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3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5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6" y="47"/>
                  </a:moveTo>
                  <a:cubicBezTo>
                    <a:pt x="32" y="50"/>
                    <a:pt x="30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6" y="47"/>
                  </a:cubicBezTo>
                  <a:close/>
                  <a:moveTo>
                    <a:pt x="37" y="45"/>
                  </a:moveTo>
                  <a:cubicBezTo>
                    <a:pt x="37" y="46"/>
                    <a:pt x="36" y="46"/>
                    <a:pt x="36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8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49"/>
                    <a:pt x="34" y="46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4" y="46"/>
                    <a:pt x="29" y="51"/>
                    <a:pt x="24" y="55"/>
                  </a:cubicBezTo>
                  <a:close/>
                  <a:moveTo>
                    <a:pt x="22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2" y="51"/>
                  </a:cubicBezTo>
                  <a:close/>
                  <a:moveTo>
                    <a:pt x="20" y="48"/>
                  </a:moveTo>
                  <a:cubicBezTo>
                    <a:pt x="29" y="46"/>
                    <a:pt x="36" y="39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1" y="50"/>
                    <a:pt x="20" y="49"/>
                    <a:pt x="20" y="48"/>
                  </a:cubicBezTo>
                  <a:close/>
                  <a:moveTo>
                    <a:pt x="18" y="46"/>
                  </a:moveTo>
                  <a:cubicBezTo>
                    <a:pt x="25" y="43"/>
                    <a:pt x="31" y="39"/>
                    <a:pt x="37" y="35"/>
                  </a:cubicBezTo>
                  <a:cubicBezTo>
                    <a:pt x="39" y="34"/>
                    <a:pt x="41" y="33"/>
                    <a:pt x="43" y="31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5" y="31"/>
                    <a:pt x="34" y="31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5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1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3"/>
                    <a:pt x="32" y="30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7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8" y="10"/>
                    <a:pt x="50" y="8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40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1" y="43"/>
                    <a:pt x="19" y="45"/>
                  </a:cubicBezTo>
                  <a:cubicBezTo>
                    <a:pt x="24" y="40"/>
                    <a:pt x="30" y="35"/>
                    <a:pt x="36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8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4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2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2" y="41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7" y="29"/>
                    <a:pt x="47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30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5" y="35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3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5"/>
                    <a:pt x="50" y="6"/>
                    <a:pt x="50" y="7"/>
                  </a:cubicBezTo>
                  <a:close/>
                  <a:moveTo>
                    <a:pt x="12" y="34"/>
                  </a:moveTo>
                  <a:cubicBezTo>
                    <a:pt x="13" y="34"/>
                    <a:pt x="14" y="34"/>
                    <a:pt x="14" y="33"/>
                  </a:cubicBezTo>
                  <a:cubicBezTo>
                    <a:pt x="14" y="34"/>
                    <a:pt x="13" y="34"/>
                    <a:pt x="13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8" y="25"/>
                  </a:cubicBezTo>
                  <a:cubicBezTo>
                    <a:pt x="20" y="23"/>
                    <a:pt x="23" y="22"/>
                    <a:pt x="25" y="20"/>
                  </a:cubicBezTo>
                  <a:cubicBezTo>
                    <a:pt x="21" y="25"/>
                    <a:pt x="16" y="28"/>
                    <a:pt x="12" y="33"/>
                  </a:cubicBezTo>
                  <a:cubicBezTo>
                    <a:pt x="11" y="32"/>
                    <a:pt x="11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7"/>
                    <a:pt x="24" y="15"/>
                    <a:pt x="22" y="18"/>
                  </a:cubicBezTo>
                  <a:cubicBezTo>
                    <a:pt x="21" y="19"/>
                    <a:pt x="19" y="20"/>
                    <a:pt x="18" y="21"/>
                  </a:cubicBezTo>
                  <a:cubicBezTo>
                    <a:pt x="15" y="24"/>
                    <a:pt x="13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0"/>
                    <a:pt x="16" y="17"/>
                    <a:pt x="21" y="14"/>
                  </a:cubicBezTo>
                  <a:cubicBezTo>
                    <a:pt x="24" y="12"/>
                    <a:pt x="20" y="16"/>
                    <a:pt x="19" y="16"/>
                  </a:cubicBezTo>
                  <a:cubicBezTo>
                    <a:pt x="18" y="17"/>
                    <a:pt x="17" y="18"/>
                    <a:pt x="15" y="19"/>
                  </a:cubicBezTo>
                  <a:cubicBezTo>
                    <a:pt x="13" y="21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20" y="6"/>
                    <a:pt x="14" y="12"/>
                    <a:pt x="13" y="12"/>
                  </a:cubicBezTo>
                  <a:cubicBezTo>
                    <a:pt x="11" y="15"/>
                    <a:pt x="8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23" y="12"/>
                  </a:moveTo>
                  <a:cubicBezTo>
                    <a:pt x="20" y="14"/>
                    <a:pt x="18" y="15"/>
                    <a:pt x="15" y="17"/>
                  </a:cubicBezTo>
                  <a:cubicBezTo>
                    <a:pt x="13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8" y="15"/>
                    <a:pt x="21" y="10"/>
                  </a:cubicBezTo>
                  <a:cubicBezTo>
                    <a:pt x="22" y="11"/>
                    <a:pt x="22" y="11"/>
                    <a:pt x="23" y="12"/>
                  </a:cubicBezTo>
                  <a:close/>
                  <a:moveTo>
                    <a:pt x="24" y="16"/>
                  </a:moveTo>
                  <a:cubicBezTo>
                    <a:pt x="19" y="18"/>
                    <a:pt x="16" y="22"/>
                    <a:pt x="11" y="25"/>
                  </a:cubicBezTo>
                  <a:cubicBezTo>
                    <a:pt x="10" y="25"/>
                    <a:pt x="8" y="27"/>
                    <a:pt x="11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5" y="24"/>
                  </a:cubicBezTo>
                  <a:cubicBezTo>
                    <a:pt x="24" y="25"/>
                    <a:pt x="23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8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7"/>
                    <a:pt x="31" y="18"/>
                  </a:cubicBezTo>
                  <a:cubicBezTo>
                    <a:pt x="31" y="17"/>
                    <a:pt x="32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3" y="9"/>
                    <a:pt x="45" y="8"/>
                    <a:pt x="46" y="6"/>
                  </a:cubicBezTo>
                  <a:cubicBezTo>
                    <a:pt x="46" y="6"/>
                    <a:pt x="47" y="6"/>
                    <a:pt x="47" y="5"/>
                  </a:cubicBezTo>
                  <a:cubicBezTo>
                    <a:pt x="47" y="6"/>
                    <a:pt x="47" y="6"/>
                    <a:pt x="47" y="7"/>
                  </a:cubicBezTo>
                  <a:cubicBezTo>
                    <a:pt x="46" y="8"/>
                    <a:pt x="45" y="10"/>
                    <a:pt x="43" y="11"/>
                  </a:cubicBezTo>
                  <a:cubicBezTo>
                    <a:pt x="41" y="13"/>
                    <a:pt x="39" y="15"/>
                    <a:pt x="36" y="16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5"/>
                    <a:pt x="46" y="5"/>
                    <a:pt x="47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9"/>
                    <a:pt x="38" y="11"/>
                    <a:pt x="36" y="13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33" y="15"/>
                    <a:pt x="34" y="14"/>
                    <a:pt x="34" y="13"/>
                  </a:cubicBezTo>
                  <a:cubicBezTo>
                    <a:pt x="37" y="10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5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1" y="32"/>
                  </a:cubicBezTo>
                  <a:cubicBezTo>
                    <a:pt x="19" y="34"/>
                    <a:pt x="17" y="35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2"/>
                    <a:pt x="22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</p:grpSp>
      <p:grpSp>
        <p:nvGrpSpPr>
          <p:cNvPr id="206" name="组合"/>
          <p:cNvGrpSpPr/>
          <p:nvPr userDrawn="1"/>
        </p:nvGrpSpPr>
        <p:grpSpPr>
          <a:xfrm>
            <a:off x="4753268" y="1239356"/>
            <a:ext cx="4162564" cy="3255927"/>
            <a:chOff x="8450744" y="2274001"/>
            <a:chExt cx="3511794" cy="2746420"/>
          </a:xfrm>
        </p:grpSpPr>
        <p:sp>
          <p:nvSpPr>
            <p:cNvPr id="207" name="任意多边形"/>
            <p:cNvSpPr/>
            <p:nvPr/>
          </p:nvSpPr>
          <p:spPr bwMode="auto">
            <a:xfrm rot="791297">
              <a:off x="8450744" y="4260808"/>
              <a:ext cx="2089523" cy="759613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08" name="任意多边形"/>
            <p:cNvSpPr/>
            <p:nvPr/>
          </p:nvSpPr>
          <p:spPr bwMode="auto">
            <a:xfrm rot="20675448">
              <a:off x="11617260" y="2274001"/>
              <a:ext cx="205217" cy="185097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09" name="任意多边形"/>
            <p:cNvSpPr/>
            <p:nvPr/>
          </p:nvSpPr>
          <p:spPr bwMode="auto">
            <a:xfrm rot="20675448">
              <a:off x="11733939" y="2294345"/>
              <a:ext cx="78063" cy="136006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0" name="任意多边形"/>
            <p:cNvSpPr/>
            <p:nvPr/>
          </p:nvSpPr>
          <p:spPr bwMode="auto">
            <a:xfrm rot="20675448">
              <a:off x="11591252" y="2332054"/>
              <a:ext cx="201997" cy="159344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1" name="任意多边形"/>
            <p:cNvSpPr/>
            <p:nvPr/>
          </p:nvSpPr>
          <p:spPr bwMode="auto">
            <a:xfrm rot="20675448">
              <a:off x="11730627" y="2380756"/>
              <a:ext cx="63577" cy="92549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2" name="任意多边形"/>
            <p:cNvSpPr/>
            <p:nvPr/>
          </p:nvSpPr>
          <p:spPr bwMode="auto">
            <a:xfrm rot="20675448">
              <a:off x="10515805" y="2470201"/>
              <a:ext cx="1443757" cy="1475946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9A977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3" name="任意多边形"/>
            <p:cNvSpPr/>
            <p:nvPr/>
          </p:nvSpPr>
          <p:spPr bwMode="auto">
            <a:xfrm rot="20675448">
              <a:off x="11078901" y="2492203"/>
              <a:ext cx="883637" cy="1377764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48544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4" name="任意多边形"/>
            <p:cNvSpPr/>
            <p:nvPr/>
          </p:nvSpPr>
          <p:spPr bwMode="auto">
            <a:xfrm rot="20675448">
              <a:off x="10468881" y="2512863"/>
              <a:ext cx="1365694" cy="106068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3C664E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5" name="任意多边形"/>
            <p:cNvSpPr/>
            <p:nvPr/>
          </p:nvSpPr>
          <p:spPr bwMode="auto">
            <a:xfrm rot="20675448">
              <a:off x="10532633" y="3432506"/>
              <a:ext cx="791089" cy="785454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6" name="任意多边形"/>
            <p:cNvSpPr/>
            <p:nvPr/>
          </p:nvSpPr>
          <p:spPr bwMode="auto">
            <a:xfrm rot="20675448">
              <a:off x="10522899" y="3520877"/>
              <a:ext cx="424918" cy="43618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7" name="任意多边形"/>
            <p:cNvSpPr/>
            <p:nvPr/>
          </p:nvSpPr>
          <p:spPr bwMode="auto">
            <a:xfrm rot="20675448">
              <a:off x="10935274" y="3827009"/>
              <a:ext cx="430552" cy="338003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8" name="任意多边形"/>
            <p:cNvSpPr/>
            <p:nvPr/>
          </p:nvSpPr>
          <p:spPr bwMode="auto">
            <a:xfrm rot="20675448">
              <a:off x="10459661" y="3870593"/>
              <a:ext cx="577020" cy="57782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9" name="任意多边形"/>
            <p:cNvSpPr/>
            <p:nvPr/>
          </p:nvSpPr>
          <p:spPr bwMode="auto">
            <a:xfrm rot="20675448">
              <a:off x="10492817" y="3958971"/>
              <a:ext cx="332370" cy="462742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20" name="任意多边形"/>
            <p:cNvSpPr/>
            <p:nvPr/>
          </p:nvSpPr>
          <p:spPr bwMode="auto">
            <a:xfrm rot="20675448">
              <a:off x="10776287" y="2494612"/>
              <a:ext cx="1051029" cy="1001937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21" name="任意多边形"/>
            <p:cNvSpPr/>
            <p:nvPr/>
          </p:nvSpPr>
          <p:spPr bwMode="auto">
            <a:xfrm rot="20675448">
              <a:off x="11055157" y="2498573"/>
              <a:ext cx="860299" cy="1195886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22" name="任意多边形"/>
            <p:cNvSpPr/>
            <p:nvPr/>
          </p:nvSpPr>
          <p:spPr bwMode="auto">
            <a:xfrm rot="20675448">
              <a:off x="10457865" y="2541686"/>
              <a:ext cx="1270731" cy="935946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24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142000" y="2204412"/>
            <a:ext cx="4860000" cy="1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>
        <p:tmplLst>
          <p:tmpl lvl="0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分割线" descr="C:\Users\ABC\Desktop\GR-010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1659357" y="858195"/>
            <a:ext cx="6736415" cy="1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891711" y="327187"/>
            <a:ext cx="5997620" cy="536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l">
              <a:buNone/>
              <a:defRPr lang="zh-CN" altLang="en-US" sz="2815" b="1" spc="213">
                <a:blipFill dpi="0" rotWithShape="1">
                  <a:blip r:embed="rId3"/>
                  <a:tile tx="0" ty="0" sx="100000" sy="100000" flip="none" algn="tl"/>
                </a:blipFill>
                <a:effectLst/>
                <a:latin typeface="+mj-ea"/>
                <a:ea typeface="+mj-ea"/>
              </a:defRPr>
            </a:lvl1pPr>
          </a:lstStyle>
          <a:p>
            <a:pPr marL="0" lvl="0" algn="ctr" defTabSz="914400"/>
            <a:r>
              <a:rPr lang="zh-CN" altLang="en-US" smtClean="0"/>
              <a:t>添加标题</a:t>
            </a:r>
            <a:endParaRPr lang="zh-CN" altLang="en-US"/>
          </a:p>
        </p:txBody>
      </p:sp>
      <p:grpSp>
        <p:nvGrpSpPr>
          <p:cNvPr id="20" name="组合"/>
          <p:cNvGrpSpPr/>
          <p:nvPr userDrawn="1"/>
        </p:nvGrpSpPr>
        <p:grpSpPr>
          <a:xfrm>
            <a:off x="7728010" y="3947243"/>
            <a:ext cx="1066800" cy="907372"/>
            <a:chOff x="4735513" y="1379538"/>
            <a:chExt cx="976313" cy="830263"/>
          </a:xfrm>
          <a:solidFill>
            <a:schemeClr val="bg1">
              <a:alpha val="12000"/>
            </a:schemeClr>
          </a:solidFill>
        </p:grpSpPr>
        <p:sp>
          <p:nvSpPr>
            <p:cNvPr id="21" name="任意多边形"/>
            <p:cNvSpPr/>
            <p:nvPr/>
          </p:nvSpPr>
          <p:spPr bwMode="auto">
            <a:xfrm>
              <a:off x="5035551" y="1912938"/>
              <a:ext cx="79375" cy="14288"/>
            </a:xfrm>
            <a:custGeom>
              <a:avLst/>
              <a:gdLst>
                <a:gd name="T0" fmla="*/ 0 w 102"/>
                <a:gd name="T1" fmla="*/ 0 h 18"/>
                <a:gd name="T2" fmla="*/ 102 w 102"/>
                <a:gd name="T3" fmla="*/ 11 h 18"/>
                <a:gd name="T4" fmla="*/ 79 w 102"/>
                <a:gd name="T5" fmla="*/ 17 h 18"/>
                <a:gd name="T6" fmla="*/ 41 w 102"/>
                <a:gd name="T7" fmla="*/ 11 h 18"/>
                <a:gd name="T8" fmla="*/ 9 w 102"/>
                <a:gd name="T9" fmla="*/ 2 h 18"/>
                <a:gd name="T10" fmla="*/ 0 w 10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0" y="0"/>
                  </a:moveTo>
                  <a:cubicBezTo>
                    <a:pt x="38" y="2"/>
                    <a:pt x="66" y="9"/>
                    <a:pt x="102" y="11"/>
                  </a:cubicBezTo>
                  <a:cubicBezTo>
                    <a:pt x="99" y="18"/>
                    <a:pt x="87" y="18"/>
                    <a:pt x="79" y="17"/>
                  </a:cubicBezTo>
                  <a:cubicBezTo>
                    <a:pt x="69" y="16"/>
                    <a:pt x="54" y="13"/>
                    <a:pt x="41" y="11"/>
                  </a:cubicBezTo>
                  <a:cubicBezTo>
                    <a:pt x="29" y="9"/>
                    <a:pt x="18" y="3"/>
                    <a:pt x="9" y="2"/>
                  </a:cubicBezTo>
                  <a:cubicBezTo>
                    <a:pt x="6" y="2"/>
                    <a:pt x="1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2" name="任意多边形"/>
            <p:cNvSpPr/>
            <p:nvPr/>
          </p:nvSpPr>
          <p:spPr bwMode="auto">
            <a:xfrm>
              <a:off x="4795838" y="2051051"/>
              <a:ext cx="87313" cy="11113"/>
            </a:xfrm>
            <a:custGeom>
              <a:avLst/>
              <a:gdLst>
                <a:gd name="T0" fmla="*/ 112 w 112"/>
                <a:gd name="T1" fmla="*/ 11 h 14"/>
                <a:gd name="T2" fmla="*/ 75 w 112"/>
                <a:gd name="T3" fmla="*/ 12 h 14"/>
                <a:gd name="T4" fmla="*/ 0 w 112"/>
                <a:gd name="T5" fmla="*/ 4 h 14"/>
                <a:gd name="T6" fmla="*/ 0 w 112"/>
                <a:gd name="T7" fmla="*/ 0 h 14"/>
                <a:gd name="T8" fmla="*/ 112 w 1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">
                  <a:moveTo>
                    <a:pt x="112" y="11"/>
                  </a:moveTo>
                  <a:cubicBezTo>
                    <a:pt x="101" y="14"/>
                    <a:pt x="87" y="13"/>
                    <a:pt x="75" y="12"/>
                  </a:cubicBezTo>
                  <a:cubicBezTo>
                    <a:pt x="50" y="11"/>
                    <a:pt x="16" y="13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8" y="2"/>
                    <a:pt x="79" y="4"/>
                    <a:pt x="1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3" name="任意多边形"/>
            <p:cNvSpPr/>
            <p:nvPr/>
          </p:nvSpPr>
          <p:spPr bwMode="auto">
            <a:xfrm>
              <a:off x="5008563" y="2090738"/>
              <a:ext cx="30163" cy="6350"/>
            </a:xfrm>
            <a:custGeom>
              <a:avLst/>
              <a:gdLst>
                <a:gd name="T0" fmla="*/ 0 w 39"/>
                <a:gd name="T1" fmla="*/ 2 h 7"/>
                <a:gd name="T2" fmla="*/ 39 w 39"/>
                <a:gd name="T3" fmla="*/ 6 h 7"/>
                <a:gd name="T4" fmla="*/ 0 w 3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7">
                  <a:moveTo>
                    <a:pt x="0" y="2"/>
                  </a:moveTo>
                  <a:cubicBezTo>
                    <a:pt x="12" y="0"/>
                    <a:pt x="27" y="5"/>
                    <a:pt x="39" y="6"/>
                  </a:cubicBezTo>
                  <a:cubicBezTo>
                    <a:pt x="24" y="7"/>
                    <a:pt x="1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4" name="任意多边形"/>
            <p:cNvSpPr/>
            <p:nvPr/>
          </p:nvSpPr>
          <p:spPr bwMode="auto">
            <a:xfrm>
              <a:off x="5286376" y="2108201"/>
              <a:ext cx="34925" cy="11113"/>
            </a:xfrm>
            <a:custGeom>
              <a:avLst/>
              <a:gdLst>
                <a:gd name="T0" fmla="*/ 44 w 44"/>
                <a:gd name="T1" fmla="*/ 3 h 14"/>
                <a:gd name="T2" fmla="*/ 44 w 44"/>
                <a:gd name="T3" fmla="*/ 10 h 14"/>
                <a:gd name="T4" fmla="*/ 0 w 44"/>
                <a:gd name="T5" fmla="*/ 4 h 14"/>
                <a:gd name="T6" fmla="*/ 44 w 44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3"/>
                  </a:moveTo>
                  <a:cubicBezTo>
                    <a:pt x="44" y="5"/>
                    <a:pt x="44" y="8"/>
                    <a:pt x="44" y="10"/>
                  </a:cubicBezTo>
                  <a:cubicBezTo>
                    <a:pt x="32" y="14"/>
                    <a:pt x="8" y="8"/>
                    <a:pt x="0" y="4"/>
                  </a:cubicBezTo>
                  <a:cubicBezTo>
                    <a:pt x="10" y="0"/>
                    <a:pt x="34" y="0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5" name="任意多边形"/>
            <p:cNvSpPr/>
            <p:nvPr/>
          </p:nvSpPr>
          <p:spPr bwMode="auto">
            <a:xfrm>
              <a:off x="4984751" y="2087563"/>
              <a:ext cx="22225" cy="6350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4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6" y="3"/>
                    <a:pt x="16" y="3"/>
                    <a:pt x="27" y="4"/>
                  </a:cubicBezTo>
                  <a:cubicBezTo>
                    <a:pt x="23" y="7"/>
                    <a:pt x="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26" name="任意多边形"/>
            <p:cNvSpPr>
              <a:spLocks noEditPoints="1"/>
            </p:cNvSpPr>
            <p:nvPr/>
          </p:nvSpPr>
          <p:spPr bwMode="auto">
            <a:xfrm>
              <a:off x="4735513" y="1379538"/>
              <a:ext cx="976313" cy="830263"/>
            </a:xfrm>
            <a:custGeom>
              <a:avLst/>
              <a:gdLst>
                <a:gd name="T0" fmla="*/ 530 w 1252"/>
                <a:gd name="T1" fmla="*/ 164 h 1065"/>
                <a:gd name="T2" fmla="*/ 987 w 1252"/>
                <a:gd name="T3" fmla="*/ 455 h 1065"/>
                <a:gd name="T4" fmla="*/ 1231 w 1252"/>
                <a:gd name="T5" fmla="*/ 739 h 1065"/>
                <a:gd name="T6" fmla="*/ 735 w 1252"/>
                <a:gd name="T7" fmla="*/ 1056 h 1065"/>
                <a:gd name="T8" fmla="*/ 170 w 1252"/>
                <a:gd name="T9" fmla="*/ 984 h 1065"/>
                <a:gd name="T10" fmla="*/ 33 w 1252"/>
                <a:gd name="T11" fmla="*/ 898 h 1065"/>
                <a:gd name="T12" fmla="*/ 111 w 1252"/>
                <a:gd name="T13" fmla="*/ 721 h 1065"/>
                <a:gd name="T14" fmla="*/ 70 w 1252"/>
                <a:gd name="T15" fmla="*/ 616 h 1065"/>
                <a:gd name="T16" fmla="*/ 245 w 1252"/>
                <a:gd name="T17" fmla="*/ 446 h 1065"/>
                <a:gd name="T18" fmla="*/ 415 w 1252"/>
                <a:gd name="T19" fmla="*/ 186 h 1065"/>
                <a:gd name="T20" fmla="*/ 431 w 1252"/>
                <a:gd name="T21" fmla="*/ 101 h 1065"/>
                <a:gd name="T22" fmla="*/ 479 w 1252"/>
                <a:gd name="T23" fmla="*/ 62 h 1065"/>
                <a:gd name="T24" fmla="*/ 678 w 1252"/>
                <a:gd name="T25" fmla="*/ 29 h 1065"/>
                <a:gd name="T26" fmla="*/ 563 w 1252"/>
                <a:gd name="T27" fmla="*/ 19 h 1065"/>
                <a:gd name="T28" fmla="*/ 444 w 1252"/>
                <a:gd name="T29" fmla="*/ 173 h 1065"/>
                <a:gd name="T30" fmla="*/ 507 w 1252"/>
                <a:gd name="T31" fmla="*/ 96 h 1065"/>
                <a:gd name="T32" fmla="*/ 568 w 1252"/>
                <a:gd name="T33" fmla="*/ 83 h 1065"/>
                <a:gd name="T34" fmla="*/ 476 w 1252"/>
                <a:gd name="T35" fmla="*/ 142 h 1065"/>
                <a:gd name="T36" fmla="*/ 520 w 1252"/>
                <a:gd name="T37" fmla="*/ 157 h 1065"/>
                <a:gd name="T38" fmla="*/ 425 w 1252"/>
                <a:gd name="T39" fmla="*/ 29 h 1065"/>
                <a:gd name="T40" fmla="*/ 430 w 1252"/>
                <a:gd name="T41" fmla="*/ 167 h 1065"/>
                <a:gd name="T42" fmla="*/ 573 w 1252"/>
                <a:gd name="T43" fmla="*/ 526 h 1065"/>
                <a:gd name="T44" fmla="*/ 486 w 1252"/>
                <a:gd name="T45" fmla="*/ 187 h 1065"/>
                <a:gd name="T46" fmla="*/ 423 w 1252"/>
                <a:gd name="T47" fmla="*/ 213 h 1065"/>
                <a:gd name="T48" fmla="*/ 288 w 1252"/>
                <a:gd name="T49" fmla="*/ 496 h 1065"/>
                <a:gd name="T50" fmla="*/ 500 w 1252"/>
                <a:gd name="T51" fmla="*/ 501 h 1065"/>
                <a:gd name="T52" fmla="*/ 130 w 1252"/>
                <a:gd name="T53" fmla="*/ 562 h 1065"/>
                <a:gd name="T54" fmla="*/ 720 w 1252"/>
                <a:gd name="T55" fmla="*/ 649 h 1065"/>
                <a:gd name="T56" fmla="*/ 1056 w 1252"/>
                <a:gd name="T57" fmla="*/ 472 h 1065"/>
                <a:gd name="T58" fmla="*/ 694 w 1252"/>
                <a:gd name="T59" fmla="*/ 446 h 1065"/>
                <a:gd name="T60" fmla="*/ 475 w 1252"/>
                <a:gd name="T61" fmla="*/ 577 h 1065"/>
                <a:gd name="T62" fmla="*/ 998 w 1252"/>
                <a:gd name="T63" fmla="*/ 660 h 1065"/>
                <a:gd name="T64" fmla="*/ 1049 w 1252"/>
                <a:gd name="T65" fmla="*/ 508 h 1065"/>
                <a:gd name="T66" fmla="*/ 459 w 1252"/>
                <a:gd name="T67" fmla="*/ 555 h 1065"/>
                <a:gd name="T68" fmla="*/ 421 w 1252"/>
                <a:gd name="T69" fmla="*/ 560 h 1065"/>
                <a:gd name="T70" fmla="*/ 768 w 1252"/>
                <a:gd name="T71" fmla="*/ 807 h 1065"/>
                <a:gd name="T72" fmla="*/ 446 w 1252"/>
                <a:gd name="T73" fmla="*/ 768 h 1065"/>
                <a:gd name="T74" fmla="*/ 491 w 1252"/>
                <a:gd name="T75" fmla="*/ 826 h 1065"/>
                <a:gd name="T76" fmla="*/ 891 w 1252"/>
                <a:gd name="T77" fmla="*/ 785 h 1065"/>
                <a:gd name="T78" fmla="*/ 1205 w 1252"/>
                <a:gd name="T79" fmla="*/ 750 h 1065"/>
                <a:gd name="T80" fmla="*/ 76 w 1252"/>
                <a:gd name="T81" fmla="*/ 629 h 1065"/>
                <a:gd name="T82" fmla="*/ 251 w 1252"/>
                <a:gd name="T83" fmla="*/ 685 h 1065"/>
                <a:gd name="T84" fmla="*/ 501 w 1252"/>
                <a:gd name="T85" fmla="*/ 743 h 1065"/>
                <a:gd name="T86" fmla="*/ 644 w 1252"/>
                <a:gd name="T87" fmla="*/ 719 h 1065"/>
                <a:gd name="T88" fmla="*/ 709 w 1252"/>
                <a:gd name="T89" fmla="*/ 681 h 1065"/>
                <a:gd name="T90" fmla="*/ 1201 w 1252"/>
                <a:gd name="T91" fmla="*/ 694 h 1065"/>
                <a:gd name="T92" fmla="*/ 1132 w 1252"/>
                <a:gd name="T93" fmla="*/ 636 h 1065"/>
                <a:gd name="T94" fmla="*/ 754 w 1252"/>
                <a:gd name="T95" fmla="*/ 792 h 1065"/>
                <a:gd name="T96" fmla="*/ 710 w 1252"/>
                <a:gd name="T97" fmla="*/ 781 h 1065"/>
                <a:gd name="T98" fmla="*/ 360 w 1252"/>
                <a:gd name="T99" fmla="*/ 746 h 1065"/>
                <a:gd name="T100" fmla="*/ 710 w 1252"/>
                <a:gd name="T101" fmla="*/ 781 h 1065"/>
                <a:gd name="T102" fmla="*/ 192 w 1252"/>
                <a:gd name="T103" fmla="*/ 806 h 1065"/>
                <a:gd name="T104" fmla="*/ 68 w 1252"/>
                <a:gd name="T105" fmla="*/ 821 h 1065"/>
                <a:gd name="T106" fmla="*/ 50 w 1252"/>
                <a:gd name="T107" fmla="*/ 919 h 1065"/>
                <a:gd name="T108" fmla="*/ 517 w 1252"/>
                <a:gd name="T109" fmla="*/ 955 h 1065"/>
                <a:gd name="T110" fmla="*/ 603 w 1252"/>
                <a:gd name="T111" fmla="*/ 898 h 1065"/>
                <a:gd name="T112" fmla="*/ 386 w 1252"/>
                <a:gd name="T113" fmla="*/ 853 h 1065"/>
                <a:gd name="T114" fmla="*/ 866 w 1252"/>
                <a:gd name="T115" fmla="*/ 811 h 1065"/>
                <a:gd name="T116" fmla="*/ 840 w 1252"/>
                <a:gd name="T117" fmla="*/ 827 h 1065"/>
                <a:gd name="T118" fmla="*/ 780 w 1252"/>
                <a:gd name="T119" fmla="*/ 862 h 1065"/>
                <a:gd name="T120" fmla="*/ 756 w 1252"/>
                <a:gd name="T121" fmla="*/ 1032 h 1065"/>
                <a:gd name="T122" fmla="*/ 278 w 1252"/>
                <a:gd name="T123" fmla="*/ 975 h 1065"/>
                <a:gd name="T124" fmla="*/ 751 w 1252"/>
                <a:gd name="T125" fmla="*/ 104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2" h="1065">
                  <a:moveTo>
                    <a:pt x="721" y="42"/>
                  </a:moveTo>
                  <a:cubicBezTo>
                    <a:pt x="725" y="52"/>
                    <a:pt x="719" y="57"/>
                    <a:pt x="714" y="59"/>
                  </a:cubicBezTo>
                  <a:cubicBezTo>
                    <a:pt x="706" y="70"/>
                    <a:pt x="695" y="79"/>
                    <a:pt x="688" y="91"/>
                  </a:cubicBezTo>
                  <a:cubicBezTo>
                    <a:pt x="671" y="104"/>
                    <a:pt x="646" y="109"/>
                    <a:pt x="624" y="113"/>
                  </a:cubicBezTo>
                  <a:cubicBezTo>
                    <a:pt x="616" y="151"/>
                    <a:pt x="584" y="166"/>
                    <a:pt x="548" y="147"/>
                  </a:cubicBezTo>
                  <a:cubicBezTo>
                    <a:pt x="540" y="152"/>
                    <a:pt x="538" y="160"/>
                    <a:pt x="530" y="164"/>
                  </a:cubicBezTo>
                  <a:cubicBezTo>
                    <a:pt x="512" y="175"/>
                    <a:pt x="484" y="167"/>
                    <a:pt x="469" y="182"/>
                  </a:cubicBezTo>
                  <a:cubicBezTo>
                    <a:pt x="531" y="163"/>
                    <a:pt x="597" y="186"/>
                    <a:pt x="634" y="222"/>
                  </a:cubicBezTo>
                  <a:cubicBezTo>
                    <a:pt x="673" y="281"/>
                    <a:pt x="660" y="382"/>
                    <a:pt x="636" y="448"/>
                  </a:cubicBezTo>
                  <a:cubicBezTo>
                    <a:pt x="685" y="421"/>
                    <a:pt x="751" y="437"/>
                    <a:pt x="815" y="445"/>
                  </a:cubicBezTo>
                  <a:cubicBezTo>
                    <a:pt x="849" y="449"/>
                    <a:pt x="883" y="451"/>
                    <a:pt x="922" y="450"/>
                  </a:cubicBezTo>
                  <a:cubicBezTo>
                    <a:pt x="943" y="449"/>
                    <a:pt x="967" y="455"/>
                    <a:pt x="987" y="455"/>
                  </a:cubicBezTo>
                  <a:cubicBezTo>
                    <a:pt x="1021" y="454"/>
                    <a:pt x="1070" y="465"/>
                    <a:pt x="1105" y="455"/>
                  </a:cubicBezTo>
                  <a:cubicBezTo>
                    <a:pt x="1114" y="457"/>
                    <a:pt x="1117" y="461"/>
                    <a:pt x="1126" y="458"/>
                  </a:cubicBezTo>
                  <a:cubicBezTo>
                    <a:pt x="1136" y="464"/>
                    <a:pt x="1143" y="472"/>
                    <a:pt x="1154" y="477"/>
                  </a:cubicBezTo>
                  <a:cubicBezTo>
                    <a:pt x="1168" y="496"/>
                    <a:pt x="1172" y="534"/>
                    <a:pt x="1159" y="557"/>
                  </a:cubicBezTo>
                  <a:cubicBezTo>
                    <a:pt x="1170" y="559"/>
                    <a:pt x="1196" y="558"/>
                    <a:pt x="1205" y="558"/>
                  </a:cubicBezTo>
                  <a:cubicBezTo>
                    <a:pt x="1245" y="592"/>
                    <a:pt x="1252" y="678"/>
                    <a:pt x="1231" y="739"/>
                  </a:cubicBezTo>
                  <a:cubicBezTo>
                    <a:pt x="1129" y="823"/>
                    <a:pt x="1020" y="901"/>
                    <a:pt x="907" y="975"/>
                  </a:cubicBezTo>
                  <a:cubicBezTo>
                    <a:pt x="905" y="978"/>
                    <a:pt x="904" y="982"/>
                    <a:pt x="902" y="984"/>
                  </a:cubicBezTo>
                  <a:cubicBezTo>
                    <a:pt x="898" y="983"/>
                    <a:pt x="897" y="986"/>
                    <a:pt x="893" y="985"/>
                  </a:cubicBezTo>
                  <a:cubicBezTo>
                    <a:pt x="869" y="1005"/>
                    <a:pt x="836" y="1024"/>
                    <a:pt x="806" y="1042"/>
                  </a:cubicBezTo>
                  <a:cubicBezTo>
                    <a:pt x="797" y="1048"/>
                    <a:pt x="785" y="1060"/>
                    <a:pt x="775" y="1062"/>
                  </a:cubicBezTo>
                  <a:cubicBezTo>
                    <a:pt x="763" y="1065"/>
                    <a:pt x="750" y="1058"/>
                    <a:pt x="735" y="1056"/>
                  </a:cubicBezTo>
                  <a:cubicBezTo>
                    <a:pt x="723" y="1054"/>
                    <a:pt x="710" y="1057"/>
                    <a:pt x="698" y="1056"/>
                  </a:cubicBezTo>
                  <a:cubicBezTo>
                    <a:pt x="685" y="1056"/>
                    <a:pt x="673" y="1051"/>
                    <a:pt x="660" y="1050"/>
                  </a:cubicBezTo>
                  <a:cubicBezTo>
                    <a:pt x="612" y="1045"/>
                    <a:pt x="553" y="1040"/>
                    <a:pt x="504" y="1036"/>
                  </a:cubicBezTo>
                  <a:cubicBezTo>
                    <a:pt x="459" y="1033"/>
                    <a:pt x="419" y="1030"/>
                    <a:pt x="383" y="1025"/>
                  </a:cubicBezTo>
                  <a:cubicBezTo>
                    <a:pt x="347" y="1020"/>
                    <a:pt x="307" y="1009"/>
                    <a:pt x="264" y="1001"/>
                  </a:cubicBezTo>
                  <a:cubicBezTo>
                    <a:pt x="231" y="996"/>
                    <a:pt x="204" y="989"/>
                    <a:pt x="170" y="984"/>
                  </a:cubicBezTo>
                  <a:cubicBezTo>
                    <a:pt x="139" y="979"/>
                    <a:pt x="105" y="969"/>
                    <a:pt x="69" y="963"/>
                  </a:cubicBezTo>
                  <a:cubicBezTo>
                    <a:pt x="61" y="961"/>
                    <a:pt x="53" y="962"/>
                    <a:pt x="45" y="960"/>
                  </a:cubicBezTo>
                  <a:cubicBezTo>
                    <a:pt x="38" y="959"/>
                    <a:pt x="32" y="956"/>
                    <a:pt x="25" y="955"/>
                  </a:cubicBezTo>
                  <a:cubicBezTo>
                    <a:pt x="16" y="954"/>
                    <a:pt x="13" y="961"/>
                    <a:pt x="2" y="955"/>
                  </a:cubicBezTo>
                  <a:cubicBezTo>
                    <a:pt x="0" y="932"/>
                    <a:pt x="22" y="918"/>
                    <a:pt x="40" y="915"/>
                  </a:cubicBezTo>
                  <a:cubicBezTo>
                    <a:pt x="42" y="907"/>
                    <a:pt x="34" y="906"/>
                    <a:pt x="33" y="898"/>
                  </a:cubicBezTo>
                  <a:cubicBezTo>
                    <a:pt x="31" y="885"/>
                    <a:pt x="44" y="878"/>
                    <a:pt x="49" y="868"/>
                  </a:cubicBezTo>
                  <a:cubicBezTo>
                    <a:pt x="37" y="846"/>
                    <a:pt x="57" y="820"/>
                    <a:pt x="42" y="802"/>
                  </a:cubicBezTo>
                  <a:cubicBezTo>
                    <a:pt x="41" y="797"/>
                    <a:pt x="46" y="795"/>
                    <a:pt x="47" y="791"/>
                  </a:cubicBezTo>
                  <a:cubicBezTo>
                    <a:pt x="29" y="791"/>
                    <a:pt x="15" y="791"/>
                    <a:pt x="5" y="781"/>
                  </a:cubicBezTo>
                  <a:cubicBezTo>
                    <a:pt x="6" y="776"/>
                    <a:pt x="7" y="769"/>
                    <a:pt x="10" y="763"/>
                  </a:cubicBezTo>
                  <a:cubicBezTo>
                    <a:pt x="41" y="749"/>
                    <a:pt x="82" y="737"/>
                    <a:pt x="111" y="721"/>
                  </a:cubicBezTo>
                  <a:cubicBezTo>
                    <a:pt x="102" y="715"/>
                    <a:pt x="81" y="718"/>
                    <a:pt x="64" y="715"/>
                  </a:cubicBezTo>
                  <a:cubicBezTo>
                    <a:pt x="59" y="714"/>
                    <a:pt x="54" y="711"/>
                    <a:pt x="49" y="710"/>
                  </a:cubicBezTo>
                  <a:cubicBezTo>
                    <a:pt x="39" y="708"/>
                    <a:pt x="26" y="713"/>
                    <a:pt x="25" y="697"/>
                  </a:cubicBezTo>
                  <a:cubicBezTo>
                    <a:pt x="33" y="690"/>
                    <a:pt x="40" y="682"/>
                    <a:pt x="53" y="679"/>
                  </a:cubicBezTo>
                  <a:cubicBezTo>
                    <a:pt x="54" y="658"/>
                    <a:pt x="72" y="650"/>
                    <a:pt x="64" y="631"/>
                  </a:cubicBezTo>
                  <a:cubicBezTo>
                    <a:pt x="64" y="624"/>
                    <a:pt x="70" y="624"/>
                    <a:pt x="70" y="616"/>
                  </a:cubicBezTo>
                  <a:cubicBezTo>
                    <a:pt x="67" y="611"/>
                    <a:pt x="58" y="603"/>
                    <a:pt x="64" y="597"/>
                  </a:cubicBezTo>
                  <a:cubicBezTo>
                    <a:pt x="56" y="594"/>
                    <a:pt x="50" y="590"/>
                    <a:pt x="45" y="585"/>
                  </a:cubicBezTo>
                  <a:cubicBezTo>
                    <a:pt x="49" y="580"/>
                    <a:pt x="50" y="570"/>
                    <a:pt x="56" y="565"/>
                  </a:cubicBezTo>
                  <a:cubicBezTo>
                    <a:pt x="68" y="558"/>
                    <a:pt x="99" y="559"/>
                    <a:pt x="115" y="555"/>
                  </a:cubicBezTo>
                  <a:cubicBezTo>
                    <a:pt x="181" y="542"/>
                    <a:pt x="238" y="537"/>
                    <a:pt x="291" y="512"/>
                  </a:cubicBezTo>
                  <a:cubicBezTo>
                    <a:pt x="274" y="494"/>
                    <a:pt x="258" y="471"/>
                    <a:pt x="245" y="446"/>
                  </a:cubicBezTo>
                  <a:cubicBezTo>
                    <a:pt x="231" y="422"/>
                    <a:pt x="219" y="391"/>
                    <a:pt x="216" y="362"/>
                  </a:cubicBezTo>
                  <a:cubicBezTo>
                    <a:pt x="213" y="332"/>
                    <a:pt x="219" y="301"/>
                    <a:pt x="225" y="273"/>
                  </a:cubicBezTo>
                  <a:cubicBezTo>
                    <a:pt x="234" y="228"/>
                    <a:pt x="264" y="186"/>
                    <a:pt x="308" y="178"/>
                  </a:cubicBezTo>
                  <a:cubicBezTo>
                    <a:pt x="313" y="177"/>
                    <a:pt x="320" y="179"/>
                    <a:pt x="327" y="178"/>
                  </a:cubicBezTo>
                  <a:cubicBezTo>
                    <a:pt x="332" y="178"/>
                    <a:pt x="339" y="175"/>
                    <a:pt x="344" y="174"/>
                  </a:cubicBezTo>
                  <a:cubicBezTo>
                    <a:pt x="367" y="173"/>
                    <a:pt x="392" y="182"/>
                    <a:pt x="415" y="186"/>
                  </a:cubicBezTo>
                  <a:cubicBezTo>
                    <a:pt x="410" y="166"/>
                    <a:pt x="410" y="143"/>
                    <a:pt x="409" y="118"/>
                  </a:cubicBezTo>
                  <a:cubicBezTo>
                    <a:pt x="408" y="104"/>
                    <a:pt x="405" y="90"/>
                    <a:pt x="405" y="76"/>
                  </a:cubicBezTo>
                  <a:cubicBezTo>
                    <a:pt x="406" y="65"/>
                    <a:pt x="410" y="55"/>
                    <a:pt x="410" y="45"/>
                  </a:cubicBezTo>
                  <a:cubicBezTo>
                    <a:pt x="410" y="36"/>
                    <a:pt x="405" y="28"/>
                    <a:pt x="411" y="21"/>
                  </a:cubicBezTo>
                  <a:cubicBezTo>
                    <a:pt x="422" y="17"/>
                    <a:pt x="436" y="16"/>
                    <a:pt x="446" y="24"/>
                  </a:cubicBezTo>
                  <a:cubicBezTo>
                    <a:pt x="444" y="48"/>
                    <a:pt x="433" y="72"/>
                    <a:pt x="431" y="101"/>
                  </a:cubicBezTo>
                  <a:cubicBezTo>
                    <a:pt x="430" y="120"/>
                    <a:pt x="429" y="136"/>
                    <a:pt x="429" y="156"/>
                  </a:cubicBezTo>
                  <a:cubicBezTo>
                    <a:pt x="430" y="156"/>
                    <a:pt x="430" y="157"/>
                    <a:pt x="431" y="157"/>
                  </a:cubicBezTo>
                  <a:cubicBezTo>
                    <a:pt x="433" y="139"/>
                    <a:pt x="434" y="120"/>
                    <a:pt x="443" y="107"/>
                  </a:cubicBezTo>
                  <a:cubicBezTo>
                    <a:pt x="446" y="102"/>
                    <a:pt x="454" y="99"/>
                    <a:pt x="459" y="95"/>
                  </a:cubicBezTo>
                  <a:cubicBezTo>
                    <a:pt x="461" y="93"/>
                    <a:pt x="465" y="90"/>
                    <a:pt x="466" y="88"/>
                  </a:cubicBezTo>
                  <a:cubicBezTo>
                    <a:pt x="472" y="82"/>
                    <a:pt x="473" y="71"/>
                    <a:pt x="479" y="62"/>
                  </a:cubicBezTo>
                  <a:cubicBezTo>
                    <a:pt x="483" y="56"/>
                    <a:pt x="494" y="47"/>
                    <a:pt x="499" y="45"/>
                  </a:cubicBezTo>
                  <a:cubicBezTo>
                    <a:pt x="509" y="40"/>
                    <a:pt x="521" y="45"/>
                    <a:pt x="531" y="39"/>
                  </a:cubicBezTo>
                  <a:cubicBezTo>
                    <a:pt x="544" y="31"/>
                    <a:pt x="546" y="16"/>
                    <a:pt x="558" y="10"/>
                  </a:cubicBezTo>
                  <a:cubicBezTo>
                    <a:pt x="572" y="3"/>
                    <a:pt x="598" y="0"/>
                    <a:pt x="611" y="10"/>
                  </a:cubicBezTo>
                  <a:cubicBezTo>
                    <a:pt x="617" y="15"/>
                    <a:pt x="625" y="26"/>
                    <a:pt x="634" y="27"/>
                  </a:cubicBezTo>
                  <a:cubicBezTo>
                    <a:pt x="647" y="29"/>
                    <a:pt x="663" y="26"/>
                    <a:pt x="678" y="29"/>
                  </a:cubicBezTo>
                  <a:cubicBezTo>
                    <a:pt x="690" y="30"/>
                    <a:pt x="701" y="35"/>
                    <a:pt x="710" y="40"/>
                  </a:cubicBezTo>
                  <a:cubicBezTo>
                    <a:pt x="714" y="42"/>
                    <a:pt x="718" y="39"/>
                    <a:pt x="721" y="42"/>
                  </a:cubicBezTo>
                  <a:close/>
                  <a:moveTo>
                    <a:pt x="659" y="35"/>
                  </a:moveTo>
                  <a:cubicBezTo>
                    <a:pt x="651" y="35"/>
                    <a:pt x="643" y="41"/>
                    <a:pt x="636" y="40"/>
                  </a:cubicBezTo>
                  <a:cubicBezTo>
                    <a:pt x="628" y="39"/>
                    <a:pt x="624" y="31"/>
                    <a:pt x="616" y="31"/>
                  </a:cubicBezTo>
                  <a:cubicBezTo>
                    <a:pt x="603" y="11"/>
                    <a:pt x="588" y="11"/>
                    <a:pt x="563" y="19"/>
                  </a:cubicBezTo>
                  <a:cubicBezTo>
                    <a:pt x="547" y="31"/>
                    <a:pt x="538" y="58"/>
                    <a:pt x="509" y="52"/>
                  </a:cubicBezTo>
                  <a:cubicBezTo>
                    <a:pt x="507" y="56"/>
                    <a:pt x="502" y="55"/>
                    <a:pt x="499" y="57"/>
                  </a:cubicBezTo>
                  <a:cubicBezTo>
                    <a:pt x="499" y="57"/>
                    <a:pt x="498" y="56"/>
                    <a:pt x="497" y="57"/>
                  </a:cubicBezTo>
                  <a:cubicBezTo>
                    <a:pt x="500" y="58"/>
                    <a:pt x="493" y="61"/>
                    <a:pt x="491" y="62"/>
                  </a:cubicBezTo>
                  <a:cubicBezTo>
                    <a:pt x="481" y="80"/>
                    <a:pt x="474" y="100"/>
                    <a:pt x="455" y="108"/>
                  </a:cubicBezTo>
                  <a:cubicBezTo>
                    <a:pt x="442" y="121"/>
                    <a:pt x="439" y="156"/>
                    <a:pt x="444" y="173"/>
                  </a:cubicBezTo>
                  <a:cubicBezTo>
                    <a:pt x="448" y="160"/>
                    <a:pt x="463" y="149"/>
                    <a:pt x="469" y="135"/>
                  </a:cubicBezTo>
                  <a:cubicBezTo>
                    <a:pt x="473" y="124"/>
                    <a:pt x="470" y="108"/>
                    <a:pt x="481" y="105"/>
                  </a:cubicBezTo>
                  <a:cubicBezTo>
                    <a:pt x="479" y="111"/>
                    <a:pt x="475" y="120"/>
                    <a:pt x="480" y="123"/>
                  </a:cubicBezTo>
                  <a:cubicBezTo>
                    <a:pt x="484" y="114"/>
                    <a:pt x="493" y="109"/>
                    <a:pt x="499" y="101"/>
                  </a:cubicBezTo>
                  <a:cubicBezTo>
                    <a:pt x="499" y="91"/>
                    <a:pt x="509" y="73"/>
                    <a:pt x="517" y="71"/>
                  </a:cubicBezTo>
                  <a:cubicBezTo>
                    <a:pt x="516" y="82"/>
                    <a:pt x="509" y="86"/>
                    <a:pt x="507" y="96"/>
                  </a:cubicBezTo>
                  <a:cubicBezTo>
                    <a:pt x="522" y="91"/>
                    <a:pt x="535" y="78"/>
                    <a:pt x="550" y="76"/>
                  </a:cubicBezTo>
                  <a:cubicBezTo>
                    <a:pt x="560" y="65"/>
                    <a:pt x="581" y="59"/>
                    <a:pt x="593" y="55"/>
                  </a:cubicBezTo>
                  <a:cubicBezTo>
                    <a:pt x="590" y="63"/>
                    <a:pt x="581" y="64"/>
                    <a:pt x="577" y="71"/>
                  </a:cubicBezTo>
                  <a:cubicBezTo>
                    <a:pt x="594" y="65"/>
                    <a:pt x="616" y="69"/>
                    <a:pt x="638" y="65"/>
                  </a:cubicBezTo>
                  <a:cubicBezTo>
                    <a:pt x="654" y="62"/>
                    <a:pt x="672" y="49"/>
                    <a:pt x="689" y="51"/>
                  </a:cubicBezTo>
                  <a:cubicBezTo>
                    <a:pt x="664" y="81"/>
                    <a:pt x="605" y="69"/>
                    <a:pt x="568" y="83"/>
                  </a:cubicBezTo>
                  <a:cubicBezTo>
                    <a:pt x="580" y="90"/>
                    <a:pt x="598" y="97"/>
                    <a:pt x="602" y="107"/>
                  </a:cubicBezTo>
                  <a:cubicBezTo>
                    <a:pt x="588" y="104"/>
                    <a:pt x="572" y="89"/>
                    <a:pt x="553" y="88"/>
                  </a:cubicBezTo>
                  <a:cubicBezTo>
                    <a:pt x="539" y="88"/>
                    <a:pt x="528" y="96"/>
                    <a:pt x="517" y="103"/>
                  </a:cubicBezTo>
                  <a:cubicBezTo>
                    <a:pt x="532" y="106"/>
                    <a:pt x="545" y="111"/>
                    <a:pt x="555" y="120"/>
                  </a:cubicBezTo>
                  <a:cubicBezTo>
                    <a:pt x="540" y="121"/>
                    <a:pt x="521" y="105"/>
                    <a:pt x="506" y="112"/>
                  </a:cubicBezTo>
                  <a:cubicBezTo>
                    <a:pt x="493" y="118"/>
                    <a:pt x="484" y="130"/>
                    <a:pt x="476" y="142"/>
                  </a:cubicBezTo>
                  <a:cubicBezTo>
                    <a:pt x="490" y="139"/>
                    <a:pt x="510" y="134"/>
                    <a:pt x="520" y="143"/>
                  </a:cubicBezTo>
                  <a:cubicBezTo>
                    <a:pt x="500" y="140"/>
                    <a:pt x="483" y="152"/>
                    <a:pt x="466" y="154"/>
                  </a:cubicBezTo>
                  <a:cubicBezTo>
                    <a:pt x="459" y="166"/>
                    <a:pt x="446" y="180"/>
                    <a:pt x="446" y="196"/>
                  </a:cubicBezTo>
                  <a:cubicBezTo>
                    <a:pt x="447" y="190"/>
                    <a:pt x="451" y="188"/>
                    <a:pt x="451" y="182"/>
                  </a:cubicBezTo>
                  <a:cubicBezTo>
                    <a:pt x="462" y="174"/>
                    <a:pt x="469" y="165"/>
                    <a:pt x="484" y="162"/>
                  </a:cubicBezTo>
                  <a:cubicBezTo>
                    <a:pt x="495" y="159"/>
                    <a:pt x="509" y="161"/>
                    <a:pt x="520" y="157"/>
                  </a:cubicBezTo>
                  <a:cubicBezTo>
                    <a:pt x="533" y="152"/>
                    <a:pt x="535" y="136"/>
                    <a:pt x="550" y="135"/>
                  </a:cubicBezTo>
                  <a:cubicBezTo>
                    <a:pt x="575" y="156"/>
                    <a:pt x="611" y="141"/>
                    <a:pt x="613" y="106"/>
                  </a:cubicBezTo>
                  <a:cubicBezTo>
                    <a:pt x="624" y="96"/>
                    <a:pt x="644" y="101"/>
                    <a:pt x="658" y="96"/>
                  </a:cubicBezTo>
                  <a:cubicBezTo>
                    <a:pt x="682" y="88"/>
                    <a:pt x="691" y="67"/>
                    <a:pt x="707" y="49"/>
                  </a:cubicBezTo>
                  <a:cubicBezTo>
                    <a:pt x="690" y="44"/>
                    <a:pt x="677" y="34"/>
                    <a:pt x="659" y="35"/>
                  </a:cubicBezTo>
                  <a:close/>
                  <a:moveTo>
                    <a:pt x="425" y="29"/>
                  </a:moveTo>
                  <a:cubicBezTo>
                    <a:pt x="408" y="63"/>
                    <a:pt x="415" y="112"/>
                    <a:pt x="420" y="149"/>
                  </a:cubicBezTo>
                  <a:cubicBezTo>
                    <a:pt x="424" y="117"/>
                    <a:pt x="421" y="84"/>
                    <a:pt x="429" y="56"/>
                  </a:cubicBezTo>
                  <a:cubicBezTo>
                    <a:pt x="431" y="47"/>
                    <a:pt x="440" y="37"/>
                    <a:pt x="433" y="29"/>
                  </a:cubicBezTo>
                  <a:cubicBezTo>
                    <a:pt x="431" y="25"/>
                    <a:pt x="429" y="30"/>
                    <a:pt x="425" y="29"/>
                  </a:cubicBezTo>
                  <a:close/>
                  <a:moveTo>
                    <a:pt x="431" y="176"/>
                  </a:moveTo>
                  <a:cubicBezTo>
                    <a:pt x="433" y="186"/>
                    <a:pt x="435" y="171"/>
                    <a:pt x="430" y="167"/>
                  </a:cubicBezTo>
                  <a:cubicBezTo>
                    <a:pt x="430" y="173"/>
                    <a:pt x="431" y="173"/>
                    <a:pt x="431" y="176"/>
                  </a:cubicBezTo>
                  <a:close/>
                  <a:moveTo>
                    <a:pt x="500" y="501"/>
                  </a:moveTo>
                  <a:cubicBezTo>
                    <a:pt x="509" y="507"/>
                    <a:pt x="478" y="542"/>
                    <a:pt x="470" y="544"/>
                  </a:cubicBezTo>
                  <a:cubicBezTo>
                    <a:pt x="469" y="544"/>
                    <a:pt x="469" y="545"/>
                    <a:pt x="470" y="545"/>
                  </a:cubicBezTo>
                  <a:cubicBezTo>
                    <a:pt x="475" y="545"/>
                    <a:pt x="485" y="549"/>
                    <a:pt x="491" y="552"/>
                  </a:cubicBezTo>
                  <a:cubicBezTo>
                    <a:pt x="527" y="556"/>
                    <a:pt x="553" y="542"/>
                    <a:pt x="573" y="526"/>
                  </a:cubicBezTo>
                  <a:cubicBezTo>
                    <a:pt x="581" y="519"/>
                    <a:pt x="590" y="514"/>
                    <a:pt x="594" y="509"/>
                  </a:cubicBezTo>
                  <a:cubicBezTo>
                    <a:pt x="605" y="497"/>
                    <a:pt x="616" y="468"/>
                    <a:pt x="617" y="457"/>
                  </a:cubicBezTo>
                  <a:cubicBezTo>
                    <a:pt x="619" y="454"/>
                    <a:pt x="622" y="451"/>
                    <a:pt x="624" y="448"/>
                  </a:cubicBezTo>
                  <a:cubicBezTo>
                    <a:pt x="637" y="409"/>
                    <a:pt x="650" y="359"/>
                    <a:pt x="648" y="315"/>
                  </a:cubicBezTo>
                  <a:cubicBezTo>
                    <a:pt x="646" y="277"/>
                    <a:pt x="638" y="232"/>
                    <a:pt x="612" y="215"/>
                  </a:cubicBezTo>
                  <a:cubicBezTo>
                    <a:pt x="579" y="195"/>
                    <a:pt x="530" y="178"/>
                    <a:pt x="486" y="187"/>
                  </a:cubicBezTo>
                  <a:cubicBezTo>
                    <a:pt x="466" y="191"/>
                    <a:pt x="449" y="204"/>
                    <a:pt x="434" y="219"/>
                  </a:cubicBezTo>
                  <a:cubicBezTo>
                    <a:pt x="428" y="220"/>
                    <a:pt x="419" y="225"/>
                    <a:pt x="411" y="228"/>
                  </a:cubicBezTo>
                  <a:cubicBezTo>
                    <a:pt x="401" y="225"/>
                    <a:pt x="392" y="225"/>
                    <a:pt x="384" y="227"/>
                  </a:cubicBezTo>
                  <a:cubicBezTo>
                    <a:pt x="379" y="220"/>
                    <a:pt x="366" y="221"/>
                    <a:pt x="369" y="207"/>
                  </a:cubicBezTo>
                  <a:cubicBezTo>
                    <a:pt x="373" y="207"/>
                    <a:pt x="374" y="205"/>
                    <a:pt x="377" y="204"/>
                  </a:cubicBezTo>
                  <a:cubicBezTo>
                    <a:pt x="385" y="216"/>
                    <a:pt x="409" y="220"/>
                    <a:pt x="423" y="213"/>
                  </a:cubicBezTo>
                  <a:cubicBezTo>
                    <a:pt x="423" y="208"/>
                    <a:pt x="418" y="201"/>
                    <a:pt x="416" y="194"/>
                  </a:cubicBezTo>
                  <a:cubicBezTo>
                    <a:pt x="407" y="198"/>
                    <a:pt x="399" y="191"/>
                    <a:pt x="390" y="189"/>
                  </a:cubicBezTo>
                  <a:cubicBezTo>
                    <a:pt x="351" y="182"/>
                    <a:pt x="300" y="185"/>
                    <a:pt x="273" y="208"/>
                  </a:cubicBezTo>
                  <a:cubicBezTo>
                    <a:pt x="268" y="213"/>
                    <a:pt x="260" y="217"/>
                    <a:pt x="257" y="220"/>
                  </a:cubicBezTo>
                  <a:cubicBezTo>
                    <a:pt x="228" y="253"/>
                    <a:pt x="218" y="338"/>
                    <a:pt x="231" y="384"/>
                  </a:cubicBezTo>
                  <a:cubicBezTo>
                    <a:pt x="242" y="423"/>
                    <a:pt x="259" y="468"/>
                    <a:pt x="288" y="496"/>
                  </a:cubicBezTo>
                  <a:cubicBezTo>
                    <a:pt x="314" y="520"/>
                    <a:pt x="336" y="543"/>
                    <a:pt x="372" y="552"/>
                  </a:cubicBezTo>
                  <a:cubicBezTo>
                    <a:pt x="391" y="557"/>
                    <a:pt x="406" y="549"/>
                    <a:pt x="423" y="547"/>
                  </a:cubicBezTo>
                  <a:cubicBezTo>
                    <a:pt x="401" y="534"/>
                    <a:pt x="381" y="519"/>
                    <a:pt x="375" y="491"/>
                  </a:cubicBezTo>
                  <a:cubicBezTo>
                    <a:pt x="393" y="509"/>
                    <a:pt x="406" y="531"/>
                    <a:pt x="431" y="541"/>
                  </a:cubicBezTo>
                  <a:cubicBezTo>
                    <a:pt x="448" y="541"/>
                    <a:pt x="459" y="537"/>
                    <a:pt x="475" y="529"/>
                  </a:cubicBezTo>
                  <a:cubicBezTo>
                    <a:pt x="482" y="525"/>
                    <a:pt x="491" y="495"/>
                    <a:pt x="500" y="501"/>
                  </a:cubicBezTo>
                  <a:close/>
                  <a:moveTo>
                    <a:pt x="333" y="549"/>
                  </a:moveTo>
                  <a:cubicBezTo>
                    <a:pt x="325" y="539"/>
                    <a:pt x="313" y="532"/>
                    <a:pt x="303" y="523"/>
                  </a:cubicBezTo>
                  <a:cubicBezTo>
                    <a:pt x="303" y="524"/>
                    <a:pt x="302" y="525"/>
                    <a:pt x="301" y="524"/>
                  </a:cubicBezTo>
                  <a:cubicBezTo>
                    <a:pt x="301" y="524"/>
                    <a:pt x="297" y="527"/>
                    <a:pt x="292" y="524"/>
                  </a:cubicBezTo>
                  <a:cubicBezTo>
                    <a:pt x="259" y="537"/>
                    <a:pt x="224" y="545"/>
                    <a:pt x="186" y="553"/>
                  </a:cubicBezTo>
                  <a:cubicBezTo>
                    <a:pt x="169" y="556"/>
                    <a:pt x="149" y="558"/>
                    <a:pt x="130" y="562"/>
                  </a:cubicBezTo>
                  <a:cubicBezTo>
                    <a:pt x="108" y="566"/>
                    <a:pt x="73" y="569"/>
                    <a:pt x="59" y="584"/>
                  </a:cubicBezTo>
                  <a:cubicBezTo>
                    <a:pt x="114" y="601"/>
                    <a:pt x="203" y="612"/>
                    <a:pt x="261" y="609"/>
                  </a:cubicBezTo>
                  <a:cubicBezTo>
                    <a:pt x="281" y="615"/>
                    <a:pt x="302" y="611"/>
                    <a:pt x="324" y="613"/>
                  </a:cubicBezTo>
                  <a:cubicBezTo>
                    <a:pt x="365" y="616"/>
                    <a:pt x="408" y="625"/>
                    <a:pt x="451" y="628"/>
                  </a:cubicBezTo>
                  <a:cubicBezTo>
                    <a:pt x="523" y="632"/>
                    <a:pt x="602" y="643"/>
                    <a:pt x="678" y="646"/>
                  </a:cubicBezTo>
                  <a:cubicBezTo>
                    <a:pt x="692" y="647"/>
                    <a:pt x="707" y="650"/>
                    <a:pt x="720" y="649"/>
                  </a:cubicBezTo>
                  <a:cubicBezTo>
                    <a:pt x="728" y="648"/>
                    <a:pt x="733" y="648"/>
                    <a:pt x="738" y="643"/>
                  </a:cubicBezTo>
                  <a:cubicBezTo>
                    <a:pt x="741" y="644"/>
                    <a:pt x="743" y="646"/>
                    <a:pt x="746" y="645"/>
                  </a:cubicBezTo>
                  <a:cubicBezTo>
                    <a:pt x="808" y="611"/>
                    <a:pt x="883" y="589"/>
                    <a:pt x="942" y="552"/>
                  </a:cubicBezTo>
                  <a:cubicBezTo>
                    <a:pt x="944" y="554"/>
                    <a:pt x="945" y="551"/>
                    <a:pt x="949" y="552"/>
                  </a:cubicBezTo>
                  <a:cubicBezTo>
                    <a:pt x="998" y="525"/>
                    <a:pt x="1045" y="497"/>
                    <a:pt x="1095" y="471"/>
                  </a:cubicBezTo>
                  <a:cubicBezTo>
                    <a:pt x="1080" y="476"/>
                    <a:pt x="1071" y="466"/>
                    <a:pt x="1056" y="472"/>
                  </a:cubicBezTo>
                  <a:cubicBezTo>
                    <a:pt x="1034" y="466"/>
                    <a:pt x="1012" y="469"/>
                    <a:pt x="990" y="468"/>
                  </a:cubicBezTo>
                  <a:cubicBezTo>
                    <a:pt x="983" y="468"/>
                    <a:pt x="976" y="464"/>
                    <a:pt x="968" y="463"/>
                  </a:cubicBezTo>
                  <a:cubicBezTo>
                    <a:pt x="958" y="462"/>
                    <a:pt x="947" y="463"/>
                    <a:pt x="936" y="462"/>
                  </a:cubicBezTo>
                  <a:cubicBezTo>
                    <a:pt x="917" y="461"/>
                    <a:pt x="903" y="458"/>
                    <a:pt x="886" y="458"/>
                  </a:cubicBezTo>
                  <a:cubicBezTo>
                    <a:pt x="875" y="458"/>
                    <a:pt x="865" y="461"/>
                    <a:pt x="855" y="460"/>
                  </a:cubicBezTo>
                  <a:cubicBezTo>
                    <a:pt x="807" y="454"/>
                    <a:pt x="743" y="441"/>
                    <a:pt x="694" y="446"/>
                  </a:cubicBezTo>
                  <a:cubicBezTo>
                    <a:pt x="691" y="443"/>
                    <a:pt x="685" y="444"/>
                    <a:pt x="682" y="442"/>
                  </a:cubicBezTo>
                  <a:cubicBezTo>
                    <a:pt x="663" y="447"/>
                    <a:pt x="649" y="456"/>
                    <a:pt x="632" y="461"/>
                  </a:cubicBezTo>
                  <a:cubicBezTo>
                    <a:pt x="617" y="494"/>
                    <a:pt x="600" y="531"/>
                    <a:pt x="568" y="549"/>
                  </a:cubicBezTo>
                  <a:cubicBezTo>
                    <a:pt x="543" y="564"/>
                    <a:pt x="505" y="569"/>
                    <a:pt x="471" y="557"/>
                  </a:cubicBezTo>
                  <a:cubicBezTo>
                    <a:pt x="472" y="563"/>
                    <a:pt x="480" y="562"/>
                    <a:pt x="480" y="569"/>
                  </a:cubicBezTo>
                  <a:cubicBezTo>
                    <a:pt x="478" y="571"/>
                    <a:pt x="478" y="575"/>
                    <a:pt x="475" y="577"/>
                  </a:cubicBezTo>
                  <a:cubicBezTo>
                    <a:pt x="462" y="580"/>
                    <a:pt x="457" y="570"/>
                    <a:pt x="446" y="573"/>
                  </a:cubicBezTo>
                  <a:cubicBezTo>
                    <a:pt x="434" y="576"/>
                    <a:pt x="429" y="593"/>
                    <a:pt x="416" y="584"/>
                  </a:cubicBezTo>
                  <a:cubicBezTo>
                    <a:pt x="415" y="576"/>
                    <a:pt x="410" y="571"/>
                    <a:pt x="408" y="563"/>
                  </a:cubicBezTo>
                  <a:cubicBezTo>
                    <a:pt x="380" y="570"/>
                    <a:pt x="359" y="556"/>
                    <a:pt x="333" y="549"/>
                  </a:cubicBezTo>
                  <a:close/>
                  <a:moveTo>
                    <a:pt x="959" y="684"/>
                  </a:moveTo>
                  <a:cubicBezTo>
                    <a:pt x="973" y="676"/>
                    <a:pt x="985" y="667"/>
                    <a:pt x="998" y="660"/>
                  </a:cubicBezTo>
                  <a:cubicBezTo>
                    <a:pt x="1026" y="646"/>
                    <a:pt x="1049" y="627"/>
                    <a:pt x="1073" y="610"/>
                  </a:cubicBezTo>
                  <a:cubicBezTo>
                    <a:pt x="1095" y="594"/>
                    <a:pt x="1125" y="583"/>
                    <a:pt x="1140" y="565"/>
                  </a:cubicBezTo>
                  <a:cubicBezTo>
                    <a:pt x="1163" y="539"/>
                    <a:pt x="1162" y="481"/>
                    <a:pt x="1120" y="473"/>
                  </a:cubicBezTo>
                  <a:cubicBezTo>
                    <a:pt x="1119" y="472"/>
                    <a:pt x="1113" y="476"/>
                    <a:pt x="1112" y="479"/>
                  </a:cubicBezTo>
                  <a:cubicBezTo>
                    <a:pt x="1099" y="479"/>
                    <a:pt x="1089" y="488"/>
                    <a:pt x="1076" y="494"/>
                  </a:cubicBezTo>
                  <a:cubicBezTo>
                    <a:pt x="1067" y="499"/>
                    <a:pt x="1057" y="503"/>
                    <a:pt x="1049" y="508"/>
                  </a:cubicBezTo>
                  <a:cubicBezTo>
                    <a:pt x="957" y="564"/>
                    <a:pt x="856" y="608"/>
                    <a:pt x="751" y="651"/>
                  </a:cubicBezTo>
                  <a:cubicBezTo>
                    <a:pt x="780" y="683"/>
                    <a:pt x="793" y="748"/>
                    <a:pt x="776" y="791"/>
                  </a:cubicBezTo>
                  <a:cubicBezTo>
                    <a:pt x="830" y="761"/>
                    <a:pt x="901" y="717"/>
                    <a:pt x="959" y="684"/>
                  </a:cubicBezTo>
                  <a:close/>
                  <a:moveTo>
                    <a:pt x="448" y="558"/>
                  </a:moveTo>
                  <a:cubicBezTo>
                    <a:pt x="451" y="559"/>
                    <a:pt x="458" y="564"/>
                    <a:pt x="461" y="562"/>
                  </a:cubicBezTo>
                  <a:cubicBezTo>
                    <a:pt x="458" y="562"/>
                    <a:pt x="459" y="559"/>
                    <a:pt x="459" y="555"/>
                  </a:cubicBezTo>
                  <a:cubicBezTo>
                    <a:pt x="453" y="555"/>
                    <a:pt x="450" y="555"/>
                    <a:pt x="448" y="558"/>
                  </a:cubicBezTo>
                  <a:close/>
                  <a:moveTo>
                    <a:pt x="421" y="560"/>
                  </a:moveTo>
                  <a:cubicBezTo>
                    <a:pt x="421" y="561"/>
                    <a:pt x="421" y="563"/>
                    <a:pt x="420" y="563"/>
                  </a:cubicBezTo>
                  <a:cubicBezTo>
                    <a:pt x="421" y="567"/>
                    <a:pt x="422" y="571"/>
                    <a:pt x="425" y="573"/>
                  </a:cubicBezTo>
                  <a:cubicBezTo>
                    <a:pt x="432" y="570"/>
                    <a:pt x="436" y="564"/>
                    <a:pt x="441" y="559"/>
                  </a:cubicBezTo>
                  <a:cubicBezTo>
                    <a:pt x="434" y="562"/>
                    <a:pt x="429" y="561"/>
                    <a:pt x="421" y="560"/>
                  </a:cubicBezTo>
                  <a:close/>
                  <a:moveTo>
                    <a:pt x="1205" y="572"/>
                  </a:moveTo>
                  <a:cubicBezTo>
                    <a:pt x="1188" y="566"/>
                    <a:pt x="1167" y="571"/>
                    <a:pt x="1150" y="569"/>
                  </a:cubicBezTo>
                  <a:cubicBezTo>
                    <a:pt x="1133" y="589"/>
                    <a:pt x="1109" y="599"/>
                    <a:pt x="1086" y="614"/>
                  </a:cubicBezTo>
                  <a:cubicBezTo>
                    <a:pt x="1072" y="624"/>
                    <a:pt x="1058" y="635"/>
                    <a:pt x="1044" y="645"/>
                  </a:cubicBezTo>
                  <a:cubicBezTo>
                    <a:pt x="1015" y="665"/>
                    <a:pt x="984" y="683"/>
                    <a:pt x="953" y="700"/>
                  </a:cubicBezTo>
                  <a:cubicBezTo>
                    <a:pt x="891" y="735"/>
                    <a:pt x="831" y="774"/>
                    <a:pt x="768" y="807"/>
                  </a:cubicBezTo>
                  <a:cubicBezTo>
                    <a:pt x="758" y="807"/>
                    <a:pt x="754" y="812"/>
                    <a:pt x="748" y="812"/>
                  </a:cubicBezTo>
                  <a:cubicBezTo>
                    <a:pt x="745" y="812"/>
                    <a:pt x="745" y="808"/>
                    <a:pt x="744" y="812"/>
                  </a:cubicBezTo>
                  <a:cubicBezTo>
                    <a:pt x="730" y="801"/>
                    <a:pt x="719" y="809"/>
                    <a:pt x="699" y="806"/>
                  </a:cubicBezTo>
                  <a:cubicBezTo>
                    <a:pt x="685" y="804"/>
                    <a:pt x="669" y="798"/>
                    <a:pt x="655" y="796"/>
                  </a:cubicBezTo>
                  <a:cubicBezTo>
                    <a:pt x="638" y="793"/>
                    <a:pt x="621" y="792"/>
                    <a:pt x="603" y="788"/>
                  </a:cubicBezTo>
                  <a:cubicBezTo>
                    <a:pt x="545" y="777"/>
                    <a:pt x="498" y="775"/>
                    <a:pt x="446" y="768"/>
                  </a:cubicBezTo>
                  <a:cubicBezTo>
                    <a:pt x="411" y="764"/>
                    <a:pt x="376" y="757"/>
                    <a:pt x="340" y="753"/>
                  </a:cubicBezTo>
                  <a:cubicBezTo>
                    <a:pt x="269" y="746"/>
                    <a:pt x="198" y="734"/>
                    <a:pt x="127" y="722"/>
                  </a:cubicBezTo>
                  <a:cubicBezTo>
                    <a:pt x="105" y="736"/>
                    <a:pt x="81" y="748"/>
                    <a:pt x="56" y="757"/>
                  </a:cubicBezTo>
                  <a:cubicBezTo>
                    <a:pt x="43" y="762"/>
                    <a:pt x="23" y="764"/>
                    <a:pt x="23" y="780"/>
                  </a:cubicBezTo>
                  <a:cubicBezTo>
                    <a:pt x="86" y="776"/>
                    <a:pt x="159" y="792"/>
                    <a:pt x="226" y="797"/>
                  </a:cubicBezTo>
                  <a:cubicBezTo>
                    <a:pt x="313" y="804"/>
                    <a:pt x="402" y="813"/>
                    <a:pt x="491" y="826"/>
                  </a:cubicBezTo>
                  <a:cubicBezTo>
                    <a:pt x="525" y="830"/>
                    <a:pt x="560" y="835"/>
                    <a:pt x="594" y="837"/>
                  </a:cubicBezTo>
                  <a:cubicBezTo>
                    <a:pt x="634" y="839"/>
                    <a:pt x="671" y="838"/>
                    <a:pt x="708" y="844"/>
                  </a:cubicBezTo>
                  <a:cubicBezTo>
                    <a:pt x="721" y="846"/>
                    <a:pt x="732" y="851"/>
                    <a:pt x="745" y="852"/>
                  </a:cubicBezTo>
                  <a:cubicBezTo>
                    <a:pt x="754" y="853"/>
                    <a:pt x="763" y="849"/>
                    <a:pt x="770" y="854"/>
                  </a:cubicBezTo>
                  <a:cubicBezTo>
                    <a:pt x="779" y="846"/>
                    <a:pt x="790" y="834"/>
                    <a:pt x="802" y="843"/>
                  </a:cubicBezTo>
                  <a:cubicBezTo>
                    <a:pt x="829" y="821"/>
                    <a:pt x="860" y="802"/>
                    <a:pt x="891" y="785"/>
                  </a:cubicBezTo>
                  <a:cubicBezTo>
                    <a:pt x="922" y="767"/>
                    <a:pt x="950" y="745"/>
                    <a:pt x="980" y="726"/>
                  </a:cubicBezTo>
                  <a:cubicBezTo>
                    <a:pt x="1011" y="707"/>
                    <a:pt x="1040" y="687"/>
                    <a:pt x="1070" y="669"/>
                  </a:cubicBezTo>
                  <a:cubicBezTo>
                    <a:pt x="1101" y="650"/>
                    <a:pt x="1127" y="626"/>
                    <a:pt x="1155" y="605"/>
                  </a:cubicBezTo>
                  <a:cubicBezTo>
                    <a:pt x="1166" y="596"/>
                    <a:pt x="1178" y="587"/>
                    <a:pt x="1191" y="585"/>
                  </a:cubicBezTo>
                  <a:cubicBezTo>
                    <a:pt x="1195" y="593"/>
                    <a:pt x="1186" y="597"/>
                    <a:pt x="1181" y="599"/>
                  </a:cubicBezTo>
                  <a:cubicBezTo>
                    <a:pt x="1218" y="633"/>
                    <a:pt x="1214" y="695"/>
                    <a:pt x="1205" y="750"/>
                  </a:cubicBezTo>
                  <a:cubicBezTo>
                    <a:pt x="1247" y="708"/>
                    <a:pt x="1239" y="613"/>
                    <a:pt x="1205" y="572"/>
                  </a:cubicBezTo>
                  <a:close/>
                  <a:moveTo>
                    <a:pt x="373" y="628"/>
                  </a:moveTo>
                  <a:cubicBezTo>
                    <a:pt x="271" y="616"/>
                    <a:pt x="167" y="624"/>
                    <a:pt x="78" y="599"/>
                  </a:cubicBezTo>
                  <a:cubicBezTo>
                    <a:pt x="76" y="599"/>
                    <a:pt x="76" y="600"/>
                    <a:pt x="75" y="600"/>
                  </a:cubicBezTo>
                  <a:cubicBezTo>
                    <a:pt x="76" y="622"/>
                    <a:pt x="107" y="603"/>
                    <a:pt x="119" y="615"/>
                  </a:cubicBezTo>
                  <a:cubicBezTo>
                    <a:pt x="105" y="623"/>
                    <a:pt x="82" y="613"/>
                    <a:pt x="76" y="629"/>
                  </a:cubicBezTo>
                  <a:cubicBezTo>
                    <a:pt x="89" y="629"/>
                    <a:pt x="101" y="633"/>
                    <a:pt x="113" y="636"/>
                  </a:cubicBezTo>
                  <a:cubicBezTo>
                    <a:pt x="125" y="639"/>
                    <a:pt x="139" y="639"/>
                    <a:pt x="147" y="648"/>
                  </a:cubicBezTo>
                  <a:cubicBezTo>
                    <a:pt x="120" y="646"/>
                    <a:pt x="99" y="635"/>
                    <a:pt x="76" y="641"/>
                  </a:cubicBezTo>
                  <a:cubicBezTo>
                    <a:pt x="77" y="647"/>
                    <a:pt x="78" y="648"/>
                    <a:pt x="75" y="653"/>
                  </a:cubicBezTo>
                  <a:cubicBezTo>
                    <a:pt x="111" y="660"/>
                    <a:pt x="142" y="659"/>
                    <a:pt x="179" y="666"/>
                  </a:cubicBezTo>
                  <a:cubicBezTo>
                    <a:pt x="202" y="671"/>
                    <a:pt x="226" y="680"/>
                    <a:pt x="251" y="685"/>
                  </a:cubicBezTo>
                  <a:cubicBezTo>
                    <a:pt x="279" y="691"/>
                    <a:pt x="310" y="690"/>
                    <a:pt x="338" y="701"/>
                  </a:cubicBezTo>
                  <a:cubicBezTo>
                    <a:pt x="253" y="694"/>
                    <a:pt x="154" y="661"/>
                    <a:pt x="70" y="664"/>
                  </a:cubicBezTo>
                  <a:cubicBezTo>
                    <a:pt x="70" y="671"/>
                    <a:pt x="69" y="671"/>
                    <a:pt x="68" y="678"/>
                  </a:cubicBezTo>
                  <a:cubicBezTo>
                    <a:pt x="99" y="680"/>
                    <a:pt x="126" y="690"/>
                    <a:pt x="155" y="696"/>
                  </a:cubicBezTo>
                  <a:cubicBezTo>
                    <a:pt x="237" y="713"/>
                    <a:pt x="318" y="718"/>
                    <a:pt x="399" y="731"/>
                  </a:cubicBezTo>
                  <a:cubicBezTo>
                    <a:pt x="433" y="737"/>
                    <a:pt x="467" y="741"/>
                    <a:pt x="501" y="743"/>
                  </a:cubicBezTo>
                  <a:cubicBezTo>
                    <a:pt x="585" y="751"/>
                    <a:pt x="654" y="760"/>
                    <a:pt x="731" y="773"/>
                  </a:cubicBezTo>
                  <a:cubicBezTo>
                    <a:pt x="726" y="770"/>
                    <a:pt x="726" y="756"/>
                    <a:pt x="724" y="752"/>
                  </a:cubicBezTo>
                  <a:cubicBezTo>
                    <a:pt x="668" y="744"/>
                    <a:pt x="592" y="739"/>
                    <a:pt x="541" y="724"/>
                  </a:cubicBezTo>
                  <a:cubicBezTo>
                    <a:pt x="594" y="732"/>
                    <a:pt x="671" y="739"/>
                    <a:pt x="723" y="741"/>
                  </a:cubicBezTo>
                  <a:cubicBezTo>
                    <a:pt x="723" y="735"/>
                    <a:pt x="726" y="733"/>
                    <a:pt x="724" y="729"/>
                  </a:cubicBezTo>
                  <a:cubicBezTo>
                    <a:pt x="698" y="733"/>
                    <a:pt x="670" y="720"/>
                    <a:pt x="644" y="719"/>
                  </a:cubicBezTo>
                  <a:cubicBezTo>
                    <a:pt x="664" y="711"/>
                    <a:pt x="689" y="722"/>
                    <a:pt x="715" y="721"/>
                  </a:cubicBezTo>
                  <a:cubicBezTo>
                    <a:pt x="713" y="711"/>
                    <a:pt x="718" y="703"/>
                    <a:pt x="725" y="695"/>
                  </a:cubicBezTo>
                  <a:cubicBezTo>
                    <a:pt x="689" y="683"/>
                    <a:pt x="643" y="692"/>
                    <a:pt x="604" y="686"/>
                  </a:cubicBezTo>
                  <a:cubicBezTo>
                    <a:pt x="565" y="680"/>
                    <a:pt x="524" y="668"/>
                    <a:pt x="490" y="660"/>
                  </a:cubicBezTo>
                  <a:cubicBezTo>
                    <a:pt x="542" y="664"/>
                    <a:pt x="586" y="680"/>
                    <a:pt x="642" y="681"/>
                  </a:cubicBezTo>
                  <a:cubicBezTo>
                    <a:pt x="664" y="682"/>
                    <a:pt x="688" y="680"/>
                    <a:pt x="709" y="681"/>
                  </a:cubicBezTo>
                  <a:cubicBezTo>
                    <a:pt x="716" y="682"/>
                    <a:pt x="724" y="687"/>
                    <a:pt x="728" y="678"/>
                  </a:cubicBezTo>
                  <a:cubicBezTo>
                    <a:pt x="729" y="672"/>
                    <a:pt x="722" y="665"/>
                    <a:pt x="720" y="659"/>
                  </a:cubicBezTo>
                  <a:cubicBezTo>
                    <a:pt x="603" y="653"/>
                    <a:pt x="491" y="641"/>
                    <a:pt x="373" y="628"/>
                  </a:cubicBezTo>
                  <a:close/>
                  <a:moveTo>
                    <a:pt x="1187" y="762"/>
                  </a:moveTo>
                  <a:cubicBezTo>
                    <a:pt x="1184" y="755"/>
                    <a:pt x="1192" y="752"/>
                    <a:pt x="1195" y="746"/>
                  </a:cubicBezTo>
                  <a:cubicBezTo>
                    <a:pt x="1199" y="733"/>
                    <a:pt x="1200" y="712"/>
                    <a:pt x="1201" y="694"/>
                  </a:cubicBezTo>
                  <a:cubicBezTo>
                    <a:pt x="1204" y="653"/>
                    <a:pt x="1196" y="620"/>
                    <a:pt x="1171" y="607"/>
                  </a:cubicBezTo>
                  <a:cubicBezTo>
                    <a:pt x="1159" y="613"/>
                    <a:pt x="1149" y="620"/>
                    <a:pt x="1141" y="630"/>
                  </a:cubicBezTo>
                  <a:cubicBezTo>
                    <a:pt x="1168" y="671"/>
                    <a:pt x="1175" y="732"/>
                    <a:pt x="1161" y="782"/>
                  </a:cubicBezTo>
                  <a:cubicBezTo>
                    <a:pt x="1171" y="777"/>
                    <a:pt x="1178" y="768"/>
                    <a:pt x="1187" y="762"/>
                  </a:cubicBezTo>
                  <a:close/>
                  <a:moveTo>
                    <a:pt x="1159" y="726"/>
                  </a:moveTo>
                  <a:cubicBezTo>
                    <a:pt x="1158" y="691"/>
                    <a:pt x="1150" y="657"/>
                    <a:pt x="1132" y="636"/>
                  </a:cubicBezTo>
                  <a:cubicBezTo>
                    <a:pt x="1050" y="695"/>
                    <a:pt x="964" y="750"/>
                    <a:pt x="877" y="805"/>
                  </a:cubicBezTo>
                  <a:cubicBezTo>
                    <a:pt x="900" y="846"/>
                    <a:pt x="913" y="905"/>
                    <a:pt x="908" y="961"/>
                  </a:cubicBezTo>
                  <a:cubicBezTo>
                    <a:pt x="991" y="909"/>
                    <a:pt x="1069" y="850"/>
                    <a:pt x="1149" y="793"/>
                  </a:cubicBezTo>
                  <a:cubicBezTo>
                    <a:pt x="1152" y="774"/>
                    <a:pt x="1159" y="750"/>
                    <a:pt x="1159" y="726"/>
                  </a:cubicBezTo>
                  <a:close/>
                  <a:moveTo>
                    <a:pt x="764" y="752"/>
                  </a:moveTo>
                  <a:cubicBezTo>
                    <a:pt x="764" y="766"/>
                    <a:pt x="754" y="777"/>
                    <a:pt x="754" y="792"/>
                  </a:cubicBezTo>
                  <a:cubicBezTo>
                    <a:pt x="768" y="787"/>
                    <a:pt x="773" y="769"/>
                    <a:pt x="774" y="753"/>
                  </a:cubicBezTo>
                  <a:cubicBezTo>
                    <a:pt x="776" y="723"/>
                    <a:pt x="766" y="691"/>
                    <a:pt x="755" y="670"/>
                  </a:cubicBezTo>
                  <a:cubicBezTo>
                    <a:pt x="749" y="669"/>
                    <a:pt x="748" y="663"/>
                    <a:pt x="744" y="660"/>
                  </a:cubicBezTo>
                  <a:cubicBezTo>
                    <a:pt x="737" y="662"/>
                    <a:pt x="736" y="658"/>
                    <a:pt x="733" y="660"/>
                  </a:cubicBezTo>
                  <a:cubicBezTo>
                    <a:pt x="743" y="689"/>
                    <a:pt x="764" y="720"/>
                    <a:pt x="764" y="752"/>
                  </a:cubicBezTo>
                  <a:close/>
                  <a:moveTo>
                    <a:pt x="710" y="781"/>
                  </a:moveTo>
                  <a:cubicBezTo>
                    <a:pt x="665" y="771"/>
                    <a:pt x="625" y="766"/>
                    <a:pt x="581" y="760"/>
                  </a:cubicBezTo>
                  <a:cubicBezTo>
                    <a:pt x="557" y="756"/>
                    <a:pt x="533" y="755"/>
                    <a:pt x="509" y="753"/>
                  </a:cubicBezTo>
                  <a:cubicBezTo>
                    <a:pt x="459" y="751"/>
                    <a:pt x="408" y="739"/>
                    <a:pt x="353" y="734"/>
                  </a:cubicBezTo>
                  <a:cubicBezTo>
                    <a:pt x="277" y="726"/>
                    <a:pt x="205" y="716"/>
                    <a:pt x="127" y="700"/>
                  </a:cubicBezTo>
                  <a:cubicBezTo>
                    <a:pt x="99" y="694"/>
                    <a:pt x="54" y="677"/>
                    <a:pt x="44" y="697"/>
                  </a:cubicBezTo>
                  <a:cubicBezTo>
                    <a:pt x="141" y="720"/>
                    <a:pt x="251" y="731"/>
                    <a:pt x="360" y="746"/>
                  </a:cubicBezTo>
                  <a:cubicBezTo>
                    <a:pt x="388" y="750"/>
                    <a:pt x="415" y="756"/>
                    <a:pt x="441" y="758"/>
                  </a:cubicBezTo>
                  <a:cubicBezTo>
                    <a:pt x="467" y="761"/>
                    <a:pt x="493" y="762"/>
                    <a:pt x="518" y="765"/>
                  </a:cubicBezTo>
                  <a:cubicBezTo>
                    <a:pt x="558" y="769"/>
                    <a:pt x="599" y="778"/>
                    <a:pt x="638" y="783"/>
                  </a:cubicBezTo>
                  <a:cubicBezTo>
                    <a:pt x="663" y="787"/>
                    <a:pt x="696" y="793"/>
                    <a:pt x="713" y="793"/>
                  </a:cubicBezTo>
                  <a:cubicBezTo>
                    <a:pt x="721" y="794"/>
                    <a:pt x="731" y="795"/>
                    <a:pt x="736" y="791"/>
                  </a:cubicBezTo>
                  <a:cubicBezTo>
                    <a:pt x="732" y="785"/>
                    <a:pt x="720" y="783"/>
                    <a:pt x="710" y="781"/>
                  </a:cubicBezTo>
                  <a:close/>
                  <a:moveTo>
                    <a:pt x="739" y="864"/>
                  </a:moveTo>
                  <a:cubicBezTo>
                    <a:pt x="716" y="864"/>
                    <a:pt x="694" y="853"/>
                    <a:pt x="673" y="851"/>
                  </a:cubicBezTo>
                  <a:cubicBezTo>
                    <a:pt x="636" y="847"/>
                    <a:pt x="579" y="849"/>
                    <a:pt x="532" y="843"/>
                  </a:cubicBezTo>
                  <a:cubicBezTo>
                    <a:pt x="488" y="837"/>
                    <a:pt x="443" y="830"/>
                    <a:pt x="399" y="826"/>
                  </a:cubicBezTo>
                  <a:cubicBezTo>
                    <a:pt x="350" y="821"/>
                    <a:pt x="303" y="813"/>
                    <a:pt x="254" y="809"/>
                  </a:cubicBezTo>
                  <a:cubicBezTo>
                    <a:pt x="233" y="808"/>
                    <a:pt x="213" y="809"/>
                    <a:pt x="192" y="806"/>
                  </a:cubicBezTo>
                  <a:cubicBezTo>
                    <a:pt x="155" y="800"/>
                    <a:pt x="112" y="793"/>
                    <a:pt x="64" y="792"/>
                  </a:cubicBezTo>
                  <a:cubicBezTo>
                    <a:pt x="60" y="798"/>
                    <a:pt x="58" y="799"/>
                    <a:pt x="52" y="801"/>
                  </a:cubicBezTo>
                  <a:cubicBezTo>
                    <a:pt x="53" y="815"/>
                    <a:pt x="68" y="812"/>
                    <a:pt x="79" y="812"/>
                  </a:cubicBezTo>
                  <a:cubicBezTo>
                    <a:pt x="91" y="812"/>
                    <a:pt x="104" y="813"/>
                    <a:pt x="118" y="813"/>
                  </a:cubicBezTo>
                  <a:cubicBezTo>
                    <a:pt x="136" y="814"/>
                    <a:pt x="156" y="812"/>
                    <a:pt x="170" y="821"/>
                  </a:cubicBezTo>
                  <a:cubicBezTo>
                    <a:pt x="135" y="821"/>
                    <a:pt x="95" y="818"/>
                    <a:pt x="68" y="821"/>
                  </a:cubicBezTo>
                  <a:cubicBezTo>
                    <a:pt x="89" y="830"/>
                    <a:pt x="128" y="824"/>
                    <a:pt x="149" y="837"/>
                  </a:cubicBezTo>
                  <a:cubicBezTo>
                    <a:pt x="121" y="839"/>
                    <a:pt x="97" y="832"/>
                    <a:pt x="58" y="832"/>
                  </a:cubicBezTo>
                  <a:cubicBezTo>
                    <a:pt x="54" y="845"/>
                    <a:pt x="56" y="860"/>
                    <a:pt x="63" y="872"/>
                  </a:cubicBezTo>
                  <a:cubicBezTo>
                    <a:pt x="152" y="881"/>
                    <a:pt x="224" y="895"/>
                    <a:pt x="308" y="909"/>
                  </a:cubicBezTo>
                  <a:cubicBezTo>
                    <a:pt x="227" y="903"/>
                    <a:pt x="146" y="884"/>
                    <a:pt x="50" y="882"/>
                  </a:cubicBezTo>
                  <a:cubicBezTo>
                    <a:pt x="35" y="892"/>
                    <a:pt x="56" y="904"/>
                    <a:pt x="50" y="919"/>
                  </a:cubicBezTo>
                  <a:cubicBezTo>
                    <a:pt x="84" y="923"/>
                    <a:pt x="111" y="926"/>
                    <a:pt x="139" y="933"/>
                  </a:cubicBezTo>
                  <a:cubicBezTo>
                    <a:pt x="220" y="952"/>
                    <a:pt x="294" y="968"/>
                    <a:pt x="380" y="973"/>
                  </a:cubicBezTo>
                  <a:cubicBezTo>
                    <a:pt x="489" y="978"/>
                    <a:pt x="596" y="1002"/>
                    <a:pt x="715" y="1010"/>
                  </a:cubicBezTo>
                  <a:cubicBezTo>
                    <a:pt x="724" y="1017"/>
                    <a:pt x="745" y="1015"/>
                    <a:pt x="755" y="1017"/>
                  </a:cubicBezTo>
                  <a:cubicBezTo>
                    <a:pt x="756" y="1009"/>
                    <a:pt x="747" y="1004"/>
                    <a:pt x="748" y="993"/>
                  </a:cubicBezTo>
                  <a:cubicBezTo>
                    <a:pt x="675" y="981"/>
                    <a:pt x="588" y="968"/>
                    <a:pt x="517" y="955"/>
                  </a:cubicBezTo>
                  <a:cubicBezTo>
                    <a:pt x="498" y="952"/>
                    <a:pt x="478" y="951"/>
                    <a:pt x="460" y="943"/>
                  </a:cubicBezTo>
                  <a:cubicBezTo>
                    <a:pt x="567" y="953"/>
                    <a:pt x="656" y="973"/>
                    <a:pt x="750" y="981"/>
                  </a:cubicBezTo>
                  <a:cubicBezTo>
                    <a:pt x="740" y="955"/>
                    <a:pt x="763" y="942"/>
                    <a:pt x="756" y="917"/>
                  </a:cubicBezTo>
                  <a:cubicBezTo>
                    <a:pt x="737" y="918"/>
                    <a:pt x="712" y="916"/>
                    <a:pt x="688" y="914"/>
                  </a:cubicBezTo>
                  <a:cubicBezTo>
                    <a:pt x="666" y="912"/>
                    <a:pt x="646" y="903"/>
                    <a:pt x="628" y="902"/>
                  </a:cubicBezTo>
                  <a:cubicBezTo>
                    <a:pt x="617" y="901"/>
                    <a:pt x="605" y="905"/>
                    <a:pt x="603" y="898"/>
                  </a:cubicBezTo>
                  <a:cubicBezTo>
                    <a:pt x="633" y="892"/>
                    <a:pt x="667" y="906"/>
                    <a:pt x="700" y="907"/>
                  </a:cubicBezTo>
                  <a:cubicBezTo>
                    <a:pt x="722" y="907"/>
                    <a:pt x="741" y="906"/>
                    <a:pt x="759" y="910"/>
                  </a:cubicBezTo>
                  <a:cubicBezTo>
                    <a:pt x="760" y="903"/>
                    <a:pt x="765" y="901"/>
                    <a:pt x="764" y="897"/>
                  </a:cubicBezTo>
                  <a:cubicBezTo>
                    <a:pt x="742" y="893"/>
                    <a:pt x="718" y="892"/>
                    <a:pt x="693" y="890"/>
                  </a:cubicBezTo>
                  <a:cubicBezTo>
                    <a:pt x="669" y="889"/>
                    <a:pt x="644" y="885"/>
                    <a:pt x="618" y="883"/>
                  </a:cubicBezTo>
                  <a:cubicBezTo>
                    <a:pt x="538" y="876"/>
                    <a:pt x="455" y="875"/>
                    <a:pt x="386" y="853"/>
                  </a:cubicBezTo>
                  <a:cubicBezTo>
                    <a:pt x="458" y="859"/>
                    <a:pt x="530" y="867"/>
                    <a:pt x="606" y="873"/>
                  </a:cubicBezTo>
                  <a:cubicBezTo>
                    <a:pt x="661" y="877"/>
                    <a:pt x="712" y="885"/>
                    <a:pt x="763" y="882"/>
                  </a:cubicBezTo>
                  <a:cubicBezTo>
                    <a:pt x="762" y="874"/>
                    <a:pt x="760" y="875"/>
                    <a:pt x="760" y="867"/>
                  </a:cubicBezTo>
                  <a:cubicBezTo>
                    <a:pt x="753" y="863"/>
                    <a:pt x="746" y="864"/>
                    <a:pt x="739" y="864"/>
                  </a:cubicBezTo>
                  <a:close/>
                  <a:moveTo>
                    <a:pt x="896" y="970"/>
                  </a:moveTo>
                  <a:cubicBezTo>
                    <a:pt x="905" y="914"/>
                    <a:pt x="895" y="846"/>
                    <a:pt x="866" y="811"/>
                  </a:cubicBezTo>
                  <a:cubicBezTo>
                    <a:pt x="862" y="814"/>
                    <a:pt x="856" y="817"/>
                    <a:pt x="851" y="819"/>
                  </a:cubicBezTo>
                  <a:cubicBezTo>
                    <a:pt x="864" y="878"/>
                    <a:pt x="883" y="926"/>
                    <a:pt x="866" y="991"/>
                  </a:cubicBezTo>
                  <a:cubicBezTo>
                    <a:pt x="877" y="985"/>
                    <a:pt x="887" y="978"/>
                    <a:pt x="896" y="970"/>
                  </a:cubicBezTo>
                  <a:close/>
                  <a:moveTo>
                    <a:pt x="851" y="1004"/>
                  </a:moveTo>
                  <a:cubicBezTo>
                    <a:pt x="856" y="998"/>
                    <a:pt x="859" y="982"/>
                    <a:pt x="861" y="973"/>
                  </a:cubicBezTo>
                  <a:cubicBezTo>
                    <a:pt x="869" y="925"/>
                    <a:pt x="857" y="863"/>
                    <a:pt x="840" y="827"/>
                  </a:cubicBezTo>
                  <a:cubicBezTo>
                    <a:pt x="824" y="838"/>
                    <a:pt x="807" y="848"/>
                    <a:pt x="792" y="861"/>
                  </a:cubicBezTo>
                  <a:cubicBezTo>
                    <a:pt x="816" y="917"/>
                    <a:pt x="812" y="984"/>
                    <a:pt x="796" y="1039"/>
                  </a:cubicBezTo>
                  <a:cubicBezTo>
                    <a:pt x="810" y="1023"/>
                    <a:pt x="839" y="1019"/>
                    <a:pt x="851" y="1004"/>
                  </a:cubicBezTo>
                  <a:close/>
                  <a:moveTo>
                    <a:pt x="787" y="1030"/>
                  </a:moveTo>
                  <a:cubicBezTo>
                    <a:pt x="807" y="982"/>
                    <a:pt x="804" y="902"/>
                    <a:pt x="781" y="863"/>
                  </a:cubicBezTo>
                  <a:cubicBezTo>
                    <a:pt x="781" y="862"/>
                    <a:pt x="781" y="862"/>
                    <a:pt x="780" y="862"/>
                  </a:cubicBezTo>
                  <a:cubicBezTo>
                    <a:pt x="770" y="867"/>
                    <a:pt x="773" y="878"/>
                    <a:pt x="774" y="889"/>
                  </a:cubicBezTo>
                  <a:cubicBezTo>
                    <a:pt x="775" y="904"/>
                    <a:pt x="774" y="920"/>
                    <a:pt x="775" y="937"/>
                  </a:cubicBezTo>
                  <a:cubicBezTo>
                    <a:pt x="776" y="957"/>
                    <a:pt x="775" y="978"/>
                    <a:pt x="774" y="996"/>
                  </a:cubicBezTo>
                  <a:cubicBezTo>
                    <a:pt x="772" y="1017"/>
                    <a:pt x="763" y="1036"/>
                    <a:pt x="769" y="1050"/>
                  </a:cubicBezTo>
                  <a:cubicBezTo>
                    <a:pt x="780" y="1053"/>
                    <a:pt x="784" y="1038"/>
                    <a:pt x="787" y="1030"/>
                  </a:cubicBezTo>
                  <a:close/>
                  <a:moveTo>
                    <a:pt x="756" y="1032"/>
                  </a:moveTo>
                  <a:cubicBezTo>
                    <a:pt x="747" y="1029"/>
                    <a:pt x="735" y="1028"/>
                    <a:pt x="726" y="1026"/>
                  </a:cubicBezTo>
                  <a:cubicBezTo>
                    <a:pt x="720" y="1025"/>
                    <a:pt x="715" y="1022"/>
                    <a:pt x="709" y="1021"/>
                  </a:cubicBezTo>
                  <a:cubicBezTo>
                    <a:pt x="696" y="1019"/>
                    <a:pt x="677" y="1019"/>
                    <a:pt x="665" y="1019"/>
                  </a:cubicBezTo>
                  <a:cubicBezTo>
                    <a:pt x="621" y="1016"/>
                    <a:pt x="567" y="1004"/>
                    <a:pt x="518" y="1000"/>
                  </a:cubicBezTo>
                  <a:cubicBezTo>
                    <a:pt x="502" y="999"/>
                    <a:pt x="486" y="994"/>
                    <a:pt x="470" y="993"/>
                  </a:cubicBezTo>
                  <a:cubicBezTo>
                    <a:pt x="405" y="986"/>
                    <a:pt x="339" y="984"/>
                    <a:pt x="278" y="975"/>
                  </a:cubicBezTo>
                  <a:cubicBezTo>
                    <a:pt x="230" y="968"/>
                    <a:pt x="180" y="954"/>
                    <a:pt x="135" y="944"/>
                  </a:cubicBezTo>
                  <a:cubicBezTo>
                    <a:pt x="120" y="941"/>
                    <a:pt x="101" y="939"/>
                    <a:pt x="81" y="935"/>
                  </a:cubicBezTo>
                  <a:cubicBezTo>
                    <a:pt x="61" y="932"/>
                    <a:pt x="22" y="920"/>
                    <a:pt x="19" y="943"/>
                  </a:cubicBezTo>
                  <a:cubicBezTo>
                    <a:pt x="153" y="964"/>
                    <a:pt x="288" y="1002"/>
                    <a:pt x="424" y="1016"/>
                  </a:cubicBezTo>
                  <a:cubicBezTo>
                    <a:pt x="442" y="1018"/>
                    <a:pt x="461" y="1020"/>
                    <a:pt x="479" y="1021"/>
                  </a:cubicBezTo>
                  <a:cubicBezTo>
                    <a:pt x="563" y="1026"/>
                    <a:pt x="663" y="1045"/>
                    <a:pt x="751" y="1046"/>
                  </a:cubicBezTo>
                  <a:cubicBezTo>
                    <a:pt x="754" y="1043"/>
                    <a:pt x="757" y="1035"/>
                    <a:pt x="756" y="10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</p:grpSp>
      <p:pic>
        <p:nvPicPr>
          <p:cNvPr id="37" name="图片" descr="C:\Users\ABC\Desktop\GR-010 (2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1722" y="624577"/>
            <a:ext cx="939800" cy="5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" descr="书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603" y="247828"/>
            <a:ext cx="1347834" cy="7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815387" y="344493"/>
            <a:ext cx="820347" cy="4508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组合"/>
          <p:cNvGrpSpPr/>
          <p:nvPr userDrawn="1"/>
        </p:nvGrpSpPr>
        <p:grpSpPr>
          <a:xfrm>
            <a:off x="558425" y="3844976"/>
            <a:ext cx="1530386" cy="992345"/>
            <a:chOff x="3821113" y="336551"/>
            <a:chExt cx="1412875" cy="915988"/>
          </a:xfrm>
          <a:solidFill>
            <a:schemeClr val="bg1">
              <a:alpha val="12000"/>
            </a:schemeClr>
          </a:solidFill>
        </p:grpSpPr>
        <p:sp>
          <p:nvSpPr>
            <p:cNvPr id="41" name="任意多边形"/>
            <p:cNvSpPr/>
            <p:nvPr/>
          </p:nvSpPr>
          <p:spPr bwMode="auto">
            <a:xfrm>
              <a:off x="4660901" y="419101"/>
              <a:ext cx="104775" cy="127000"/>
            </a:xfrm>
            <a:custGeom>
              <a:avLst/>
              <a:gdLst>
                <a:gd name="T0" fmla="*/ 128 w 136"/>
                <a:gd name="T1" fmla="*/ 4 h 162"/>
                <a:gd name="T2" fmla="*/ 136 w 136"/>
                <a:gd name="T3" fmla="*/ 53 h 162"/>
                <a:gd name="T4" fmla="*/ 96 w 136"/>
                <a:gd name="T5" fmla="*/ 135 h 162"/>
                <a:gd name="T6" fmla="*/ 90 w 136"/>
                <a:gd name="T7" fmla="*/ 129 h 162"/>
                <a:gd name="T8" fmla="*/ 92 w 136"/>
                <a:gd name="T9" fmla="*/ 108 h 162"/>
                <a:gd name="T10" fmla="*/ 0 w 136"/>
                <a:gd name="T11" fmla="*/ 161 h 162"/>
                <a:gd name="T12" fmla="*/ 34 w 136"/>
                <a:gd name="T13" fmla="*/ 148 h 162"/>
                <a:gd name="T14" fmla="*/ 71 w 136"/>
                <a:gd name="T15" fmla="*/ 121 h 162"/>
                <a:gd name="T16" fmla="*/ 90 w 136"/>
                <a:gd name="T17" fmla="*/ 87 h 162"/>
                <a:gd name="T18" fmla="*/ 97 w 136"/>
                <a:gd name="T19" fmla="*/ 88 h 162"/>
                <a:gd name="T20" fmla="*/ 103 w 136"/>
                <a:gd name="T21" fmla="*/ 114 h 162"/>
                <a:gd name="T22" fmla="*/ 123 w 136"/>
                <a:gd name="T23" fmla="*/ 12 h 162"/>
                <a:gd name="T24" fmla="*/ 103 w 136"/>
                <a:gd name="T25" fmla="*/ 43 h 162"/>
                <a:gd name="T26" fmla="*/ 36 w 136"/>
                <a:gd name="T27" fmla="*/ 84 h 162"/>
                <a:gd name="T28" fmla="*/ 103 w 136"/>
                <a:gd name="T29" fmla="*/ 7 h 162"/>
                <a:gd name="T30" fmla="*/ 128 w 136"/>
                <a:gd name="T31" fmla="*/ 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2">
                  <a:moveTo>
                    <a:pt x="128" y="4"/>
                  </a:moveTo>
                  <a:cubicBezTo>
                    <a:pt x="135" y="16"/>
                    <a:pt x="136" y="35"/>
                    <a:pt x="136" y="53"/>
                  </a:cubicBezTo>
                  <a:cubicBezTo>
                    <a:pt x="135" y="88"/>
                    <a:pt x="122" y="122"/>
                    <a:pt x="96" y="135"/>
                  </a:cubicBezTo>
                  <a:cubicBezTo>
                    <a:pt x="94" y="133"/>
                    <a:pt x="91" y="132"/>
                    <a:pt x="90" y="129"/>
                  </a:cubicBezTo>
                  <a:cubicBezTo>
                    <a:pt x="94" y="125"/>
                    <a:pt x="94" y="115"/>
                    <a:pt x="92" y="108"/>
                  </a:cubicBezTo>
                  <a:cubicBezTo>
                    <a:pt x="72" y="135"/>
                    <a:pt x="44" y="162"/>
                    <a:pt x="0" y="161"/>
                  </a:cubicBezTo>
                  <a:cubicBezTo>
                    <a:pt x="10" y="153"/>
                    <a:pt x="23" y="153"/>
                    <a:pt x="34" y="148"/>
                  </a:cubicBezTo>
                  <a:cubicBezTo>
                    <a:pt x="47" y="141"/>
                    <a:pt x="58" y="129"/>
                    <a:pt x="71" y="121"/>
                  </a:cubicBezTo>
                  <a:cubicBezTo>
                    <a:pt x="79" y="112"/>
                    <a:pt x="81" y="96"/>
                    <a:pt x="90" y="87"/>
                  </a:cubicBezTo>
                  <a:cubicBezTo>
                    <a:pt x="94" y="86"/>
                    <a:pt x="94" y="88"/>
                    <a:pt x="97" y="88"/>
                  </a:cubicBezTo>
                  <a:cubicBezTo>
                    <a:pt x="100" y="93"/>
                    <a:pt x="101" y="105"/>
                    <a:pt x="103" y="114"/>
                  </a:cubicBezTo>
                  <a:cubicBezTo>
                    <a:pt x="129" y="95"/>
                    <a:pt x="124" y="46"/>
                    <a:pt x="123" y="12"/>
                  </a:cubicBezTo>
                  <a:cubicBezTo>
                    <a:pt x="114" y="15"/>
                    <a:pt x="112" y="32"/>
                    <a:pt x="103" y="43"/>
                  </a:cubicBezTo>
                  <a:cubicBezTo>
                    <a:pt x="87" y="64"/>
                    <a:pt x="65" y="80"/>
                    <a:pt x="36" y="84"/>
                  </a:cubicBezTo>
                  <a:cubicBezTo>
                    <a:pt x="65" y="65"/>
                    <a:pt x="103" y="50"/>
                    <a:pt x="103" y="7"/>
                  </a:cubicBezTo>
                  <a:cubicBezTo>
                    <a:pt x="113" y="0"/>
                    <a:pt x="125" y="10"/>
                    <a:pt x="1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42" name="任意多边形"/>
            <p:cNvSpPr/>
            <p:nvPr/>
          </p:nvSpPr>
          <p:spPr bwMode="auto">
            <a:xfrm>
              <a:off x="4814888" y="558801"/>
              <a:ext cx="30163" cy="23813"/>
            </a:xfrm>
            <a:custGeom>
              <a:avLst/>
              <a:gdLst>
                <a:gd name="T0" fmla="*/ 38 w 38"/>
                <a:gd name="T1" fmla="*/ 27 h 32"/>
                <a:gd name="T2" fmla="*/ 4 w 38"/>
                <a:gd name="T3" fmla="*/ 24 h 32"/>
                <a:gd name="T4" fmla="*/ 0 w 38"/>
                <a:gd name="T5" fmla="*/ 21 h 32"/>
                <a:gd name="T6" fmla="*/ 38 w 38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38" y="27"/>
                  </a:moveTo>
                  <a:cubicBezTo>
                    <a:pt x="28" y="32"/>
                    <a:pt x="18" y="16"/>
                    <a:pt x="4" y="24"/>
                  </a:cubicBezTo>
                  <a:cubicBezTo>
                    <a:pt x="4" y="23"/>
                    <a:pt x="2" y="21"/>
                    <a:pt x="0" y="21"/>
                  </a:cubicBezTo>
                  <a:cubicBezTo>
                    <a:pt x="6" y="0"/>
                    <a:pt x="33" y="17"/>
                    <a:pt x="3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43" name="任意多边形"/>
            <p:cNvSpPr/>
            <p:nvPr/>
          </p:nvSpPr>
          <p:spPr bwMode="auto">
            <a:xfrm>
              <a:off x="4808538" y="590551"/>
              <a:ext cx="36513" cy="63500"/>
            </a:xfrm>
            <a:custGeom>
              <a:avLst/>
              <a:gdLst>
                <a:gd name="T0" fmla="*/ 25 w 47"/>
                <a:gd name="T1" fmla="*/ 0 h 81"/>
                <a:gd name="T2" fmla="*/ 28 w 47"/>
                <a:gd name="T3" fmla="*/ 1 h 81"/>
                <a:gd name="T4" fmla="*/ 35 w 47"/>
                <a:gd name="T5" fmla="*/ 32 h 81"/>
                <a:gd name="T6" fmla="*/ 42 w 47"/>
                <a:gd name="T7" fmla="*/ 70 h 81"/>
                <a:gd name="T8" fmla="*/ 18 w 47"/>
                <a:gd name="T9" fmla="*/ 78 h 81"/>
                <a:gd name="T10" fmla="*/ 16 w 47"/>
                <a:gd name="T11" fmla="*/ 65 h 81"/>
                <a:gd name="T12" fmla="*/ 25 w 47"/>
                <a:gd name="T13" fmla="*/ 66 h 81"/>
                <a:gd name="T14" fmla="*/ 27 w 47"/>
                <a:gd name="T15" fmla="*/ 53 h 81"/>
                <a:gd name="T16" fmla="*/ 27 w 47"/>
                <a:gd name="T17" fmla="*/ 45 h 81"/>
                <a:gd name="T18" fmla="*/ 7 w 47"/>
                <a:gd name="T19" fmla="*/ 56 h 81"/>
                <a:gd name="T20" fmla="*/ 13 w 47"/>
                <a:gd name="T21" fmla="*/ 34 h 81"/>
                <a:gd name="T22" fmla="*/ 6 w 47"/>
                <a:gd name="T23" fmla="*/ 2 h 81"/>
                <a:gd name="T24" fmla="*/ 23 w 47"/>
                <a:gd name="T25" fmla="*/ 27 h 81"/>
                <a:gd name="T26" fmla="*/ 25 w 47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1">
                  <a:moveTo>
                    <a:pt x="25" y="0"/>
                  </a:moveTo>
                  <a:cubicBezTo>
                    <a:pt x="26" y="1"/>
                    <a:pt x="27" y="1"/>
                    <a:pt x="28" y="1"/>
                  </a:cubicBezTo>
                  <a:cubicBezTo>
                    <a:pt x="36" y="10"/>
                    <a:pt x="32" y="21"/>
                    <a:pt x="35" y="32"/>
                  </a:cubicBezTo>
                  <a:cubicBezTo>
                    <a:pt x="37" y="44"/>
                    <a:pt x="47" y="55"/>
                    <a:pt x="42" y="70"/>
                  </a:cubicBezTo>
                  <a:cubicBezTo>
                    <a:pt x="35" y="75"/>
                    <a:pt x="30" y="81"/>
                    <a:pt x="18" y="78"/>
                  </a:cubicBezTo>
                  <a:cubicBezTo>
                    <a:pt x="19" y="73"/>
                    <a:pt x="12" y="70"/>
                    <a:pt x="16" y="65"/>
                  </a:cubicBezTo>
                  <a:cubicBezTo>
                    <a:pt x="19" y="62"/>
                    <a:pt x="22" y="65"/>
                    <a:pt x="25" y="66"/>
                  </a:cubicBezTo>
                  <a:cubicBezTo>
                    <a:pt x="27" y="65"/>
                    <a:pt x="36" y="54"/>
                    <a:pt x="27" y="53"/>
                  </a:cubicBezTo>
                  <a:cubicBezTo>
                    <a:pt x="32" y="51"/>
                    <a:pt x="27" y="49"/>
                    <a:pt x="27" y="45"/>
                  </a:cubicBezTo>
                  <a:cubicBezTo>
                    <a:pt x="17" y="45"/>
                    <a:pt x="20" y="58"/>
                    <a:pt x="7" y="56"/>
                  </a:cubicBezTo>
                  <a:cubicBezTo>
                    <a:pt x="0" y="49"/>
                    <a:pt x="7" y="39"/>
                    <a:pt x="13" y="34"/>
                  </a:cubicBezTo>
                  <a:cubicBezTo>
                    <a:pt x="16" y="19"/>
                    <a:pt x="5" y="12"/>
                    <a:pt x="6" y="2"/>
                  </a:cubicBezTo>
                  <a:cubicBezTo>
                    <a:pt x="16" y="6"/>
                    <a:pt x="18" y="18"/>
                    <a:pt x="23" y="27"/>
                  </a:cubicBezTo>
                  <a:cubicBezTo>
                    <a:pt x="29" y="20"/>
                    <a:pt x="21" y="9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44" name="任意多边形"/>
            <p:cNvSpPr/>
            <p:nvPr/>
          </p:nvSpPr>
          <p:spPr bwMode="auto">
            <a:xfrm>
              <a:off x="4667251" y="617538"/>
              <a:ext cx="55563" cy="58738"/>
            </a:xfrm>
            <a:custGeom>
              <a:avLst/>
              <a:gdLst>
                <a:gd name="T0" fmla="*/ 41 w 72"/>
                <a:gd name="T1" fmla="*/ 67 h 76"/>
                <a:gd name="T2" fmla="*/ 52 w 72"/>
                <a:gd name="T3" fmla="*/ 56 h 76"/>
                <a:gd name="T4" fmla="*/ 33 w 72"/>
                <a:gd name="T5" fmla="*/ 51 h 76"/>
                <a:gd name="T6" fmla="*/ 19 w 72"/>
                <a:gd name="T7" fmla="*/ 46 h 76"/>
                <a:gd name="T8" fmla="*/ 0 w 72"/>
                <a:gd name="T9" fmla="*/ 11 h 76"/>
                <a:gd name="T10" fmla="*/ 24 w 72"/>
                <a:gd name="T11" fmla="*/ 26 h 76"/>
                <a:gd name="T12" fmla="*/ 19 w 72"/>
                <a:gd name="T13" fmla="*/ 1 h 76"/>
                <a:gd name="T14" fmla="*/ 38 w 72"/>
                <a:gd name="T15" fmla="*/ 27 h 76"/>
                <a:gd name="T16" fmla="*/ 59 w 72"/>
                <a:gd name="T17" fmla="*/ 43 h 76"/>
                <a:gd name="T18" fmla="*/ 41 w 72"/>
                <a:gd name="T1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6">
                  <a:moveTo>
                    <a:pt x="41" y="67"/>
                  </a:moveTo>
                  <a:cubicBezTo>
                    <a:pt x="41" y="60"/>
                    <a:pt x="50" y="61"/>
                    <a:pt x="52" y="56"/>
                  </a:cubicBezTo>
                  <a:cubicBezTo>
                    <a:pt x="49" y="44"/>
                    <a:pt x="38" y="39"/>
                    <a:pt x="33" y="51"/>
                  </a:cubicBezTo>
                  <a:cubicBezTo>
                    <a:pt x="26" y="53"/>
                    <a:pt x="25" y="48"/>
                    <a:pt x="19" y="46"/>
                  </a:cubicBezTo>
                  <a:cubicBezTo>
                    <a:pt x="20" y="28"/>
                    <a:pt x="11" y="19"/>
                    <a:pt x="0" y="11"/>
                  </a:cubicBezTo>
                  <a:cubicBezTo>
                    <a:pt x="10" y="4"/>
                    <a:pt x="19" y="19"/>
                    <a:pt x="24" y="26"/>
                  </a:cubicBezTo>
                  <a:cubicBezTo>
                    <a:pt x="30" y="20"/>
                    <a:pt x="21" y="10"/>
                    <a:pt x="19" y="1"/>
                  </a:cubicBezTo>
                  <a:cubicBezTo>
                    <a:pt x="31" y="0"/>
                    <a:pt x="37" y="14"/>
                    <a:pt x="38" y="27"/>
                  </a:cubicBezTo>
                  <a:cubicBezTo>
                    <a:pt x="45" y="34"/>
                    <a:pt x="50" y="32"/>
                    <a:pt x="59" y="43"/>
                  </a:cubicBezTo>
                  <a:cubicBezTo>
                    <a:pt x="72" y="58"/>
                    <a:pt x="62" y="76"/>
                    <a:pt x="4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45" name="任意多边形"/>
            <p:cNvSpPr/>
            <p:nvPr/>
          </p:nvSpPr>
          <p:spPr bwMode="auto">
            <a:xfrm>
              <a:off x="4768851" y="666751"/>
              <a:ext cx="34925" cy="31750"/>
            </a:xfrm>
            <a:custGeom>
              <a:avLst/>
              <a:gdLst>
                <a:gd name="T0" fmla="*/ 26 w 44"/>
                <a:gd name="T1" fmla="*/ 0 h 42"/>
                <a:gd name="T2" fmla="*/ 38 w 44"/>
                <a:gd name="T3" fmla="*/ 3 h 42"/>
                <a:gd name="T4" fmla="*/ 0 w 44"/>
                <a:gd name="T5" fmla="*/ 28 h 42"/>
                <a:gd name="T6" fmla="*/ 21 w 44"/>
                <a:gd name="T7" fmla="*/ 20 h 42"/>
                <a:gd name="T8" fmla="*/ 26 w 4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6" y="0"/>
                  </a:moveTo>
                  <a:cubicBezTo>
                    <a:pt x="30" y="2"/>
                    <a:pt x="33" y="0"/>
                    <a:pt x="38" y="3"/>
                  </a:cubicBezTo>
                  <a:cubicBezTo>
                    <a:pt x="44" y="19"/>
                    <a:pt x="17" y="42"/>
                    <a:pt x="0" y="28"/>
                  </a:cubicBezTo>
                  <a:cubicBezTo>
                    <a:pt x="2" y="21"/>
                    <a:pt x="15" y="24"/>
                    <a:pt x="21" y="20"/>
                  </a:cubicBezTo>
                  <a:cubicBezTo>
                    <a:pt x="21" y="11"/>
                    <a:pt x="21" y="7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46" name="任意多边形"/>
            <p:cNvSpPr/>
            <p:nvPr/>
          </p:nvSpPr>
          <p:spPr bwMode="auto">
            <a:xfrm>
              <a:off x="4738688" y="698501"/>
              <a:ext cx="80963" cy="55563"/>
            </a:xfrm>
            <a:custGeom>
              <a:avLst/>
              <a:gdLst>
                <a:gd name="T0" fmla="*/ 103 w 103"/>
                <a:gd name="T1" fmla="*/ 10 h 71"/>
                <a:gd name="T2" fmla="*/ 40 w 103"/>
                <a:gd name="T3" fmla="*/ 41 h 71"/>
                <a:gd name="T4" fmla="*/ 74 w 103"/>
                <a:gd name="T5" fmla="*/ 43 h 71"/>
                <a:gd name="T6" fmla="*/ 77 w 103"/>
                <a:gd name="T7" fmla="*/ 53 h 71"/>
                <a:gd name="T8" fmla="*/ 26 w 103"/>
                <a:gd name="T9" fmla="*/ 39 h 71"/>
                <a:gd name="T10" fmla="*/ 0 w 103"/>
                <a:gd name="T11" fmla="*/ 24 h 71"/>
                <a:gd name="T12" fmla="*/ 47 w 103"/>
                <a:gd name="T13" fmla="*/ 31 h 71"/>
                <a:gd name="T14" fmla="*/ 84 w 103"/>
                <a:gd name="T15" fmla="*/ 18 h 71"/>
                <a:gd name="T16" fmla="*/ 103 w 103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10"/>
                  </a:moveTo>
                  <a:cubicBezTo>
                    <a:pt x="93" y="31"/>
                    <a:pt x="68" y="42"/>
                    <a:pt x="40" y="41"/>
                  </a:cubicBezTo>
                  <a:cubicBezTo>
                    <a:pt x="46" y="55"/>
                    <a:pt x="66" y="55"/>
                    <a:pt x="74" y="43"/>
                  </a:cubicBezTo>
                  <a:cubicBezTo>
                    <a:pt x="77" y="43"/>
                    <a:pt x="78" y="48"/>
                    <a:pt x="77" y="53"/>
                  </a:cubicBezTo>
                  <a:cubicBezTo>
                    <a:pt x="61" y="71"/>
                    <a:pt x="31" y="60"/>
                    <a:pt x="26" y="39"/>
                  </a:cubicBezTo>
                  <a:cubicBezTo>
                    <a:pt x="16" y="35"/>
                    <a:pt x="3" y="35"/>
                    <a:pt x="0" y="24"/>
                  </a:cubicBezTo>
                  <a:cubicBezTo>
                    <a:pt x="15" y="26"/>
                    <a:pt x="34" y="32"/>
                    <a:pt x="47" y="31"/>
                  </a:cubicBezTo>
                  <a:cubicBezTo>
                    <a:pt x="61" y="29"/>
                    <a:pt x="75" y="26"/>
                    <a:pt x="84" y="18"/>
                  </a:cubicBezTo>
                  <a:cubicBezTo>
                    <a:pt x="84" y="13"/>
                    <a:pt x="96" y="0"/>
                    <a:pt x="10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47" name="任意多边形"/>
            <p:cNvSpPr>
              <a:spLocks noEditPoints="1"/>
            </p:cNvSpPr>
            <p:nvPr/>
          </p:nvSpPr>
          <p:spPr bwMode="auto">
            <a:xfrm>
              <a:off x="4014788" y="860426"/>
              <a:ext cx="76200" cy="93663"/>
            </a:xfrm>
            <a:custGeom>
              <a:avLst/>
              <a:gdLst>
                <a:gd name="T0" fmla="*/ 88 w 97"/>
                <a:gd name="T1" fmla="*/ 22 h 120"/>
                <a:gd name="T2" fmla="*/ 67 w 97"/>
                <a:gd name="T3" fmla="*/ 90 h 120"/>
                <a:gd name="T4" fmla="*/ 40 w 97"/>
                <a:gd name="T5" fmla="*/ 7 h 120"/>
                <a:gd name="T6" fmla="*/ 64 w 97"/>
                <a:gd name="T7" fmla="*/ 1 h 120"/>
                <a:gd name="T8" fmla="*/ 88 w 97"/>
                <a:gd name="T9" fmla="*/ 22 h 120"/>
                <a:gd name="T10" fmla="*/ 49 w 97"/>
                <a:gd name="T11" fmla="*/ 12 h 120"/>
                <a:gd name="T12" fmla="*/ 23 w 97"/>
                <a:gd name="T13" fmla="*/ 62 h 120"/>
                <a:gd name="T14" fmla="*/ 53 w 97"/>
                <a:gd name="T15" fmla="*/ 85 h 120"/>
                <a:gd name="T16" fmla="*/ 65 w 97"/>
                <a:gd name="T17" fmla="*/ 14 h 120"/>
                <a:gd name="T18" fmla="*/ 49 w 97"/>
                <a:gd name="T1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20">
                  <a:moveTo>
                    <a:pt x="88" y="22"/>
                  </a:moveTo>
                  <a:cubicBezTo>
                    <a:pt x="97" y="53"/>
                    <a:pt x="79" y="74"/>
                    <a:pt x="67" y="90"/>
                  </a:cubicBezTo>
                  <a:cubicBezTo>
                    <a:pt x="3" y="120"/>
                    <a:pt x="0" y="27"/>
                    <a:pt x="40" y="7"/>
                  </a:cubicBezTo>
                  <a:cubicBezTo>
                    <a:pt x="46" y="4"/>
                    <a:pt x="62" y="0"/>
                    <a:pt x="64" y="1"/>
                  </a:cubicBezTo>
                  <a:cubicBezTo>
                    <a:pt x="74" y="3"/>
                    <a:pt x="76" y="16"/>
                    <a:pt x="88" y="22"/>
                  </a:cubicBezTo>
                  <a:close/>
                  <a:moveTo>
                    <a:pt x="49" y="12"/>
                  </a:moveTo>
                  <a:cubicBezTo>
                    <a:pt x="35" y="19"/>
                    <a:pt x="21" y="44"/>
                    <a:pt x="23" y="62"/>
                  </a:cubicBezTo>
                  <a:cubicBezTo>
                    <a:pt x="25" y="76"/>
                    <a:pt x="39" y="88"/>
                    <a:pt x="53" y="85"/>
                  </a:cubicBezTo>
                  <a:cubicBezTo>
                    <a:pt x="78" y="80"/>
                    <a:pt x="93" y="30"/>
                    <a:pt x="65" y="14"/>
                  </a:cubicBezTo>
                  <a:cubicBezTo>
                    <a:pt x="56" y="16"/>
                    <a:pt x="56" y="14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48" name="任意多边形"/>
            <p:cNvSpPr>
              <a:spLocks noEditPoints="1"/>
            </p:cNvSpPr>
            <p:nvPr/>
          </p:nvSpPr>
          <p:spPr bwMode="auto">
            <a:xfrm>
              <a:off x="4051301" y="941388"/>
              <a:ext cx="41275" cy="42863"/>
            </a:xfrm>
            <a:custGeom>
              <a:avLst/>
              <a:gdLst>
                <a:gd name="T0" fmla="*/ 39 w 54"/>
                <a:gd name="T1" fmla="*/ 0 h 56"/>
                <a:gd name="T2" fmla="*/ 6 w 54"/>
                <a:gd name="T3" fmla="*/ 36 h 56"/>
                <a:gd name="T4" fmla="*/ 39 w 54"/>
                <a:gd name="T5" fmla="*/ 0 h 56"/>
                <a:gd name="T6" fmla="*/ 17 w 54"/>
                <a:gd name="T7" fmla="*/ 33 h 56"/>
                <a:gd name="T8" fmla="*/ 31 w 54"/>
                <a:gd name="T9" fmla="*/ 10 h 56"/>
                <a:gd name="T10" fmla="*/ 17 w 54"/>
                <a:gd name="T11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6">
                  <a:moveTo>
                    <a:pt x="39" y="0"/>
                  </a:moveTo>
                  <a:cubicBezTo>
                    <a:pt x="54" y="22"/>
                    <a:pt x="25" y="56"/>
                    <a:pt x="6" y="36"/>
                  </a:cubicBezTo>
                  <a:cubicBezTo>
                    <a:pt x="0" y="10"/>
                    <a:pt x="18" y="2"/>
                    <a:pt x="39" y="0"/>
                  </a:cubicBezTo>
                  <a:close/>
                  <a:moveTo>
                    <a:pt x="17" y="33"/>
                  </a:moveTo>
                  <a:cubicBezTo>
                    <a:pt x="29" y="34"/>
                    <a:pt x="35" y="15"/>
                    <a:pt x="31" y="10"/>
                  </a:cubicBezTo>
                  <a:cubicBezTo>
                    <a:pt x="21" y="13"/>
                    <a:pt x="7" y="2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  <p:sp>
          <p:nvSpPr>
            <p:cNvPr id="49" name="任意多边形"/>
            <p:cNvSpPr>
              <a:spLocks noEditPoints="1"/>
            </p:cNvSpPr>
            <p:nvPr/>
          </p:nvSpPr>
          <p:spPr bwMode="auto">
            <a:xfrm>
              <a:off x="3821113" y="336551"/>
              <a:ext cx="1412875" cy="915988"/>
            </a:xfrm>
            <a:custGeom>
              <a:avLst/>
              <a:gdLst>
                <a:gd name="T0" fmla="*/ 1275 w 1814"/>
                <a:gd name="T1" fmla="*/ 596 h 1176"/>
                <a:gd name="T2" fmla="*/ 1511 w 1814"/>
                <a:gd name="T3" fmla="*/ 722 h 1176"/>
                <a:gd name="T4" fmla="*/ 1757 w 1814"/>
                <a:gd name="T5" fmla="*/ 1140 h 1176"/>
                <a:gd name="T6" fmla="*/ 647 w 1814"/>
                <a:gd name="T7" fmla="*/ 1151 h 1176"/>
                <a:gd name="T8" fmla="*/ 142 w 1814"/>
                <a:gd name="T9" fmla="*/ 937 h 1176"/>
                <a:gd name="T10" fmla="*/ 308 w 1814"/>
                <a:gd name="T11" fmla="*/ 586 h 1176"/>
                <a:gd name="T12" fmla="*/ 593 w 1814"/>
                <a:gd name="T13" fmla="*/ 819 h 1176"/>
                <a:gd name="T14" fmla="*/ 786 w 1814"/>
                <a:gd name="T15" fmla="*/ 995 h 1176"/>
                <a:gd name="T16" fmla="*/ 966 w 1814"/>
                <a:gd name="T17" fmla="*/ 667 h 1176"/>
                <a:gd name="T18" fmla="*/ 775 w 1814"/>
                <a:gd name="T19" fmla="*/ 492 h 1176"/>
                <a:gd name="T20" fmla="*/ 684 w 1814"/>
                <a:gd name="T21" fmla="*/ 288 h 1176"/>
                <a:gd name="T22" fmla="*/ 1522 w 1814"/>
                <a:gd name="T23" fmla="*/ 264 h 1176"/>
                <a:gd name="T24" fmla="*/ 998 w 1814"/>
                <a:gd name="T25" fmla="*/ 310 h 1176"/>
                <a:gd name="T26" fmla="*/ 1259 w 1814"/>
                <a:gd name="T27" fmla="*/ 179 h 1176"/>
                <a:gd name="T28" fmla="*/ 1372 w 1814"/>
                <a:gd name="T29" fmla="*/ 145 h 1176"/>
                <a:gd name="T30" fmla="*/ 1010 w 1814"/>
                <a:gd name="T31" fmla="*/ 44 h 1176"/>
                <a:gd name="T32" fmla="*/ 820 w 1814"/>
                <a:gd name="T33" fmla="*/ 453 h 1176"/>
                <a:gd name="T34" fmla="*/ 818 w 1814"/>
                <a:gd name="T35" fmla="*/ 376 h 1176"/>
                <a:gd name="T36" fmla="*/ 1159 w 1814"/>
                <a:gd name="T37" fmla="*/ 100 h 1176"/>
                <a:gd name="T38" fmla="*/ 826 w 1814"/>
                <a:gd name="T39" fmla="*/ 371 h 1176"/>
                <a:gd name="T40" fmla="*/ 1420 w 1814"/>
                <a:gd name="T41" fmla="*/ 448 h 1176"/>
                <a:gd name="T42" fmla="*/ 1162 w 1814"/>
                <a:gd name="T43" fmla="*/ 579 h 1176"/>
                <a:gd name="T44" fmla="*/ 1101 w 1814"/>
                <a:gd name="T45" fmla="*/ 340 h 1176"/>
                <a:gd name="T46" fmla="*/ 962 w 1814"/>
                <a:gd name="T47" fmla="*/ 451 h 1176"/>
                <a:gd name="T48" fmla="*/ 1326 w 1814"/>
                <a:gd name="T49" fmla="*/ 514 h 1176"/>
                <a:gd name="T50" fmla="*/ 383 w 1814"/>
                <a:gd name="T51" fmla="*/ 596 h 1176"/>
                <a:gd name="T52" fmla="*/ 1221 w 1814"/>
                <a:gd name="T53" fmla="*/ 613 h 1176"/>
                <a:gd name="T54" fmla="*/ 1117 w 1814"/>
                <a:gd name="T55" fmla="*/ 669 h 1176"/>
                <a:gd name="T56" fmla="*/ 332 w 1814"/>
                <a:gd name="T57" fmla="*/ 619 h 1176"/>
                <a:gd name="T58" fmla="*/ 1128 w 1814"/>
                <a:gd name="T59" fmla="*/ 684 h 1176"/>
                <a:gd name="T60" fmla="*/ 1108 w 1814"/>
                <a:gd name="T61" fmla="*/ 721 h 1176"/>
                <a:gd name="T62" fmla="*/ 1354 w 1814"/>
                <a:gd name="T63" fmla="*/ 654 h 1176"/>
                <a:gd name="T64" fmla="*/ 476 w 1814"/>
                <a:gd name="T65" fmla="*/ 778 h 1176"/>
                <a:gd name="T66" fmla="*/ 1263 w 1814"/>
                <a:gd name="T67" fmla="*/ 792 h 1176"/>
                <a:gd name="T68" fmla="*/ 791 w 1814"/>
                <a:gd name="T69" fmla="*/ 900 h 1176"/>
                <a:gd name="T70" fmla="*/ 978 w 1814"/>
                <a:gd name="T71" fmla="*/ 876 h 1176"/>
                <a:gd name="T72" fmla="*/ 1405 w 1814"/>
                <a:gd name="T73" fmla="*/ 748 h 1176"/>
                <a:gd name="T74" fmla="*/ 1320 w 1814"/>
                <a:gd name="T75" fmla="*/ 785 h 1176"/>
                <a:gd name="T76" fmla="*/ 1337 w 1814"/>
                <a:gd name="T77" fmla="*/ 798 h 1176"/>
                <a:gd name="T78" fmla="*/ 1488 w 1814"/>
                <a:gd name="T79" fmla="*/ 812 h 1176"/>
                <a:gd name="T80" fmla="*/ 1499 w 1814"/>
                <a:gd name="T81" fmla="*/ 822 h 1176"/>
                <a:gd name="T82" fmla="*/ 1471 w 1814"/>
                <a:gd name="T83" fmla="*/ 932 h 1176"/>
                <a:gd name="T84" fmla="*/ 1084 w 1814"/>
                <a:gd name="T85" fmla="*/ 782 h 1176"/>
                <a:gd name="T86" fmla="*/ 1147 w 1814"/>
                <a:gd name="T87" fmla="*/ 986 h 1176"/>
                <a:gd name="T88" fmla="*/ 1223 w 1814"/>
                <a:gd name="T89" fmla="*/ 816 h 1176"/>
                <a:gd name="T90" fmla="*/ 441 w 1814"/>
                <a:gd name="T91" fmla="*/ 932 h 1176"/>
                <a:gd name="T92" fmla="*/ 603 w 1814"/>
                <a:gd name="T93" fmla="*/ 834 h 1176"/>
                <a:gd name="T94" fmla="*/ 201 w 1814"/>
                <a:gd name="T95" fmla="*/ 924 h 1176"/>
                <a:gd name="T96" fmla="*/ 460 w 1814"/>
                <a:gd name="T97" fmla="*/ 874 h 1176"/>
                <a:gd name="T98" fmla="*/ 622 w 1814"/>
                <a:gd name="T99" fmla="*/ 899 h 1176"/>
                <a:gd name="T100" fmla="*/ 1542 w 1814"/>
                <a:gd name="T101" fmla="*/ 935 h 1176"/>
                <a:gd name="T102" fmla="*/ 1027 w 1814"/>
                <a:gd name="T103" fmla="*/ 910 h 1176"/>
                <a:gd name="T104" fmla="*/ 1130 w 1814"/>
                <a:gd name="T105" fmla="*/ 998 h 1176"/>
                <a:gd name="T106" fmla="*/ 1479 w 1814"/>
                <a:gd name="T107" fmla="*/ 1025 h 1176"/>
                <a:gd name="T108" fmla="*/ 970 w 1814"/>
                <a:gd name="T109" fmla="*/ 1020 h 1176"/>
                <a:gd name="T110" fmla="*/ 479 w 1814"/>
                <a:gd name="T111" fmla="*/ 952 h 1176"/>
                <a:gd name="T112" fmla="*/ 425 w 1814"/>
                <a:gd name="T113" fmla="*/ 1019 h 1176"/>
                <a:gd name="T114" fmla="*/ 441 w 1814"/>
                <a:gd name="T115" fmla="*/ 1122 h 1176"/>
                <a:gd name="T116" fmla="*/ 1696 w 1814"/>
                <a:gd name="T117" fmla="*/ 1131 h 1176"/>
                <a:gd name="T118" fmla="*/ 1251 w 1814"/>
                <a:gd name="T119" fmla="*/ 1138 h 1176"/>
                <a:gd name="T120" fmla="*/ 550 w 1814"/>
                <a:gd name="T121" fmla="*/ 1104 h 1176"/>
                <a:gd name="T122" fmla="*/ 409 w 1814"/>
                <a:gd name="T123" fmla="*/ 1089 h 1176"/>
                <a:gd name="T124" fmla="*/ 1005 w 1814"/>
                <a:gd name="T125" fmla="*/ 104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3" h="1176">
                  <a:moveTo>
                    <a:pt x="1444" y="374"/>
                  </a:moveTo>
                  <a:cubicBezTo>
                    <a:pt x="1454" y="380"/>
                    <a:pt x="1469" y="389"/>
                    <a:pt x="1483" y="386"/>
                  </a:cubicBezTo>
                  <a:cubicBezTo>
                    <a:pt x="1492" y="384"/>
                    <a:pt x="1499" y="372"/>
                    <a:pt x="1509" y="378"/>
                  </a:cubicBezTo>
                  <a:cubicBezTo>
                    <a:pt x="1509" y="380"/>
                    <a:pt x="1509" y="382"/>
                    <a:pt x="1511" y="382"/>
                  </a:cubicBezTo>
                  <a:cubicBezTo>
                    <a:pt x="1501" y="399"/>
                    <a:pt x="1486" y="424"/>
                    <a:pt x="1469" y="437"/>
                  </a:cubicBezTo>
                  <a:cubicBezTo>
                    <a:pt x="1461" y="443"/>
                    <a:pt x="1449" y="444"/>
                    <a:pt x="1436" y="448"/>
                  </a:cubicBezTo>
                  <a:cubicBezTo>
                    <a:pt x="1426" y="473"/>
                    <a:pt x="1392" y="497"/>
                    <a:pt x="1357" y="488"/>
                  </a:cubicBezTo>
                  <a:cubicBezTo>
                    <a:pt x="1356" y="496"/>
                    <a:pt x="1376" y="495"/>
                    <a:pt x="1375" y="507"/>
                  </a:cubicBezTo>
                  <a:cubicBezTo>
                    <a:pt x="1358" y="515"/>
                    <a:pt x="1336" y="523"/>
                    <a:pt x="1315" y="525"/>
                  </a:cubicBezTo>
                  <a:cubicBezTo>
                    <a:pt x="1298" y="547"/>
                    <a:pt x="1277" y="565"/>
                    <a:pt x="1258" y="585"/>
                  </a:cubicBezTo>
                  <a:cubicBezTo>
                    <a:pt x="1255" y="586"/>
                    <a:pt x="1253" y="587"/>
                    <a:pt x="1249" y="586"/>
                  </a:cubicBezTo>
                  <a:cubicBezTo>
                    <a:pt x="1257" y="593"/>
                    <a:pt x="1264" y="595"/>
                    <a:pt x="1275" y="596"/>
                  </a:cubicBezTo>
                  <a:cubicBezTo>
                    <a:pt x="1275" y="600"/>
                    <a:pt x="1278" y="602"/>
                    <a:pt x="1277" y="606"/>
                  </a:cubicBezTo>
                  <a:cubicBezTo>
                    <a:pt x="1294" y="607"/>
                    <a:pt x="1327" y="607"/>
                    <a:pt x="1344" y="620"/>
                  </a:cubicBezTo>
                  <a:cubicBezTo>
                    <a:pt x="1351" y="619"/>
                    <a:pt x="1357" y="625"/>
                    <a:pt x="1362" y="623"/>
                  </a:cubicBezTo>
                  <a:cubicBezTo>
                    <a:pt x="1368" y="627"/>
                    <a:pt x="1373" y="633"/>
                    <a:pt x="1376" y="640"/>
                  </a:cubicBezTo>
                  <a:cubicBezTo>
                    <a:pt x="1386" y="636"/>
                    <a:pt x="1395" y="627"/>
                    <a:pt x="1406" y="629"/>
                  </a:cubicBezTo>
                  <a:cubicBezTo>
                    <a:pt x="1406" y="643"/>
                    <a:pt x="1413" y="654"/>
                    <a:pt x="1417" y="669"/>
                  </a:cubicBezTo>
                  <a:cubicBezTo>
                    <a:pt x="1432" y="669"/>
                    <a:pt x="1441" y="665"/>
                    <a:pt x="1453" y="669"/>
                  </a:cubicBezTo>
                  <a:cubicBezTo>
                    <a:pt x="1455" y="675"/>
                    <a:pt x="1455" y="679"/>
                    <a:pt x="1456" y="685"/>
                  </a:cubicBezTo>
                  <a:cubicBezTo>
                    <a:pt x="1457" y="690"/>
                    <a:pt x="1463" y="689"/>
                    <a:pt x="1464" y="694"/>
                  </a:cubicBezTo>
                  <a:cubicBezTo>
                    <a:pt x="1465" y="701"/>
                    <a:pt x="1466" y="705"/>
                    <a:pt x="1462" y="709"/>
                  </a:cubicBezTo>
                  <a:cubicBezTo>
                    <a:pt x="1465" y="713"/>
                    <a:pt x="1470" y="715"/>
                    <a:pt x="1469" y="722"/>
                  </a:cubicBezTo>
                  <a:cubicBezTo>
                    <a:pt x="1480" y="715"/>
                    <a:pt x="1503" y="709"/>
                    <a:pt x="1511" y="722"/>
                  </a:cubicBezTo>
                  <a:cubicBezTo>
                    <a:pt x="1510" y="732"/>
                    <a:pt x="1507" y="743"/>
                    <a:pt x="1506" y="747"/>
                  </a:cubicBezTo>
                  <a:cubicBezTo>
                    <a:pt x="1515" y="743"/>
                    <a:pt x="1531" y="746"/>
                    <a:pt x="1538" y="755"/>
                  </a:cubicBezTo>
                  <a:cubicBezTo>
                    <a:pt x="1534" y="774"/>
                    <a:pt x="1536" y="781"/>
                    <a:pt x="1533" y="804"/>
                  </a:cubicBezTo>
                  <a:cubicBezTo>
                    <a:pt x="1548" y="851"/>
                    <a:pt x="1590" y="895"/>
                    <a:pt x="1592" y="953"/>
                  </a:cubicBezTo>
                  <a:cubicBezTo>
                    <a:pt x="1592" y="958"/>
                    <a:pt x="1593" y="964"/>
                    <a:pt x="1593" y="970"/>
                  </a:cubicBezTo>
                  <a:cubicBezTo>
                    <a:pt x="1593" y="996"/>
                    <a:pt x="1572" y="1015"/>
                    <a:pt x="1550" y="1026"/>
                  </a:cubicBezTo>
                  <a:cubicBezTo>
                    <a:pt x="1601" y="1031"/>
                    <a:pt x="1671" y="1037"/>
                    <a:pt x="1725" y="1036"/>
                  </a:cubicBezTo>
                  <a:cubicBezTo>
                    <a:pt x="1749" y="1036"/>
                    <a:pt x="1783" y="1040"/>
                    <a:pt x="1798" y="1054"/>
                  </a:cubicBezTo>
                  <a:cubicBezTo>
                    <a:pt x="1808" y="1062"/>
                    <a:pt x="1814" y="1091"/>
                    <a:pt x="1811" y="1111"/>
                  </a:cubicBezTo>
                  <a:cubicBezTo>
                    <a:pt x="1811" y="1112"/>
                    <a:pt x="1809" y="1114"/>
                    <a:pt x="1807" y="1117"/>
                  </a:cubicBezTo>
                  <a:cubicBezTo>
                    <a:pt x="1806" y="1120"/>
                    <a:pt x="1808" y="1122"/>
                    <a:pt x="1807" y="1124"/>
                  </a:cubicBezTo>
                  <a:cubicBezTo>
                    <a:pt x="1799" y="1138"/>
                    <a:pt x="1775" y="1133"/>
                    <a:pt x="1757" y="1140"/>
                  </a:cubicBezTo>
                  <a:cubicBezTo>
                    <a:pt x="1741" y="1138"/>
                    <a:pt x="1714" y="1139"/>
                    <a:pt x="1691" y="1138"/>
                  </a:cubicBezTo>
                  <a:cubicBezTo>
                    <a:pt x="1648" y="1138"/>
                    <a:pt x="1606" y="1155"/>
                    <a:pt x="1568" y="1156"/>
                  </a:cubicBezTo>
                  <a:cubicBezTo>
                    <a:pt x="1541" y="1157"/>
                    <a:pt x="1521" y="1154"/>
                    <a:pt x="1494" y="1158"/>
                  </a:cubicBezTo>
                  <a:cubicBezTo>
                    <a:pt x="1460" y="1164"/>
                    <a:pt x="1426" y="1160"/>
                    <a:pt x="1390" y="1162"/>
                  </a:cubicBezTo>
                  <a:cubicBezTo>
                    <a:pt x="1355" y="1164"/>
                    <a:pt x="1321" y="1169"/>
                    <a:pt x="1276" y="1167"/>
                  </a:cubicBezTo>
                  <a:cubicBezTo>
                    <a:pt x="1282" y="1171"/>
                    <a:pt x="1293" y="1169"/>
                    <a:pt x="1300" y="1172"/>
                  </a:cubicBezTo>
                  <a:cubicBezTo>
                    <a:pt x="1275" y="1173"/>
                    <a:pt x="1245" y="1176"/>
                    <a:pt x="1223" y="1170"/>
                  </a:cubicBezTo>
                  <a:cubicBezTo>
                    <a:pt x="1187" y="1170"/>
                    <a:pt x="1141" y="1169"/>
                    <a:pt x="1107" y="1166"/>
                  </a:cubicBezTo>
                  <a:cubicBezTo>
                    <a:pt x="1087" y="1164"/>
                    <a:pt x="1066" y="1167"/>
                    <a:pt x="1046" y="1163"/>
                  </a:cubicBezTo>
                  <a:cubicBezTo>
                    <a:pt x="1037" y="1162"/>
                    <a:pt x="1019" y="1159"/>
                    <a:pt x="1007" y="1158"/>
                  </a:cubicBezTo>
                  <a:cubicBezTo>
                    <a:pt x="946" y="1156"/>
                    <a:pt x="891" y="1156"/>
                    <a:pt x="831" y="1155"/>
                  </a:cubicBezTo>
                  <a:cubicBezTo>
                    <a:pt x="772" y="1153"/>
                    <a:pt x="707" y="1157"/>
                    <a:pt x="647" y="1151"/>
                  </a:cubicBezTo>
                  <a:cubicBezTo>
                    <a:pt x="616" y="1148"/>
                    <a:pt x="585" y="1145"/>
                    <a:pt x="558" y="1143"/>
                  </a:cubicBezTo>
                  <a:cubicBezTo>
                    <a:pt x="524" y="1142"/>
                    <a:pt x="493" y="1136"/>
                    <a:pt x="456" y="1132"/>
                  </a:cubicBezTo>
                  <a:cubicBezTo>
                    <a:pt x="430" y="1130"/>
                    <a:pt x="403" y="1130"/>
                    <a:pt x="376" y="1129"/>
                  </a:cubicBezTo>
                  <a:cubicBezTo>
                    <a:pt x="309" y="1125"/>
                    <a:pt x="249" y="1127"/>
                    <a:pt x="189" y="1122"/>
                  </a:cubicBezTo>
                  <a:cubicBezTo>
                    <a:pt x="125" y="1117"/>
                    <a:pt x="59" y="1111"/>
                    <a:pt x="7" y="1077"/>
                  </a:cubicBezTo>
                  <a:cubicBezTo>
                    <a:pt x="7" y="1067"/>
                    <a:pt x="0" y="1059"/>
                    <a:pt x="1" y="1049"/>
                  </a:cubicBezTo>
                  <a:cubicBezTo>
                    <a:pt x="3" y="1031"/>
                    <a:pt x="26" y="1023"/>
                    <a:pt x="29" y="1006"/>
                  </a:cubicBezTo>
                  <a:cubicBezTo>
                    <a:pt x="41" y="999"/>
                    <a:pt x="54" y="1001"/>
                    <a:pt x="69" y="1003"/>
                  </a:cubicBezTo>
                  <a:cubicBezTo>
                    <a:pt x="88" y="1004"/>
                    <a:pt x="107" y="998"/>
                    <a:pt x="125" y="1000"/>
                  </a:cubicBezTo>
                  <a:cubicBezTo>
                    <a:pt x="126" y="993"/>
                    <a:pt x="121" y="985"/>
                    <a:pt x="122" y="975"/>
                  </a:cubicBezTo>
                  <a:cubicBezTo>
                    <a:pt x="124" y="963"/>
                    <a:pt x="133" y="956"/>
                    <a:pt x="133" y="947"/>
                  </a:cubicBezTo>
                  <a:cubicBezTo>
                    <a:pt x="139" y="943"/>
                    <a:pt x="141" y="943"/>
                    <a:pt x="142" y="937"/>
                  </a:cubicBezTo>
                  <a:cubicBezTo>
                    <a:pt x="146" y="936"/>
                    <a:pt x="145" y="933"/>
                    <a:pt x="150" y="935"/>
                  </a:cubicBezTo>
                  <a:cubicBezTo>
                    <a:pt x="154" y="930"/>
                    <a:pt x="159" y="924"/>
                    <a:pt x="162" y="917"/>
                  </a:cubicBezTo>
                  <a:cubicBezTo>
                    <a:pt x="172" y="914"/>
                    <a:pt x="174" y="917"/>
                    <a:pt x="184" y="918"/>
                  </a:cubicBezTo>
                  <a:cubicBezTo>
                    <a:pt x="181" y="891"/>
                    <a:pt x="190" y="857"/>
                    <a:pt x="202" y="842"/>
                  </a:cubicBezTo>
                  <a:cubicBezTo>
                    <a:pt x="206" y="840"/>
                    <a:pt x="209" y="838"/>
                    <a:pt x="213" y="836"/>
                  </a:cubicBezTo>
                  <a:cubicBezTo>
                    <a:pt x="243" y="837"/>
                    <a:pt x="259" y="839"/>
                    <a:pt x="283" y="832"/>
                  </a:cubicBezTo>
                  <a:cubicBezTo>
                    <a:pt x="253" y="811"/>
                    <a:pt x="223" y="767"/>
                    <a:pt x="217" y="723"/>
                  </a:cubicBezTo>
                  <a:cubicBezTo>
                    <a:pt x="215" y="712"/>
                    <a:pt x="215" y="698"/>
                    <a:pt x="218" y="690"/>
                  </a:cubicBezTo>
                  <a:cubicBezTo>
                    <a:pt x="224" y="673"/>
                    <a:pt x="259" y="656"/>
                    <a:pt x="288" y="652"/>
                  </a:cubicBezTo>
                  <a:cubicBezTo>
                    <a:pt x="307" y="650"/>
                    <a:pt x="333" y="651"/>
                    <a:pt x="345" y="660"/>
                  </a:cubicBezTo>
                  <a:cubicBezTo>
                    <a:pt x="330" y="637"/>
                    <a:pt x="307" y="622"/>
                    <a:pt x="288" y="604"/>
                  </a:cubicBezTo>
                  <a:cubicBezTo>
                    <a:pt x="295" y="595"/>
                    <a:pt x="296" y="582"/>
                    <a:pt x="308" y="586"/>
                  </a:cubicBezTo>
                  <a:cubicBezTo>
                    <a:pt x="320" y="591"/>
                    <a:pt x="341" y="616"/>
                    <a:pt x="346" y="625"/>
                  </a:cubicBezTo>
                  <a:cubicBezTo>
                    <a:pt x="333" y="570"/>
                    <a:pt x="378" y="542"/>
                    <a:pt x="404" y="508"/>
                  </a:cubicBezTo>
                  <a:cubicBezTo>
                    <a:pt x="407" y="510"/>
                    <a:pt x="412" y="510"/>
                    <a:pt x="415" y="512"/>
                  </a:cubicBezTo>
                  <a:cubicBezTo>
                    <a:pt x="413" y="535"/>
                    <a:pt x="430" y="554"/>
                    <a:pt x="426" y="583"/>
                  </a:cubicBezTo>
                  <a:cubicBezTo>
                    <a:pt x="423" y="608"/>
                    <a:pt x="402" y="613"/>
                    <a:pt x="388" y="629"/>
                  </a:cubicBezTo>
                  <a:cubicBezTo>
                    <a:pt x="405" y="624"/>
                    <a:pt x="420" y="618"/>
                    <a:pt x="436" y="623"/>
                  </a:cubicBezTo>
                  <a:cubicBezTo>
                    <a:pt x="460" y="630"/>
                    <a:pt x="474" y="653"/>
                    <a:pt x="489" y="669"/>
                  </a:cubicBezTo>
                  <a:cubicBezTo>
                    <a:pt x="493" y="686"/>
                    <a:pt x="500" y="703"/>
                    <a:pt x="500" y="721"/>
                  </a:cubicBezTo>
                  <a:cubicBezTo>
                    <a:pt x="500" y="758"/>
                    <a:pt x="480" y="792"/>
                    <a:pt x="465" y="817"/>
                  </a:cubicBezTo>
                  <a:cubicBezTo>
                    <a:pt x="468" y="818"/>
                    <a:pt x="478" y="820"/>
                    <a:pt x="484" y="823"/>
                  </a:cubicBezTo>
                  <a:cubicBezTo>
                    <a:pt x="512" y="820"/>
                    <a:pt x="543" y="812"/>
                    <a:pt x="580" y="816"/>
                  </a:cubicBezTo>
                  <a:cubicBezTo>
                    <a:pt x="585" y="816"/>
                    <a:pt x="589" y="819"/>
                    <a:pt x="593" y="819"/>
                  </a:cubicBezTo>
                  <a:cubicBezTo>
                    <a:pt x="600" y="820"/>
                    <a:pt x="607" y="818"/>
                    <a:pt x="612" y="819"/>
                  </a:cubicBezTo>
                  <a:cubicBezTo>
                    <a:pt x="615" y="821"/>
                    <a:pt x="616" y="825"/>
                    <a:pt x="619" y="827"/>
                  </a:cubicBezTo>
                  <a:cubicBezTo>
                    <a:pt x="622" y="829"/>
                    <a:pt x="626" y="828"/>
                    <a:pt x="628" y="829"/>
                  </a:cubicBezTo>
                  <a:cubicBezTo>
                    <a:pt x="636" y="835"/>
                    <a:pt x="641" y="845"/>
                    <a:pt x="652" y="847"/>
                  </a:cubicBezTo>
                  <a:cubicBezTo>
                    <a:pt x="655" y="857"/>
                    <a:pt x="669" y="855"/>
                    <a:pt x="667" y="867"/>
                  </a:cubicBezTo>
                  <a:cubicBezTo>
                    <a:pt x="665" y="876"/>
                    <a:pt x="648" y="877"/>
                    <a:pt x="639" y="876"/>
                  </a:cubicBezTo>
                  <a:cubicBezTo>
                    <a:pt x="640" y="882"/>
                    <a:pt x="645" y="887"/>
                    <a:pt x="642" y="890"/>
                  </a:cubicBezTo>
                  <a:cubicBezTo>
                    <a:pt x="646" y="913"/>
                    <a:pt x="692" y="920"/>
                    <a:pt x="669" y="947"/>
                  </a:cubicBezTo>
                  <a:cubicBezTo>
                    <a:pt x="652" y="948"/>
                    <a:pt x="643" y="948"/>
                    <a:pt x="624" y="950"/>
                  </a:cubicBezTo>
                  <a:cubicBezTo>
                    <a:pt x="641" y="964"/>
                    <a:pt x="646" y="988"/>
                    <a:pt x="641" y="1013"/>
                  </a:cubicBezTo>
                  <a:cubicBezTo>
                    <a:pt x="696" y="1020"/>
                    <a:pt x="760" y="1023"/>
                    <a:pt x="826" y="1030"/>
                  </a:cubicBezTo>
                  <a:cubicBezTo>
                    <a:pt x="811" y="1020"/>
                    <a:pt x="796" y="1010"/>
                    <a:pt x="786" y="995"/>
                  </a:cubicBezTo>
                  <a:cubicBezTo>
                    <a:pt x="780" y="978"/>
                    <a:pt x="772" y="960"/>
                    <a:pt x="774" y="944"/>
                  </a:cubicBezTo>
                  <a:cubicBezTo>
                    <a:pt x="775" y="938"/>
                    <a:pt x="778" y="935"/>
                    <a:pt x="779" y="928"/>
                  </a:cubicBezTo>
                  <a:cubicBezTo>
                    <a:pt x="780" y="912"/>
                    <a:pt x="778" y="902"/>
                    <a:pt x="785" y="888"/>
                  </a:cubicBezTo>
                  <a:cubicBezTo>
                    <a:pt x="787" y="884"/>
                    <a:pt x="788" y="879"/>
                    <a:pt x="790" y="876"/>
                  </a:cubicBezTo>
                  <a:cubicBezTo>
                    <a:pt x="794" y="869"/>
                    <a:pt x="801" y="865"/>
                    <a:pt x="805" y="859"/>
                  </a:cubicBezTo>
                  <a:cubicBezTo>
                    <a:pt x="807" y="856"/>
                    <a:pt x="807" y="851"/>
                    <a:pt x="809" y="849"/>
                  </a:cubicBezTo>
                  <a:cubicBezTo>
                    <a:pt x="813" y="845"/>
                    <a:pt x="819" y="838"/>
                    <a:pt x="820" y="829"/>
                  </a:cubicBezTo>
                  <a:cubicBezTo>
                    <a:pt x="836" y="809"/>
                    <a:pt x="853" y="777"/>
                    <a:pt x="872" y="753"/>
                  </a:cubicBezTo>
                  <a:cubicBezTo>
                    <a:pt x="878" y="746"/>
                    <a:pt x="887" y="741"/>
                    <a:pt x="894" y="733"/>
                  </a:cubicBezTo>
                  <a:cubicBezTo>
                    <a:pt x="909" y="715"/>
                    <a:pt x="920" y="691"/>
                    <a:pt x="936" y="679"/>
                  </a:cubicBezTo>
                  <a:cubicBezTo>
                    <a:pt x="940" y="675"/>
                    <a:pt x="947" y="673"/>
                    <a:pt x="951" y="670"/>
                  </a:cubicBezTo>
                  <a:cubicBezTo>
                    <a:pt x="955" y="668"/>
                    <a:pt x="961" y="667"/>
                    <a:pt x="966" y="667"/>
                  </a:cubicBezTo>
                  <a:cubicBezTo>
                    <a:pt x="988" y="644"/>
                    <a:pt x="1034" y="636"/>
                    <a:pt x="1059" y="609"/>
                  </a:cubicBezTo>
                  <a:cubicBezTo>
                    <a:pt x="1064" y="608"/>
                    <a:pt x="1064" y="611"/>
                    <a:pt x="1068" y="610"/>
                  </a:cubicBezTo>
                  <a:cubicBezTo>
                    <a:pt x="1070" y="597"/>
                    <a:pt x="1074" y="588"/>
                    <a:pt x="1083" y="580"/>
                  </a:cubicBezTo>
                  <a:cubicBezTo>
                    <a:pt x="1078" y="578"/>
                    <a:pt x="1072" y="573"/>
                    <a:pt x="1067" y="578"/>
                  </a:cubicBezTo>
                  <a:cubicBezTo>
                    <a:pt x="1046" y="572"/>
                    <a:pt x="1030" y="562"/>
                    <a:pt x="1014" y="550"/>
                  </a:cubicBezTo>
                  <a:cubicBezTo>
                    <a:pt x="984" y="573"/>
                    <a:pt x="946" y="548"/>
                    <a:pt x="911" y="556"/>
                  </a:cubicBezTo>
                  <a:cubicBezTo>
                    <a:pt x="910" y="554"/>
                    <a:pt x="909" y="552"/>
                    <a:pt x="905" y="553"/>
                  </a:cubicBezTo>
                  <a:cubicBezTo>
                    <a:pt x="903" y="547"/>
                    <a:pt x="902" y="545"/>
                    <a:pt x="906" y="542"/>
                  </a:cubicBezTo>
                  <a:cubicBezTo>
                    <a:pt x="891" y="542"/>
                    <a:pt x="865" y="548"/>
                    <a:pt x="849" y="534"/>
                  </a:cubicBezTo>
                  <a:cubicBezTo>
                    <a:pt x="847" y="524"/>
                    <a:pt x="867" y="526"/>
                    <a:pt x="871" y="517"/>
                  </a:cubicBezTo>
                  <a:cubicBezTo>
                    <a:pt x="839" y="519"/>
                    <a:pt x="804" y="512"/>
                    <a:pt x="784" y="493"/>
                  </a:cubicBezTo>
                  <a:cubicBezTo>
                    <a:pt x="780" y="494"/>
                    <a:pt x="779" y="491"/>
                    <a:pt x="775" y="492"/>
                  </a:cubicBezTo>
                  <a:cubicBezTo>
                    <a:pt x="768" y="485"/>
                    <a:pt x="760" y="479"/>
                    <a:pt x="754" y="470"/>
                  </a:cubicBezTo>
                  <a:cubicBezTo>
                    <a:pt x="747" y="466"/>
                    <a:pt x="738" y="464"/>
                    <a:pt x="735" y="454"/>
                  </a:cubicBezTo>
                  <a:cubicBezTo>
                    <a:pt x="737" y="454"/>
                    <a:pt x="736" y="453"/>
                    <a:pt x="735" y="453"/>
                  </a:cubicBezTo>
                  <a:cubicBezTo>
                    <a:pt x="749" y="444"/>
                    <a:pt x="776" y="460"/>
                    <a:pt x="789" y="449"/>
                  </a:cubicBezTo>
                  <a:cubicBezTo>
                    <a:pt x="772" y="447"/>
                    <a:pt x="754" y="439"/>
                    <a:pt x="739" y="429"/>
                  </a:cubicBezTo>
                  <a:cubicBezTo>
                    <a:pt x="731" y="424"/>
                    <a:pt x="727" y="417"/>
                    <a:pt x="719" y="409"/>
                  </a:cubicBezTo>
                  <a:cubicBezTo>
                    <a:pt x="710" y="400"/>
                    <a:pt x="700" y="395"/>
                    <a:pt x="695" y="381"/>
                  </a:cubicBezTo>
                  <a:cubicBezTo>
                    <a:pt x="690" y="362"/>
                    <a:pt x="690" y="344"/>
                    <a:pt x="679" y="328"/>
                  </a:cubicBezTo>
                  <a:cubicBezTo>
                    <a:pt x="690" y="317"/>
                    <a:pt x="699" y="332"/>
                    <a:pt x="708" y="336"/>
                  </a:cubicBezTo>
                  <a:cubicBezTo>
                    <a:pt x="715" y="339"/>
                    <a:pt x="722" y="341"/>
                    <a:pt x="730" y="342"/>
                  </a:cubicBezTo>
                  <a:cubicBezTo>
                    <a:pt x="723" y="335"/>
                    <a:pt x="709" y="324"/>
                    <a:pt x="698" y="316"/>
                  </a:cubicBezTo>
                  <a:cubicBezTo>
                    <a:pt x="695" y="305"/>
                    <a:pt x="679" y="300"/>
                    <a:pt x="684" y="288"/>
                  </a:cubicBezTo>
                  <a:cubicBezTo>
                    <a:pt x="692" y="285"/>
                    <a:pt x="696" y="293"/>
                    <a:pt x="702" y="295"/>
                  </a:cubicBezTo>
                  <a:cubicBezTo>
                    <a:pt x="714" y="293"/>
                    <a:pt x="720" y="296"/>
                    <a:pt x="733" y="293"/>
                  </a:cubicBezTo>
                  <a:cubicBezTo>
                    <a:pt x="797" y="283"/>
                    <a:pt x="803" y="203"/>
                    <a:pt x="839" y="161"/>
                  </a:cubicBezTo>
                  <a:cubicBezTo>
                    <a:pt x="843" y="150"/>
                    <a:pt x="846" y="141"/>
                    <a:pt x="857" y="135"/>
                  </a:cubicBezTo>
                  <a:cubicBezTo>
                    <a:pt x="890" y="72"/>
                    <a:pt x="969" y="19"/>
                    <a:pt x="1056" y="37"/>
                  </a:cubicBezTo>
                  <a:cubicBezTo>
                    <a:pt x="1066" y="39"/>
                    <a:pt x="1077" y="45"/>
                    <a:pt x="1089" y="49"/>
                  </a:cubicBezTo>
                  <a:cubicBezTo>
                    <a:pt x="1139" y="0"/>
                    <a:pt x="1234" y="16"/>
                    <a:pt x="1294" y="45"/>
                  </a:cubicBezTo>
                  <a:cubicBezTo>
                    <a:pt x="1294" y="52"/>
                    <a:pt x="1293" y="57"/>
                    <a:pt x="1286" y="55"/>
                  </a:cubicBezTo>
                  <a:cubicBezTo>
                    <a:pt x="1325" y="74"/>
                    <a:pt x="1364" y="99"/>
                    <a:pt x="1377" y="139"/>
                  </a:cubicBezTo>
                  <a:cubicBezTo>
                    <a:pt x="1387" y="141"/>
                    <a:pt x="1396" y="134"/>
                    <a:pt x="1400" y="145"/>
                  </a:cubicBezTo>
                  <a:cubicBezTo>
                    <a:pt x="1399" y="152"/>
                    <a:pt x="1391" y="152"/>
                    <a:pt x="1388" y="153"/>
                  </a:cubicBezTo>
                  <a:cubicBezTo>
                    <a:pt x="1415" y="207"/>
                    <a:pt x="1447" y="280"/>
                    <a:pt x="1522" y="264"/>
                  </a:cubicBezTo>
                  <a:cubicBezTo>
                    <a:pt x="1529" y="258"/>
                    <a:pt x="1533" y="241"/>
                    <a:pt x="1545" y="249"/>
                  </a:cubicBezTo>
                  <a:cubicBezTo>
                    <a:pt x="1550" y="318"/>
                    <a:pt x="1519" y="381"/>
                    <a:pt x="1444" y="374"/>
                  </a:cubicBezTo>
                  <a:close/>
                  <a:moveTo>
                    <a:pt x="842" y="434"/>
                  </a:moveTo>
                  <a:cubicBezTo>
                    <a:pt x="841" y="434"/>
                    <a:pt x="839" y="435"/>
                    <a:pt x="841" y="436"/>
                  </a:cubicBezTo>
                  <a:cubicBezTo>
                    <a:pt x="866" y="453"/>
                    <a:pt x="925" y="469"/>
                    <a:pt x="953" y="446"/>
                  </a:cubicBezTo>
                  <a:cubicBezTo>
                    <a:pt x="960" y="440"/>
                    <a:pt x="965" y="419"/>
                    <a:pt x="972" y="418"/>
                  </a:cubicBezTo>
                  <a:cubicBezTo>
                    <a:pt x="989" y="417"/>
                    <a:pt x="970" y="445"/>
                    <a:pt x="972" y="452"/>
                  </a:cubicBezTo>
                  <a:cubicBezTo>
                    <a:pt x="1003" y="439"/>
                    <a:pt x="1003" y="395"/>
                    <a:pt x="1022" y="371"/>
                  </a:cubicBezTo>
                  <a:cubicBezTo>
                    <a:pt x="991" y="372"/>
                    <a:pt x="970" y="370"/>
                    <a:pt x="948" y="363"/>
                  </a:cubicBezTo>
                  <a:cubicBezTo>
                    <a:pt x="936" y="359"/>
                    <a:pt x="921" y="356"/>
                    <a:pt x="914" y="346"/>
                  </a:cubicBezTo>
                  <a:cubicBezTo>
                    <a:pt x="924" y="337"/>
                    <a:pt x="936" y="344"/>
                    <a:pt x="952" y="341"/>
                  </a:cubicBezTo>
                  <a:cubicBezTo>
                    <a:pt x="973" y="337"/>
                    <a:pt x="985" y="315"/>
                    <a:pt x="998" y="310"/>
                  </a:cubicBezTo>
                  <a:cubicBezTo>
                    <a:pt x="985" y="330"/>
                    <a:pt x="968" y="348"/>
                    <a:pt x="941" y="351"/>
                  </a:cubicBezTo>
                  <a:cubicBezTo>
                    <a:pt x="1009" y="379"/>
                    <a:pt x="1091" y="350"/>
                    <a:pt x="1122" y="295"/>
                  </a:cubicBezTo>
                  <a:cubicBezTo>
                    <a:pt x="1124" y="287"/>
                    <a:pt x="1121" y="274"/>
                    <a:pt x="1125" y="269"/>
                  </a:cubicBezTo>
                  <a:cubicBezTo>
                    <a:pt x="1128" y="269"/>
                    <a:pt x="1127" y="265"/>
                    <a:pt x="1130" y="266"/>
                  </a:cubicBezTo>
                  <a:cubicBezTo>
                    <a:pt x="1140" y="271"/>
                    <a:pt x="1136" y="281"/>
                    <a:pt x="1140" y="291"/>
                  </a:cubicBezTo>
                  <a:cubicBezTo>
                    <a:pt x="1133" y="300"/>
                    <a:pt x="1136" y="312"/>
                    <a:pt x="1130" y="323"/>
                  </a:cubicBezTo>
                  <a:cubicBezTo>
                    <a:pt x="1179" y="311"/>
                    <a:pt x="1214" y="290"/>
                    <a:pt x="1234" y="251"/>
                  </a:cubicBezTo>
                  <a:cubicBezTo>
                    <a:pt x="1249" y="222"/>
                    <a:pt x="1249" y="192"/>
                    <a:pt x="1240" y="158"/>
                  </a:cubicBezTo>
                  <a:cubicBezTo>
                    <a:pt x="1238" y="151"/>
                    <a:pt x="1230" y="143"/>
                    <a:pt x="1236" y="136"/>
                  </a:cubicBezTo>
                  <a:cubicBezTo>
                    <a:pt x="1241" y="134"/>
                    <a:pt x="1242" y="138"/>
                    <a:pt x="1245" y="140"/>
                  </a:cubicBezTo>
                  <a:cubicBezTo>
                    <a:pt x="1241" y="151"/>
                    <a:pt x="1252" y="163"/>
                    <a:pt x="1253" y="174"/>
                  </a:cubicBezTo>
                  <a:cubicBezTo>
                    <a:pt x="1254" y="176"/>
                    <a:pt x="1258" y="175"/>
                    <a:pt x="1259" y="179"/>
                  </a:cubicBezTo>
                  <a:cubicBezTo>
                    <a:pt x="1264" y="208"/>
                    <a:pt x="1288" y="231"/>
                    <a:pt x="1317" y="244"/>
                  </a:cubicBezTo>
                  <a:cubicBezTo>
                    <a:pt x="1324" y="254"/>
                    <a:pt x="1335" y="263"/>
                    <a:pt x="1340" y="276"/>
                  </a:cubicBezTo>
                  <a:cubicBezTo>
                    <a:pt x="1342" y="282"/>
                    <a:pt x="1341" y="291"/>
                    <a:pt x="1347" y="296"/>
                  </a:cubicBezTo>
                  <a:cubicBezTo>
                    <a:pt x="1352" y="286"/>
                    <a:pt x="1346" y="280"/>
                    <a:pt x="1346" y="269"/>
                  </a:cubicBezTo>
                  <a:cubicBezTo>
                    <a:pt x="1357" y="263"/>
                    <a:pt x="1358" y="274"/>
                    <a:pt x="1363" y="279"/>
                  </a:cubicBezTo>
                  <a:cubicBezTo>
                    <a:pt x="1363" y="281"/>
                    <a:pt x="1360" y="279"/>
                    <a:pt x="1360" y="281"/>
                  </a:cubicBezTo>
                  <a:cubicBezTo>
                    <a:pt x="1371" y="297"/>
                    <a:pt x="1367" y="322"/>
                    <a:pt x="1362" y="342"/>
                  </a:cubicBezTo>
                  <a:cubicBezTo>
                    <a:pt x="1375" y="340"/>
                    <a:pt x="1375" y="326"/>
                    <a:pt x="1382" y="318"/>
                  </a:cubicBezTo>
                  <a:cubicBezTo>
                    <a:pt x="1390" y="300"/>
                    <a:pt x="1398" y="288"/>
                    <a:pt x="1400" y="266"/>
                  </a:cubicBezTo>
                  <a:cubicBezTo>
                    <a:pt x="1402" y="236"/>
                    <a:pt x="1389" y="212"/>
                    <a:pt x="1378" y="194"/>
                  </a:cubicBezTo>
                  <a:cubicBezTo>
                    <a:pt x="1373" y="184"/>
                    <a:pt x="1354" y="161"/>
                    <a:pt x="1356" y="154"/>
                  </a:cubicBezTo>
                  <a:cubicBezTo>
                    <a:pt x="1358" y="146"/>
                    <a:pt x="1369" y="149"/>
                    <a:pt x="1372" y="145"/>
                  </a:cubicBezTo>
                  <a:cubicBezTo>
                    <a:pt x="1330" y="131"/>
                    <a:pt x="1309" y="80"/>
                    <a:pt x="1255" y="90"/>
                  </a:cubicBezTo>
                  <a:cubicBezTo>
                    <a:pt x="1253" y="88"/>
                    <a:pt x="1249" y="87"/>
                    <a:pt x="1250" y="82"/>
                  </a:cubicBezTo>
                  <a:cubicBezTo>
                    <a:pt x="1287" y="68"/>
                    <a:pt x="1316" y="98"/>
                    <a:pt x="1341" y="112"/>
                  </a:cubicBezTo>
                  <a:cubicBezTo>
                    <a:pt x="1345" y="124"/>
                    <a:pt x="1357" y="128"/>
                    <a:pt x="1368" y="134"/>
                  </a:cubicBezTo>
                  <a:cubicBezTo>
                    <a:pt x="1344" y="99"/>
                    <a:pt x="1307" y="66"/>
                    <a:pt x="1261" y="65"/>
                  </a:cubicBezTo>
                  <a:cubicBezTo>
                    <a:pt x="1253" y="56"/>
                    <a:pt x="1266" y="54"/>
                    <a:pt x="1270" y="47"/>
                  </a:cubicBezTo>
                  <a:cubicBezTo>
                    <a:pt x="1225" y="27"/>
                    <a:pt x="1166" y="18"/>
                    <a:pt x="1115" y="40"/>
                  </a:cubicBezTo>
                  <a:cubicBezTo>
                    <a:pt x="1111" y="47"/>
                    <a:pt x="1104" y="51"/>
                    <a:pt x="1099" y="57"/>
                  </a:cubicBezTo>
                  <a:cubicBezTo>
                    <a:pt x="1105" y="61"/>
                    <a:pt x="1114" y="63"/>
                    <a:pt x="1118" y="69"/>
                  </a:cubicBezTo>
                  <a:cubicBezTo>
                    <a:pt x="1117" y="72"/>
                    <a:pt x="1117" y="77"/>
                    <a:pt x="1112" y="78"/>
                  </a:cubicBezTo>
                  <a:cubicBezTo>
                    <a:pt x="1106" y="79"/>
                    <a:pt x="1104" y="72"/>
                    <a:pt x="1099" y="69"/>
                  </a:cubicBezTo>
                  <a:cubicBezTo>
                    <a:pt x="1079" y="56"/>
                    <a:pt x="1040" y="42"/>
                    <a:pt x="1010" y="44"/>
                  </a:cubicBezTo>
                  <a:cubicBezTo>
                    <a:pt x="995" y="47"/>
                    <a:pt x="984" y="51"/>
                    <a:pt x="971" y="54"/>
                  </a:cubicBezTo>
                  <a:cubicBezTo>
                    <a:pt x="897" y="70"/>
                    <a:pt x="861" y="146"/>
                    <a:pt x="833" y="209"/>
                  </a:cubicBezTo>
                  <a:cubicBezTo>
                    <a:pt x="822" y="231"/>
                    <a:pt x="815" y="244"/>
                    <a:pt x="801" y="260"/>
                  </a:cubicBezTo>
                  <a:cubicBezTo>
                    <a:pt x="780" y="286"/>
                    <a:pt x="744" y="314"/>
                    <a:pt x="703" y="302"/>
                  </a:cubicBezTo>
                  <a:cubicBezTo>
                    <a:pt x="705" y="312"/>
                    <a:pt x="717" y="313"/>
                    <a:pt x="719" y="322"/>
                  </a:cubicBezTo>
                  <a:cubicBezTo>
                    <a:pt x="729" y="323"/>
                    <a:pt x="733" y="333"/>
                    <a:pt x="740" y="337"/>
                  </a:cubicBezTo>
                  <a:cubicBezTo>
                    <a:pt x="747" y="340"/>
                    <a:pt x="757" y="337"/>
                    <a:pt x="760" y="346"/>
                  </a:cubicBezTo>
                  <a:cubicBezTo>
                    <a:pt x="745" y="360"/>
                    <a:pt x="713" y="347"/>
                    <a:pt x="697" y="342"/>
                  </a:cubicBezTo>
                  <a:cubicBezTo>
                    <a:pt x="704" y="362"/>
                    <a:pt x="707" y="383"/>
                    <a:pt x="718" y="397"/>
                  </a:cubicBezTo>
                  <a:cubicBezTo>
                    <a:pt x="721" y="401"/>
                    <a:pt x="727" y="405"/>
                    <a:pt x="732" y="409"/>
                  </a:cubicBezTo>
                  <a:cubicBezTo>
                    <a:pt x="753" y="428"/>
                    <a:pt x="783" y="448"/>
                    <a:pt x="815" y="436"/>
                  </a:cubicBezTo>
                  <a:cubicBezTo>
                    <a:pt x="825" y="439"/>
                    <a:pt x="823" y="445"/>
                    <a:pt x="820" y="453"/>
                  </a:cubicBezTo>
                  <a:cubicBezTo>
                    <a:pt x="803" y="455"/>
                    <a:pt x="779" y="466"/>
                    <a:pt x="759" y="462"/>
                  </a:cubicBezTo>
                  <a:cubicBezTo>
                    <a:pt x="775" y="482"/>
                    <a:pt x="810" y="503"/>
                    <a:pt x="841" y="508"/>
                  </a:cubicBezTo>
                  <a:cubicBezTo>
                    <a:pt x="859" y="510"/>
                    <a:pt x="885" y="501"/>
                    <a:pt x="892" y="512"/>
                  </a:cubicBezTo>
                  <a:cubicBezTo>
                    <a:pt x="890" y="521"/>
                    <a:pt x="877" y="521"/>
                    <a:pt x="872" y="532"/>
                  </a:cubicBezTo>
                  <a:cubicBezTo>
                    <a:pt x="890" y="540"/>
                    <a:pt x="908" y="524"/>
                    <a:pt x="925" y="530"/>
                  </a:cubicBezTo>
                  <a:cubicBezTo>
                    <a:pt x="928" y="534"/>
                    <a:pt x="925" y="539"/>
                    <a:pt x="925" y="543"/>
                  </a:cubicBezTo>
                  <a:cubicBezTo>
                    <a:pt x="953" y="545"/>
                    <a:pt x="978" y="553"/>
                    <a:pt x="1005" y="543"/>
                  </a:cubicBezTo>
                  <a:cubicBezTo>
                    <a:pt x="998" y="536"/>
                    <a:pt x="988" y="534"/>
                    <a:pt x="985" y="524"/>
                  </a:cubicBezTo>
                  <a:cubicBezTo>
                    <a:pt x="952" y="534"/>
                    <a:pt x="900" y="503"/>
                    <a:pt x="920" y="467"/>
                  </a:cubicBezTo>
                  <a:cubicBezTo>
                    <a:pt x="881" y="465"/>
                    <a:pt x="838" y="457"/>
                    <a:pt x="823" y="428"/>
                  </a:cubicBezTo>
                  <a:cubicBezTo>
                    <a:pt x="832" y="416"/>
                    <a:pt x="859" y="434"/>
                    <a:pt x="867" y="417"/>
                  </a:cubicBezTo>
                  <a:cubicBezTo>
                    <a:pt x="846" y="410"/>
                    <a:pt x="827" y="394"/>
                    <a:pt x="818" y="376"/>
                  </a:cubicBezTo>
                  <a:cubicBezTo>
                    <a:pt x="814" y="369"/>
                    <a:pt x="807" y="357"/>
                    <a:pt x="813" y="347"/>
                  </a:cubicBezTo>
                  <a:cubicBezTo>
                    <a:pt x="828" y="345"/>
                    <a:pt x="820" y="367"/>
                    <a:pt x="834" y="363"/>
                  </a:cubicBezTo>
                  <a:cubicBezTo>
                    <a:pt x="828" y="356"/>
                    <a:pt x="821" y="346"/>
                    <a:pt x="818" y="336"/>
                  </a:cubicBezTo>
                  <a:cubicBezTo>
                    <a:pt x="815" y="326"/>
                    <a:pt x="810" y="302"/>
                    <a:pt x="815" y="296"/>
                  </a:cubicBezTo>
                  <a:cubicBezTo>
                    <a:pt x="817" y="302"/>
                    <a:pt x="829" y="306"/>
                    <a:pt x="823" y="313"/>
                  </a:cubicBezTo>
                  <a:cubicBezTo>
                    <a:pt x="865" y="352"/>
                    <a:pt x="922" y="305"/>
                    <a:pt x="936" y="261"/>
                  </a:cubicBezTo>
                  <a:cubicBezTo>
                    <a:pt x="942" y="242"/>
                    <a:pt x="941" y="220"/>
                    <a:pt x="948" y="202"/>
                  </a:cubicBezTo>
                  <a:cubicBezTo>
                    <a:pt x="955" y="198"/>
                    <a:pt x="963" y="188"/>
                    <a:pt x="965" y="183"/>
                  </a:cubicBezTo>
                  <a:cubicBezTo>
                    <a:pt x="958" y="186"/>
                    <a:pt x="950" y="203"/>
                    <a:pt x="942" y="190"/>
                  </a:cubicBezTo>
                  <a:cubicBezTo>
                    <a:pt x="962" y="156"/>
                    <a:pt x="998" y="113"/>
                    <a:pt x="1048" y="102"/>
                  </a:cubicBezTo>
                  <a:cubicBezTo>
                    <a:pt x="1080" y="94"/>
                    <a:pt x="1107" y="93"/>
                    <a:pt x="1142" y="92"/>
                  </a:cubicBezTo>
                  <a:cubicBezTo>
                    <a:pt x="1151" y="91"/>
                    <a:pt x="1157" y="87"/>
                    <a:pt x="1159" y="100"/>
                  </a:cubicBezTo>
                  <a:cubicBezTo>
                    <a:pt x="1151" y="109"/>
                    <a:pt x="1148" y="102"/>
                    <a:pt x="1140" y="102"/>
                  </a:cubicBezTo>
                  <a:cubicBezTo>
                    <a:pt x="1115" y="98"/>
                    <a:pt x="1099" y="105"/>
                    <a:pt x="1081" y="107"/>
                  </a:cubicBezTo>
                  <a:cubicBezTo>
                    <a:pt x="1031" y="111"/>
                    <a:pt x="990" y="136"/>
                    <a:pt x="967" y="171"/>
                  </a:cubicBezTo>
                  <a:cubicBezTo>
                    <a:pt x="974" y="171"/>
                    <a:pt x="980" y="169"/>
                    <a:pt x="983" y="164"/>
                  </a:cubicBezTo>
                  <a:cubicBezTo>
                    <a:pt x="992" y="166"/>
                    <a:pt x="995" y="170"/>
                    <a:pt x="991" y="179"/>
                  </a:cubicBezTo>
                  <a:cubicBezTo>
                    <a:pt x="986" y="177"/>
                    <a:pt x="986" y="181"/>
                    <a:pt x="982" y="181"/>
                  </a:cubicBezTo>
                  <a:cubicBezTo>
                    <a:pt x="956" y="198"/>
                    <a:pt x="955" y="230"/>
                    <a:pt x="947" y="260"/>
                  </a:cubicBezTo>
                  <a:cubicBezTo>
                    <a:pt x="938" y="295"/>
                    <a:pt x="915" y="318"/>
                    <a:pt x="887" y="333"/>
                  </a:cubicBezTo>
                  <a:cubicBezTo>
                    <a:pt x="877" y="333"/>
                    <a:pt x="868" y="342"/>
                    <a:pt x="856" y="342"/>
                  </a:cubicBezTo>
                  <a:cubicBezTo>
                    <a:pt x="844" y="342"/>
                    <a:pt x="835" y="333"/>
                    <a:pt x="826" y="333"/>
                  </a:cubicBezTo>
                  <a:cubicBezTo>
                    <a:pt x="831" y="353"/>
                    <a:pt x="844" y="365"/>
                    <a:pt x="864" y="367"/>
                  </a:cubicBezTo>
                  <a:cubicBezTo>
                    <a:pt x="860" y="381"/>
                    <a:pt x="836" y="375"/>
                    <a:pt x="826" y="371"/>
                  </a:cubicBezTo>
                  <a:cubicBezTo>
                    <a:pt x="836" y="396"/>
                    <a:pt x="858" y="406"/>
                    <a:pt x="885" y="408"/>
                  </a:cubicBezTo>
                  <a:cubicBezTo>
                    <a:pt x="882" y="427"/>
                    <a:pt x="857" y="431"/>
                    <a:pt x="842" y="434"/>
                  </a:cubicBezTo>
                  <a:close/>
                  <a:moveTo>
                    <a:pt x="1496" y="277"/>
                  </a:moveTo>
                  <a:cubicBezTo>
                    <a:pt x="1431" y="269"/>
                    <a:pt x="1405" y="202"/>
                    <a:pt x="1377" y="156"/>
                  </a:cubicBezTo>
                  <a:cubicBezTo>
                    <a:pt x="1376" y="156"/>
                    <a:pt x="1375" y="156"/>
                    <a:pt x="1373" y="156"/>
                  </a:cubicBezTo>
                  <a:cubicBezTo>
                    <a:pt x="1373" y="158"/>
                    <a:pt x="1371" y="158"/>
                    <a:pt x="1370" y="159"/>
                  </a:cubicBezTo>
                  <a:cubicBezTo>
                    <a:pt x="1380" y="182"/>
                    <a:pt x="1402" y="208"/>
                    <a:pt x="1407" y="237"/>
                  </a:cubicBezTo>
                  <a:cubicBezTo>
                    <a:pt x="1414" y="277"/>
                    <a:pt x="1401" y="306"/>
                    <a:pt x="1386" y="337"/>
                  </a:cubicBezTo>
                  <a:cubicBezTo>
                    <a:pt x="1380" y="340"/>
                    <a:pt x="1378" y="347"/>
                    <a:pt x="1373" y="352"/>
                  </a:cubicBezTo>
                  <a:cubicBezTo>
                    <a:pt x="1384" y="374"/>
                    <a:pt x="1389" y="411"/>
                    <a:pt x="1360" y="419"/>
                  </a:cubicBezTo>
                  <a:cubicBezTo>
                    <a:pt x="1363" y="441"/>
                    <a:pt x="1353" y="456"/>
                    <a:pt x="1350" y="477"/>
                  </a:cubicBezTo>
                  <a:cubicBezTo>
                    <a:pt x="1380" y="482"/>
                    <a:pt x="1412" y="475"/>
                    <a:pt x="1420" y="448"/>
                  </a:cubicBezTo>
                  <a:cubicBezTo>
                    <a:pt x="1405" y="445"/>
                    <a:pt x="1382" y="444"/>
                    <a:pt x="1382" y="431"/>
                  </a:cubicBezTo>
                  <a:cubicBezTo>
                    <a:pt x="1421" y="449"/>
                    <a:pt x="1474" y="434"/>
                    <a:pt x="1487" y="396"/>
                  </a:cubicBezTo>
                  <a:cubicBezTo>
                    <a:pt x="1465" y="398"/>
                    <a:pt x="1449" y="389"/>
                    <a:pt x="1433" y="381"/>
                  </a:cubicBezTo>
                  <a:cubicBezTo>
                    <a:pt x="1417" y="373"/>
                    <a:pt x="1403" y="368"/>
                    <a:pt x="1406" y="353"/>
                  </a:cubicBezTo>
                  <a:cubicBezTo>
                    <a:pt x="1420" y="358"/>
                    <a:pt x="1430" y="364"/>
                    <a:pt x="1444" y="366"/>
                  </a:cubicBezTo>
                  <a:cubicBezTo>
                    <a:pt x="1504" y="372"/>
                    <a:pt x="1536" y="322"/>
                    <a:pt x="1533" y="270"/>
                  </a:cubicBezTo>
                  <a:cubicBezTo>
                    <a:pt x="1521" y="275"/>
                    <a:pt x="1512" y="279"/>
                    <a:pt x="1496" y="277"/>
                  </a:cubicBezTo>
                  <a:close/>
                  <a:moveTo>
                    <a:pt x="936" y="463"/>
                  </a:moveTo>
                  <a:cubicBezTo>
                    <a:pt x="916" y="485"/>
                    <a:pt x="939" y="511"/>
                    <a:pt x="963" y="515"/>
                  </a:cubicBezTo>
                  <a:cubicBezTo>
                    <a:pt x="968" y="512"/>
                    <a:pt x="976" y="511"/>
                    <a:pt x="981" y="508"/>
                  </a:cubicBezTo>
                  <a:cubicBezTo>
                    <a:pt x="1005" y="528"/>
                    <a:pt x="1034" y="543"/>
                    <a:pt x="1061" y="561"/>
                  </a:cubicBezTo>
                  <a:cubicBezTo>
                    <a:pt x="1096" y="570"/>
                    <a:pt x="1129" y="581"/>
                    <a:pt x="1162" y="579"/>
                  </a:cubicBezTo>
                  <a:cubicBezTo>
                    <a:pt x="1188" y="585"/>
                    <a:pt x="1228" y="583"/>
                    <a:pt x="1249" y="569"/>
                  </a:cubicBezTo>
                  <a:cubicBezTo>
                    <a:pt x="1253" y="570"/>
                    <a:pt x="1254" y="567"/>
                    <a:pt x="1259" y="568"/>
                  </a:cubicBezTo>
                  <a:cubicBezTo>
                    <a:pt x="1294" y="534"/>
                    <a:pt x="1332" y="497"/>
                    <a:pt x="1346" y="446"/>
                  </a:cubicBezTo>
                  <a:cubicBezTo>
                    <a:pt x="1343" y="436"/>
                    <a:pt x="1348" y="430"/>
                    <a:pt x="1349" y="422"/>
                  </a:cubicBezTo>
                  <a:cubicBezTo>
                    <a:pt x="1349" y="420"/>
                    <a:pt x="1350" y="417"/>
                    <a:pt x="1350" y="417"/>
                  </a:cubicBezTo>
                  <a:cubicBezTo>
                    <a:pt x="1350" y="404"/>
                    <a:pt x="1346" y="393"/>
                    <a:pt x="1344" y="384"/>
                  </a:cubicBezTo>
                  <a:cubicBezTo>
                    <a:pt x="1340" y="370"/>
                    <a:pt x="1343" y="355"/>
                    <a:pt x="1339" y="341"/>
                  </a:cubicBezTo>
                  <a:cubicBezTo>
                    <a:pt x="1342" y="333"/>
                    <a:pt x="1344" y="317"/>
                    <a:pt x="1336" y="311"/>
                  </a:cubicBezTo>
                  <a:cubicBezTo>
                    <a:pt x="1343" y="251"/>
                    <a:pt x="1277" y="244"/>
                    <a:pt x="1256" y="204"/>
                  </a:cubicBezTo>
                  <a:cubicBezTo>
                    <a:pt x="1255" y="278"/>
                    <a:pt x="1198" y="322"/>
                    <a:pt x="1127" y="333"/>
                  </a:cubicBezTo>
                  <a:cubicBezTo>
                    <a:pt x="1121" y="337"/>
                    <a:pt x="1118" y="344"/>
                    <a:pt x="1112" y="347"/>
                  </a:cubicBezTo>
                  <a:cubicBezTo>
                    <a:pt x="1107" y="345"/>
                    <a:pt x="1102" y="341"/>
                    <a:pt x="1101" y="340"/>
                  </a:cubicBezTo>
                  <a:cubicBezTo>
                    <a:pt x="1105" y="328"/>
                    <a:pt x="1126" y="325"/>
                    <a:pt x="1123" y="310"/>
                  </a:cubicBezTo>
                  <a:cubicBezTo>
                    <a:pt x="1115" y="322"/>
                    <a:pt x="1096" y="341"/>
                    <a:pt x="1084" y="348"/>
                  </a:cubicBezTo>
                  <a:cubicBezTo>
                    <a:pt x="1070" y="357"/>
                    <a:pt x="1051" y="359"/>
                    <a:pt x="1037" y="370"/>
                  </a:cubicBezTo>
                  <a:cubicBezTo>
                    <a:pt x="1016" y="384"/>
                    <a:pt x="1017" y="420"/>
                    <a:pt x="1001" y="442"/>
                  </a:cubicBezTo>
                  <a:cubicBezTo>
                    <a:pt x="992" y="454"/>
                    <a:pt x="981" y="456"/>
                    <a:pt x="970" y="467"/>
                  </a:cubicBezTo>
                  <a:cubicBezTo>
                    <a:pt x="980" y="472"/>
                    <a:pt x="990" y="479"/>
                    <a:pt x="995" y="490"/>
                  </a:cubicBezTo>
                  <a:cubicBezTo>
                    <a:pt x="993" y="493"/>
                    <a:pt x="992" y="496"/>
                    <a:pt x="987" y="495"/>
                  </a:cubicBezTo>
                  <a:cubicBezTo>
                    <a:pt x="981" y="486"/>
                    <a:pt x="970" y="471"/>
                    <a:pt x="957" y="477"/>
                  </a:cubicBezTo>
                  <a:cubicBezTo>
                    <a:pt x="952" y="489"/>
                    <a:pt x="961" y="497"/>
                    <a:pt x="961" y="505"/>
                  </a:cubicBezTo>
                  <a:cubicBezTo>
                    <a:pt x="949" y="502"/>
                    <a:pt x="944" y="489"/>
                    <a:pt x="946" y="475"/>
                  </a:cubicBezTo>
                  <a:cubicBezTo>
                    <a:pt x="942" y="476"/>
                    <a:pt x="938" y="483"/>
                    <a:pt x="935" y="478"/>
                  </a:cubicBezTo>
                  <a:cubicBezTo>
                    <a:pt x="937" y="463"/>
                    <a:pt x="961" y="462"/>
                    <a:pt x="962" y="451"/>
                  </a:cubicBezTo>
                  <a:cubicBezTo>
                    <a:pt x="955" y="456"/>
                    <a:pt x="947" y="461"/>
                    <a:pt x="936" y="463"/>
                  </a:cubicBezTo>
                  <a:close/>
                  <a:moveTo>
                    <a:pt x="1351" y="345"/>
                  </a:moveTo>
                  <a:cubicBezTo>
                    <a:pt x="1353" y="335"/>
                    <a:pt x="1361" y="314"/>
                    <a:pt x="1354" y="306"/>
                  </a:cubicBezTo>
                  <a:cubicBezTo>
                    <a:pt x="1352" y="320"/>
                    <a:pt x="1350" y="334"/>
                    <a:pt x="1351" y="345"/>
                  </a:cubicBezTo>
                  <a:close/>
                  <a:moveTo>
                    <a:pt x="1361" y="409"/>
                  </a:moveTo>
                  <a:cubicBezTo>
                    <a:pt x="1373" y="400"/>
                    <a:pt x="1372" y="375"/>
                    <a:pt x="1365" y="361"/>
                  </a:cubicBezTo>
                  <a:cubicBezTo>
                    <a:pt x="1360" y="361"/>
                    <a:pt x="1356" y="361"/>
                    <a:pt x="1352" y="360"/>
                  </a:cubicBezTo>
                  <a:cubicBezTo>
                    <a:pt x="1351" y="378"/>
                    <a:pt x="1358" y="394"/>
                    <a:pt x="1361" y="409"/>
                  </a:cubicBezTo>
                  <a:close/>
                  <a:moveTo>
                    <a:pt x="1326" y="514"/>
                  </a:moveTo>
                  <a:cubicBezTo>
                    <a:pt x="1334" y="508"/>
                    <a:pt x="1344" y="510"/>
                    <a:pt x="1354" y="504"/>
                  </a:cubicBezTo>
                  <a:cubicBezTo>
                    <a:pt x="1350" y="499"/>
                    <a:pt x="1347" y="492"/>
                    <a:pt x="1341" y="489"/>
                  </a:cubicBezTo>
                  <a:cubicBezTo>
                    <a:pt x="1337" y="498"/>
                    <a:pt x="1327" y="506"/>
                    <a:pt x="1326" y="514"/>
                  </a:cubicBezTo>
                  <a:close/>
                  <a:moveTo>
                    <a:pt x="399" y="573"/>
                  </a:moveTo>
                  <a:cubicBezTo>
                    <a:pt x="402" y="569"/>
                    <a:pt x="408" y="568"/>
                    <a:pt x="415" y="568"/>
                  </a:cubicBezTo>
                  <a:cubicBezTo>
                    <a:pt x="414" y="554"/>
                    <a:pt x="410" y="540"/>
                    <a:pt x="405" y="525"/>
                  </a:cubicBezTo>
                  <a:cubicBezTo>
                    <a:pt x="391" y="542"/>
                    <a:pt x="370" y="554"/>
                    <a:pt x="361" y="576"/>
                  </a:cubicBezTo>
                  <a:cubicBezTo>
                    <a:pt x="370" y="576"/>
                    <a:pt x="374" y="586"/>
                    <a:pt x="374" y="590"/>
                  </a:cubicBezTo>
                  <a:cubicBezTo>
                    <a:pt x="389" y="584"/>
                    <a:pt x="374" y="571"/>
                    <a:pt x="371" y="561"/>
                  </a:cubicBezTo>
                  <a:cubicBezTo>
                    <a:pt x="373" y="561"/>
                    <a:pt x="373" y="560"/>
                    <a:pt x="374" y="560"/>
                  </a:cubicBezTo>
                  <a:cubicBezTo>
                    <a:pt x="381" y="562"/>
                    <a:pt x="382" y="569"/>
                    <a:pt x="389" y="571"/>
                  </a:cubicBezTo>
                  <a:cubicBezTo>
                    <a:pt x="394" y="561"/>
                    <a:pt x="394" y="558"/>
                    <a:pt x="393" y="545"/>
                  </a:cubicBezTo>
                  <a:cubicBezTo>
                    <a:pt x="395" y="545"/>
                    <a:pt x="396" y="543"/>
                    <a:pt x="399" y="543"/>
                  </a:cubicBezTo>
                  <a:cubicBezTo>
                    <a:pt x="411" y="548"/>
                    <a:pt x="400" y="565"/>
                    <a:pt x="399" y="573"/>
                  </a:cubicBezTo>
                  <a:close/>
                  <a:moveTo>
                    <a:pt x="383" y="596"/>
                  </a:moveTo>
                  <a:cubicBezTo>
                    <a:pt x="392" y="592"/>
                    <a:pt x="400" y="593"/>
                    <a:pt x="408" y="598"/>
                  </a:cubicBezTo>
                  <a:cubicBezTo>
                    <a:pt x="412" y="593"/>
                    <a:pt x="418" y="583"/>
                    <a:pt x="414" y="574"/>
                  </a:cubicBezTo>
                  <a:cubicBezTo>
                    <a:pt x="403" y="584"/>
                    <a:pt x="386" y="580"/>
                    <a:pt x="383" y="596"/>
                  </a:cubicBezTo>
                  <a:close/>
                  <a:moveTo>
                    <a:pt x="361" y="632"/>
                  </a:moveTo>
                  <a:cubicBezTo>
                    <a:pt x="364" y="614"/>
                    <a:pt x="375" y="595"/>
                    <a:pt x="359" y="579"/>
                  </a:cubicBezTo>
                  <a:cubicBezTo>
                    <a:pt x="353" y="597"/>
                    <a:pt x="352" y="617"/>
                    <a:pt x="361" y="632"/>
                  </a:cubicBezTo>
                  <a:close/>
                  <a:moveTo>
                    <a:pt x="1209" y="605"/>
                  </a:moveTo>
                  <a:cubicBezTo>
                    <a:pt x="1202" y="605"/>
                    <a:pt x="1209" y="599"/>
                    <a:pt x="1204" y="598"/>
                  </a:cubicBezTo>
                  <a:cubicBezTo>
                    <a:pt x="1207" y="599"/>
                    <a:pt x="1209" y="593"/>
                    <a:pt x="1206" y="593"/>
                  </a:cubicBezTo>
                  <a:cubicBezTo>
                    <a:pt x="1178" y="596"/>
                    <a:pt x="1142" y="593"/>
                    <a:pt x="1119" y="586"/>
                  </a:cubicBezTo>
                  <a:cubicBezTo>
                    <a:pt x="1123" y="637"/>
                    <a:pt x="1192" y="644"/>
                    <a:pt x="1209" y="605"/>
                  </a:cubicBezTo>
                  <a:close/>
                  <a:moveTo>
                    <a:pt x="1221" y="613"/>
                  </a:moveTo>
                  <a:cubicBezTo>
                    <a:pt x="1209" y="628"/>
                    <a:pt x="1179" y="649"/>
                    <a:pt x="1153" y="642"/>
                  </a:cubicBezTo>
                  <a:cubicBezTo>
                    <a:pt x="1144" y="640"/>
                    <a:pt x="1138" y="633"/>
                    <a:pt x="1129" y="631"/>
                  </a:cubicBezTo>
                  <a:cubicBezTo>
                    <a:pt x="1126" y="623"/>
                    <a:pt x="1117" y="621"/>
                    <a:pt x="1113" y="614"/>
                  </a:cubicBezTo>
                  <a:cubicBezTo>
                    <a:pt x="1115" y="605"/>
                    <a:pt x="1111" y="594"/>
                    <a:pt x="1108" y="588"/>
                  </a:cubicBezTo>
                  <a:cubicBezTo>
                    <a:pt x="1101" y="588"/>
                    <a:pt x="1100" y="597"/>
                    <a:pt x="1093" y="598"/>
                  </a:cubicBezTo>
                  <a:cubicBezTo>
                    <a:pt x="1095" y="616"/>
                    <a:pt x="1108" y="631"/>
                    <a:pt x="1119" y="641"/>
                  </a:cubicBezTo>
                  <a:cubicBezTo>
                    <a:pt x="1142" y="664"/>
                    <a:pt x="1178" y="683"/>
                    <a:pt x="1210" y="661"/>
                  </a:cubicBezTo>
                  <a:cubicBezTo>
                    <a:pt x="1201" y="683"/>
                    <a:pt x="1168" y="689"/>
                    <a:pt x="1150" y="672"/>
                  </a:cubicBezTo>
                  <a:cubicBezTo>
                    <a:pt x="1121" y="663"/>
                    <a:pt x="1092" y="633"/>
                    <a:pt x="1084" y="606"/>
                  </a:cubicBezTo>
                  <a:cubicBezTo>
                    <a:pt x="1079" y="614"/>
                    <a:pt x="1075" y="621"/>
                    <a:pt x="1073" y="629"/>
                  </a:cubicBezTo>
                  <a:cubicBezTo>
                    <a:pt x="1078" y="637"/>
                    <a:pt x="1082" y="643"/>
                    <a:pt x="1089" y="649"/>
                  </a:cubicBezTo>
                  <a:cubicBezTo>
                    <a:pt x="1098" y="655"/>
                    <a:pt x="1109" y="664"/>
                    <a:pt x="1117" y="669"/>
                  </a:cubicBezTo>
                  <a:cubicBezTo>
                    <a:pt x="1131" y="678"/>
                    <a:pt x="1148" y="690"/>
                    <a:pt x="1162" y="694"/>
                  </a:cubicBezTo>
                  <a:cubicBezTo>
                    <a:pt x="1193" y="702"/>
                    <a:pt x="1225" y="681"/>
                    <a:pt x="1241" y="660"/>
                  </a:cubicBezTo>
                  <a:cubicBezTo>
                    <a:pt x="1245" y="654"/>
                    <a:pt x="1246" y="647"/>
                    <a:pt x="1250" y="641"/>
                  </a:cubicBezTo>
                  <a:cubicBezTo>
                    <a:pt x="1257" y="631"/>
                    <a:pt x="1273" y="622"/>
                    <a:pt x="1264" y="608"/>
                  </a:cubicBezTo>
                  <a:cubicBezTo>
                    <a:pt x="1262" y="610"/>
                    <a:pt x="1249" y="603"/>
                    <a:pt x="1250" y="610"/>
                  </a:cubicBezTo>
                  <a:cubicBezTo>
                    <a:pt x="1248" y="613"/>
                    <a:pt x="1258" y="620"/>
                    <a:pt x="1255" y="624"/>
                  </a:cubicBezTo>
                  <a:cubicBezTo>
                    <a:pt x="1247" y="627"/>
                    <a:pt x="1241" y="621"/>
                    <a:pt x="1236" y="616"/>
                  </a:cubicBezTo>
                  <a:cubicBezTo>
                    <a:pt x="1238" y="608"/>
                    <a:pt x="1235" y="598"/>
                    <a:pt x="1233" y="590"/>
                  </a:cubicBezTo>
                  <a:cubicBezTo>
                    <a:pt x="1230" y="593"/>
                    <a:pt x="1222" y="592"/>
                    <a:pt x="1221" y="594"/>
                  </a:cubicBezTo>
                  <a:cubicBezTo>
                    <a:pt x="1225" y="598"/>
                    <a:pt x="1221" y="607"/>
                    <a:pt x="1221" y="613"/>
                  </a:cubicBezTo>
                  <a:close/>
                  <a:moveTo>
                    <a:pt x="349" y="649"/>
                  </a:moveTo>
                  <a:cubicBezTo>
                    <a:pt x="345" y="639"/>
                    <a:pt x="339" y="628"/>
                    <a:pt x="332" y="619"/>
                  </a:cubicBezTo>
                  <a:cubicBezTo>
                    <a:pt x="325" y="611"/>
                    <a:pt x="314" y="599"/>
                    <a:pt x="305" y="605"/>
                  </a:cubicBezTo>
                  <a:cubicBezTo>
                    <a:pt x="316" y="618"/>
                    <a:pt x="336" y="633"/>
                    <a:pt x="349" y="649"/>
                  </a:cubicBezTo>
                  <a:close/>
                  <a:moveTo>
                    <a:pt x="378" y="604"/>
                  </a:moveTo>
                  <a:cubicBezTo>
                    <a:pt x="375" y="612"/>
                    <a:pt x="370" y="618"/>
                    <a:pt x="369" y="627"/>
                  </a:cubicBezTo>
                  <a:cubicBezTo>
                    <a:pt x="379" y="624"/>
                    <a:pt x="385" y="616"/>
                    <a:pt x="391" y="609"/>
                  </a:cubicBezTo>
                  <a:cubicBezTo>
                    <a:pt x="394" y="609"/>
                    <a:pt x="400" y="605"/>
                    <a:pt x="396" y="603"/>
                  </a:cubicBezTo>
                  <a:cubicBezTo>
                    <a:pt x="394" y="604"/>
                    <a:pt x="385" y="606"/>
                    <a:pt x="378" y="604"/>
                  </a:cubicBezTo>
                  <a:close/>
                  <a:moveTo>
                    <a:pt x="1277" y="620"/>
                  </a:moveTo>
                  <a:cubicBezTo>
                    <a:pt x="1277" y="621"/>
                    <a:pt x="1277" y="622"/>
                    <a:pt x="1277" y="623"/>
                  </a:cubicBezTo>
                  <a:cubicBezTo>
                    <a:pt x="1256" y="653"/>
                    <a:pt x="1234" y="698"/>
                    <a:pt x="1190" y="704"/>
                  </a:cubicBezTo>
                  <a:cubicBezTo>
                    <a:pt x="1168" y="706"/>
                    <a:pt x="1149" y="701"/>
                    <a:pt x="1134" y="691"/>
                  </a:cubicBezTo>
                  <a:cubicBezTo>
                    <a:pt x="1132" y="689"/>
                    <a:pt x="1131" y="685"/>
                    <a:pt x="1128" y="684"/>
                  </a:cubicBezTo>
                  <a:cubicBezTo>
                    <a:pt x="1125" y="682"/>
                    <a:pt x="1121" y="683"/>
                    <a:pt x="1118" y="681"/>
                  </a:cubicBezTo>
                  <a:cubicBezTo>
                    <a:pt x="1103" y="673"/>
                    <a:pt x="1094" y="657"/>
                    <a:pt x="1078" y="655"/>
                  </a:cubicBezTo>
                  <a:cubicBezTo>
                    <a:pt x="1071" y="646"/>
                    <a:pt x="1059" y="636"/>
                    <a:pt x="1058" y="625"/>
                  </a:cubicBezTo>
                  <a:cubicBezTo>
                    <a:pt x="1040" y="636"/>
                    <a:pt x="1007" y="653"/>
                    <a:pt x="993" y="664"/>
                  </a:cubicBezTo>
                  <a:cubicBezTo>
                    <a:pt x="988" y="667"/>
                    <a:pt x="982" y="669"/>
                    <a:pt x="980" y="671"/>
                  </a:cubicBezTo>
                  <a:cubicBezTo>
                    <a:pt x="975" y="677"/>
                    <a:pt x="982" y="691"/>
                    <a:pt x="985" y="699"/>
                  </a:cubicBezTo>
                  <a:cubicBezTo>
                    <a:pt x="987" y="706"/>
                    <a:pt x="991" y="713"/>
                    <a:pt x="992" y="721"/>
                  </a:cubicBezTo>
                  <a:cubicBezTo>
                    <a:pt x="1000" y="721"/>
                    <a:pt x="1009" y="724"/>
                    <a:pt x="1014" y="722"/>
                  </a:cubicBezTo>
                  <a:cubicBezTo>
                    <a:pt x="1017" y="717"/>
                    <a:pt x="1014" y="702"/>
                    <a:pt x="1017" y="694"/>
                  </a:cubicBezTo>
                  <a:cubicBezTo>
                    <a:pt x="1023" y="692"/>
                    <a:pt x="1025" y="694"/>
                    <a:pt x="1031" y="691"/>
                  </a:cubicBezTo>
                  <a:cubicBezTo>
                    <a:pt x="1040" y="698"/>
                    <a:pt x="1051" y="700"/>
                    <a:pt x="1064" y="704"/>
                  </a:cubicBezTo>
                  <a:cubicBezTo>
                    <a:pt x="1080" y="708"/>
                    <a:pt x="1094" y="715"/>
                    <a:pt x="1108" y="721"/>
                  </a:cubicBezTo>
                  <a:cubicBezTo>
                    <a:pt x="1126" y="728"/>
                    <a:pt x="1143" y="733"/>
                    <a:pt x="1160" y="741"/>
                  </a:cubicBezTo>
                  <a:cubicBezTo>
                    <a:pt x="1176" y="748"/>
                    <a:pt x="1193" y="756"/>
                    <a:pt x="1208" y="766"/>
                  </a:cubicBezTo>
                  <a:cubicBezTo>
                    <a:pt x="1223" y="776"/>
                    <a:pt x="1231" y="796"/>
                    <a:pt x="1253" y="794"/>
                  </a:cubicBezTo>
                  <a:cubicBezTo>
                    <a:pt x="1247" y="757"/>
                    <a:pt x="1269" y="713"/>
                    <a:pt x="1276" y="680"/>
                  </a:cubicBezTo>
                  <a:cubicBezTo>
                    <a:pt x="1287" y="660"/>
                    <a:pt x="1301" y="643"/>
                    <a:pt x="1307" y="619"/>
                  </a:cubicBezTo>
                  <a:cubicBezTo>
                    <a:pt x="1294" y="619"/>
                    <a:pt x="1291" y="616"/>
                    <a:pt x="1277" y="616"/>
                  </a:cubicBezTo>
                  <a:cubicBezTo>
                    <a:pt x="1277" y="618"/>
                    <a:pt x="1277" y="619"/>
                    <a:pt x="1277" y="620"/>
                  </a:cubicBezTo>
                  <a:close/>
                  <a:moveTo>
                    <a:pt x="1354" y="654"/>
                  </a:moveTo>
                  <a:cubicBezTo>
                    <a:pt x="1359" y="652"/>
                    <a:pt x="1362" y="647"/>
                    <a:pt x="1368" y="645"/>
                  </a:cubicBezTo>
                  <a:cubicBezTo>
                    <a:pt x="1359" y="633"/>
                    <a:pt x="1342" y="631"/>
                    <a:pt x="1326" y="624"/>
                  </a:cubicBezTo>
                  <a:cubicBezTo>
                    <a:pt x="1325" y="624"/>
                    <a:pt x="1324" y="624"/>
                    <a:pt x="1324" y="625"/>
                  </a:cubicBezTo>
                  <a:cubicBezTo>
                    <a:pt x="1331" y="637"/>
                    <a:pt x="1340" y="647"/>
                    <a:pt x="1354" y="654"/>
                  </a:cubicBezTo>
                  <a:close/>
                  <a:moveTo>
                    <a:pt x="401" y="676"/>
                  </a:moveTo>
                  <a:cubicBezTo>
                    <a:pt x="398" y="680"/>
                    <a:pt x="383" y="681"/>
                    <a:pt x="376" y="681"/>
                  </a:cubicBezTo>
                  <a:cubicBezTo>
                    <a:pt x="374" y="681"/>
                    <a:pt x="373" y="682"/>
                    <a:pt x="371" y="682"/>
                  </a:cubicBezTo>
                  <a:cubicBezTo>
                    <a:pt x="350" y="681"/>
                    <a:pt x="337" y="664"/>
                    <a:pt x="310" y="662"/>
                  </a:cubicBezTo>
                  <a:cubicBezTo>
                    <a:pt x="296" y="661"/>
                    <a:pt x="281" y="664"/>
                    <a:pt x="268" y="669"/>
                  </a:cubicBezTo>
                  <a:cubicBezTo>
                    <a:pt x="249" y="675"/>
                    <a:pt x="239" y="680"/>
                    <a:pt x="227" y="696"/>
                  </a:cubicBezTo>
                  <a:cubicBezTo>
                    <a:pt x="224" y="743"/>
                    <a:pt x="247" y="768"/>
                    <a:pt x="263" y="799"/>
                  </a:cubicBezTo>
                  <a:cubicBezTo>
                    <a:pt x="285" y="819"/>
                    <a:pt x="305" y="840"/>
                    <a:pt x="340" y="841"/>
                  </a:cubicBezTo>
                  <a:cubicBezTo>
                    <a:pt x="360" y="841"/>
                    <a:pt x="377" y="825"/>
                    <a:pt x="395" y="826"/>
                  </a:cubicBezTo>
                  <a:cubicBezTo>
                    <a:pt x="405" y="826"/>
                    <a:pt x="415" y="832"/>
                    <a:pt x="426" y="831"/>
                  </a:cubicBezTo>
                  <a:cubicBezTo>
                    <a:pt x="443" y="828"/>
                    <a:pt x="459" y="805"/>
                    <a:pt x="467" y="791"/>
                  </a:cubicBezTo>
                  <a:cubicBezTo>
                    <a:pt x="470" y="786"/>
                    <a:pt x="475" y="781"/>
                    <a:pt x="476" y="778"/>
                  </a:cubicBezTo>
                  <a:cubicBezTo>
                    <a:pt x="494" y="737"/>
                    <a:pt x="494" y="690"/>
                    <a:pt x="466" y="656"/>
                  </a:cubicBezTo>
                  <a:cubicBezTo>
                    <a:pt x="454" y="651"/>
                    <a:pt x="447" y="636"/>
                    <a:pt x="434" y="632"/>
                  </a:cubicBezTo>
                  <a:cubicBezTo>
                    <a:pt x="406" y="625"/>
                    <a:pt x="380" y="644"/>
                    <a:pt x="366" y="659"/>
                  </a:cubicBezTo>
                  <a:cubicBezTo>
                    <a:pt x="374" y="668"/>
                    <a:pt x="379" y="670"/>
                    <a:pt x="393" y="666"/>
                  </a:cubicBezTo>
                  <a:cubicBezTo>
                    <a:pt x="395" y="658"/>
                    <a:pt x="386" y="653"/>
                    <a:pt x="391" y="649"/>
                  </a:cubicBezTo>
                  <a:cubicBezTo>
                    <a:pt x="402" y="652"/>
                    <a:pt x="409" y="667"/>
                    <a:pt x="401" y="676"/>
                  </a:cubicBezTo>
                  <a:close/>
                  <a:moveTo>
                    <a:pt x="1263" y="792"/>
                  </a:moveTo>
                  <a:cubicBezTo>
                    <a:pt x="1267" y="787"/>
                    <a:pt x="1265" y="781"/>
                    <a:pt x="1270" y="776"/>
                  </a:cubicBezTo>
                  <a:cubicBezTo>
                    <a:pt x="1269" y="756"/>
                    <a:pt x="1278" y="745"/>
                    <a:pt x="1286" y="731"/>
                  </a:cubicBezTo>
                  <a:cubicBezTo>
                    <a:pt x="1303" y="702"/>
                    <a:pt x="1320" y="681"/>
                    <a:pt x="1342" y="660"/>
                  </a:cubicBezTo>
                  <a:cubicBezTo>
                    <a:pt x="1330" y="654"/>
                    <a:pt x="1326" y="640"/>
                    <a:pt x="1315" y="634"/>
                  </a:cubicBezTo>
                  <a:cubicBezTo>
                    <a:pt x="1285" y="673"/>
                    <a:pt x="1260" y="741"/>
                    <a:pt x="1263" y="792"/>
                  </a:cubicBezTo>
                  <a:close/>
                  <a:moveTo>
                    <a:pt x="1352" y="669"/>
                  </a:moveTo>
                  <a:cubicBezTo>
                    <a:pt x="1329" y="682"/>
                    <a:pt x="1310" y="707"/>
                    <a:pt x="1296" y="731"/>
                  </a:cubicBezTo>
                  <a:cubicBezTo>
                    <a:pt x="1284" y="751"/>
                    <a:pt x="1278" y="769"/>
                    <a:pt x="1279" y="791"/>
                  </a:cubicBezTo>
                  <a:cubicBezTo>
                    <a:pt x="1306" y="737"/>
                    <a:pt x="1344" y="689"/>
                    <a:pt x="1405" y="672"/>
                  </a:cubicBezTo>
                  <a:cubicBezTo>
                    <a:pt x="1403" y="662"/>
                    <a:pt x="1403" y="651"/>
                    <a:pt x="1398" y="644"/>
                  </a:cubicBezTo>
                  <a:cubicBezTo>
                    <a:pt x="1380" y="645"/>
                    <a:pt x="1364" y="657"/>
                    <a:pt x="1352" y="669"/>
                  </a:cubicBezTo>
                  <a:close/>
                  <a:moveTo>
                    <a:pt x="941" y="689"/>
                  </a:moveTo>
                  <a:cubicBezTo>
                    <a:pt x="931" y="702"/>
                    <a:pt x="923" y="718"/>
                    <a:pt x="909" y="727"/>
                  </a:cubicBezTo>
                  <a:cubicBezTo>
                    <a:pt x="903" y="742"/>
                    <a:pt x="889" y="749"/>
                    <a:pt x="880" y="761"/>
                  </a:cubicBezTo>
                  <a:cubicBezTo>
                    <a:pt x="866" y="777"/>
                    <a:pt x="858" y="798"/>
                    <a:pt x="842" y="813"/>
                  </a:cubicBezTo>
                  <a:cubicBezTo>
                    <a:pt x="841" y="821"/>
                    <a:pt x="835" y="828"/>
                    <a:pt x="830" y="836"/>
                  </a:cubicBezTo>
                  <a:cubicBezTo>
                    <a:pt x="822" y="862"/>
                    <a:pt x="800" y="876"/>
                    <a:pt x="791" y="900"/>
                  </a:cubicBezTo>
                  <a:cubicBezTo>
                    <a:pt x="783" y="924"/>
                    <a:pt x="795" y="952"/>
                    <a:pt x="794" y="983"/>
                  </a:cubicBezTo>
                  <a:cubicBezTo>
                    <a:pt x="804" y="1002"/>
                    <a:pt x="824" y="1019"/>
                    <a:pt x="847" y="1026"/>
                  </a:cubicBezTo>
                  <a:cubicBezTo>
                    <a:pt x="873" y="1034"/>
                    <a:pt x="913" y="1043"/>
                    <a:pt x="936" y="1026"/>
                  </a:cubicBezTo>
                  <a:cubicBezTo>
                    <a:pt x="918" y="996"/>
                    <a:pt x="923" y="952"/>
                    <a:pt x="943" y="930"/>
                  </a:cubicBezTo>
                  <a:cubicBezTo>
                    <a:pt x="941" y="905"/>
                    <a:pt x="919" y="884"/>
                    <a:pt x="892" y="883"/>
                  </a:cubicBezTo>
                  <a:cubicBezTo>
                    <a:pt x="887" y="883"/>
                    <a:pt x="881" y="889"/>
                    <a:pt x="876" y="883"/>
                  </a:cubicBezTo>
                  <a:cubicBezTo>
                    <a:pt x="883" y="868"/>
                    <a:pt x="909" y="877"/>
                    <a:pt x="922" y="879"/>
                  </a:cubicBezTo>
                  <a:cubicBezTo>
                    <a:pt x="924" y="867"/>
                    <a:pt x="910" y="863"/>
                    <a:pt x="912" y="854"/>
                  </a:cubicBezTo>
                  <a:cubicBezTo>
                    <a:pt x="927" y="858"/>
                    <a:pt x="939" y="872"/>
                    <a:pt x="932" y="889"/>
                  </a:cubicBezTo>
                  <a:cubicBezTo>
                    <a:pt x="937" y="893"/>
                    <a:pt x="941" y="897"/>
                    <a:pt x="946" y="900"/>
                  </a:cubicBezTo>
                  <a:cubicBezTo>
                    <a:pt x="955" y="907"/>
                    <a:pt x="955" y="922"/>
                    <a:pt x="968" y="924"/>
                  </a:cubicBezTo>
                  <a:cubicBezTo>
                    <a:pt x="972" y="903"/>
                    <a:pt x="969" y="887"/>
                    <a:pt x="978" y="876"/>
                  </a:cubicBezTo>
                  <a:cubicBezTo>
                    <a:pt x="972" y="862"/>
                    <a:pt x="976" y="848"/>
                    <a:pt x="972" y="833"/>
                  </a:cubicBezTo>
                  <a:cubicBezTo>
                    <a:pt x="971" y="829"/>
                    <a:pt x="968" y="826"/>
                    <a:pt x="967" y="822"/>
                  </a:cubicBezTo>
                  <a:cubicBezTo>
                    <a:pt x="966" y="817"/>
                    <a:pt x="968" y="812"/>
                    <a:pt x="967" y="807"/>
                  </a:cubicBezTo>
                  <a:cubicBezTo>
                    <a:pt x="965" y="793"/>
                    <a:pt x="958" y="781"/>
                    <a:pt x="956" y="770"/>
                  </a:cubicBezTo>
                  <a:cubicBezTo>
                    <a:pt x="953" y="755"/>
                    <a:pt x="965" y="740"/>
                    <a:pt x="983" y="750"/>
                  </a:cubicBezTo>
                  <a:cubicBezTo>
                    <a:pt x="985" y="738"/>
                    <a:pt x="975" y="730"/>
                    <a:pt x="983" y="722"/>
                  </a:cubicBezTo>
                  <a:cubicBezTo>
                    <a:pt x="978" y="708"/>
                    <a:pt x="972" y="693"/>
                    <a:pt x="963" y="679"/>
                  </a:cubicBezTo>
                  <a:cubicBezTo>
                    <a:pt x="957" y="683"/>
                    <a:pt x="949" y="685"/>
                    <a:pt x="941" y="689"/>
                  </a:cubicBezTo>
                  <a:close/>
                  <a:moveTo>
                    <a:pt x="1320" y="785"/>
                  </a:moveTo>
                  <a:cubicBezTo>
                    <a:pt x="1336" y="786"/>
                    <a:pt x="1344" y="779"/>
                    <a:pt x="1356" y="771"/>
                  </a:cubicBezTo>
                  <a:cubicBezTo>
                    <a:pt x="1366" y="765"/>
                    <a:pt x="1378" y="763"/>
                    <a:pt x="1387" y="758"/>
                  </a:cubicBezTo>
                  <a:cubicBezTo>
                    <a:pt x="1393" y="755"/>
                    <a:pt x="1398" y="751"/>
                    <a:pt x="1405" y="748"/>
                  </a:cubicBezTo>
                  <a:cubicBezTo>
                    <a:pt x="1425" y="741"/>
                    <a:pt x="1447" y="735"/>
                    <a:pt x="1464" y="725"/>
                  </a:cubicBezTo>
                  <a:cubicBezTo>
                    <a:pt x="1458" y="722"/>
                    <a:pt x="1453" y="718"/>
                    <a:pt x="1453" y="711"/>
                  </a:cubicBezTo>
                  <a:cubicBezTo>
                    <a:pt x="1421" y="709"/>
                    <a:pt x="1400" y="725"/>
                    <a:pt x="1380" y="731"/>
                  </a:cubicBezTo>
                  <a:cubicBezTo>
                    <a:pt x="1397" y="713"/>
                    <a:pt x="1424" y="704"/>
                    <a:pt x="1457" y="701"/>
                  </a:cubicBezTo>
                  <a:cubicBezTo>
                    <a:pt x="1450" y="694"/>
                    <a:pt x="1442" y="692"/>
                    <a:pt x="1441" y="681"/>
                  </a:cubicBezTo>
                  <a:cubicBezTo>
                    <a:pt x="1416" y="689"/>
                    <a:pt x="1393" y="710"/>
                    <a:pt x="1365" y="716"/>
                  </a:cubicBezTo>
                  <a:cubicBezTo>
                    <a:pt x="1381" y="701"/>
                    <a:pt x="1404" y="692"/>
                    <a:pt x="1422" y="679"/>
                  </a:cubicBezTo>
                  <a:cubicBezTo>
                    <a:pt x="1355" y="691"/>
                    <a:pt x="1321" y="735"/>
                    <a:pt x="1292" y="786"/>
                  </a:cubicBezTo>
                  <a:cubicBezTo>
                    <a:pt x="1309" y="780"/>
                    <a:pt x="1316" y="757"/>
                    <a:pt x="1329" y="752"/>
                  </a:cubicBezTo>
                  <a:cubicBezTo>
                    <a:pt x="1324" y="760"/>
                    <a:pt x="1321" y="770"/>
                    <a:pt x="1315" y="777"/>
                  </a:cubicBezTo>
                  <a:cubicBezTo>
                    <a:pt x="1325" y="772"/>
                    <a:pt x="1331" y="763"/>
                    <a:pt x="1342" y="758"/>
                  </a:cubicBezTo>
                  <a:cubicBezTo>
                    <a:pt x="1336" y="768"/>
                    <a:pt x="1329" y="777"/>
                    <a:pt x="1320" y="785"/>
                  </a:cubicBezTo>
                  <a:close/>
                  <a:moveTo>
                    <a:pt x="1078" y="735"/>
                  </a:moveTo>
                  <a:cubicBezTo>
                    <a:pt x="1131" y="746"/>
                    <a:pt x="1173" y="767"/>
                    <a:pt x="1215" y="788"/>
                  </a:cubicBezTo>
                  <a:cubicBezTo>
                    <a:pt x="1221" y="791"/>
                    <a:pt x="1215" y="787"/>
                    <a:pt x="1215" y="787"/>
                  </a:cubicBezTo>
                  <a:cubicBezTo>
                    <a:pt x="1209" y="780"/>
                    <a:pt x="1204" y="776"/>
                    <a:pt x="1196" y="772"/>
                  </a:cubicBezTo>
                  <a:cubicBezTo>
                    <a:pt x="1169" y="756"/>
                    <a:pt x="1135" y="734"/>
                    <a:pt x="1102" y="731"/>
                  </a:cubicBezTo>
                  <a:cubicBezTo>
                    <a:pt x="1082" y="720"/>
                    <a:pt x="1054" y="711"/>
                    <a:pt x="1026" y="707"/>
                  </a:cubicBezTo>
                  <a:cubicBezTo>
                    <a:pt x="1025" y="712"/>
                    <a:pt x="1024" y="713"/>
                    <a:pt x="1024" y="720"/>
                  </a:cubicBezTo>
                  <a:cubicBezTo>
                    <a:pt x="1037" y="728"/>
                    <a:pt x="1058" y="731"/>
                    <a:pt x="1078" y="735"/>
                  </a:cubicBezTo>
                  <a:close/>
                  <a:moveTo>
                    <a:pt x="1463" y="737"/>
                  </a:moveTo>
                  <a:cubicBezTo>
                    <a:pt x="1439" y="748"/>
                    <a:pt x="1415" y="755"/>
                    <a:pt x="1391" y="767"/>
                  </a:cubicBezTo>
                  <a:cubicBezTo>
                    <a:pt x="1383" y="771"/>
                    <a:pt x="1374" y="775"/>
                    <a:pt x="1365" y="777"/>
                  </a:cubicBezTo>
                  <a:cubicBezTo>
                    <a:pt x="1356" y="784"/>
                    <a:pt x="1346" y="791"/>
                    <a:pt x="1337" y="798"/>
                  </a:cubicBezTo>
                  <a:cubicBezTo>
                    <a:pt x="1316" y="907"/>
                    <a:pt x="1316" y="1002"/>
                    <a:pt x="1304" y="1112"/>
                  </a:cubicBezTo>
                  <a:cubicBezTo>
                    <a:pt x="1321" y="1111"/>
                    <a:pt x="1336" y="1101"/>
                    <a:pt x="1356" y="1095"/>
                  </a:cubicBezTo>
                  <a:cubicBezTo>
                    <a:pt x="1387" y="1085"/>
                    <a:pt x="1423" y="1085"/>
                    <a:pt x="1447" y="1072"/>
                  </a:cubicBezTo>
                  <a:cubicBezTo>
                    <a:pt x="1445" y="1073"/>
                    <a:pt x="1454" y="1068"/>
                    <a:pt x="1453" y="1069"/>
                  </a:cubicBezTo>
                  <a:cubicBezTo>
                    <a:pt x="1457" y="1064"/>
                    <a:pt x="1457" y="1055"/>
                    <a:pt x="1462" y="1054"/>
                  </a:cubicBezTo>
                  <a:cubicBezTo>
                    <a:pt x="1464" y="1028"/>
                    <a:pt x="1486" y="985"/>
                    <a:pt x="1467" y="962"/>
                  </a:cubicBezTo>
                  <a:cubicBezTo>
                    <a:pt x="1469" y="956"/>
                    <a:pt x="1464" y="946"/>
                    <a:pt x="1467" y="942"/>
                  </a:cubicBezTo>
                  <a:cubicBezTo>
                    <a:pt x="1460" y="937"/>
                    <a:pt x="1452" y="925"/>
                    <a:pt x="1456" y="917"/>
                  </a:cubicBezTo>
                  <a:cubicBezTo>
                    <a:pt x="1451" y="909"/>
                    <a:pt x="1445" y="905"/>
                    <a:pt x="1448" y="895"/>
                  </a:cubicBezTo>
                  <a:cubicBezTo>
                    <a:pt x="1440" y="894"/>
                    <a:pt x="1446" y="886"/>
                    <a:pt x="1443" y="880"/>
                  </a:cubicBezTo>
                  <a:cubicBezTo>
                    <a:pt x="1454" y="862"/>
                    <a:pt x="1478" y="861"/>
                    <a:pt x="1486" y="842"/>
                  </a:cubicBezTo>
                  <a:cubicBezTo>
                    <a:pt x="1488" y="837"/>
                    <a:pt x="1487" y="823"/>
                    <a:pt x="1488" y="812"/>
                  </a:cubicBezTo>
                  <a:cubicBezTo>
                    <a:pt x="1489" y="791"/>
                    <a:pt x="1487" y="765"/>
                    <a:pt x="1497" y="750"/>
                  </a:cubicBezTo>
                  <a:cubicBezTo>
                    <a:pt x="1494" y="740"/>
                    <a:pt x="1500" y="734"/>
                    <a:pt x="1497" y="725"/>
                  </a:cubicBezTo>
                  <a:cubicBezTo>
                    <a:pt x="1480" y="723"/>
                    <a:pt x="1472" y="733"/>
                    <a:pt x="1463" y="737"/>
                  </a:cubicBezTo>
                  <a:close/>
                  <a:moveTo>
                    <a:pt x="1138" y="762"/>
                  </a:moveTo>
                  <a:cubicBezTo>
                    <a:pt x="1097" y="748"/>
                    <a:pt x="1043" y="737"/>
                    <a:pt x="998" y="732"/>
                  </a:cubicBezTo>
                  <a:cubicBezTo>
                    <a:pt x="997" y="729"/>
                    <a:pt x="995" y="737"/>
                    <a:pt x="992" y="737"/>
                  </a:cubicBezTo>
                  <a:cubicBezTo>
                    <a:pt x="993" y="742"/>
                    <a:pt x="993" y="747"/>
                    <a:pt x="993" y="755"/>
                  </a:cubicBezTo>
                  <a:cubicBezTo>
                    <a:pt x="1026" y="756"/>
                    <a:pt x="1056" y="768"/>
                    <a:pt x="1087" y="773"/>
                  </a:cubicBezTo>
                  <a:cubicBezTo>
                    <a:pt x="1115" y="778"/>
                    <a:pt x="1139" y="788"/>
                    <a:pt x="1164" y="793"/>
                  </a:cubicBezTo>
                  <a:cubicBezTo>
                    <a:pt x="1180" y="797"/>
                    <a:pt x="1198" y="796"/>
                    <a:pt x="1213" y="797"/>
                  </a:cubicBezTo>
                  <a:cubicBezTo>
                    <a:pt x="1185" y="789"/>
                    <a:pt x="1162" y="771"/>
                    <a:pt x="1138" y="762"/>
                  </a:cubicBezTo>
                  <a:close/>
                  <a:moveTo>
                    <a:pt x="1499" y="822"/>
                  </a:moveTo>
                  <a:cubicBezTo>
                    <a:pt x="1504" y="824"/>
                    <a:pt x="1504" y="827"/>
                    <a:pt x="1504" y="832"/>
                  </a:cubicBezTo>
                  <a:cubicBezTo>
                    <a:pt x="1504" y="847"/>
                    <a:pt x="1467" y="868"/>
                    <a:pt x="1459" y="884"/>
                  </a:cubicBezTo>
                  <a:cubicBezTo>
                    <a:pt x="1472" y="894"/>
                    <a:pt x="1479" y="883"/>
                    <a:pt x="1494" y="879"/>
                  </a:cubicBezTo>
                  <a:cubicBezTo>
                    <a:pt x="1501" y="873"/>
                    <a:pt x="1504" y="863"/>
                    <a:pt x="1512" y="858"/>
                  </a:cubicBezTo>
                  <a:cubicBezTo>
                    <a:pt x="1515" y="852"/>
                    <a:pt x="1517" y="839"/>
                    <a:pt x="1525" y="842"/>
                  </a:cubicBezTo>
                  <a:cubicBezTo>
                    <a:pt x="1515" y="866"/>
                    <a:pt x="1505" y="887"/>
                    <a:pt x="1482" y="897"/>
                  </a:cubicBezTo>
                  <a:cubicBezTo>
                    <a:pt x="1476" y="899"/>
                    <a:pt x="1464" y="897"/>
                    <a:pt x="1464" y="909"/>
                  </a:cubicBezTo>
                  <a:cubicBezTo>
                    <a:pt x="1472" y="912"/>
                    <a:pt x="1487" y="910"/>
                    <a:pt x="1494" y="907"/>
                  </a:cubicBezTo>
                  <a:cubicBezTo>
                    <a:pt x="1508" y="899"/>
                    <a:pt x="1510" y="881"/>
                    <a:pt x="1524" y="876"/>
                  </a:cubicBezTo>
                  <a:cubicBezTo>
                    <a:pt x="1514" y="898"/>
                    <a:pt x="1503" y="920"/>
                    <a:pt x="1471" y="920"/>
                  </a:cubicBezTo>
                  <a:cubicBezTo>
                    <a:pt x="1472" y="925"/>
                    <a:pt x="1469" y="925"/>
                    <a:pt x="1469" y="929"/>
                  </a:cubicBezTo>
                  <a:cubicBezTo>
                    <a:pt x="1470" y="929"/>
                    <a:pt x="1471" y="930"/>
                    <a:pt x="1471" y="932"/>
                  </a:cubicBezTo>
                  <a:cubicBezTo>
                    <a:pt x="1493" y="941"/>
                    <a:pt x="1517" y="919"/>
                    <a:pt x="1524" y="898"/>
                  </a:cubicBezTo>
                  <a:cubicBezTo>
                    <a:pt x="1528" y="897"/>
                    <a:pt x="1528" y="891"/>
                    <a:pt x="1534" y="892"/>
                  </a:cubicBezTo>
                  <a:cubicBezTo>
                    <a:pt x="1526" y="919"/>
                    <a:pt x="1510" y="939"/>
                    <a:pt x="1481" y="945"/>
                  </a:cubicBezTo>
                  <a:cubicBezTo>
                    <a:pt x="1482" y="949"/>
                    <a:pt x="1481" y="951"/>
                    <a:pt x="1479" y="954"/>
                  </a:cubicBezTo>
                  <a:cubicBezTo>
                    <a:pt x="1484" y="953"/>
                    <a:pt x="1488" y="957"/>
                    <a:pt x="1493" y="959"/>
                  </a:cubicBezTo>
                  <a:cubicBezTo>
                    <a:pt x="1523" y="946"/>
                    <a:pt x="1545" y="917"/>
                    <a:pt x="1545" y="884"/>
                  </a:cubicBezTo>
                  <a:cubicBezTo>
                    <a:pt x="1546" y="854"/>
                    <a:pt x="1525" y="830"/>
                    <a:pt x="1522" y="799"/>
                  </a:cubicBezTo>
                  <a:cubicBezTo>
                    <a:pt x="1524" y="787"/>
                    <a:pt x="1525" y="771"/>
                    <a:pt x="1520" y="757"/>
                  </a:cubicBezTo>
                  <a:cubicBezTo>
                    <a:pt x="1491" y="759"/>
                    <a:pt x="1502" y="799"/>
                    <a:pt x="1499" y="822"/>
                  </a:cubicBezTo>
                  <a:close/>
                  <a:moveTo>
                    <a:pt x="1165" y="803"/>
                  </a:moveTo>
                  <a:cubicBezTo>
                    <a:pt x="1150" y="801"/>
                    <a:pt x="1133" y="792"/>
                    <a:pt x="1115" y="787"/>
                  </a:cubicBezTo>
                  <a:cubicBezTo>
                    <a:pt x="1104" y="784"/>
                    <a:pt x="1093" y="783"/>
                    <a:pt x="1084" y="782"/>
                  </a:cubicBezTo>
                  <a:cubicBezTo>
                    <a:pt x="1077" y="781"/>
                    <a:pt x="1072" y="779"/>
                    <a:pt x="1066" y="777"/>
                  </a:cubicBezTo>
                  <a:cubicBezTo>
                    <a:pt x="1033" y="769"/>
                    <a:pt x="1003" y="769"/>
                    <a:pt x="976" y="760"/>
                  </a:cubicBezTo>
                  <a:cubicBezTo>
                    <a:pt x="974" y="759"/>
                    <a:pt x="969" y="763"/>
                    <a:pt x="967" y="763"/>
                  </a:cubicBezTo>
                  <a:cubicBezTo>
                    <a:pt x="979" y="801"/>
                    <a:pt x="981" y="839"/>
                    <a:pt x="992" y="880"/>
                  </a:cubicBezTo>
                  <a:cubicBezTo>
                    <a:pt x="1000" y="873"/>
                    <a:pt x="1004" y="862"/>
                    <a:pt x="1021" y="863"/>
                  </a:cubicBezTo>
                  <a:cubicBezTo>
                    <a:pt x="1037" y="877"/>
                    <a:pt x="1043" y="895"/>
                    <a:pt x="1037" y="915"/>
                  </a:cubicBezTo>
                  <a:cubicBezTo>
                    <a:pt x="1035" y="923"/>
                    <a:pt x="1028" y="930"/>
                    <a:pt x="1033" y="937"/>
                  </a:cubicBezTo>
                  <a:cubicBezTo>
                    <a:pt x="1051" y="933"/>
                    <a:pt x="1067" y="935"/>
                    <a:pt x="1082" y="929"/>
                  </a:cubicBezTo>
                  <a:cubicBezTo>
                    <a:pt x="1095" y="923"/>
                    <a:pt x="1108" y="906"/>
                    <a:pt x="1127" y="915"/>
                  </a:cubicBezTo>
                  <a:cubicBezTo>
                    <a:pt x="1137" y="950"/>
                    <a:pt x="1100" y="955"/>
                    <a:pt x="1084" y="971"/>
                  </a:cubicBezTo>
                  <a:cubicBezTo>
                    <a:pt x="1107" y="964"/>
                    <a:pt x="1124" y="964"/>
                    <a:pt x="1149" y="962"/>
                  </a:cubicBezTo>
                  <a:cubicBezTo>
                    <a:pt x="1158" y="969"/>
                    <a:pt x="1147" y="980"/>
                    <a:pt x="1147" y="986"/>
                  </a:cubicBezTo>
                  <a:cubicBezTo>
                    <a:pt x="1147" y="991"/>
                    <a:pt x="1151" y="993"/>
                    <a:pt x="1148" y="1001"/>
                  </a:cubicBezTo>
                  <a:cubicBezTo>
                    <a:pt x="1138" y="1009"/>
                    <a:pt x="1121" y="1021"/>
                    <a:pt x="1107" y="1029"/>
                  </a:cubicBezTo>
                  <a:cubicBezTo>
                    <a:pt x="1117" y="1032"/>
                    <a:pt x="1122" y="1055"/>
                    <a:pt x="1105" y="1056"/>
                  </a:cubicBezTo>
                  <a:cubicBezTo>
                    <a:pt x="1081" y="1057"/>
                    <a:pt x="1042" y="1047"/>
                    <a:pt x="1023" y="1045"/>
                  </a:cubicBezTo>
                  <a:cubicBezTo>
                    <a:pt x="1027" y="1067"/>
                    <a:pt x="1032" y="1087"/>
                    <a:pt x="1042" y="1104"/>
                  </a:cubicBezTo>
                  <a:cubicBezTo>
                    <a:pt x="1105" y="1111"/>
                    <a:pt x="1186" y="1112"/>
                    <a:pt x="1239" y="1102"/>
                  </a:cubicBezTo>
                  <a:cubicBezTo>
                    <a:pt x="1231" y="1054"/>
                    <a:pt x="1239" y="1008"/>
                    <a:pt x="1234" y="960"/>
                  </a:cubicBezTo>
                  <a:cubicBezTo>
                    <a:pt x="1231" y="935"/>
                    <a:pt x="1225" y="910"/>
                    <a:pt x="1221" y="883"/>
                  </a:cubicBezTo>
                  <a:cubicBezTo>
                    <a:pt x="1219" y="866"/>
                    <a:pt x="1221" y="856"/>
                    <a:pt x="1215" y="842"/>
                  </a:cubicBezTo>
                  <a:cubicBezTo>
                    <a:pt x="1218" y="831"/>
                    <a:pt x="1211" y="821"/>
                    <a:pt x="1209" y="811"/>
                  </a:cubicBezTo>
                  <a:cubicBezTo>
                    <a:pt x="1197" y="804"/>
                    <a:pt x="1181" y="806"/>
                    <a:pt x="1165" y="803"/>
                  </a:cubicBezTo>
                  <a:close/>
                  <a:moveTo>
                    <a:pt x="1223" y="816"/>
                  </a:moveTo>
                  <a:cubicBezTo>
                    <a:pt x="1232" y="851"/>
                    <a:pt x="1231" y="888"/>
                    <a:pt x="1238" y="927"/>
                  </a:cubicBezTo>
                  <a:cubicBezTo>
                    <a:pt x="1239" y="933"/>
                    <a:pt x="1242" y="940"/>
                    <a:pt x="1243" y="947"/>
                  </a:cubicBezTo>
                  <a:cubicBezTo>
                    <a:pt x="1250" y="1000"/>
                    <a:pt x="1241" y="1060"/>
                    <a:pt x="1250" y="1106"/>
                  </a:cubicBezTo>
                  <a:cubicBezTo>
                    <a:pt x="1248" y="1109"/>
                    <a:pt x="1242" y="1108"/>
                    <a:pt x="1241" y="1112"/>
                  </a:cubicBezTo>
                  <a:cubicBezTo>
                    <a:pt x="1247" y="1132"/>
                    <a:pt x="1275" y="1135"/>
                    <a:pt x="1294" y="1121"/>
                  </a:cubicBezTo>
                  <a:cubicBezTo>
                    <a:pt x="1303" y="1014"/>
                    <a:pt x="1308" y="902"/>
                    <a:pt x="1325" y="802"/>
                  </a:cubicBezTo>
                  <a:cubicBezTo>
                    <a:pt x="1325" y="801"/>
                    <a:pt x="1324" y="801"/>
                    <a:pt x="1322" y="801"/>
                  </a:cubicBezTo>
                  <a:cubicBezTo>
                    <a:pt x="1301" y="825"/>
                    <a:pt x="1256" y="821"/>
                    <a:pt x="1223" y="816"/>
                  </a:cubicBezTo>
                  <a:close/>
                  <a:moveTo>
                    <a:pt x="638" y="929"/>
                  </a:moveTo>
                  <a:cubicBezTo>
                    <a:pt x="629" y="934"/>
                    <a:pt x="620" y="928"/>
                    <a:pt x="611" y="928"/>
                  </a:cubicBezTo>
                  <a:cubicBezTo>
                    <a:pt x="593" y="927"/>
                    <a:pt x="572" y="931"/>
                    <a:pt x="552" y="932"/>
                  </a:cubicBezTo>
                  <a:cubicBezTo>
                    <a:pt x="517" y="933"/>
                    <a:pt x="479" y="933"/>
                    <a:pt x="441" y="932"/>
                  </a:cubicBezTo>
                  <a:cubicBezTo>
                    <a:pt x="437" y="931"/>
                    <a:pt x="431" y="931"/>
                    <a:pt x="427" y="932"/>
                  </a:cubicBezTo>
                  <a:cubicBezTo>
                    <a:pt x="370" y="937"/>
                    <a:pt x="323" y="934"/>
                    <a:pt x="272" y="937"/>
                  </a:cubicBezTo>
                  <a:cubicBezTo>
                    <a:pt x="258" y="937"/>
                    <a:pt x="241" y="940"/>
                    <a:pt x="232" y="938"/>
                  </a:cubicBezTo>
                  <a:cubicBezTo>
                    <a:pt x="211" y="934"/>
                    <a:pt x="209" y="919"/>
                    <a:pt x="209" y="905"/>
                  </a:cubicBezTo>
                  <a:cubicBezTo>
                    <a:pt x="209" y="888"/>
                    <a:pt x="213" y="873"/>
                    <a:pt x="223" y="864"/>
                  </a:cubicBezTo>
                  <a:cubicBezTo>
                    <a:pt x="243" y="866"/>
                    <a:pt x="267" y="859"/>
                    <a:pt x="282" y="864"/>
                  </a:cubicBezTo>
                  <a:cubicBezTo>
                    <a:pt x="304" y="861"/>
                    <a:pt x="333" y="865"/>
                    <a:pt x="356" y="866"/>
                  </a:cubicBezTo>
                  <a:cubicBezTo>
                    <a:pt x="376" y="866"/>
                    <a:pt x="397" y="863"/>
                    <a:pt x="418" y="862"/>
                  </a:cubicBezTo>
                  <a:cubicBezTo>
                    <a:pt x="440" y="861"/>
                    <a:pt x="463" y="865"/>
                    <a:pt x="486" y="863"/>
                  </a:cubicBezTo>
                  <a:cubicBezTo>
                    <a:pt x="544" y="858"/>
                    <a:pt x="598" y="864"/>
                    <a:pt x="651" y="864"/>
                  </a:cubicBezTo>
                  <a:cubicBezTo>
                    <a:pt x="648" y="858"/>
                    <a:pt x="641" y="854"/>
                    <a:pt x="634" y="849"/>
                  </a:cubicBezTo>
                  <a:cubicBezTo>
                    <a:pt x="624" y="842"/>
                    <a:pt x="616" y="832"/>
                    <a:pt x="603" y="834"/>
                  </a:cubicBezTo>
                  <a:cubicBezTo>
                    <a:pt x="593" y="827"/>
                    <a:pt x="577" y="827"/>
                    <a:pt x="563" y="827"/>
                  </a:cubicBezTo>
                  <a:cubicBezTo>
                    <a:pt x="523" y="827"/>
                    <a:pt x="491" y="836"/>
                    <a:pt x="452" y="828"/>
                  </a:cubicBezTo>
                  <a:cubicBezTo>
                    <a:pt x="442" y="839"/>
                    <a:pt x="428" y="844"/>
                    <a:pt x="409" y="841"/>
                  </a:cubicBezTo>
                  <a:cubicBezTo>
                    <a:pt x="407" y="842"/>
                    <a:pt x="411" y="849"/>
                    <a:pt x="405" y="849"/>
                  </a:cubicBezTo>
                  <a:cubicBezTo>
                    <a:pt x="400" y="851"/>
                    <a:pt x="401" y="846"/>
                    <a:pt x="398" y="847"/>
                  </a:cubicBezTo>
                  <a:cubicBezTo>
                    <a:pt x="399" y="853"/>
                    <a:pt x="396" y="855"/>
                    <a:pt x="393" y="857"/>
                  </a:cubicBezTo>
                  <a:cubicBezTo>
                    <a:pt x="388" y="857"/>
                    <a:pt x="389" y="852"/>
                    <a:pt x="386" y="851"/>
                  </a:cubicBezTo>
                  <a:cubicBezTo>
                    <a:pt x="387" y="855"/>
                    <a:pt x="380" y="858"/>
                    <a:pt x="376" y="854"/>
                  </a:cubicBezTo>
                  <a:cubicBezTo>
                    <a:pt x="376" y="849"/>
                    <a:pt x="380" y="847"/>
                    <a:pt x="380" y="842"/>
                  </a:cubicBezTo>
                  <a:cubicBezTo>
                    <a:pt x="356" y="856"/>
                    <a:pt x="323" y="851"/>
                    <a:pt x="299" y="841"/>
                  </a:cubicBezTo>
                  <a:cubicBezTo>
                    <a:pt x="267" y="853"/>
                    <a:pt x="240" y="841"/>
                    <a:pt x="208" y="854"/>
                  </a:cubicBezTo>
                  <a:cubicBezTo>
                    <a:pt x="199" y="874"/>
                    <a:pt x="187" y="903"/>
                    <a:pt x="201" y="924"/>
                  </a:cubicBezTo>
                  <a:cubicBezTo>
                    <a:pt x="199" y="926"/>
                    <a:pt x="198" y="929"/>
                    <a:pt x="198" y="934"/>
                  </a:cubicBezTo>
                  <a:cubicBezTo>
                    <a:pt x="208" y="948"/>
                    <a:pt x="235" y="944"/>
                    <a:pt x="262" y="943"/>
                  </a:cubicBezTo>
                  <a:cubicBezTo>
                    <a:pt x="289" y="941"/>
                    <a:pt x="322" y="942"/>
                    <a:pt x="353" y="942"/>
                  </a:cubicBezTo>
                  <a:cubicBezTo>
                    <a:pt x="396" y="941"/>
                    <a:pt x="455" y="944"/>
                    <a:pt x="499" y="944"/>
                  </a:cubicBezTo>
                  <a:cubicBezTo>
                    <a:pt x="525" y="944"/>
                    <a:pt x="554" y="944"/>
                    <a:pt x="577" y="943"/>
                  </a:cubicBezTo>
                  <a:cubicBezTo>
                    <a:pt x="608" y="942"/>
                    <a:pt x="635" y="941"/>
                    <a:pt x="659" y="933"/>
                  </a:cubicBezTo>
                  <a:cubicBezTo>
                    <a:pt x="661" y="926"/>
                    <a:pt x="652" y="915"/>
                    <a:pt x="643" y="914"/>
                  </a:cubicBezTo>
                  <a:cubicBezTo>
                    <a:pt x="643" y="917"/>
                    <a:pt x="643" y="925"/>
                    <a:pt x="638" y="929"/>
                  </a:cubicBezTo>
                  <a:close/>
                  <a:moveTo>
                    <a:pt x="515" y="871"/>
                  </a:moveTo>
                  <a:cubicBezTo>
                    <a:pt x="507" y="871"/>
                    <a:pt x="500" y="874"/>
                    <a:pt x="492" y="874"/>
                  </a:cubicBezTo>
                  <a:cubicBezTo>
                    <a:pt x="488" y="874"/>
                    <a:pt x="485" y="872"/>
                    <a:pt x="481" y="872"/>
                  </a:cubicBezTo>
                  <a:cubicBezTo>
                    <a:pt x="474" y="872"/>
                    <a:pt x="467" y="874"/>
                    <a:pt x="460" y="874"/>
                  </a:cubicBezTo>
                  <a:cubicBezTo>
                    <a:pt x="399" y="873"/>
                    <a:pt x="336" y="875"/>
                    <a:pt x="283" y="874"/>
                  </a:cubicBezTo>
                  <a:cubicBezTo>
                    <a:pt x="268" y="874"/>
                    <a:pt x="244" y="869"/>
                    <a:pt x="238" y="883"/>
                  </a:cubicBezTo>
                  <a:cubicBezTo>
                    <a:pt x="255" y="881"/>
                    <a:pt x="268" y="885"/>
                    <a:pt x="279" y="887"/>
                  </a:cubicBezTo>
                  <a:cubicBezTo>
                    <a:pt x="286" y="888"/>
                    <a:pt x="295" y="885"/>
                    <a:pt x="298" y="892"/>
                  </a:cubicBezTo>
                  <a:cubicBezTo>
                    <a:pt x="274" y="892"/>
                    <a:pt x="258" y="889"/>
                    <a:pt x="242" y="895"/>
                  </a:cubicBezTo>
                  <a:cubicBezTo>
                    <a:pt x="248" y="911"/>
                    <a:pt x="270" y="905"/>
                    <a:pt x="288" y="904"/>
                  </a:cubicBezTo>
                  <a:cubicBezTo>
                    <a:pt x="333" y="902"/>
                    <a:pt x="360" y="901"/>
                    <a:pt x="395" y="908"/>
                  </a:cubicBezTo>
                  <a:cubicBezTo>
                    <a:pt x="362" y="908"/>
                    <a:pt x="309" y="911"/>
                    <a:pt x="269" y="913"/>
                  </a:cubicBezTo>
                  <a:cubicBezTo>
                    <a:pt x="255" y="914"/>
                    <a:pt x="244" y="914"/>
                    <a:pt x="244" y="924"/>
                  </a:cubicBezTo>
                  <a:cubicBezTo>
                    <a:pt x="357" y="923"/>
                    <a:pt x="504" y="929"/>
                    <a:pt x="626" y="917"/>
                  </a:cubicBezTo>
                  <a:cubicBezTo>
                    <a:pt x="610" y="902"/>
                    <a:pt x="575" y="917"/>
                    <a:pt x="561" y="909"/>
                  </a:cubicBezTo>
                  <a:cubicBezTo>
                    <a:pt x="577" y="906"/>
                    <a:pt x="603" y="908"/>
                    <a:pt x="622" y="899"/>
                  </a:cubicBezTo>
                  <a:cubicBezTo>
                    <a:pt x="597" y="898"/>
                    <a:pt x="571" y="897"/>
                    <a:pt x="545" y="895"/>
                  </a:cubicBezTo>
                  <a:cubicBezTo>
                    <a:pt x="528" y="895"/>
                    <a:pt x="513" y="900"/>
                    <a:pt x="506" y="893"/>
                  </a:cubicBezTo>
                  <a:cubicBezTo>
                    <a:pt x="542" y="892"/>
                    <a:pt x="570" y="889"/>
                    <a:pt x="603" y="889"/>
                  </a:cubicBezTo>
                  <a:cubicBezTo>
                    <a:pt x="610" y="889"/>
                    <a:pt x="620" y="892"/>
                    <a:pt x="624" y="887"/>
                  </a:cubicBezTo>
                  <a:cubicBezTo>
                    <a:pt x="570" y="889"/>
                    <a:pt x="502" y="886"/>
                    <a:pt x="449" y="878"/>
                  </a:cubicBezTo>
                  <a:cubicBezTo>
                    <a:pt x="496" y="876"/>
                    <a:pt x="549" y="885"/>
                    <a:pt x="596" y="880"/>
                  </a:cubicBezTo>
                  <a:cubicBezTo>
                    <a:pt x="606" y="879"/>
                    <a:pt x="619" y="879"/>
                    <a:pt x="627" y="873"/>
                  </a:cubicBezTo>
                  <a:cubicBezTo>
                    <a:pt x="594" y="877"/>
                    <a:pt x="553" y="868"/>
                    <a:pt x="515" y="871"/>
                  </a:cubicBezTo>
                  <a:close/>
                  <a:moveTo>
                    <a:pt x="1558" y="892"/>
                  </a:moveTo>
                  <a:cubicBezTo>
                    <a:pt x="1555" y="898"/>
                    <a:pt x="1552" y="899"/>
                    <a:pt x="1554" y="907"/>
                  </a:cubicBezTo>
                  <a:cubicBezTo>
                    <a:pt x="1546" y="918"/>
                    <a:pt x="1545" y="929"/>
                    <a:pt x="1537" y="940"/>
                  </a:cubicBezTo>
                  <a:cubicBezTo>
                    <a:pt x="1536" y="945"/>
                    <a:pt x="1541" y="938"/>
                    <a:pt x="1542" y="935"/>
                  </a:cubicBezTo>
                  <a:cubicBezTo>
                    <a:pt x="1557" y="929"/>
                    <a:pt x="1561" y="912"/>
                    <a:pt x="1568" y="897"/>
                  </a:cubicBezTo>
                  <a:cubicBezTo>
                    <a:pt x="1563" y="890"/>
                    <a:pt x="1562" y="880"/>
                    <a:pt x="1557" y="873"/>
                  </a:cubicBezTo>
                  <a:cubicBezTo>
                    <a:pt x="1558" y="877"/>
                    <a:pt x="1557" y="885"/>
                    <a:pt x="1558" y="892"/>
                  </a:cubicBezTo>
                  <a:close/>
                  <a:moveTo>
                    <a:pt x="1074" y="1001"/>
                  </a:moveTo>
                  <a:cubicBezTo>
                    <a:pt x="1103" y="1005"/>
                    <a:pt x="1130" y="992"/>
                    <a:pt x="1135" y="975"/>
                  </a:cubicBezTo>
                  <a:cubicBezTo>
                    <a:pt x="1112" y="970"/>
                    <a:pt x="1071" y="998"/>
                    <a:pt x="1062" y="970"/>
                  </a:cubicBezTo>
                  <a:cubicBezTo>
                    <a:pt x="1080" y="959"/>
                    <a:pt x="1099" y="949"/>
                    <a:pt x="1115" y="935"/>
                  </a:cubicBezTo>
                  <a:cubicBezTo>
                    <a:pt x="1115" y="932"/>
                    <a:pt x="1115" y="929"/>
                    <a:pt x="1115" y="925"/>
                  </a:cubicBezTo>
                  <a:cubicBezTo>
                    <a:pt x="1106" y="921"/>
                    <a:pt x="1097" y="934"/>
                    <a:pt x="1086" y="938"/>
                  </a:cubicBezTo>
                  <a:cubicBezTo>
                    <a:pt x="1073" y="942"/>
                    <a:pt x="1055" y="945"/>
                    <a:pt x="1046" y="947"/>
                  </a:cubicBezTo>
                  <a:cubicBezTo>
                    <a:pt x="1036" y="948"/>
                    <a:pt x="1024" y="948"/>
                    <a:pt x="1021" y="942"/>
                  </a:cubicBezTo>
                  <a:cubicBezTo>
                    <a:pt x="1014" y="930"/>
                    <a:pt x="1025" y="918"/>
                    <a:pt x="1027" y="910"/>
                  </a:cubicBezTo>
                  <a:cubicBezTo>
                    <a:pt x="1030" y="895"/>
                    <a:pt x="1026" y="883"/>
                    <a:pt x="1013" y="874"/>
                  </a:cubicBezTo>
                  <a:cubicBezTo>
                    <a:pt x="1013" y="875"/>
                    <a:pt x="1012" y="876"/>
                    <a:pt x="1011" y="876"/>
                  </a:cubicBezTo>
                  <a:cubicBezTo>
                    <a:pt x="1008" y="900"/>
                    <a:pt x="993" y="929"/>
                    <a:pt x="972" y="939"/>
                  </a:cubicBezTo>
                  <a:cubicBezTo>
                    <a:pt x="969" y="946"/>
                    <a:pt x="966" y="949"/>
                    <a:pt x="968" y="958"/>
                  </a:cubicBezTo>
                  <a:cubicBezTo>
                    <a:pt x="968" y="961"/>
                    <a:pt x="964" y="960"/>
                    <a:pt x="965" y="964"/>
                  </a:cubicBezTo>
                  <a:cubicBezTo>
                    <a:pt x="965" y="982"/>
                    <a:pt x="969" y="998"/>
                    <a:pt x="978" y="1009"/>
                  </a:cubicBezTo>
                  <a:cubicBezTo>
                    <a:pt x="980" y="1011"/>
                    <a:pt x="985" y="1011"/>
                    <a:pt x="987" y="1014"/>
                  </a:cubicBezTo>
                  <a:cubicBezTo>
                    <a:pt x="990" y="1017"/>
                    <a:pt x="991" y="1023"/>
                    <a:pt x="995" y="1025"/>
                  </a:cubicBezTo>
                  <a:cubicBezTo>
                    <a:pt x="1013" y="1039"/>
                    <a:pt x="1039" y="1032"/>
                    <a:pt x="1059" y="1036"/>
                  </a:cubicBezTo>
                  <a:cubicBezTo>
                    <a:pt x="1070" y="1044"/>
                    <a:pt x="1087" y="1047"/>
                    <a:pt x="1098" y="1043"/>
                  </a:cubicBezTo>
                  <a:cubicBezTo>
                    <a:pt x="1093" y="1037"/>
                    <a:pt x="1080" y="1033"/>
                    <a:pt x="1074" y="1025"/>
                  </a:cubicBezTo>
                  <a:cubicBezTo>
                    <a:pt x="1095" y="1019"/>
                    <a:pt x="1124" y="1014"/>
                    <a:pt x="1130" y="998"/>
                  </a:cubicBezTo>
                  <a:cubicBezTo>
                    <a:pt x="1130" y="999"/>
                    <a:pt x="1129" y="999"/>
                    <a:pt x="1129" y="1000"/>
                  </a:cubicBezTo>
                  <a:cubicBezTo>
                    <a:pt x="1117" y="1006"/>
                    <a:pt x="1082" y="1019"/>
                    <a:pt x="1074" y="1001"/>
                  </a:cubicBezTo>
                  <a:close/>
                  <a:moveTo>
                    <a:pt x="995" y="894"/>
                  </a:moveTo>
                  <a:cubicBezTo>
                    <a:pt x="990" y="891"/>
                    <a:pt x="997" y="882"/>
                    <a:pt x="992" y="882"/>
                  </a:cubicBezTo>
                  <a:cubicBezTo>
                    <a:pt x="990" y="887"/>
                    <a:pt x="991" y="896"/>
                    <a:pt x="995" y="894"/>
                  </a:cubicBezTo>
                  <a:close/>
                  <a:moveTo>
                    <a:pt x="981" y="919"/>
                  </a:moveTo>
                  <a:cubicBezTo>
                    <a:pt x="982" y="915"/>
                    <a:pt x="986" y="913"/>
                    <a:pt x="988" y="909"/>
                  </a:cubicBezTo>
                  <a:cubicBezTo>
                    <a:pt x="982" y="910"/>
                    <a:pt x="987" y="899"/>
                    <a:pt x="981" y="899"/>
                  </a:cubicBezTo>
                  <a:cubicBezTo>
                    <a:pt x="982" y="905"/>
                    <a:pt x="978" y="913"/>
                    <a:pt x="981" y="919"/>
                  </a:cubicBezTo>
                  <a:close/>
                  <a:moveTo>
                    <a:pt x="1508" y="970"/>
                  </a:moveTo>
                  <a:cubicBezTo>
                    <a:pt x="1502" y="964"/>
                    <a:pt x="1495" y="972"/>
                    <a:pt x="1488" y="971"/>
                  </a:cubicBezTo>
                  <a:cubicBezTo>
                    <a:pt x="1486" y="989"/>
                    <a:pt x="1480" y="1008"/>
                    <a:pt x="1479" y="1025"/>
                  </a:cubicBezTo>
                  <a:cubicBezTo>
                    <a:pt x="1504" y="1019"/>
                    <a:pt x="1561" y="1025"/>
                    <a:pt x="1568" y="996"/>
                  </a:cubicBezTo>
                  <a:cubicBezTo>
                    <a:pt x="1572" y="998"/>
                    <a:pt x="1570" y="992"/>
                    <a:pt x="1573" y="993"/>
                  </a:cubicBezTo>
                  <a:cubicBezTo>
                    <a:pt x="1573" y="991"/>
                    <a:pt x="1573" y="989"/>
                    <a:pt x="1573" y="986"/>
                  </a:cubicBezTo>
                  <a:cubicBezTo>
                    <a:pt x="1577" y="990"/>
                    <a:pt x="1575" y="982"/>
                    <a:pt x="1579" y="981"/>
                  </a:cubicBezTo>
                  <a:cubicBezTo>
                    <a:pt x="1578" y="957"/>
                    <a:pt x="1581" y="933"/>
                    <a:pt x="1570" y="910"/>
                  </a:cubicBezTo>
                  <a:cubicBezTo>
                    <a:pt x="1561" y="941"/>
                    <a:pt x="1538" y="959"/>
                    <a:pt x="1508" y="970"/>
                  </a:cubicBezTo>
                  <a:close/>
                  <a:moveTo>
                    <a:pt x="182" y="927"/>
                  </a:moveTo>
                  <a:cubicBezTo>
                    <a:pt x="178" y="933"/>
                    <a:pt x="168" y="933"/>
                    <a:pt x="164" y="940"/>
                  </a:cubicBezTo>
                  <a:cubicBezTo>
                    <a:pt x="173" y="944"/>
                    <a:pt x="186" y="945"/>
                    <a:pt x="196" y="948"/>
                  </a:cubicBezTo>
                  <a:cubicBezTo>
                    <a:pt x="192" y="940"/>
                    <a:pt x="187" y="933"/>
                    <a:pt x="182" y="927"/>
                  </a:cubicBezTo>
                  <a:close/>
                  <a:moveTo>
                    <a:pt x="950" y="1021"/>
                  </a:moveTo>
                  <a:cubicBezTo>
                    <a:pt x="955" y="1020"/>
                    <a:pt x="963" y="1022"/>
                    <a:pt x="970" y="1020"/>
                  </a:cubicBezTo>
                  <a:cubicBezTo>
                    <a:pt x="968" y="1012"/>
                    <a:pt x="964" y="1007"/>
                    <a:pt x="960" y="1003"/>
                  </a:cubicBezTo>
                  <a:cubicBezTo>
                    <a:pt x="962" y="999"/>
                    <a:pt x="957" y="990"/>
                    <a:pt x="956" y="983"/>
                  </a:cubicBezTo>
                  <a:cubicBezTo>
                    <a:pt x="955" y="971"/>
                    <a:pt x="958" y="959"/>
                    <a:pt x="955" y="949"/>
                  </a:cubicBezTo>
                  <a:cubicBezTo>
                    <a:pt x="958" y="947"/>
                    <a:pt x="955" y="946"/>
                    <a:pt x="957" y="943"/>
                  </a:cubicBezTo>
                  <a:cubicBezTo>
                    <a:pt x="952" y="942"/>
                    <a:pt x="949" y="942"/>
                    <a:pt x="946" y="942"/>
                  </a:cubicBezTo>
                  <a:cubicBezTo>
                    <a:pt x="935" y="967"/>
                    <a:pt x="928" y="1003"/>
                    <a:pt x="950" y="1021"/>
                  </a:cubicBezTo>
                  <a:close/>
                  <a:moveTo>
                    <a:pt x="624" y="964"/>
                  </a:moveTo>
                  <a:cubicBezTo>
                    <a:pt x="616" y="962"/>
                    <a:pt x="606" y="957"/>
                    <a:pt x="603" y="953"/>
                  </a:cubicBezTo>
                  <a:cubicBezTo>
                    <a:pt x="604" y="953"/>
                    <a:pt x="605" y="952"/>
                    <a:pt x="604" y="950"/>
                  </a:cubicBezTo>
                  <a:cubicBezTo>
                    <a:pt x="579" y="955"/>
                    <a:pt x="552" y="950"/>
                    <a:pt x="523" y="950"/>
                  </a:cubicBezTo>
                  <a:cubicBezTo>
                    <a:pt x="515" y="950"/>
                    <a:pt x="507" y="954"/>
                    <a:pt x="499" y="954"/>
                  </a:cubicBezTo>
                  <a:cubicBezTo>
                    <a:pt x="492" y="954"/>
                    <a:pt x="486" y="952"/>
                    <a:pt x="479" y="952"/>
                  </a:cubicBezTo>
                  <a:cubicBezTo>
                    <a:pt x="443" y="951"/>
                    <a:pt x="404" y="953"/>
                    <a:pt x="365" y="953"/>
                  </a:cubicBezTo>
                  <a:cubicBezTo>
                    <a:pt x="348" y="953"/>
                    <a:pt x="330" y="954"/>
                    <a:pt x="313" y="954"/>
                  </a:cubicBezTo>
                  <a:cubicBezTo>
                    <a:pt x="299" y="954"/>
                    <a:pt x="286" y="951"/>
                    <a:pt x="273" y="952"/>
                  </a:cubicBezTo>
                  <a:cubicBezTo>
                    <a:pt x="255" y="953"/>
                    <a:pt x="238" y="957"/>
                    <a:pt x="221" y="958"/>
                  </a:cubicBezTo>
                  <a:cubicBezTo>
                    <a:pt x="204" y="959"/>
                    <a:pt x="185" y="954"/>
                    <a:pt x="172" y="960"/>
                  </a:cubicBezTo>
                  <a:cubicBezTo>
                    <a:pt x="168" y="958"/>
                    <a:pt x="173" y="952"/>
                    <a:pt x="168" y="952"/>
                  </a:cubicBezTo>
                  <a:cubicBezTo>
                    <a:pt x="161" y="947"/>
                    <a:pt x="151" y="951"/>
                    <a:pt x="146" y="952"/>
                  </a:cubicBezTo>
                  <a:cubicBezTo>
                    <a:pt x="132" y="966"/>
                    <a:pt x="129" y="989"/>
                    <a:pt x="143" y="1004"/>
                  </a:cubicBezTo>
                  <a:cubicBezTo>
                    <a:pt x="148" y="1013"/>
                    <a:pt x="166" y="1005"/>
                    <a:pt x="172" y="1006"/>
                  </a:cubicBezTo>
                  <a:cubicBezTo>
                    <a:pt x="202" y="1013"/>
                    <a:pt x="240" y="1012"/>
                    <a:pt x="272" y="1013"/>
                  </a:cubicBezTo>
                  <a:cubicBezTo>
                    <a:pt x="293" y="1013"/>
                    <a:pt x="315" y="1018"/>
                    <a:pt x="333" y="1019"/>
                  </a:cubicBezTo>
                  <a:cubicBezTo>
                    <a:pt x="361" y="1021"/>
                    <a:pt x="394" y="1015"/>
                    <a:pt x="425" y="1019"/>
                  </a:cubicBezTo>
                  <a:cubicBezTo>
                    <a:pt x="484" y="1025"/>
                    <a:pt x="541" y="1026"/>
                    <a:pt x="589" y="1023"/>
                  </a:cubicBezTo>
                  <a:cubicBezTo>
                    <a:pt x="601" y="1029"/>
                    <a:pt x="614" y="1025"/>
                    <a:pt x="626" y="1023"/>
                  </a:cubicBezTo>
                  <a:cubicBezTo>
                    <a:pt x="631" y="1002"/>
                    <a:pt x="636" y="982"/>
                    <a:pt x="624" y="964"/>
                  </a:cubicBezTo>
                  <a:close/>
                  <a:moveTo>
                    <a:pt x="128" y="1010"/>
                  </a:moveTo>
                  <a:cubicBezTo>
                    <a:pt x="115" y="1004"/>
                    <a:pt x="89" y="1012"/>
                    <a:pt x="67" y="1011"/>
                  </a:cubicBezTo>
                  <a:cubicBezTo>
                    <a:pt x="57" y="1011"/>
                    <a:pt x="49" y="1009"/>
                    <a:pt x="44" y="1011"/>
                  </a:cubicBezTo>
                  <a:cubicBezTo>
                    <a:pt x="36" y="1015"/>
                    <a:pt x="31" y="1025"/>
                    <a:pt x="26" y="1031"/>
                  </a:cubicBezTo>
                  <a:cubicBezTo>
                    <a:pt x="21" y="1038"/>
                    <a:pt x="12" y="1045"/>
                    <a:pt x="11" y="1053"/>
                  </a:cubicBezTo>
                  <a:cubicBezTo>
                    <a:pt x="11" y="1063"/>
                    <a:pt x="18" y="1067"/>
                    <a:pt x="21" y="1076"/>
                  </a:cubicBezTo>
                  <a:cubicBezTo>
                    <a:pt x="66" y="1101"/>
                    <a:pt x="127" y="1108"/>
                    <a:pt x="191" y="1114"/>
                  </a:cubicBezTo>
                  <a:cubicBezTo>
                    <a:pt x="204" y="1115"/>
                    <a:pt x="218" y="1116"/>
                    <a:pt x="232" y="1117"/>
                  </a:cubicBezTo>
                  <a:cubicBezTo>
                    <a:pt x="304" y="1123"/>
                    <a:pt x="384" y="1120"/>
                    <a:pt x="441" y="1122"/>
                  </a:cubicBezTo>
                  <a:cubicBezTo>
                    <a:pt x="471" y="1124"/>
                    <a:pt x="500" y="1130"/>
                    <a:pt x="530" y="1134"/>
                  </a:cubicBezTo>
                  <a:cubicBezTo>
                    <a:pt x="554" y="1136"/>
                    <a:pt x="579" y="1134"/>
                    <a:pt x="603" y="1136"/>
                  </a:cubicBezTo>
                  <a:cubicBezTo>
                    <a:pt x="625" y="1138"/>
                    <a:pt x="648" y="1142"/>
                    <a:pt x="669" y="1143"/>
                  </a:cubicBezTo>
                  <a:cubicBezTo>
                    <a:pt x="697" y="1146"/>
                    <a:pt x="726" y="1144"/>
                    <a:pt x="754" y="1145"/>
                  </a:cubicBezTo>
                  <a:cubicBezTo>
                    <a:pt x="860" y="1149"/>
                    <a:pt x="960" y="1147"/>
                    <a:pt x="1069" y="1156"/>
                  </a:cubicBezTo>
                  <a:cubicBezTo>
                    <a:pt x="1085" y="1157"/>
                    <a:pt x="1101" y="1160"/>
                    <a:pt x="1117" y="1161"/>
                  </a:cubicBezTo>
                  <a:cubicBezTo>
                    <a:pt x="1139" y="1162"/>
                    <a:pt x="1164" y="1158"/>
                    <a:pt x="1189" y="1158"/>
                  </a:cubicBezTo>
                  <a:cubicBezTo>
                    <a:pt x="1210" y="1159"/>
                    <a:pt x="1230" y="1164"/>
                    <a:pt x="1250" y="1165"/>
                  </a:cubicBezTo>
                  <a:cubicBezTo>
                    <a:pt x="1318" y="1156"/>
                    <a:pt x="1391" y="1157"/>
                    <a:pt x="1461" y="1153"/>
                  </a:cubicBezTo>
                  <a:cubicBezTo>
                    <a:pt x="1492" y="1152"/>
                    <a:pt x="1522" y="1146"/>
                    <a:pt x="1552" y="1146"/>
                  </a:cubicBezTo>
                  <a:cubicBezTo>
                    <a:pt x="1577" y="1146"/>
                    <a:pt x="1595" y="1143"/>
                    <a:pt x="1619" y="1138"/>
                  </a:cubicBezTo>
                  <a:cubicBezTo>
                    <a:pt x="1643" y="1134"/>
                    <a:pt x="1670" y="1131"/>
                    <a:pt x="1696" y="1131"/>
                  </a:cubicBezTo>
                  <a:cubicBezTo>
                    <a:pt x="1730" y="1131"/>
                    <a:pt x="1782" y="1134"/>
                    <a:pt x="1802" y="1112"/>
                  </a:cubicBezTo>
                  <a:cubicBezTo>
                    <a:pt x="1801" y="1102"/>
                    <a:pt x="1798" y="1089"/>
                    <a:pt x="1800" y="1074"/>
                  </a:cubicBezTo>
                  <a:cubicBezTo>
                    <a:pt x="1782" y="1042"/>
                    <a:pt x="1739" y="1047"/>
                    <a:pt x="1694" y="1045"/>
                  </a:cubicBezTo>
                  <a:cubicBezTo>
                    <a:pt x="1667" y="1044"/>
                    <a:pt x="1637" y="1036"/>
                    <a:pt x="1618" y="1041"/>
                  </a:cubicBezTo>
                  <a:cubicBezTo>
                    <a:pt x="1591" y="1033"/>
                    <a:pt x="1555" y="1038"/>
                    <a:pt x="1532" y="1038"/>
                  </a:cubicBezTo>
                  <a:cubicBezTo>
                    <a:pt x="1513" y="1037"/>
                    <a:pt x="1495" y="1030"/>
                    <a:pt x="1477" y="1038"/>
                  </a:cubicBezTo>
                  <a:cubicBezTo>
                    <a:pt x="1478" y="1043"/>
                    <a:pt x="1477" y="1048"/>
                    <a:pt x="1476" y="1054"/>
                  </a:cubicBezTo>
                  <a:cubicBezTo>
                    <a:pt x="1475" y="1059"/>
                    <a:pt x="1476" y="1068"/>
                    <a:pt x="1473" y="1072"/>
                  </a:cubicBezTo>
                  <a:cubicBezTo>
                    <a:pt x="1471" y="1076"/>
                    <a:pt x="1443" y="1087"/>
                    <a:pt x="1437" y="1089"/>
                  </a:cubicBezTo>
                  <a:cubicBezTo>
                    <a:pt x="1421" y="1093"/>
                    <a:pt x="1404" y="1095"/>
                    <a:pt x="1393" y="1097"/>
                  </a:cubicBezTo>
                  <a:cubicBezTo>
                    <a:pt x="1362" y="1105"/>
                    <a:pt x="1335" y="1116"/>
                    <a:pt x="1309" y="1121"/>
                  </a:cubicBezTo>
                  <a:cubicBezTo>
                    <a:pt x="1296" y="1136"/>
                    <a:pt x="1270" y="1146"/>
                    <a:pt x="1251" y="1138"/>
                  </a:cubicBezTo>
                  <a:cubicBezTo>
                    <a:pt x="1242" y="1135"/>
                    <a:pt x="1238" y="1122"/>
                    <a:pt x="1230" y="1119"/>
                  </a:cubicBezTo>
                  <a:cubicBezTo>
                    <a:pt x="1221" y="1115"/>
                    <a:pt x="1202" y="1117"/>
                    <a:pt x="1189" y="1117"/>
                  </a:cubicBezTo>
                  <a:cubicBezTo>
                    <a:pt x="1175" y="1118"/>
                    <a:pt x="1162" y="1120"/>
                    <a:pt x="1150" y="1120"/>
                  </a:cubicBezTo>
                  <a:cubicBezTo>
                    <a:pt x="1111" y="1120"/>
                    <a:pt x="1078" y="1116"/>
                    <a:pt x="1046" y="1121"/>
                  </a:cubicBezTo>
                  <a:cubicBezTo>
                    <a:pt x="1023" y="1110"/>
                    <a:pt x="1021" y="1077"/>
                    <a:pt x="1010" y="1054"/>
                  </a:cubicBezTo>
                  <a:cubicBezTo>
                    <a:pt x="987" y="1055"/>
                    <a:pt x="965" y="1049"/>
                    <a:pt x="943" y="1048"/>
                  </a:cubicBezTo>
                  <a:cubicBezTo>
                    <a:pt x="916" y="1045"/>
                    <a:pt x="889" y="1046"/>
                    <a:pt x="862" y="1045"/>
                  </a:cubicBezTo>
                  <a:cubicBezTo>
                    <a:pt x="854" y="1045"/>
                    <a:pt x="845" y="1041"/>
                    <a:pt x="836" y="1040"/>
                  </a:cubicBezTo>
                  <a:cubicBezTo>
                    <a:pt x="770" y="1034"/>
                    <a:pt x="702" y="1026"/>
                    <a:pt x="637" y="1023"/>
                  </a:cubicBezTo>
                  <a:cubicBezTo>
                    <a:pt x="628" y="1028"/>
                    <a:pt x="628" y="1035"/>
                    <a:pt x="618" y="1040"/>
                  </a:cubicBezTo>
                  <a:cubicBezTo>
                    <a:pt x="627" y="1061"/>
                    <a:pt x="619" y="1087"/>
                    <a:pt x="614" y="1101"/>
                  </a:cubicBezTo>
                  <a:cubicBezTo>
                    <a:pt x="592" y="1108"/>
                    <a:pt x="571" y="1105"/>
                    <a:pt x="550" y="1104"/>
                  </a:cubicBezTo>
                  <a:cubicBezTo>
                    <a:pt x="544" y="1103"/>
                    <a:pt x="537" y="1105"/>
                    <a:pt x="532" y="1105"/>
                  </a:cubicBezTo>
                  <a:cubicBezTo>
                    <a:pt x="512" y="1103"/>
                    <a:pt x="486" y="1097"/>
                    <a:pt x="466" y="1097"/>
                  </a:cubicBezTo>
                  <a:cubicBezTo>
                    <a:pt x="401" y="1097"/>
                    <a:pt x="338" y="1090"/>
                    <a:pt x="275" y="1086"/>
                  </a:cubicBezTo>
                  <a:cubicBezTo>
                    <a:pt x="272" y="1086"/>
                    <a:pt x="268" y="1086"/>
                    <a:pt x="264" y="1086"/>
                  </a:cubicBezTo>
                  <a:cubicBezTo>
                    <a:pt x="228" y="1088"/>
                    <a:pt x="193" y="1095"/>
                    <a:pt x="161" y="1095"/>
                  </a:cubicBezTo>
                  <a:cubicBezTo>
                    <a:pt x="143" y="1078"/>
                    <a:pt x="123" y="1043"/>
                    <a:pt x="143" y="1020"/>
                  </a:cubicBezTo>
                  <a:cubicBezTo>
                    <a:pt x="136" y="1024"/>
                    <a:pt x="135" y="1013"/>
                    <a:pt x="128" y="1010"/>
                  </a:cubicBezTo>
                  <a:close/>
                  <a:moveTo>
                    <a:pt x="146" y="1053"/>
                  </a:moveTo>
                  <a:cubicBezTo>
                    <a:pt x="147" y="1059"/>
                    <a:pt x="159" y="1077"/>
                    <a:pt x="164" y="1080"/>
                  </a:cubicBezTo>
                  <a:cubicBezTo>
                    <a:pt x="172" y="1084"/>
                    <a:pt x="190" y="1083"/>
                    <a:pt x="203" y="1082"/>
                  </a:cubicBezTo>
                  <a:cubicBezTo>
                    <a:pt x="225" y="1082"/>
                    <a:pt x="246" y="1076"/>
                    <a:pt x="269" y="1076"/>
                  </a:cubicBezTo>
                  <a:cubicBezTo>
                    <a:pt x="313" y="1076"/>
                    <a:pt x="360" y="1086"/>
                    <a:pt x="409" y="1089"/>
                  </a:cubicBezTo>
                  <a:cubicBezTo>
                    <a:pt x="431" y="1090"/>
                    <a:pt x="454" y="1087"/>
                    <a:pt x="475" y="1089"/>
                  </a:cubicBezTo>
                  <a:cubicBezTo>
                    <a:pt x="519" y="1091"/>
                    <a:pt x="563" y="1103"/>
                    <a:pt x="602" y="1091"/>
                  </a:cubicBezTo>
                  <a:cubicBezTo>
                    <a:pt x="610" y="1080"/>
                    <a:pt x="615" y="1061"/>
                    <a:pt x="609" y="1051"/>
                  </a:cubicBezTo>
                  <a:cubicBezTo>
                    <a:pt x="607" y="1047"/>
                    <a:pt x="603" y="1046"/>
                    <a:pt x="599" y="1044"/>
                  </a:cubicBezTo>
                  <a:cubicBezTo>
                    <a:pt x="595" y="1041"/>
                    <a:pt x="593" y="1038"/>
                    <a:pt x="588" y="1035"/>
                  </a:cubicBezTo>
                  <a:cubicBezTo>
                    <a:pt x="543" y="1030"/>
                    <a:pt x="494" y="1037"/>
                    <a:pt x="447" y="1033"/>
                  </a:cubicBezTo>
                  <a:cubicBezTo>
                    <a:pt x="440" y="1032"/>
                    <a:pt x="432" y="1028"/>
                    <a:pt x="424" y="1028"/>
                  </a:cubicBezTo>
                  <a:cubicBezTo>
                    <a:pt x="406" y="1026"/>
                    <a:pt x="388" y="1028"/>
                    <a:pt x="370" y="1029"/>
                  </a:cubicBezTo>
                  <a:cubicBezTo>
                    <a:pt x="338" y="1030"/>
                    <a:pt x="304" y="1021"/>
                    <a:pt x="270" y="1021"/>
                  </a:cubicBezTo>
                  <a:cubicBezTo>
                    <a:pt x="234" y="1021"/>
                    <a:pt x="199" y="1020"/>
                    <a:pt x="160" y="1019"/>
                  </a:cubicBezTo>
                  <a:cubicBezTo>
                    <a:pt x="152" y="1028"/>
                    <a:pt x="143" y="1038"/>
                    <a:pt x="146" y="1053"/>
                  </a:cubicBezTo>
                  <a:close/>
                  <a:moveTo>
                    <a:pt x="1005" y="1043"/>
                  </a:moveTo>
                  <a:cubicBezTo>
                    <a:pt x="994" y="1039"/>
                    <a:pt x="986" y="1032"/>
                    <a:pt x="978" y="1025"/>
                  </a:cubicBezTo>
                  <a:cubicBezTo>
                    <a:pt x="969" y="1035"/>
                    <a:pt x="953" y="1030"/>
                    <a:pt x="942" y="1038"/>
                  </a:cubicBezTo>
                  <a:cubicBezTo>
                    <a:pt x="965" y="1040"/>
                    <a:pt x="983" y="1043"/>
                    <a:pt x="1005" y="10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7159" tIns="28579" rIns="57159" bIns="28579" numCol="1" anchor="t" anchorCtr="0" compatLnSpc="1"/>
            <a:lstStyle/>
            <a:p>
              <a:endParaRPr lang="zh-CN" altLang="en-US" sz="1125">
                <a:solidFill>
                  <a:prstClr val="black"/>
                </a:solidFill>
              </a:endParaRPr>
            </a:p>
          </p:txBody>
        </p:sp>
      </p:grpSp>
      <p:pic>
        <p:nvPicPr>
          <p:cNvPr id="50" name="图片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1" y="4500233"/>
            <a:ext cx="551857" cy="564901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7 -0.00509 L 2.5E-06 -1.85185E-06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下载用杂项\图片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340588"/>
            <a:ext cx="3297238" cy="75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98475" y="641860"/>
            <a:ext cx="8147050" cy="1191"/>
          </a:xfrm>
          <a:prstGeom prst="line">
            <a:avLst/>
          </a:prstGeom>
          <a:noFill/>
          <a:ln w="9525" cap="rnd" cmpd="sng">
            <a:solidFill>
              <a:schemeClr val="accent3">
                <a:lumMod val="7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" y="1"/>
            <a:ext cx="9144900" cy="5144401"/>
          </a:xfrm>
          <a:prstGeom prst="rect">
            <a:avLst/>
          </a:prstGeom>
        </p:spPr>
      </p:pic>
      <p:pic>
        <p:nvPicPr>
          <p:cNvPr id="3" name="图片" descr="粉笔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064187" y="4733399"/>
            <a:ext cx="5869577" cy="2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ct val="1250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8010" indent="-142875" algn="l" defTabSz="57150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760" indent="-142875" algn="l" defTabSz="57150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9510" indent="-142875" algn="l" defTabSz="571500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885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635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"/>
          <p:cNvGrpSpPr/>
          <p:nvPr/>
        </p:nvGrpSpPr>
        <p:grpSpPr>
          <a:xfrm>
            <a:off x="1978446" y="1933672"/>
            <a:ext cx="545111" cy="621887"/>
            <a:chOff x="8450744" y="2274001"/>
            <a:chExt cx="3511794" cy="2746420"/>
          </a:xfrm>
        </p:grpSpPr>
        <p:sp>
          <p:nvSpPr>
            <p:cNvPr id="7" name="任意多边形"/>
            <p:cNvSpPr/>
            <p:nvPr/>
          </p:nvSpPr>
          <p:spPr bwMode="auto">
            <a:xfrm rot="791297">
              <a:off x="8450744" y="4260808"/>
              <a:ext cx="2089523" cy="759613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9" name="任意多边形"/>
            <p:cNvSpPr/>
            <p:nvPr/>
          </p:nvSpPr>
          <p:spPr bwMode="auto">
            <a:xfrm rot="20675448">
              <a:off x="11617260" y="2274001"/>
              <a:ext cx="205217" cy="185097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0" name="任意多边形"/>
            <p:cNvSpPr/>
            <p:nvPr/>
          </p:nvSpPr>
          <p:spPr bwMode="auto">
            <a:xfrm rot="20675448">
              <a:off x="11733939" y="2294345"/>
              <a:ext cx="78063" cy="136006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1" name="任意多边形"/>
            <p:cNvSpPr/>
            <p:nvPr/>
          </p:nvSpPr>
          <p:spPr bwMode="auto">
            <a:xfrm rot="20675448">
              <a:off x="11591252" y="2332054"/>
              <a:ext cx="201997" cy="159344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" name="任意多边形"/>
            <p:cNvSpPr/>
            <p:nvPr/>
          </p:nvSpPr>
          <p:spPr bwMode="auto">
            <a:xfrm rot="20675448">
              <a:off x="11730627" y="2380756"/>
              <a:ext cx="63577" cy="92549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" name="任意多边形"/>
            <p:cNvSpPr/>
            <p:nvPr/>
          </p:nvSpPr>
          <p:spPr bwMode="auto">
            <a:xfrm rot="20675448">
              <a:off x="10515805" y="2470201"/>
              <a:ext cx="1443757" cy="1475946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9A977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" name="任意多边形"/>
            <p:cNvSpPr/>
            <p:nvPr/>
          </p:nvSpPr>
          <p:spPr bwMode="auto">
            <a:xfrm rot="20675448">
              <a:off x="11078901" y="2492203"/>
              <a:ext cx="883637" cy="1377764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rgbClr val="48544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" name="任意多边形"/>
            <p:cNvSpPr/>
            <p:nvPr/>
          </p:nvSpPr>
          <p:spPr bwMode="auto">
            <a:xfrm rot="20675448">
              <a:off x="10468881" y="2512863"/>
              <a:ext cx="1365694" cy="106068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rgbClr val="3C664E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" name="任意多边形"/>
            <p:cNvSpPr/>
            <p:nvPr/>
          </p:nvSpPr>
          <p:spPr bwMode="auto">
            <a:xfrm rot="20675448">
              <a:off x="10532633" y="3432506"/>
              <a:ext cx="791089" cy="785454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7" name="任意多边形"/>
            <p:cNvSpPr/>
            <p:nvPr/>
          </p:nvSpPr>
          <p:spPr bwMode="auto">
            <a:xfrm rot="20675448">
              <a:off x="10522899" y="3520877"/>
              <a:ext cx="424918" cy="43618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8" name="任意多边形"/>
            <p:cNvSpPr/>
            <p:nvPr/>
          </p:nvSpPr>
          <p:spPr bwMode="auto">
            <a:xfrm rot="20675448">
              <a:off x="10935274" y="3827009"/>
              <a:ext cx="430552" cy="338003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9" name="任意多边形"/>
            <p:cNvSpPr/>
            <p:nvPr/>
          </p:nvSpPr>
          <p:spPr bwMode="auto">
            <a:xfrm rot="20675448">
              <a:off x="10459661" y="3870593"/>
              <a:ext cx="577020" cy="577824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0" name="任意多边形"/>
            <p:cNvSpPr/>
            <p:nvPr/>
          </p:nvSpPr>
          <p:spPr bwMode="auto">
            <a:xfrm rot="20675448">
              <a:off x="10492817" y="3958971"/>
              <a:ext cx="332370" cy="462742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1" name="任意多边形"/>
            <p:cNvSpPr/>
            <p:nvPr/>
          </p:nvSpPr>
          <p:spPr bwMode="auto">
            <a:xfrm rot="20675448">
              <a:off x="10776287" y="2494612"/>
              <a:ext cx="1051029" cy="1001937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2" name="任意多边形"/>
            <p:cNvSpPr/>
            <p:nvPr/>
          </p:nvSpPr>
          <p:spPr bwMode="auto">
            <a:xfrm rot="20675448">
              <a:off x="11055157" y="2498573"/>
              <a:ext cx="860299" cy="1195886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3" name="任意多边形"/>
            <p:cNvSpPr/>
            <p:nvPr/>
          </p:nvSpPr>
          <p:spPr bwMode="auto">
            <a:xfrm rot="20675448">
              <a:off x="10457865" y="2541686"/>
              <a:ext cx="1270731" cy="935946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125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28" name="图片" descr="书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910" y="3870837"/>
            <a:ext cx="464517" cy="69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图标"/>
          <p:cNvSpPr>
            <a:spLocks noEditPoints="1"/>
          </p:cNvSpPr>
          <p:nvPr/>
        </p:nvSpPr>
        <p:spPr bwMode="auto">
          <a:xfrm>
            <a:off x="6604226" y="3508684"/>
            <a:ext cx="594773" cy="941368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57159" tIns="28579" rIns="57159" bIns="28579" numCol="1" anchor="t" anchorCtr="0" compatLnSpc="1"/>
          <a:lstStyle/>
          <a:p>
            <a:endParaRPr lang="zh-CN" altLang="en-US" sz="1125">
              <a:cs typeface="+mn-ea"/>
              <a:sym typeface="+mn-lt"/>
            </a:endParaRPr>
          </a:p>
        </p:txBody>
      </p:sp>
      <p:pic>
        <p:nvPicPr>
          <p:cNvPr id="33" name="图片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2826" y="600793"/>
            <a:ext cx="679174" cy="7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图标"/>
          <p:cNvSpPr>
            <a:spLocks noEditPoints="1"/>
          </p:cNvSpPr>
          <p:nvPr/>
        </p:nvSpPr>
        <p:spPr bwMode="auto">
          <a:xfrm>
            <a:off x="5377838" y="4093170"/>
            <a:ext cx="376601" cy="340380"/>
          </a:xfrm>
          <a:custGeom>
            <a:avLst/>
            <a:gdLst>
              <a:gd name="T0" fmla="*/ 34 w 214"/>
              <a:gd name="T1" fmla="*/ 86 h 145"/>
              <a:gd name="T2" fmla="*/ 1 w 214"/>
              <a:gd name="T3" fmla="*/ 107 h 145"/>
              <a:gd name="T4" fmla="*/ 22 w 214"/>
              <a:gd name="T5" fmla="*/ 144 h 145"/>
              <a:gd name="T6" fmla="*/ 164 w 214"/>
              <a:gd name="T7" fmla="*/ 66 h 145"/>
              <a:gd name="T8" fmla="*/ 214 w 214"/>
              <a:gd name="T9" fmla="*/ 37 h 145"/>
              <a:gd name="T10" fmla="*/ 190 w 214"/>
              <a:gd name="T11" fmla="*/ 1 h 145"/>
              <a:gd name="T12" fmla="*/ 191 w 214"/>
              <a:gd name="T13" fmla="*/ 24 h 145"/>
              <a:gd name="T14" fmla="*/ 191 w 214"/>
              <a:gd name="T15" fmla="*/ 3 h 145"/>
              <a:gd name="T16" fmla="*/ 116 w 214"/>
              <a:gd name="T17" fmla="*/ 88 h 145"/>
              <a:gd name="T18" fmla="*/ 21 w 214"/>
              <a:gd name="T19" fmla="*/ 141 h 145"/>
              <a:gd name="T20" fmla="*/ 8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2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1 w 214"/>
              <a:gd name="T39" fmla="*/ 80 h 145"/>
              <a:gd name="T40" fmla="*/ 60 w 214"/>
              <a:gd name="T41" fmla="*/ 92 h 145"/>
              <a:gd name="T42" fmla="*/ 57 w 214"/>
              <a:gd name="T43" fmla="*/ 77 h 145"/>
              <a:gd name="T44" fmla="*/ 70 w 214"/>
              <a:gd name="T45" fmla="*/ 93 h 145"/>
              <a:gd name="T46" fmla="*/ 66 w 214"/>
              <a:gd name="T47" fmla="*/ 72 h 145"/>
              <a:gd name="T48" fmla="*/ 69 w 214"/>
              <a:gd name="T49" fmla="*/ 70 h 145"/>
              <a:gd name="T50" fmla="*/ 77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6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100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1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4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9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7 w 214"/>
              <a:gd name="T91" fmla="*/ 23 h 145"/>
              <a:gd name="T92" fmla="*/ 172 w 214"/>
              <a:gd name="T93" fmla="*/ 34 h 145"/>
              <a:gd name="T94" fmla="*/ 172 w 214"/>
              <a:gd name="T95" fmla="*/ 14 h 145"/>
              <a:gd name="T96" fmla="*/ 175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6" y="31"/>
                  <a:pt x="122" y="38"/>
                  <a:pt x="108" y="46"/>
                </a:cubicBezTo>
                <a:cubicBezTo>
                  <a:pt x="83" y="59"/>
                  <a:pt x="58" y="73"/>
                  <a:pt x="34" y="86"/>
                </a:cubicBezTo>
                <a:cubicBezTo>
                  <a:pt x="26" y="91"/>
                  <a:pt x="19" y="95"/>
                  <a:pt x="12" y="99"/>
                </a:cubicBezTo>
                <a:cubicBezTo>
                  <a:pt x="9" y="101"/>
                  <a:pt x="5" y="103"/>
                  <a:pt x="2" y="105"/>
                </a:cubicBezTo>
                <a:cubicBezTo>
                  <a:pt x="1" y="105"/>
                  <a:pt x="0" y="106"/>
                  <a:pt x="1" y="107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4"/>
                  <a:pt x="21" y="145"/>
                  <a:pt x="22" y="144"/>
                </a:cubicBezTo>
                <a:cubicBezTo>
                  <a:pt x="37" y="136"/>
                  <a:pt x="53" y="127"/>
                  <a:pt x="69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2" y="83"/>
                  <a:pt x="148" y="75"/>
                  <a:pt x="164" y="66"/>
                </a:cubicBezTo>
                <a:cubicBezTo>
                  <a:pt x="181" y="57"/>
                  <a:pt x="197" y="48"/>
                  <a:pt x="213" y="39"/>
                </a:cubicBezTo>
                <a:cubicBezTo>
                  <a:pt x="213" y="38"/>
                  <a:pt x="214" y="38"/>
                  <a:pt x="214" y="38"/>
                </a:cubicBezTo>
                <a:cubicBezTo>
                  <a:pt x="214" y="38"/>
                  <a:pt x="214" y="37"/>
                  <a:pt x="214" y="37"/>
                </a:cubicBezTo>
                <a:cubicBezTo>
                  <a:pt x="207" y="25"/>
                  <a:pt x="199" y="13"/>
                  <a:pt x="193" y="1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0" y="0"/>
                  <a:pt x="190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7" y="20"/>
                  <a:pt x="191" y="24"/>
                </a:cubicBezTo>
                <a:cubicBezTo>
                  <a:pt x="193" y="26"/>
                  <a:pt x="195" y="24"/>
                  <a:pt x="193" y="22"/>
                </a:cubicBezTo>
                <a:cubicBezTo>
                  <a:pt x="189" y="18"/>
                  <a:pt x="187" y="13"/>
                  <a:pt x="184" y="8"/>
                </a:cubicBezTo>
                <a:cubicBezTo>
                  <a:pt x="186" y="6"/>
                  <a:pt x="188" y="5"/>
                  <a:pt x="191" y="3"/>
                </a:cubicBezTo>
                <a:cubicBezTo>
                  <a:pt x="197" y="15"/>
                  <a:pt x="204" y="26"/>
                  <a:pt x="210" y="37"/>
                </a:cubicBezTo>
                <a:cubicBezTo>
                  <a:pt x="195" y="45"/>
                  <a:pt x="180" y="54"/>
                  <a:pt x="164" y="63"/>
                </a:cubicBezTo>
                <a:cubicBezTo>
                  <a:pt x="148" y="72"/>
                  <a:pt x="132" y="80"/>
                  <a:pt x="116" y="88"/>
                </a:cubicBezTo>
                <a:cubicBezTo>
                  <a:pt x="100" y="96"/>
                  <a:pt x="85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8" y="106"/>
                </a:cubicBezTo>
                <a:cubicBezTo>
                  <a:pt x="10" y="110"/>
                  <a:pt x="11" y="114"/>
                  <a:pt x="15" y="118"/>
                </a:cubicBezTo>
                <a:cubicBezTo>
                  <a:pt x="16" y="120"/>
                  <a:pt x="18" y="118"/>
                  <a:pt x="17" y="116"/>
                </a:cubicBezTo>
                <a:cubicBezTo>
                  <a:pt x="14" y="113"/>
                  <a:pt x="13" y="108"/>
                  <a:pt x="10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3"/>
                  <a:pt x="11" y="103"/>
                  <a:pt x="12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8" y="117"/>
                  <a:pt x="26" y="116"/>
                </a:cubicBezTo>
                <a:cubicBezTo>
                  <a:pt x="22" y="111"/>
                  <a:pt x="20" y="106"/>
                  <a:pt x="17" y="100"/>
                </a:cubicBezTo>
                <a:cubicBezTo>
                  <a:pt x="17" y="100"/>
                  <a:pt x="16" y="100"/>
                  <a:pt x="16" y="100"/>
                </a:cubicBezTo>
                <a:cubicBezTo>
                  <a:pt x="18" y="99"/>
                  <a:pt x="20" y="98"/>
                  <a:pt x="22" y="96"/>
                </a:cubicBezTo>
                <a:cubicBezTo>
                  <a:pt x="24" y="101"/>
                  <a:pt x="25" y="107"/>
                  <a:pt x="29" y="111"/>
                </a:cubicBezTo>
                <a:cubicBezTo>
                  <a:pt x="30" y="112"/>
                  <a:pt x="32" y="110"/>
                  <a:pt x="31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6" y="94"/>
                  <a:pt x="27" y="93"/>
                  <a:pt x="28" y="93"/>
                </a:cubicBezTo>
                <a:cubicBezTo>
                  <a:pt x="29" y="92"/>
                  <a:pt x="30" y="92"/>
                  <a:pt x="30" y="92"/>
                </a:cubicBezTo>
                <a:cubicBezTo>
                  <a:pt x="32" y="98"/>
                  <a:pt x="36" y="103"/>
                  <a:pt x="39" y="109"/>
                </a:cubicBezTo>
                <a:cubicBezTo>
                  <a:pt x="40" y="111"/>
                  <a:pt x="43" y="109"/>
                  <a:pt x="42" y="108"/>
                </a:cubicBezTo>
                <a:cubicBezTo>
                  <a:pt x="39" y="102"/>
                  <a:pt x="34" y="97"/>
                  <a:pt x="33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3" y="86"/>
                </a:cubicBezTo>
                <a:cubicBezTo>
                  <a:pt x="46" y="91"/>
                  <a:pt x="49" y="97"/>
                  <a:pt x="52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2" y="95"/>
                  <a:pt x="48" y="90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6" y="83"/>
                  <a:pt x="48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3" y="85"/>
                  <a:pt x="55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6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7" y="77"/>
                </a:cubicBezTo>
                <a:cubicBezTo>
                  <a:pt x="57" y="77"/>
                  <a:pt x="57" y="77"/>
                  <a:pt x="57" y="78"/>
                </a:cubicBezTo>
                <a:cubicBezTo>
                  <a:pt x="60" y="84"/>
                  <a:pt x="63" y="90"/>
                  <a:pt x="68" y="95"/>
                </a:cubicBezTo>
                <a:cubicBezTo>
                  <a:pt x="69" y="97"/>
                  <a:pt x="71" y="95"/>
                  <a:pt x="70" y="93"/>
                </a:cubicBezTo>
                <a:cubicBezTo>
                  <a:pt x="65" y="88"/>
                  <a:pt x="63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4" y="73"/>
                  <a:pt x="66" y="72"/>
                </a:cubicBezTo>
                <a:cubicBezTo>
                  <a:pt x="69" y="77"/>
                  <a:pt x="71" y="83"/>
                  <a:pt x="75" y="88"/>
                </a:cubicBezTo>
                <a:cubicBezTo>
                  <a:pt x="76" y="89"/>
                  <a:pt x="78" y="87"/>
                  <a:pt x="77" y="86"/>
                </a:cubicBezTo>
                <a:cubicBezTo>
                  <a:pt x="73" y="81"/>
                  <a:pt x="71" y="75"/>
                  <a:pt x="69" y="70"/>
                </a:cubicBezTo>
                <a:cubicBezTo>
                  <a:pt x="70" y="70"/>
                  <a:pt x="71" y="69"/>
                  <a:pt x="72" y="69"/>
                </a:cubicBezTo>
                <a:cubicBezTo>
                  <a:pt x="72" y="69"/>
                  <a:pt x="72" y="69"/>
                  <a:pt x="72" y="70"/>
                </a:cubicBezTo>
                <a:cubicBezTo>
                  <a:pt x="74" y="72"/>
                  <a:pt x="75" y="75"/>
                  <a:pt x="77" y="78"/>
                </a:cubicBezTo>
                <a:cubicBezTo>
                  <a:pt x="79" y="81"/>
                  <a:pt x="81" y="84"/>
                  <a:pt x="83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8" y="73"/>
                  <a:pt x="76" y="70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6" y="67"/>
                  <a:pt x="78" y="65"/>
                  <a:pt x="79" y="64"/>
                </a:cubicBezTo>
                <a:cubicBezTo>
                  <a:pt x="82" y="69"/>
                  <a:pt x="84" y="74"/>
                  <a:pt x="87" y="79"/>
                </a:cubicBezTo>
                <a:cubicBezTo>
                  <a:pt x="88" y="80"/>
                  <a:pt x="90" y="79"/>
                  <a:pt x="89" y="77"/>
                </a:cubicBezTo>
                <a:cubicBezTo>
                  <a:pt x="87" y="73"/>
                  <a:pt x="85" y="68"/>
                  <a:pt x="82" y="63"/>
                </a:cubicBezTo>
                <a:cubicBezTo>
                  <a:pt x="84" y="62"/>
                  <a:pt x="85" y="61"/>
                  <a:pt x="87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2" y="72"/>
                  <a:pt x="94" y="75"/>
                  <a:pt x="96" y="78"/>
                </a:cubicBezTo>
                <a:cubicBezTo>
                  <a:pt x="97" y="79"/>
                  <a:pt x="99" y="78"/>
                  <a:pt x="98" y="76"/>
                </a:cubicBezTo>
                <a:cubicBezTo>
                  <a:pt x="97" y="74"/>
                  <a:pt x="95" y="71"/>
                  <a:pt x="93" y="69"/>
                </a:cubicBezTo>
                <a:cubicBezTo>
                  <a:pt x="92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1" y="60"/>
                  <a:pt x="103" y="65"/>
                  <a:pt x="104" y="70"/>
                </a:cubicBezTo>
                <a:cubicBezTo>
                  <a:pt x="105" y="72"/>
                  <a:pt x="108" y="72"/>
                  <a:pt x="107" y="70"/>
                </a:cubicBezTo>
                <a:cubicBezTo>
                  <a:pt x="105" y="64"/>
                  <a:pt x="103" y="59"/>
                  <a:pt x="101" y="54"/>
                </a:cubicBezTo>
                <a:cubicBezTo>
                  <a:pt x="101" y="54"/>
                  <a:pt x="100" y="53"/>
                  <a:pt x="100" y="53"/>
                </a:cubicBezTo>
                <a:cubicBezTo>
                  <a:pt x="102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9" y="57"/>
                  <a:pt x="112" y="63"/>
                  <a:pt x="114" y="70"/>
                </a:cubicBezTo>
                <a:cubicBezTo>
                  <a:pt x="115" y="72"/>
                  <a:pt x="118" y="70"/>
                  <a:pt x="117" y="68"/>
                </a:cubicBezTo>
                <a:cubicBezTo>
                  <a:pt x="114" y="62"/>
                  <a:pt x="111" y="56"/>
                  <a:pt x="108" y="50"/>
                </a:cubicBezTo>
                <a:cubicBezTo>
                  <a:pt x="108" y="49"/>
                  <a:pt x="108" y="49"/>
                  <a:pt x="107" y="49"/>
                </a:cubicBezTo>
                <a:cubicBezTo>
                  <a:pt x="109" y="48"/>
                  <a:pt x="110" y="48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5" y="52"/>
                  <a:pt x="117" y="58"/>
                  <a:pt x="121" y="62"/>
                </a:cubicBezTo>
                <a:cubicBezTo>
                  <a:pt x="122" y="63"/>
                  <a:pt x="124" y="61"/>
                  <a:pt x="123" y="60"/>
                </a:cubicBezTo>
                <a:cubicBezTo>
                  <a:pt x="119" y="56"/>
                  <a:pt x="117" y="50"/>
                  <a:pt x="114" y="46"/>
                </a:cubicBezTo>
                <a:cubicBezTo>
                  <a:pt x="114" y="46"/>
                  <a:pt x="114" y="45"/>
                  <a:pt x="114" y="45"/>
                </a:cubicBezTo>
                <a:cubicBezTo>
                  <a:pt x="117" y="44"/>
                  <a:pt x="119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30" y="61"/>
                  <a:pt x="133" y="60"/>
                  <a:pt x="132" y="59"/>
                </a:cubicBezTo>
                <a:cubicBezTo>
                  <a:pt x="130" y="52"/>
                  <a:pt x="127" y="47"/>
                  <a:pt x="124" y="41"/>
                </a:cubicBezTo>
                <a:cubicBezTo>
                  <a:pt x="124" y="41"/>
                  <a:pt x="124" y="41"/>
                  <a:pt x="124" y="40"/>
                </a:cubicBezTo>
                <a:cubicBezTo>
                  <a:pt x="125" y="40"/>
                  <a:pt x="126" y="39"/>
                  <a:pt x="128" y="38"/>
                </a:cubicBezTo>
                <a:cubicBezTo>
                  <a:pt x="128" y="38"/>
                  <a:pt x="128" y="39"/>
                  <a:pt x="128" y="39"/>
                </a:cubicBezTo>
                <a:cubicBezTo>
                  <a:pt x="130" y="44"/>
                  <a:pt x="133" y="49"/>
                  <a:pt x="135" y="54"/>
                </a:cubicBezTo>
                <a:cubicBezTo>
                  <a:pt x="136" y="56"/>
                  <a:pt x="139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7" y="33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9" y="39"/>
                  <a:pt x="142" y="44"/>
                  <a:pt x="144" y="49"/>
                </a:cubicBezTo>
                <a:cubicBezTo>
                  <a:pt x="145" y="51"/>
                  <a:pt x="148" y="49"/>
                  <a:pt x="147" y="48"/>
                </a:cubicBezTo>
                <a:cubicBezTo>
                  <a:pt x="144" y="43"/>
                  <a:pt x="141" y="38"/>
                  <a:pt x="140" y="33"/>
                </a:cubicBezTo>
                <a:cubicBezTo>
                  <a:pt x="139" y="33"/>
                  <a:pt x="139" y="32"/>
                  <a:pt x="139" y="32"/>
                </a:cubicBezTo>
                <a:cubicBezTo>
                  <a:pt x="140" y="32"/>
                  <a:pt x="141" y="31"/>
                  <a:pt x="143" y="30"/>
                </a:cubicBezTo>
                <a:cubicBezTo>
                  <a:pt x="144" y="30"/>
                  <a:pt x="144" y="29"/>
                  <a:pt x="145" y="29"/>
                </a:cubicBezTo>
                <a:cubicBezTo>
                  <a:pt x="148" y="35"/>
                  <a:pt x="151" y="42"/>
                  <a:pt x="154" y="48"/>
                </a:cubicBezTo>
                <a:cubicBezTo>
                  <a:pt x="155" y="50"/>
                  <a:pt x="158" y="48"/>
                  <a:pt x="157" y="47"/>
                </a:cubicBezTo>
                <a:cubicBezTo>
                  <a:pt x="153" y="41"/>
                  <a:pt x="151" y="34"/>
                  <a:pt x="148" y="28"/>
                </a:cubicBezTo>
                <a:cubicBezTo>
                  <a:pt x="150" y="26"/>
                  <a:pt x="152" y="25"/>
                  <a:pt x="154" y="24"/>
                </a:cubicBezTo>
                <a:cubicBezTo>
                  <a:pt x="157" y="29"/>
                  <a:pt x="158" y="36"/>
                  <a:pt x="162" y="40"/>
                </a:cubicBezTo>
                <a:cubicBezTo>
                  <a:pt x="164" y="41"/>
                  <a:pt x="166" y="39"/>
                  <a:pt x="165" y="38"/>
                </a:cubicBezTo>
                <a:cubicBezTo>
                  <a:pt x="160" y="34"/>
                  <a:pt x="159" y="28"/>
                  <a:pt x="157" y="23"/>
                </a:cubicBezTo>
                <a:cubicBezTo>
                  <a:pt x="159" y="21"/>
                  <a:pt x="161" y="20"/>
                  <a:pt x="164" y="19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23"/>
                  <a:pt x="170" y="29"/>
                  <a:pt x="172" y="34"/>
                </a:cubicBezTo>
                <a:cubicBezTo>
                  <a:pt x="172" y="36"/>
                  <a:pt x="175" y="35"/>
                  <a:pt x="175" y="34"/>
                </a:cubicBezTo>
                <a:cubicBezTo>
                  <a:pt x="173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8" y="23"/>
                  <a:pt x="181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7"/>
                  <a:pt x="175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rgbClr val="FC838C"/>
          </a:solidFill>
          <a:ln>
            <a:noFill/>
          </a:ln>
        </p:spPr>
        <p:txBody>
          <a:bodyPr vert="horz" wrap="square" lIns="57159" tIns="28579" rIns="57159" bIns="28579" numCol="1" anchor="t" anchorCtr="0" compatLnSpc="1"/>
          <a:lstStyle/>
          <a:p>
            <a:endParaRPr lang="zh-CN" altLang="en-US" sz="1125">
              <a:solidFill>
                <a:prstClr val="black"/>
              </a:solidFill>
            </a:endParaRPr>
          </a:p>
        </p:txBody>
      </p:sp>
      <p:pic>
        <p:nvPicPr>
          <p:cNvPr id="42" name="图片" descr="书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922" y="4215923"/>
            <a:ext cx="842544" cy="5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分割线" descr="C:\Users\ABC\Desktop\GR-010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1" b="18206"/>
          <a:stretch>
            <a:fillRect/>
          </a:stretch>
        </p:blipFill>
        <p:spPr bwMode="auto">
          <a:xfrm>
            <a:off x="2305158" y="1394128"/>
            <a:ext cx="4533684" cy="1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分割线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8" b="27911"/>
          <a:stretch>
            <a:fillRect/>
          </a:stretch>
        </p:blipFill>
        <p:spPr>
          <a:xfrm>
            <a:off x="3401541" y="3419610"/>
            <a:ext cx="2572200" cy="334596"/>
          </a:xfrm>
          <a:prstGeom prst="rect">
            <a:avLst/>
          </a:prstGeom>
        </p:spPr>
      </p:pic>
      <p:pic>
        <p:nvPicPr>
          <p:cNvPr id="27" name="图片" descr="C:\Documents and Settings\Administrator\桌面\儿童类PPT\铅笔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92474">
            <a:off x="4168768" y="4278986"/>
            <a:ext cx="512807" cy="37574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标题"/>
          <p:cNvSpPr txBox="1"/>
          <p:nvPr/>
        </p:nvSpPr>
        <p:spPr>
          <a:xfrm>
            <a:off x="2125274" y="1097890"/>
            <a:ext cx="4802834" cy="28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14400">
              <a:defRPr sz="5065" b="1" spc="213">
                <a:blipFill dpi="0" rotWithShape="1">
                  <a:blip r:embed="rId7"/>
                  <a:tile tx="0" ty="0" sx="100000" sy="100000" flip="none" algn="tl"/>
                </a:blipFill>
                <a:latin typeface="+mj-ea"/>
                <a:ea typeface="+mj-ea"/>
              </a:defRPr>
            </a:lvl1pPr>
          </a:lstStyle>
          <a:p>
            <a:r>
              <a:rPr lang="zh-CN" altLang="en-US" sz="1250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苏教版小学科学三年级上册 第一单元 认识空气</a:t>
            </a:r>
            <a:endParaRPr lang="zh-CN" altLang="en-US" sz="1250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37" name="文本"/>
          <p:cNvSpPr/>
          <p:nvPr/>
        </p:nvSpPr>
        <p:spPr>
          <a:xfrm>
            <a:off x="2506996" y="2182867"/>
            <a:ext cx="4567555" cy="72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4125" b="1" spc="213" dirty="0" smtClean="0">
                <a:solidFill>
                  <a:schemeClr val="bg1"/>
                </a:solidFill>
                <a:latin typeface="+mj-ea"/>
                <a:ea typeface="+mj-ea"/>
              </a:rPr>
              <a:t>3.</a:t>
            </a:r>
            <a:r>
              <a:rPr lang="zh-CN" altLang="en-US" sz="4125" b="1" spc="213" dirty="0" smtClean="0">
                <a:solidFill>
                  <a:schemeClr val="bg1"/>
                </a:solidFill>
                <a:latin typeface="+mj-ea"/>
                <a:ea typeface="+mj-ea"/>
              </a:rPr>
              <a:t>热空气和冷空气</a:t>
            </a:r>
            <a:endParaRPr lang="zh-CN" altLang="en-US" sz="4125" b="1" spc="213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49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6" grpId="0" bldLvl="0" animBg="1"/>
      <p:bldP spid="35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97870" y="911083"/>
            <a:ext cx="7764786" cy="534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80" b="1" dirty="0">
                <a:latin typeface="宋体" panose="02010600030101010101" pitchFamily="2" charset="-122"/>
              </a:rPr>
              <a:t>空气总是在循环运动</a:t>
            </a:r>
            <a:r>
              <a:rPr lang="zh-CN" altLang="en-US" sz="2880" b="1" dirty="0" smtClean="0">
                <a:latin typeface="宋体" panose="02010600030101010101" pitchFamily="2" charset="-122"/>
              </a:rPr>
              <a:t>的，流动</a:t>
            </a:r>
            <a:r>
              <a:rPr lang="zh-CN" altLang="en-US" sz="2880" b="1" dirty="0">
                <a:latin typeface="宋体" panose="02010600030101010101" pitchFamily="2" charset="-122"/>
              </a:rPr>
              <a:t>的空气就是风。</a:t>
            </a:r>
            <a:endParaRPr lang="zh-CN" altLang="en-US" sz="2880" b="1" dirty="0">
              <a:latin typeface="宋体" panose="02010600030101010101" pitchFamily="2" charset="-122"/>
            </a:endParaRPr>
          </a:p>
        </p:txBody>
      </p:sp>
      <p:pic>
        <p:nvPicPr>
          <p:cNvPr id="21508" name="Picture 2" descr="D:\下载图片\图片1\QQ截图20150520134309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3ACAEF"/>
              </a:clrFrom>
              <a:clrTo>
                <a:srgbClr val="3ACA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266" y="2134625"/>
            <a:ext cx="2757828" cy="135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517265" y="1572260"/>
            <a:ext cx="541718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地面上各个地方受到太阳照射的情况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不同，各地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的冷热程度也就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不一样，温度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的差异造成了空气的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流动</a:t>
            </a:r>
            <a:r>
              <a:rPr lang="en-US" altLang="zh-CN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就形成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了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风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21590" y="855980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995295" y="90805"/>
            <a:ext cx="29375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推想风的成因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11455" y="93345"/>
            <a:ext cx="6985000" cy="857250"/>
          </a:xfrm>
        </p:spPr>
        <p:txBody>
          <a:bodyPr/>
          <a:p>
            <a:r>
              <a:rPr lang="zh-CN" altLang="en-US"/>
              <a:t>拓展：还有哪些方法可以制造风？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367155" y="139065"/>
            <a:ext cx="3254375" cy="5691505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-21590" y="855980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104890" y="2402840"/>
            <a:ext cx="24282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空气流动</a:t>
            </a:r>
            <a:endParaRPr lang="zh-CN" altLang="en-US" sz="44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 userDrawn="1"/>
        </p:nvCxnSpPr>
        <p:spPr>
          <a:xfrm>
            <a:off x="-21590" y="855980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 descr="D:\下载图片\图片1\2 (17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6791" y="1022586"/>
            <a:ext cx="3349975" cy="22359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1645" y="3372485"/>
            <a:ext cx="4185285" cy="164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取暖器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应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放置在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下方，让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热空气自然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上升，较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快提高室内气温。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510" y="1022586"/>
            <a:ext cx="3347117" cy="2235984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984750" y="3684905"/>
            <a:ext cx="396494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冷空气向下流动</a:t>
            </a:r>
            <a:endParaRPr lang="zh-CN" altLang="en-US" sz="28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1645" y="210820"/>
            <a:ext cx="38557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生活中的冷热空气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52194" y="700174"/>
            <a:ext cx="7527013" cy="3412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80" b="1">
                <a:latin typeface="宋体" panose="02010600030101010101" pitchFamily="2" charset="-122"/>
              </a:rPr>
              <a:t>1.</a:t>
            </a:r>
            <a:r>
              <a:rPr lang="zh-CN" sz="2880" b="1">
                <a:ea typeface="宋体" panose="02010600030101010101" pitchFamily="2" charset="-122"/>
              </a:rPr>
              <a:t>热空气会（          ），冷空气会（           ）。</a:t>
            </a:r>
            <a:r>
              <a:rPr lang="en-US" sz="2880" b="1">
                <a:latin typeface="宋体" panose="02010600030101010101" pitchFamily="2" charset="-122"/>
              </a:rPr>
              <a:t>2. </a:t>
            </a:r>
            <a:r>
              <a:rPr lang="zh-CN" sz="2880" b="1">
                <a:ea typeface="宋体" panose="02010600030101010101" pitchFamily="2" charset="-122"/>
              </a:rPr>
              <a:t>（          ） 、（        ）是利用热空气上升的原理制成的。</a:t>
            </a:r>
            <a:r>
              <a:rPr lang="en-US" sz="2880" b="1">
                <a:latin typeface="宋体" panose="02010600030101010101" pitchFamily="2" charset="-122"/>
              </a:rPr>
              <a:t>3.</a:t>
            </a:r>
            <a:r>
              <a:rPr lang="zh-CN" sz="2880" b="1">
                <a:ea typeface="宋体" panose="02010600030101010101" pitchFamily="2" charset="-122"/>
              </a:rPr>
              <a:t>制冷空调应挂在房间的（        ）；取暖器应放在房间的（        ）。 </a:t>
            </a:r>
            <a:endParaRPr lang="zh-CN" altLang="en-US" sz="2880" b="1"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-21590" y="784225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506470" y="-8255"/>
            <a:ext cx="20193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2348" y="4113059"/>
            <a:ext cx="598205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宋体" panose="02010600030101010101" pitchFamily="2" charset="-122"/>
              </a:rPr>
              <a:t>4.</a:t>
            </a:r>
            <a:r>
              <a:rPr lang="zh-CN" sz="3200" b="1">
                <a:ea typeface="宋体" panose="02010600030101010101" pitchFamily="2" charset="-122"/>
              </a:rPr>
              <a:t>自然界中风是怎样形成的？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 userDrawn="1"/>
        </p:nvCxnSpPr>
        <p:spPr>
          <a:xfrm>
            <a:off x="-29210" y="888365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401746" y="158655"/>
            <a:ext cx="478862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热空气是怎样流动的？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073742963" name="图片 1073742962" descr="IMG_256"/>
          <p:cNvPicPr>
            <a:picLocks noChangeAspect="1"/>
          </p:cNvPicPr>
          <p:nvPr/>
        </p:nvPicPr>
        <p:blipFill>
          <a:blip r:embed="rId1"/>
          <a:srcRect l="30099" t="25212" r="31067" b="19279"/>
          <a:stretch>
            <a:fillRect/>
          </a:stretch>
        </p:blipFill>
        <p:spPr>
          <a:xfrm>
            <a:off x="1369060" y="1200785"/>
            <a:ext cx="1728470" cy="3622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354705" y="2199640"/>
            <a:ext cx="5382895" cy="1082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23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小组讨论：说一说你们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猜测？</a:t>
            </a:r>
            <a:endParaRPr lang="zh-CN" altLang="en-US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 userDrawn="1"/>
        </p:nvCxnSpPr>
        <p:spPr>
          <a:xfrm>
            <a:off x="-21590" y="999490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497631" y="200565"/>
            <a:ext cx="478862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研究热空气的流动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-909955" y="4461510"/>
            <a:ext cx="54768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宋体" panose="02010600030101010101" pitchFamily="2" charset="-122"/>
              </a:rPr>
              <a:t>感觉热空气在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哪里？</a:t>
            </a:r>
            <a:endParaRPr lang="zh-CN" altLang="en-US" sz="2800" b="1" dirty="0" smtClean="0">
              <a:latin typeface="宋体" panose="02010600030101010101" pitchFamily="2" charset="-122"/>
            </a:endParaRPr>
          </a:p>
        </p:txBody>
      </p:sp>
      <p:pic>
        <p:nvPicPr>
          <p:cNvPr id="12292" name="Picture 4" descr="D:\下载图片\图片1\2 (4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8490" y="1589405"/>
            <a:ext cx="2172335" cy="2399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793490" y="4461510"/>
            <a:ext cx="53676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借助其他物体观察热空气的流动。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2" name="图片 1" descr="纸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1521460"/>
            <a:ext cx="2740660" cy="253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 userDrawn="1"/>
        </p:nvCxnSpPr>
        <p:spPr>
          <a:xfrm>
            <a:off x="-29210" y="855980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964055" y="154940"/>
            <a:ext cx="548386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 验 要 求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4" descr="D:\下载图片\图片1\2 (4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8140" y="808990"/>
            <a:ext cx="1419225" cy="1269365"/>
          </a:xfrm>
          <a:prstGeom prst="rect">
            <a:avLst/>
          </a:prstGeom>
          <a:noFill/>
          <a:ln w="63500" cmpd="thickThin">
            <a:solidFill>
              <a:schemeClr val="accent4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11375" y="923925"/>
            <a:ext cx="6702425" cy="324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>
              <a:lnSpc>
                <a:spcPct val="160000"/>
              </a:lnSpc>
            </a:pPr>
            <a:r>
              <a:rPr lang="en-US" altLang="zh-CN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zh-CN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手与蜡烛保持一定距离</a:t>
            </a:r>
            <a:r>
              <a:rPr lang="zh-CN" altLang="en-US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60000"/>
              </a:lnSpc>
            </a:pPr>
            <a:r>
              <a:rPr lang="en-US" altLang="zh-CN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摆放好纸蛇再去点燃蜡烛</a:t>
            </a:r>
            <a:r>
              <a:rPr lang="zh-CN" altLang="en-US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60000"/>
              </a:lnSpc>
            </a:pPr>
            <a:r>
              <a:rPr lang="en-US" altLang="zh-CN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认真观察，如实记录。</a:t>
            </a:r>
            <a:endParaRPr lang="zh-CN" altLang="en-US" sz="32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60000"/>
              </a:lnSpc>
            </a:pPr>
            <a:r>
              <a:rPr lang="en-US" altLang="zh-CN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注意安全。</a:t>
            </a:r>
            <a:endParaRPr lang="zh-CN" altLang="en-US" sz="32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纸蛇"/>
          <p:cNvPicPr/>
          <p:nvPr/>
        </p:nvPicPr>
        <p:blipFill>
          <a:blip r:embed="rId2"/>
          <a:stretch>
            <a:fillRect/>
          </a:stretch>
        </p:blipFill>
        <p:spPr>
          <a:xfrm>
            <a:off x="344805" y="2865120"/>
            <a:ext cx="1432560" cy="1270635"/>
          </a:xfrm>
          <a:prstGeom prst="rect">
            <a:avLst/>
          </a:prstGeom>
          <a:ln w="44450" cmpd="sng">
            <a:solidFill>
              <a:srgbClr val="7030A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 userDrawn="1"/>
        </p:nvCxnSpPr>
        <p:spPr>
          <a:xfrm>
            <a:off x="-21590" y="712470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933575" y="14605"/>
            <a:ext cx="506349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 比 观 察</a:t>
            </a:r>
            <a:endParaRPr lang="zh-CN" altLang="en-US" sz="36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80975" y="796290"/>
          <a:ext cx="8921115" cy="423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65"/>
                <a:gridCol w="3476625"/>
                <a:gridCol w="3476625"/>
              </a:tblGrid>
              <a:tr h="10598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我的实验</a:t>
                      </a:r>
                      <a:endParaRPr lang="zh-CN" altLang="en-US" sz="32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不点燃蜡烛前</a:t>
                      </a:r>
                      <a:endParaRPr lang="zh-CN" altLang="en-US" sz="3200" dirty="0" smtClean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点燃蜡烛后</a:t>
                      </a:r>
                      <a:endParaRPr lang="zh-CN" altLang="en-US" sz="135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0598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/>
                    </a:p>
                  </a:txBody>
                  <a:tcPr anchor="ctr" anchorCtr="0"/>
                </a:tc>
              </a:tr>
              <a:tr h="10598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3200" b="1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5" name="Picture 4" descr="D:\下载图片\图片1\2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20" y="1943100"/>
            <a:ext cx="1024890" cy="875665"/>
          </a:xfrm>
          <a:prstGeom prst="rect">
            <a:avLst/>
          </a:prstGeom>
          <a:noFill/>
          <a:ln w="63500" cmpd="thickThin">
            <a:solidFill>
              <a:schemeClr val="accent4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D:\下载图片\图片1\2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20" y="3072130"/>
            <a:ext cx="1068070" cy="903605"/>
          </a:xfrm>
          <a:prstGeom prst="rect">
            <a:avLst/>
          </a:prstGeom>
          <a:noFill/>
          <a:ln w="63500" cmpd="thickThin">
            <a:solidFill>
              <a:schemeClr val="accent4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3232785" y="2089150"/>
            <a:ext cx="14077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ym typeface="+mn-ea"/>
              </a:rPr>
              <a:t>没感觉</a:t>
            </a:r>
            <a:endParaRPr lang="zh-CN" altLang="en-US" sz="3200" b="1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28665" y="1826895"/>
            <a:ext cx="3449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ym typeface="+mn-ea"/>
              </a:rPr>
              <a:t>火焰上方有热气，</a:t>
            </a:r>
            <a:endParaRPr lang="zh-CN" altLang="en-US" sz="3200" b="1">
              <a:sym typeface="+mn-ea"/>
            </a:endParaRPr>
          </a:p>
          <a:p>
            <a:pPr algn="l"/>
            <a:r>
              <a:rPr lang="zh-CN" altLang="en-US" sz="3200" b="1">
                <a:sym typeface="+mn-ea"/>
              </a:rPr>
              <a:t>其它方向没有</a:t>
            </a:r>
            <a:endParaRPr lang="zh-CN" altLang="en-US" sz="32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68015" y="3232150"/>
            <a:ext cx="14077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ym typeface="+mn-ea"/>
              </a:rPr>
              <a:t>不转动</a:t>
            </a:r>
            <a:endParaRPr lang="zh-CN" altLang="en-US" sz="3200" b="1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36105" y="317436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ym typeface="+mn-ea"/>
              </a:rPr>
              <a:t>转动</a:t>
            </a:r>
            <a:endParaRPr lang="zh-CN" altLang="en-US" sz="3200" b="1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3303905" cy="857250"/>
          </a:xfrm>
        </p:spPr>
        <p:txBody>
          <a:bodyPr/>
          <a:p>
            <a:pPr>
              <a:lnSpc>
                <a:spcPct val="110000"/>
              </a:lnSpc>
            </a:pPr>
            <a:r>
              <a:rPr lang="zh-CN" altLang="en-US"/>
              <a:t>自</a:t>
            </a:r>
            <a:r>
              <a:rPr lang="zh-CN" altLang="en-US" sz="3200"/>
              <a:t>制</a:t>
            </a:r>
            <a:r>
              <a:rPr lang="en-US" altLang="zh-CN" sz="3200"/>
              <a:t>“</a:t>
            </a:r>
            <a:r>
              <a:rPr lang="zh-CN" altLang="en-US" sz="3200"/>
              <a:t>热气球</a:t>
            </a:r>
            <a:r>
              <a:rPr lang="en-US" altLang="zh-CN" sz="3200"/>
              <a:t>”</a:t>
            </a:r>
            <a:endParaRPr lang="en-US" altLang="zh-CN" sz="32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85" y="1873250"/>
            <a:ext cx="4038600" cy="1398270"/>
          </a:xfrm>
        </p:spPr>
        <p:txBody>
          <a:bodyPr/>
          <a:p>
            <a:r>
              <a:rPr lang="zh-CN" altLang="en-US" sz="2000"/>
              <a:t>用细铁丝把大塑料袋口撑成圆形</a:t>
            </a:r>
            <a:endParaRPr lang="zh-CN" altLang="en-US" sz="2000"/>
          </a:p>
          <a:p>
            <a:r>
              <a:rPr lang="zh-CN" altLang="en-US" sz="2000"/>
              <a:t>将塑料袋撑开后罩在一支点燃的蜡烛上</a:t>
            </a:r>
            <a:endParaRPr lang="zh-CN" altLang="en-US" sz="2000"/>
          </a:p>
          <a:p>
            <a:r>
              <a:rPr lang="zh-CN" altLang="en-US" sz="2000"/>
              <a:t>过一会松手</a:t>
            </a:r>
            <a:endParaRPr lang="zh-CN" altLang="en-US" sz="2000"/>
          </a:p>
        </p:txBody>
      </p:sp>
      <p:pic>
        <p:nvPicPr>
          <p:cNvPr id="33794" name="Picture 2" descr="D:\下载图片\图片1\2 (14).jpg"/>
          <p:cNvPicPr>
            <a:picLocks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785495" y="1377950"/>
            <a:ext cx="3381375" cy="30384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 userDrawn="1"/>
        </p:nvCxnSpPr>
        <p:spPr>
          <a:xfrm>
            <a:off x="-21590" y="712470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267075" y="67310"/>
            <a:ext cx="506349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zh-CN" altLang="en-US" sz="3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观察冷热空气的对流</a:t>
            </a:r>
            <a:endParaRPr lang="zh-CN" altLang="en-US" sz="36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4" name="冷热空气对流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21590" y="-635"/>
            <a:ext cx="9185910" cy="555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1" name="直接连接符 10"/>
          <p:cNvCxnSpPr/>
          <p:nvPr userDrawn="1"/>
        </p:nvCxnSpPr>
        <p:spPr>
          <a:xfrm>
            <a:off x="-21590" y="855980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64515" y="898525"/>
            <a:ext cx="8011160" cy="2167890"/>
            <a:chOff x="1273" y="2135"/>
            <a:chExt cx="12456" cy="3304"/>
          </a:xfrm>
        </p:grpSpPr>
        <p:pic>
          <p:nvPicPr>
            <p:cNvPr id="32771" name="Picture 3" descr="D:\下载图片\图片1\2 (11)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73" y="2224"/>
              <a:ext cx="5953" cy="321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770" name="Picture 2" descr="D:\下载图片\图片1\2 (10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79" y="2135"/>
              <a:ext cx="5950" cy="330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66725" y="3230245"/>
            <a:ext cx="8148955" cy="18503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 将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冷瓶倒放在有烟的热瓶</a:t>
            </a: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上，抽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掉玻璃片</a:t>
            </a: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后，热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瓶中的烟上升流动到冷瓶</a:t>
            </a: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里，朝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各个方向</a:t>
            </a: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流动，然后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下沉流向热</a:t>
            </a: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瓶，接着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再</a:t>
            </a: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上升，如此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循环</a:t>
            </a: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流动，使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冷瓶和热瓶都充满了烟雾。将冷瓶和热瓶的位置上下</a:t>
            </a:r>
            <a:r>
              <a:rPr lang="zh-CN" altLang="en-US" sz="22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对调，热</a:t>
            </a:r>
            <a:r>
              <a:rPr lang="zh-CN" altLang="en-US" sz="2200" b="1" dirty="0">
                <a:latin typeface="宋体" panose="02010600030101010101" pitchFamily="2" charset="-122"/>
                <a:cs typeface="宋体" panose="02010600030101010101" pitchFamily="2" charset="-122"/>
              </a:rPr>
              <a:t>瓶中的烟几乎不动。</a:t>
            </a:r>
            <a:endParaRPr lang="zh-CN" altLang="en-US" sz="22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5380" y="96520"/>
            <a:ext cx="43148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观察冷热空气的对流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94310" y="212090"/>
            <a:ext cx="88233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</a:rPr>
              <a:t>结合下面的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图，请</a:t>
            </a:r>
            <a:r>
              <a:rPr lang="zh-CN" altLang="en-US" sz="2800" b="1" dirty="0">
                <a:latin typeface="宋体" panose="02010600030101010101" pitchFamily="2" charset="-122"/>
              </a:rPr>
              <a:t>你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推想：大自然</a:t>
            </a:r>
            <a:r>
              <a:rPr lang="zh-CN" altLang="en-US" sz="2800" b="1" dirty="0">
                <a:latin typeface="宋体" panose="02010600030101010101" pitchFamily="2" charset="-122"/>
              </a:rPr>
              <a:t>中的风是怎样形成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的？</a:t>
            </a:r>
            <a:endParaRPr lang="zh-CN" altLang="en-US" sz="2800" b="1" dirty="0" smtClean="0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490" y="927735"/>
            <a:ext cx="8637270" cy="413258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-21590" y="927735"/>
            <a:ext cx="8971280" cy="0"/>
          </a:xfrm>
          <a:prstGeom prst="line">
            <a:avLst/>
          </a:prstGeom>
          <a:ln w="508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11e84329-776e-45fc-ad00-770772b7bdda}"/>
</p:tagLst>
</file>

<file path=ppt/tags/tag2.xml><?xml version="1.0" encoding="utf-8"?>
<p:tagLst xmlns:p="http://schemas.openxmlformats.org/presentationml/2006/main">
  <p:tag name="[PLUGINVER]" val="10"/>
  <p:tag name="KSO_WM_DOC_GUID" val="{ef7e2811-4078-435b-895f-822f8eef12f4}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（主题）灰+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A5A5"/>
      </a:accent1>
      <a:accent2>
        <a:srgbClr val="3B9C75"/>
      </a:accent2>
      <a:accent3>
        <a:srgbClr val="73BEAF"/>
      </a:accent3>
      <a:accent4>
        <a:srgbClr val="D398D0"/>
      </a:accent4>
      <a:accent5>
        <a:srgbClr val="CCFF99"/>
      </a:accent5>
      <a:accent6>
        <a:srgbClr val="EE8A86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WPS 演示</Application>
  <PresentationFormat>全屏显示(4:3)</PresentationFormat>
  <Paragraphs>76</Paragraphs>
  <Slides>13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幼圆</vt:lpstr>
      <vt:lpstr>楷体</vt:lpstr>
      <vt:lpstr>黑体</vt:lpstr>
      <vt:lpstr>Arial Unicode MS</vt:lpstr>
      <vt:lpstr>3_Office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自制“热气球”</vt:lpstr>
      <vt:lpstr>PowerPoint 演示文稿</vt:lpstr>
      <vt:lpstr>PowerPoint 演示文稿</vt:lpstr>
      <vt:lpstr>PowerPoint 演示文稿</vt:lpstr>
      <vt:lpstr>PowerPoint 演示文稿</vt:lpstr>
      <vt:lpstr>拓展：还有哪些方法可以制造风？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mythlulu</cp:lastModifiedBy>
  <cp:revision>115</cp:revision>
  <dcterms:created xsi:type="dcterms:W3CDTF">2018-02-20T11:35:00Z</dcterms:created>
  <dcterms:modified xsi:type="dcterms:W3CDTF">2019-09-25T00:27:15Z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2052-11.1.0.9098</vt:lpwstr>
  </property>
</Properties>
</file>