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8" r:id="rId3"/>
    <p:sldId id="263" r:id="rId4"/>
    <p:sldId id="256" r:id="rId5"/>
    <p:sldId id="261" r:id="rId6"/>
    <p:sldId id="264" r:id="rId7"/>
    <p:sldId id="281" r:id="rId8"/>
    <p:sldId id="265" r:id="rId9"/>
    <p:sldId id="260" r:id="rId10"/>
    <p:sldId id="269" r:id="rId12"/>
    <p:sldId id="268" r:id="rId13"/>
    <p:sldId id="274" r:id="rId14"/>
    <p:sldId id="270" r:id="rId15"/>
    <p:sldId id="272" r:id="rId16"/>
    <p:sldId id="276" r:id="rId17"/>
    <p:sldId id="283" r:id="rId18"/>
    <p:sldId id="288" r:id="rId19"/>
    <p:sldId id="290" r:id="rId20"/>
    <p:sldId id="285" r:id="rId21"/>
    <p:sldId id="291" r:id="rId22"/>
    <p:sldId id="294" r:id="rId23"/>
    <p:sldId id="295" r:id="rId24"/>
    <p:sldId id="296" r:id="rId25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gs" Target="tags/tag1.xml"/><Relationship Id="rId3" Type="http://schemas.openxmlformats.org/officeDocument/2006/relationships/slide" Target="slides/slide1.xml"/><Relationship Id="rId29" Type="http://schemas.openxmlformats.org/officeDocument/2006/relationships/commentAuthors" Target="commentAuthors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514D-1C19-4227-9FDB-AE9C2557C60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3"/>
          <p:cNvSpPr txBox="1"/>
          <p:nvPr userDrawn="1"/>
        </p:nvSpPr>
        <p:spPr>
          <a:xfrm rot="20426196">
            <a:off x="1298696" y="633728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8" name="TextBox 132"/>
          <p:cNvSpPr txBox="1"/>
          <p:nvPr userDrawn="1"/>
        </p:nvSpPr>
        <p:spPr>
          <a:xfrm rot="1742177">
            <a:off x="4527364" y="1013913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9" name="矩形 28"/>
          <p:cNvSpPr/>
          <p:nvPr userDrawn="1"/>
        </p:nvSpPr>
        <p:spPr>
          <a:xfrm rot="1642433">
            <a:off x="5881556" y="436223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 rot="21064060">
            <a:off x="3180184" y="552651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 rot="4940380">
            <a:off x="6440744" y="837937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1" name="TextBox 3"/>
          <p:cNvSpPr txBox="1"/>
          <p:nvPr userDrawn="1"/>
        </p:nvSpPr>
        <p:spPr>
          <a:xfrm rot="20426196">
            <a:off x="1468029" y="80306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2" name="矩形 41"/>
          <p:cNvSpPr/>
          <p:nvPr userDrawn="1"/>
        </p:nvSpPr>
        <p:spPr>
          <a:xfrm>
            <a:off x="4602856" y="3773552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3" name="矩形 42"/>
          <p:cNvSpPr/>
          <p:nvPr userDrawn="1"/>
        </p:nvSpPr>
        <p:spPr>
          <a:xfrm rot="19367115">
            <a:off x="2539377" y="4522876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5" name="TextBox 20"/>
          <p:cNvSpPr txBox="1"/>
          <p:nvPr userDrawn="1"/>
        </p:nvSpPr>
        <p:spPr>
          <a:xfrm rot="20102271">
            <a:off x="7342500" y="1830952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6" name="矩形 45"/>
          <p:cNvSpPr/>
          <p:nvPr userDrawn="1"/>
        </p:nvSpPr>
        <p:spPr>
          <a:xfrm rot="19673368">
            <a:off x="7352139" y="3797327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47" name="矩形 46"/>
          <p:cNvSpPr/>
          <p:nvPr userDrawn="1"/>
        </p:nvSpPr>
        <p:spPr>
          <a:xfrm rot="20435257">
            <a:off x="7771656" y="3527139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9" name="矩形 48"/>
          <p:cNvSpPr/>
          <p:nvPr userDrawn="1"/>
        </p:nvSpPr>
        <p:spPr>
          <a:xfrm>
            <a:off x="9624513" y="3144060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0" name="矩形 49"/>
          <p:cNvSpPr/>
          <p:nvPr userDrawn="1"/>
        </p:nvSpPr>
        <p:spPr>
          <a:xfrm rot="4801694">
            <a:off x="10011048" y="2654729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56" name="矩形 55"/>
          <p:cNvSpPr/>
          <p:nvPr userDrawn="1"/>
        </p:nvSpPr>
        <p:spPr>
          <a:xfrm rot="19356081">
            <a:off x="3544199" y="475670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8" name="矩形 57"/>
          <p:cNvSpPr/>
          <p:nvPr userDrawn="1"/>
        </p:nvSpPr>
        <p:spPr>
          <a:xfrm rot="19338844">
            <a:off x="9209935" y="108932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9" name="TextBox 28"/>
          <p:cNvSpPr txBox="1"/>
          <p:nvPr userDrawn="1"/>
        </p:nvSpPr>
        <p:spPr>
          <a:xfrm>
            <a:off x="4802097" y="272669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2" name="矩形 61"/>
          <p:cNvSpPr/>
          <p:nvPr userDrawn="1"/>
        </p:nvSpPr>
        <p:spPr>
          <a:xfrm rot="1777412">
            <a:off x="6924919" y="1166528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4" name="矩形 63"/>
          <p:cNvSpPr/>
          <p:nvPr userDrawn="1"/>
        </p:nvSpPr>
        <p:spPr>
          <a:xfrm rot="2528037">
            <a:off x="7657519" y="1806773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65" name="矩形 64"/>
          <p:cNvSpPr/>
          <p:nvPr userDrawn="1"/>
        </p:nvSpPr>
        <p:spPr>
          <a:xfrm rot="20115591">
            <a:off x="10386964" y="157590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6" name="矩形 65"/>
          <p:cNvSpPr/>
          <p:nvPr userDrawn="1"/>
        </p:nvSpPr>
        <p:spPr>
          <a:xfrm rot="19396186">
            <a:off x="9487659" y="442254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8" name="TextBox 36"/>
          <p:cNvSpPr txBox="1"/>
          <p:nvPr userDrawn="1"/>
        </p:nvSpPr>
        <p:spPr>
          <a:xfrm rot="20029644">
            <a:off x="4198201" y="448854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1" name="矩形 70"/>
          <p:cNvSpPr/>
          <p:nvPr userDrawn="1"/>
        </p:nvSpPr>
        <p:spPr>
          <a:xfrm rot="21112174">
            <a:off x="4553824" y="1012900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2" name="矩形 71"/>
          <p:cNvSpPr/>
          <p:nvPr userDrawn="1"/>
        </p:nvSpPr>
        <p:spPr>
          <a:xfrm rot="1555223">
            <a:off x="9809859" y="2489028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3" name="矩形 72"/>
          <p:cNvSpPr/>
          <p:nvPr userDrawn="1"/>
        </p:nvSpPr>
        <p:spPr>
          <a:xfrm rot="19322417">
            <a:off x="5560035" y="377986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4" name="矩形 73"/>
          <p:cNvSpPr/>
          <p:nvPr userDrawn="1"/>
        </p:nvSpPr>
        <p:spPr>
          <a:xfrm rot="19205454">
            <a:off x="1306260" y="2113101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6" name="矩形 75"/>
          <p:cNvSpPr/>
          <p:nvPr userDrawn="1"/>
        </p:nvSpPr>
        <p:spPr>
          <a:xfrm>
            <a:off x="8881035" y="3154283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唯一店铺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9" name="TextBox 42"/>
          <p:cNvSpPr txBox="1"/>
          <p:nvPr userDrawn="1"/>
        </p:nvSpPr>
        <p:spPr>
          <a:xfrm rot="1417835">
            <a:off x="6493923" y="4498377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0" name="矩形 79"/>
          <p:cNvSpPr/>
          <p:nvPr userDrawn="1"/>
        </p:nvSpPr>
        <p:spPr>
          <a:xfrm rot="19673368">
            <a:off x="5239905" y="4085359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81" name="TextBox 44"/>
          <p:cNvSpPr txBox="1"/>
          <p:nvPr userDrawn="1"/>
        </p:nvSpPr>
        <p:spPr>
          <a:xfrm>
            <a:off x="2419687" y="2665768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2" name="矩形 81"/>
          <p:cNvSpPr/>
          <p:nvPr userDrawn="1"/>
        </p:nvSpPr>
        <p:spPr>
          <a:xfrm rot="4801694">
            <a:off x="1188736" y="3606707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83" name="矩形 82"/>
          <p:cNvSpPr/>
          <p:nvPr userDrawn="1"/>
        </p:nvSpPr>
        <p:spPr>
          <a:xfrm rot="2528037">
            <a:off x="5596336" y="1853292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84" name="矩形 83"/>
          <p:cNvSpPr/>
          <p:nvPr userDrawn="1"/>
        </p:nvSpPr>
        <p:spPr>
          <a:xfrm rot="20115591">
            <a:off x="9358463" y="3592132"/>
            <a:ext cx="930169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5" name="矩形 84"/>
          <p:cNvSpPr/>
          <p:nvPr userDrawn="1"/>
        </p:nvSpPr>
        <p:spPr>
          <a:xfrm rot="19321883">
            <a:off x="3529151" y="2577388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86" name="矩形 85"/>
          <p:cNvSpPr/>
          <p:nvPr userDrawn="1"/>
        </p:nvSpPr>
        <p:spPr>
          <a:xfrm rot="1555223">
            <a:off x="8504224" y="3976851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7" name="矩形 86"/>
          <p:cNvSpPr/>
          <p:nvPr userDrawn="1"/>
        </p:nvSpPr>
        <p:spPr>
          <a:xfrm rot="313524">
            <a:off x="3588173" y="4103793"/>
            <a:ext cx="2380827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淘宝店铺：小凤教学资源店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9" name="TextBox 32"/>
          <p:cNvSpPr txBox="1"/>
          <p:nvPr userDrawn="1"/>
        </p:nvSpPr>
        <p:spPr>
          <a:xfrm rot="321549">
            <a:off x="6963887" y="1868303"/>
            <a:ext cx="1578135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2" name="TextBox 124"/>
          <p:cNvSpPr txBox="1"/>
          <p:nvPr userDrawn="1"/>
        </p:nvSpPr>
        <p:spPr>
          <a:xfrm rot="568373">
            <a:off x="8238427" y="1681020"/>
            <a:ext cx="1405492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3" name="矩形 92"/>
          <p:cNvSpPr/>
          <p:nvPr userDrawn="1"/>
        </p:nvSpPr>
        <p:spPr>
          <a:xfrm rot="2674432">
            <a:off x="2363555" y="1964064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95" name="矩形 94"/>
          <p:cNvSpPr/>
          <p:nvPr userDrawn="1"/>
        </p:nvSpPr>
        <p:spPr>
          <a:xfrm rot="1742177">
            <a:off x="4214743" y="168350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7" name="矩形 96"/>
          <p:cNvSpPr/>
          <p:nvPr userDrawn="1"/>
        </p:nvSpPr>
        <p:spPr>
          <a:xfrm rot="21109292">
            <a:off x="1001676" y="3904140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9" name="TextBox 128"/>
          <p:cNvSpPr txBox="1"/>
          <p:nvPr userDrawn="1"/>
        </p:nvSpPr>
        <p:spPr>
          <a:xfrm rot="244448">
            <a:off x="5804799" y="1212216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4" name="矩形 103"/>
          <p:cNvSpPr/>
          <p:nvPr userDrawn="1"/>
        </p:nvSpPr>
        <p:spPr>
          <a:xfrm rot="21415545">
            <a:off x="997373" y="5183293"/>
            <a:ext cx="329607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06" name="矩形 105"/>
          <p:cNvSpPr/>
          <p:nvPr userDrawn="1"/>
        </p:nvSpPr>
        <p:spPr>
          <a:xfrm rot="577434">
            <a:off x="8727244" y="4851859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7" name="矩形 106"/>
          <p:cNvSpPr/>
          <p:nvPr userDrawn="1"/>
        </p:nvSpPr>
        <p:spPr>
          <a:xfrm>
            <a:off x="7007037" y="4932452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8" name="TextBox 132"/>
          <p:cNvSpPr txBox="1"/>
          <p:nvPr userDrawn="1"/>
        </p:nvSpPr>
        <p:spPr>
          <a:xfrm rot="1742177">
            <a:off x="4409677" y="1543080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9" name="矩形 108"/>
          <p:cNvSpPr/>
          <p:nvPr userDrawn="1"/>
        </p:nvSpPr>
        <p:spPr>
          <a:xfrm rot="5400000">
            <a:off x="9666299" y="3657548"/>
            <a:ext cx="2268143" cy="41973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10" name="矩形 109"/>
          <p:cNvSpPr/>
          <p:nvPr userDrawn="1"/>
        </p:nvSpPr>
        <p:spPr>
          <a:xfrm rot="21098258">
            <a:off x="2737380" y="364022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2" name="矩形 111"/>
          <p:cNvSpPr/>
          <p:nvPr userDrawn="1"/>
        </p:nvSpPr>
        <p:spPr>
          <a:xfrm rot="21081021">
            <a:off x="7621433" y="119617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5" name="矩形 114"/>
          <p:cNvSpPr/>
          <p:nvPr userDrawn="1"/>
        </p:nvSpPr>
        <p:spPr>
          <a:xfrm rot="21212242">
            <a:off x="3523061" y="1488452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18" name="矩形 117"/>
          <p:cNvSpPr/>
          <p:nvPr userDrawn="1"/>
        </p:nvSpPr>
        <p:spPr>
          <a:xfrm rot="1642433">
            <a:off x="5763869" y="965389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0" name="矩形 119"/>
          <p:cNvSpPr/>
          <p:nvPr userDrawn="1"/>
        </p:nvSpPr>
        <p:spPr>
          <a:xfrm rot="4940380">
            <a:off x="889069" y="4654339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6" name="矩形 125"/>
          <p:cNvSpPr/>
          <p:nvPr userDrawn="1"/>
        </p:nvSpPr>
        <p:spPr>
          <a:xfrm rot="257768">
            <a:off x="8728225" y="1266629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0" name="矩形 129"/>
          <p:cNvSpPr/>
          <p:nvPr userDrawn="1"/>
        </p:nvSpPr>
        <p:spPr>
          <a:xfrm rot="21138363">
            <a:off x="8106465" y="4192172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3" name="矩形 132"/>
          <p:cNvSpPr/>
          <p:nvPr userDrawn="1"/>
        </p:nvSpPr>
        <p:spPr>
          <a:xfrm rot="21064060">
            <a:off x="1750907" y="992293"/>
            <a:ext cx="4379807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仅在淘宝店铺销售：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37" name="矩形 136"/>
          <p:cNvSpPr/>
          <p:nvPr userDrawn="1"/>
        </p:nvSpPr>
        <p:spPr>
          <a:xfrm rot="3297400">
            <a:off x="8272157" y="1870292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8" name="矩形 137"/>
          <p:cNvSpPr/>
          <p:nvPr userDrawn="1"/>
        </p:nvSpPr>
        <p:spPr>
          <a:xfrm rot="21064594">
            <a:off x="4022333" y="3161125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9" name="矩形 138"/>
          <p:cNvSpPr/>
          <p:nvPr userDrawn="1"/>
        </p:nvSpPr>
        <p:spPr>
          <a:xfrm rot="20947631">
            <a:off x="1348501" y="1725903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0" name="矩形 139"/>
          <p:cNvSpPr/>
          <p:nvPr userDrawn="1"/>
        </p:nvSpPr>
        <p:spPr>
          <a:xfrm rot="1742177">
            <a:off x="1492423" y="3896375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43" name="矩形 142"/>
          <p:cNvSpPr/>
          <p:nvPr userDrawn="1"/>
        </p:nvSpPr>
        <p:spPr>
          <a:xfrm rot="21415545">
            <a:off x="3702204" y="3466623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5" name="TextBox 151"/>
          <p:cNvSpPr txBox="1"/>
          <p:nvPr userDrawn="1"/>
        </p:nvSpPr>
        <p:spPr>
          <a:xfrm rot="1742177">
            <a:off x="9129365" y="1831329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47" name="矩形 146"/>
          <p:cNvSpPr/>
          <p:nvPr userDrawn="1"/>
        </p:nvSpPr>
        <p:spPr>
          <a:xfrm rot="6543871">
            <a:off x="-100335" y="3163749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8" name="矩形 147"/>
          <p:cNvSpPr/>
          <p:nvPr userDrawn="1"/>
        </p:nvSpPr>
        <p:spPr>
          <a:xfrm rot="3519589">
            <a:off x="1930835" y="112385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4" name="矩形 153"/>
          <p:cNvSpPr/>
          <p:nvPr userDrawn="1"/>
        </p:nvSpPr>
        <p:spPr>
          <a:xfrm rot="4270214">
            <a:off x="4634447" y="1710583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55" name="矩形 154"/>
          <p:cNvSpPr/>
          <p:nvPr userDrawn="1"/>
        </p:nvSpPr>
        <p:spPr>
          <a:xfrm rot="257768">
            <a:off x="7820761" y="2973396"/>
            <a:ext cx="930169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6" name="矩形 155"/>
          <p:cNvSpPr/>
          <p:nvPr userDrawn="1"/>
        </p:nvSpPr>
        <p:spPr>
          <a:xfrm rot="21064060">
            <a:off x="2098111" y="2325297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57" name="矩形 156"/>
          <p:cNvSpPr/>
          <p:nvPr userDrawn="1"/>
        </p:nvSpPr>
        <p:spPr>
          <a:xfrm rot="3297400">
            <a:off x="6903041" y="321967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61" name="矩形 160"/>
          <p:cNvSpPr/>
          <p:nvPr userDrawn="1"/>
        </p:nvSpPr>
        <p:spPr>
          <a:xfrm rot="2055701">
            <a:off x="2069744" y="4532851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62" name="TextBox 159"/>
          <p:cNvSpPr txBox="1"/>
          <p:nvPr userDrawn="1"/>
        </p:nvSpPr>
        <p:spPr>
          <a:xfrm rot="20979505">
            <a:off x="6131237" y="2309257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74" name="TextBox 160"/>
          <p:cNvSpPr txBox="1"/>
          <p:nvPr userDrawn="1"/>
        </p:nvSpPr>
        <p:spPr>
          <a:xfrm rot="568373">
            <a:off x="7791603" y="1570433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5" name="TextBox 162"/>
          <p:cNvSpPr txBox="1"/>
          <p:nvPr userDrawn="1"/>
        </p:nvSpPr>
        <p:spPr>
          <a:xfrm rot="19578942">
            <a:off x="8069147" y="2042629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9" name="TextBox 163"/>
          <p:cNvSpPr txBox="1"/>
          <p:nvPr userDrawn="1"/>
        </p:nvSpPr>
        <p:spPr>
          <a:xfrm rot="19578942">
            <a:off x="8996815" y="1574461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1" name="TextBox 164"/>
          <p:cNvSpPr txBox="1"/>
          <p:nvPr userDrawn="1"/>
        </p:nvSpPr>
        <p:spPr>
          <a:xfrm rot="19578942">
            <a:off x="9169257" y="3773580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3" name="TextBox 166"/>
          <p:cNvSpPr txBox="1"/>
          <p:nvPr userDrawn="1"/>
        </p:nvSpPr>
        <p:spPr>
          <a:xfrm rot="19578942">
            <a:off x="607705" y="1679860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5" name="TextBox 167"/>
          <p:cNvSpPr txBox="1"/>
          <p:nvPr userDrawn="1"/>
        </p:nvSpPr>
        <p:spPr>
          <a:xfrm rot="19578942">
            <a:off x="655009" y="3862555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0" name="TextBox 169"/>
          <p:cNvSpPr txBox="1"/>
          <p:nvPr userDrawn="1"/>
        </p:nvSpPr>
        <p:spPr>
          <a:xfrm>
            <a:off x="7809273" y="439396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8" name="TextBox 170"/>
          <p:cNvSpPr txBox="1"/>
          <p:nvPr userDrawn="1"/>
        </p:nvSpPr>
        <p:spPr>
          <a:xfrm>
            <a:off x="3584804" y="122560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9" name="TextBox 171"/>
          <p:cNvSpPr txBox="1"/>
          <p:nvPr userDrawn="1"/>
        </p:nvSpPr>
        <p:spPr>
          <a:xfrm>
            <a:off x="6945177" y="151364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0" name="TextBox 172"/>
          <p:cNvSpPr txBox="1"/>
          <p:nvPr userDrawn="1"/>
        </p:nvSpPr>
        <p:spPr>
          <a:xfrm>
            <a:off x="8664261" y="459642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2" name="TextBox 173"/>
          <p:cNvSpPr txBox="1"/>
          <p:nvPr userDrawn="1"/>
        </p:nvSpPr>
        <p:spPr>
          <a:xfrm>
            <a:off x="949444" y="109928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3" name="TextBox 174"/>
          <p:cNvSpPr txBox="1"/>
          <p:nvPr userDrawn="1"/>
        </p:nvSpPr>
        <p:spPr>
          <a:xfrm>
            <a:off x="2410012" y="332911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4" name="TextBox 175"/>
          <p:cNvSpPr txBox="1"/>
          <p:nvPr userDrawn="1"/>
        </p:nvSpPr>
        <p:spPr>
          <a:xfrm>
            <a:off x="4116147" y="513920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5" name="TextBox 176"/>
          <p:cNvSpPr txBox="1"/>
          <p:nvPr userDrawn="1"/>
        </p:nvSpPr>
        <p:spPr>
          <a:xfrm>
            <a:off x="3161301" y="292490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6" name="矩形 205"/>
          <p:cNvSpPr/>
          <p:nvPr userDrawn="1"/>
        </p:nvSpPr>
        <p:spPr>
          <a:xfrm rot="21352174">
            <a:off x="3407833" y="5276427"/>
            <a:ext cx="355854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淘宝唯一店铺：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7" name="矩形 206"/>
          <p:cNvSpPr/>
          <p:nvPr userDrawn="1"/>
        </p:nvSpPr>
        <p:spPr>
          <a:xfrm rot="21112174">
            <a:off x="1001431" y="3029124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8" name="矩形 207"/>
          <p:cNvSpPr/>
          <p:nvPr userDrawn="1"/>
        </p:nvSpPr>
        <p:spPr>
          <a:xfrm rot="3053795">
            <a:off x="6121865" y="1011711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9" name="矩形 208"/>
          <p:cNvSpPr/>
          <p:nvPr userDrawn="1"/>
        </p:nvSpPr>
        <p:spPr>
          <a:xfrm>
            <a:off x="3053892" y="4711155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0" name="矩形 209"/>
          <p:cNvSpPr/>
          <p:nvPr userDrawn="1"/>
        </p:nvSpPr>
        <p:spPr>
          <a:xfrm rot="19367115">
            <a:off x="4171559" y="202659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1" name="矩形 210"/>
          <p:cNvSpPr/>
          <p:nvPr userDrawn="1"/>
        </p:nvSpPr>
        <p:spPr>
          <a:xfrm rot="19356081">
            <a:off x="5176380" y="226043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2" name="矩形 211"/>
          <p:cNvSpPr/>
          <p:nvPr userDrawn="1"/>
        </p:nvSpPr>
        <p:spPr>
          <a:xfrm>
            <a:off x="5742093" y="829733"/>
            <a:ext cx="157903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仅在淘宝销售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3" name="矩形 212"/>
          <p:cNvSpPr/>
          <p:nvPr userDrawn="1"/>
        </p:nvSpPr>
        <p:spPr>
          <a:xfrm rot="313524">
            <a:off x="5239627" y="314775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4" name="矩形 213"/>
          <p:cNvSpPr/>
          <p:nvPr userDrawn="1"/>
        </p:nvSpPr>
        <p:spPr>
          <a:xfrm rot="21098258">
            <a:off x="4369561" y="114395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5" name="矩形 214"/>
          <p:cNvSpPr/>
          <p:nvPr userDrawn="1"/>
        </p:nvSpPr>
        <p:spPr>
          <a:xfrm rot="4940380">
            <a:off x="6196904" y="1203697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6" name="矩形 215"/>
          <p:cNvSpPr/>
          <p:nvPr userDrawn="1"/>
        </p:nvSpPr>
        <p:spPr>
          <a:xfrm rot="1742177">
            <a:off x="5912168" y="220493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小凤制作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7" name="矩形 216"/>
          <p:cNvSpPr/>
          <p:nvPr userDrawn="1"/>
        </p:nvSpPr>
        <p:spPr>
          <a:xfrm rot="2055701">
            <a:off x="1511805" y="4537532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8" name="TextBox 190"/>
          <p:cNvSpPr txBox="1"/>
          <p:nvPr userDrawn="1"/>
        </p:nvSpPr>
        <p:spPr>
          <a:xfrm rot="19578942">
            <a:off x="2622752" y="3502481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19" name="TextBox 191"/>
          <p:cNvSpPr txBox="1"/>
          <p:nvPr userDrawn="1"/>
        </p:nvSpPr>
        <p:spPr>
          <a:xfrm>
            <a:off x="5216985" y="439396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20" name="矩形 219"/>
          <p:cNvSpPr/>
          <p:nvPr userDrawn="1"/>
        </p:nvSpPr>
        <p:spPr>
          <a:xfrm rot="21112174">
            <a:off x="7722177" y="2741092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21" name="矩形 220"/>
          <p:cNvSpPr/>
          <p:nvPr userDrawn="1"/>
        </p:nvSpPr>
        <p:spPr>
          <a:xfrm>
            <a:off x="6369113" y="295380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2" name="矩形 221"/>
          <p:cNvSpPr/>
          <p:nvPr userDrawn="1"/>
        </p:nvSpPr>
        <p:spPr>
          <a:xfrm rot="19322417">
            <a:off x="6174203" y="4468057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3" name="矩形 222"/>
          <p:cNvSpPr/>
          <p:nvPr userDrawn="1"/>
        </p:nvSpPr>
        <p:spPr>
          <a:xfrm rot="19322417">
            <a:off x="7109769" y="3427504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4" name="矩形 223"/>
          <p:cNvSpPr/>
          <p:nvPr userDrawn="1"/>
        </p:nvSpPr>
        <p:spPr>
          <a:xfrm rot="19322417">
            <a:off x="7533949" y="2666351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5" name="矩形 224"/>
          <p:cNvSpPr/>
          <p:nvPr userDrawn="1"/>
        </p:nvSpPr>
        <p:spPr>
          <a:xfrm>
            <a:off x="3648311" y="4425299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6" name="矩形 225"/>
          <p:cNvSpPr/>
          <p:nvPr userDrawn="1"/>
        </p:nvSpPr>
        <p:spPr>
          <a:xfrm>
            <a:off x="5369584" y="1831112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7" name="矩形 226"/>
          <p:cNvSpPr/>
          <p:nvPr userDrawn="1"/>
        </p:nvSpPr>
        <p:spPr>
          <a:xfrm>
            <a:off x="892411" y="3472799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130" name="矩形 38"/>
          <p:cNvSpPr>
            <a:spLocks noChangeArrowheads="1"/>
          </p:cNvSpPr>
          <p:nvPr/>
        </p:nvSpPr>
        <p:spPr bwMode="auto">
          <a:xfrm>
            <a:off x="1174251" y="1604797"/>
            <a:ext cx="10451008" cy="41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粼粼</a:t>
            </a:r>
            <a:r>
              <a:rPr lang="zh-CN" altLang="en-US" sz="5335" b="1" dirty="0">
                <a:latin typeface="楷体" panose="02010609060101010101" pitchFamily="49" charset="-122"/>
                <a:ea typeface="楷体" panose="02010609060101010101" pitchFamily="49" charset="-122"/>
              </a:rPr>
              <a:t>    肆</a:t>
            </a: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虐</a:t>
            </a:r>
            <a:r>
              <a:rPr lang="zh-CN" altLang="en-US" sz="5335" b="1" dirty="0">
                <a:latin typeface="楷体" panose="02010609060101010101" pitchFamily="49" charset="-122"/>
                <a:ea typeface="楷体" panose="02010609060101010101" pitchFamily="49" charset="-122"/>
              </a:rPr>
              <a:t>    盘</a:t>
            </a: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踞</a:t>
            </a:r>
            <a:r>
              <a:rPr lang="zh-CN" altLang="en-US" sz="5335" b="1" dirty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  记</a:t>
            </a: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载</a:t>
            </a:r>
            <a:endParaRPr lang="zh-CN" altLang="en-US" sz="5335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擎</a:t>
            </a: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举</a:t>
            </a:r>
            <a:r>
              <a:rPr lang="zh-CN" altLang="en-US" sz="53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  </a:t>
            </a: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铁</a:t>
            </a:r>
            <a:r>
              <a:rPr lang="zh-CN" altLang="en-US" sz="53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锹 </a:t>
            </a: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 拄</a:t>
            </a: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着</a:t>
            </a:r>
            <a:endParaRPr lang="en-US" altLang="zh-CN" sz="5335" b="1" dirty="0" smtClean="0"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风雨同舟 三番五次</a:t>
            </a:r>
            <a:r>
              <a:rPr lang="en-US" altLang="zh-CN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</a:t>
            </a: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山川共存</a:t>
            </a:r>
            <a:r>
              <a:rPr lang="en-US" altLang="zh-CN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</a:t>
            </a:r>
            <a:endParaRPr lang="en-US" altLang="zh-CN" sz="5335" b="1" dirty="0" smtClean="0"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71431" y="228709"/>
            <a:ext cx="3261783" cy="791633"/>
          </a:xfrm>
          <a:prstGeom prst="wedgeRoundRectCallout">
            <a:avLst>
              <a:gd name="adj1" fmla="val 23711"/>
              <a:gd name="adj2" fmla="val -5014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5335" b="0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Times New Roman" panose="02020603050405020304" pitchFamily="18" charset="0"/>
              <a:ea typeface="隶书" panose="02010509060101010101" pitchFamily="49" charset="-122"/>
              <a:cs typeface="+mn-cs"/>
            </a:endParaRPr>
          </a:p>
        </p:txBody>
      </p:sp>
      <p:pic>
        <p:nvPicPr>
          <p:cNvPr id="14" name="图片 7" descr="花盆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3" y="326076"/>
            <a:ext cx="476251" cy="59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30"/>
          <p:cNvSpPr txBox="1">
            <a:spLocks noChangeArrowheads="1"/>
          </p:cNvSpPr>
          <p:nvPr/>
        </p:nvSpPr>
        <p:spPr bwMode="auto">
          <a:xfrm>
            <a:off x="815413" y="158860"/>
            <a:ext cx="263144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预习反馈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807732" y="1700808"/>
            <a:ext cx="10786141" cy="30816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zh-CN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4-6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人学习小组，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  <a:sym typeface="+mn-ea"/>
              </a:rPr>
              <a:t>交流讨论：</a:t>
            </a:r>
            <a:endParaRPr lang="zh-CN" altLang="en-US" sz="3735" b="1" dirty="0">
              <a:latin typeface="仿宋" panose="02010609060101010101" pitchFamily="49" charset="-122"/>
              <a:ea typeface="仿宋" panose="02010609060101010101" pitchFamily="49" charset="-122"/>
              <a:sym typeface="+mn-ea"/>
            </a:endParaRPr>
          </a:p>
          <a:p>
            <a:pPr>
              <a:lnSpc>
                <a:spcPct val="130000"/>
              </a:lnSpc>
              <a:defRPr/>
            </a:pP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结合勾画的关键词句说一说这位老人</a:t>
            </a:r>
            <a:r>
              <a:rPr lang="zh-CN" altLang="en-US" sz="3735" b="1" u="sng" dirty="0">
                <a:latin typeface="仿宋" panose="02010609060101010101" pitchFamily="49" charset="-122"/>
                <a:ea typeface="仿宋" panose="02010609060101010101" pitchFamily="49" charset="-122"/>
              </a:rPr>
              <a:t>创造了怎样的奇迹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，是在</a:t>
            </a:r>
            <a:r>
              <a:rPr lang="zh-CN" altLang="en-US" sz="3735" b="1" u="sng" dirty="0">
                <a:latin typeface="仿宋" panose="02010609060101010101" pitchFamily="49" charset="-122"/>
                <a:ea typeface="仿宋" panose="02010609060101010101" pitchFamily="49" charset="-122"/>
              </a:rPr>
              <a:t>什么样</a:t>
            </a:r>
            <a:r>
              <a:rPr lang="zh-CN" altLang="en-US" sz="3735" b="1" u="sng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的条件</a:t>
            </a:r>
            <a:r>
              <a:rPr lang="zh-CN" altLang="en-US" sz="3735" b="1" u="sng" dirty="0">
                <a:latin typeface="仿宋" panose="02010609060101010101" pitchFamily="49" charset="-122"/>
                <a:ea typeface="仿宋" panose="02010609060101010101" pitchFamily="49" charset="-122"/>
              </a:rPr>
              <a:t>下创造的奇迹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，这是</a:t>
            </a:r>
            <a:r>
              <a:rPr lang="zh-CN" altLang="en-US" sz="3735" b="1" u="sng" dirty="0">
                <a:latin typeface="仿宋" panose="02010609060101010101" pitchFamily="49" charset="-122"/>
                <a:ea typeface="仿宋" panose="02010609060101010101" pitchFamily="49" charset="-122"/>
              </a:rPr>
              <a:t>一位怎样的老人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。</a:t>
            </a:r>
            <a:endParaRPr lang="en-US" altLang="zh-CN" sz="3735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marR="0" lvl="0" indent="-28829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学习活动</a:t>
            </a:r>
            <a:r>
              <a:rPr kumimoji="0" lang="zh-CN" alt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二</a:t>
            </a:r>
            <a:endParaRPr kumimoji="0" lang="zh-CN" altLang="en-US" sz="4265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marR="0" lvl="0" indent="-28829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学习活动</a:t>
            </a:r>
            <a:r>
              <a:rPr kumimoji="0" lang="zh-CN" alt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三</a:t>
            </a:r>
            <a:endParaRPr kumimoji="0" lang="zh-CN" altLang="en-US" sz="4265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702957" y="1743353"/>
            <a:ext cx="10786141" cy="30816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集体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交流，说一说：</a:t>
            </a:r>
            <a:endParaRPr lang="zh-CN" altLang="en-US" sz="3735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zh-CN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1.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这位老人创造了怎样的奇迹？</a:t>
            </a:r>
            <a:endParaRPr lang="zh-CN" altLang="en-US" sz="3735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zh-CN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2.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在什么样</a:t>
            </a:r>
            <a:r>
              <a:rPr lang="zh-CN" altLang="en-US" sz="3735" b="1" dirty="0" smtClean="0">
                <a:latin typeface="仿宋" panose="02010609060101010101" pitchFamily="49" charset="-122"/>
                <a:ea typeface="仿宋" panose="02010609060101010101" pitchFamily="49" charset="-122"/>
              </a:rPr>
              <a:t>的条件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下创造的奇迹？</a:t>
            </a:r>
            <a:endParaRPr lang="zh-CN" altLang="en-US" sz="3735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zh-CN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3.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这是一位怎样的老人？</a:t>
            </a:r>
            <a:endParaRPr lang="en-US" altLang="zh-CN" sz="3735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843795" y="864834"/>
            <a:ext cx="10374868" cy="51193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他敲着早烟锅不紧不慢地说着，村干部在旁边恭敬地补充......</a:t>
            </a:r>
            <a:r>
              <a:rPr lang="zh-CN" altLang="en-US" sz="2800" b="1" u="sng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十五年啊，绿化了八条沟，造了七条防风林带，三千七百亩林网</a:t>
            </a:r>
            <a:r>
              <a:rPr lang="zh-CN" altLang="en-US" sz="2800" b="1" u="sng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，这是多么了不起的奇迹。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去年冬天，他用林业收入资助每户村民买了一台电视机——他还有宏伟设想， 还要栽树，直到自己爬不起来为止。 </a:t>
            </a:r>
            <a:endParaRPr lang="zh-CN" altLang="en-US" sz="2800" b="1" dirty="0" smtClean="0">
              <a:solidFill>
                <a:schemeClr val="bg1">
                  <a:lumMod val="9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 smtClean="0">
              <a:solidFill>
                <a:schemeClr val="bg1">
                  <a:lumMod val="9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1亩=667平方米  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一间普通的教室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50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平米</a:t>
            </a:r>
            <a:endParaRPr lang="zh-CN" altLang="en-US" sz="2800" b="1" dirty="0" smtClean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3700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×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667=2467900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平方米</a:t>
            </a:r>
            <a:endParaRPr lang="zh-CN" altLang="en-US" sz="2800" b="1" dirty="0" smtClean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2467900</a:t>
            </a:r>
            <a:r>
              <a:rPr lang="zh-CN" altLang="en-US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➗</a:t>
            </a:r>
            <a:r>
              <a:rPr lang="en-US" altLang="zh-CN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50=49358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间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约</a:t>
            </a:r>
            <a:r>
              <a:rPr lang="en-US" altLang="zh-CN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5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万间</a:t>
            </a:r>
            <a:r>
              <a:rPr lang="zh-CN" altLang="en-US" sz="2800" b="1" dirty="0" smtClean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教室</a:t>
            </a:r>
            <a:endParaRPr lang="zh-CN" altLang="en-US" sz="2800" b="1" dirty="0" smtClean="0">
              <a:solidFill>
                <a:srgbClr val="0070C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1.这位老人创造了怎样的奇迹？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843915" y="864870"/>
            <a:ext cx="10374630" cy="21240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noAutofit/>
          </a:bodyPr>
          <a:p>
            <a:pPr>
              <a:lnSpc>
                <a:spcPct val="125000"/>
              </a:lnSpc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窗外是参天的杨柳。院子在山沟里，山上全是树。我们盘腿坐在土炕上，就像坐在船上，四周全是绿色的波浪，风一吹，树梢卷过涛声，叶间闪着粼粼的波光。</a:t>
            </a: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01" name="图片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956945" y="2813685"/>
            <a:ext cx="10144125" cy="354774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1.这位老人创造了怎样的奇迹？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843795" y="864834"/>
            <a:ext cx="10374868" cy="72739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窗外是参天的杨柳。院子在山沟里，山上全是树。我们盘腿坐在土炕上，就像坐在船上，四周全是绿色的波浪，风一吹，树梢卷过涛声，叶间闪着粼粼的波光。</a:t>
            </a:r>
            <a:endParaRPr lang="zh-CN" altLang="en-US" sz="2800" b="1" dirty="0" smtClean="0">
              <a:solidFill>
                <a:schemeClr val="bg1">
                  <a:lumMod val="9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在屋里说完话，老人陪我们到沟里去看树。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杨树、柳树，如臂如股，劲挺在山洼山腰。看不见它们的根，山洪涌下的泥埋住了树的下半截，树却勇敢地顶住了它的凶猛。这山已失去了原来的坡形，依着一层层的树形成层层的梯。老人说:“这树下的淤泥有两米厚，都是好土啊。”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是的，保住了这黄土，我们才有这绿树;有了这绿树，我们才守住了这片土。</a:t>
            </a:r>
            <a:endParaRPr lang="zh-CN" altLang="en-US" sz="2800" b="1" dirty="0" smtClean="0">
              <a:solidFill>
                <a:schemeClr val="bg1">
                  <a:lumMod val="9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1.这位老人创造了怎样的奇迹？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487560" y="1156299"/>
            <a:ext cx="10374868" cy="39655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800" b="1" u="sng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我知道这条山沟所处的大环境。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是中国的晋西北，是西伯利亚大风常来肆虐的地方，是干旱、霜冻、沙尘暴等与生命作对的怪物盘踞之地。过去，这里风吹沙起，能一直埋到城头。当地县志载:“风大作时，能逆吹牛马使倒行，或擎之高二三丈而坠。”就在如此险恶的地方，我对面这个手端一杆旱烟袋的瘦小老头，竟创造了这块绿洲。</a:t>
            </a:r>
            <a:endParaRPr lang="zh-CN" altLang="en-US" sz="2800" b="1" dirty="0" smtClean="0">
              <a:solidFill>
                <a:schemeClr val="bg1">
                  <a:lumMod val="9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endParaRPr lang="zh-CN" altLang="en-US" sz="24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2.在什么样的条件下创造的奇迹？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487680" y="995045"/>
            <a:ext cx="10471150" cy="39655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2800" b="1" u="sng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我知道这条山沟所处的大环境。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这是中国的晋西北，是西伯利亚</a:t>
            </a:r>
            <a:r>
              <a:rPr lang="zh-CN" altLang="en-US" sz="28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大风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常来</a:t>
            </a:r>
            <a:r>
              <a:rPr lang="zh-CN" altLang="en-US" sz="28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肆虐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的地方，是</a:t>
            </a:r>
            <a:r>
              <a:rPr lang="zh-CN" altLang="en-US" sz="28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干旱、霜冻、沙尘暴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等与生命作对的怪物</a:t>
            </a:r>
            <a:r>
              <a:rPr lang="zh-CN" altLang="en-US" sz="28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盘踞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之地。过去，这里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风吹沙起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，能一直埋到城头。当地县志载:</a:t>
            </a:r>
            <a:r>
              <a:rPr lang="zh-CN" altLang="en-US" sz="2800" b="1" dirty="0" smtClean="0">
                <a:solidFill>
                  <a:schemeClr val="accent5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“风大作时，能逆吹牛马使倒行，或擎之高二三丈而坠。”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就在如此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险恶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的地方，我对面这个手端一杆旱烟袋的瘦小老头，竟创造了这块绿洲。</a:t>
            </a:r>
            <a:endParaRPr lang="zh-CN" altLang="en-US" sz="28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endParaRPr lang="zh-CN" altLang="en-US" sz="24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2.在什么样的条件下创造的奇迹？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476765" y="1228689"/>
            <a:ext cx="10374868" cy="43999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800" b="1" u="sng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我还知道这个院子里的小环境。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排三间房，就剩下老者一人。老人每天早晨抓把柴煮饭，带上干粮扛上铁锹进沟上山;晚上回来，吃过饭，抽袋烟睡觉。六十五岁那年，他组织了七位老汉开始治理这条沟，现在已有五人离世。他可敬的老伴，与他风雨同舟一生;一天他栽树回来时，发现她已静静地躺在炕上过世了。他已经八十-一岁，知道终有一天自己也会爬不起来。他唯一的女儿三番五次地从城里回来，要接他去享清福，他不走。他觉得种树是命运的选择，屋后的青山就是生命的归宿。</a:t>
            </a:r>
            <a:endParaRPr lang="zh-CN" altLang="en-US" sz="2800" b="1" dirty="0" smtClean="0">
              <a:solidFill>
                <a:schemeClr val="bg1">
                  <a:lumMod val="9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2.在什么样的条件下创造的奇迹？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476765" y="1228689"/>
            <a:ext cx="10374868" cy="43999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400" b="1" u="sng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</a:t>
            </a:r>
            <a:r>
              <a:rPr lang="zh-CN" altLang="en-US" sz="2800" b="1" u="sng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我还知道这个院子里的小环境。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一排三间房，就剩下老者一人。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老人每天早晨抓把柴煮饭，带上干粮扛上铁锹进沟上山;晚上回来，吃过饭，抽袋烟睡觉。六十五岁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那年，他组织了七位老汉开始治理这条沟，现在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已有五人离世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。他可敬的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老伴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，与他风雨同舟一生;一天他栽树回来时，发现她已静静地躺在炕上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过世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了。他已经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八十一岁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，知道终有一天自己也会爬不起来。他唯一的女儿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三番五次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地从城里回来，要接他去享清福，他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不走。他觉得种树是命运的选择，屋后的青山就是生命的归宿。</a:t>
            </a:r>
            <a:endParaRPr lang="zh-CN" altLang="en-US" sz="28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2.在什么样的条件下创造的奇迹？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+mn-e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zh-CN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.他是一个什么样的</a:t>
            </a: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人？</a:t>
            </a:r>
            <a:endParaRPr lang="zh-CN" altLang="en-US" sz="2400" b="1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6765" y="1228689"/>
            <a:ext cx="10374868" cy="43999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我还知道这个院子里的小环境。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一排三间房，就剩下老者一人。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老人每天早晨抓把柴煮饭，带上干粮扛上铁锹进沟上山;晚上回来，吃过饭，抽袋烟睡觉。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六十五岁那年，他组织了七位老汉开始治理这条沟，现在已有五人离世。他可敬的老伴，与他风雨同舟一生;一天他栽树回来时，发现她已静静地躺在炕上过世了。他已经八十-一岁，知道终有一天自己也会爬不起来。他唯一的女儿三番五次地从城里回来，</a:t>
            </a:r>
            <a:r>
              <a:rPr lang="zh-CN" altLang="en-US" sz="2800" b="1" dirty="0" smtClean="0">
                <a:solidFill>
                  <a:schemeClr val="accent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要接他去享清福，他不走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。他觉得种树是命运的选择，屋后的青山就是生命的归宿。</a:t>
            </a:r>
            <a:endParaRPr lang="zh-CN" altLang="en-US" sz="28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3"/>
          <p:cNvSpPr txBox="1"/>
          <p:nvPr userDrawn="1"/>
        </p:nvSpPr>
        <p:spPr>
          <a:xfrm rot="20426196">
            <a:off x="1298696" y="633728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8" name="TextBox 132"/>
          <p:cNvSpPr txBox="1"/>
          <p:nvPr userDrawn="1"/>
        </p:nvSpPr>
        <p:spPr>
          <a:xfrm rot="1742177">
            <a:off x="4527364" y="1013913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9" name="矩形 28"/>
          <p:cNvSpPr/>
          <p:nvPr userDrawn="1"/>
        </p:nvSpPr>
        <p:spPr>
          <a:xfrm rot="1642433">
            <a:off x="5881556" y="436223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37" name="矩形 36"/>
          <p:cNvSpPr/>
          <p:nvPr userDrawn="1"/>
        </p:nvSpPr>
        <p:spPr>
          <a:xfrm rot="21064060">
            <a:off x="3180184" y="552651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38" name="矩形 37"/>
          <p:cNvSpPr/>
          <p:nvPr userDrawn="1"/>
        </p:nvSpPr>
        <p:spPr>
          <a:xfrm rot="4940380">
            <a:off x="6440744" y="837937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1" name="TextBox 3"/>
          <p:cNvSpPr txBox="1"/>
          <p:nvPr userDrawn="1"/>
        </p:nvSpPr>
        <p:spPr>
          <a:xfrm rot="20426196">
            <a:off x="1468029" y="80306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2" name="矩形 41"/>
          <p:cNvSpPr/>
          <p:nvPr userDrawn="1"/>
        </p:nvSpPr>
        <p:spPr>
          <a:xfrm>
            <a:off x="4602856" y="3773552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3" name="矩形 42"/>
          <p:cNvSpPr/>
          <p:nvPr userDrawn="1"/>
        </p:nvSpPr>
        <p:spPr>
          <a:xfrm rot="19367115">
            <a:off x="2539377" y="4522876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5" name="TextBox 20"/>
          <p:cNvSpPr txBox="1"/>
          <p:nvPr userDrawn="1"/>
        </p:nvSpPr>
        <p:spPr>
          <a:xfrm rot="20102271">
            <a:off x="7342500" y="1830952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6" name="矩形 45"/>
          <p:cNvSpPr/>
          <p:nvPr userDrawn="1"/>
        </p:nvSpPr>
        <p:spPr>
          <a:xfrm rot="19673368">
            <a:off x="7352139" y="3797327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47" name="矩形 46"/>
          <p:cNvSpPr/>
          <p:nvPr userDrawn="1"/>
        </p:nvSpPr>
        <p:spPr>
          <a:xfrm rot="20435257">
            <a:off x="7771656" y="3527139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9" name="矩形 48"/>
          <p:cNvSpPr/>
          <p:nvPr userDrawn="1"/>
        </p:nvSpPr>
        <p:spPr>
          <a:xfrm>
            <a:off x="9624513" y="3144060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0" name="矩形 49"/>
          <p:cNvSpPr/>
          <p:nvPr userDrawn="1"/>
        </p:nvSpPr>
        <p:spPr>
          <a:xfrm rot="4801694">
            <a:off x="10011048" y="2654729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56" name="矩形 55"/>
          <p:cNvSpPr/>
          <p:nvPr userDrawn="1"/>
        </p:nvSpPr>
        <p:spPr>
          <a:xfrm rot="19356081">
            <a:off x="3544199" y="475670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8" name="矩形 57"/>
          <p:cNvSpPr/>
          <p:nvPr userDrawn="1"/>
        </p:nvSpPr>
        <p:spPr>
          <a:xfrm rot="19338844">
            <a:off x="9209935" y="108932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9" name="TextBox 28"/>
          <p:cNvSpPr txBox="1"/>
          <p:nvPr userDrawn="1"/>
        </p:nvSpPr>
        <p:spPr>
          <a:xfrm>
            <a:off x="4802097" y="272669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2" name="矩形 61"/>
          <p:cNvSpPr/>
          <p:nvPr userDrawn="1"/>
        </p:nvSpPr>
        <p:spPr>
          <a:xfrm rot="1777412">
            <a:off x="6924919" y="1166528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4" name="矩形 63"/>
          <p:cNvSpPr/>
          <p:nvPr userDrawn="1"/>
        </p:nvSpPr>
        <p:spPr>
          <a:xfrm rot="2528037">
            <a:off x="7657519" y="1806773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65" name="矩形 64"/>
          <p:cNvSpPr/>
          <p:nvPr userDrawn="1"/>
        </p:nvSpPr>
        <p:spPr>
          <a:xfrm rot="20115591">
            <a:off x="10386964" y="157590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6" name="矩形 65"/>
          <p:cNvSpPr/>
          <p:nvPr userDrawn="1"/>
        </p:nvSpPr>
        <p:spPr>
          <a:xfrm rot="19396186">
            <a:off x="9487659" y="442254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8" name="TextBox 36"/>
          <p:cNvSpPr txBox="1"/>
          <p:nvPr userDrawn="1"/>
        </p:nvSpPr>
        <p:spPr>
          <a:xfrm rot="20029644">
            <a:off x="4198201" y="448854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1" name="矩形 70"/>
          <p:cNvSpPr/>
          <p:nvPr userDrawn="1"/>
        </p:nvSpPr>
        <p:spPr>
          <a:xfrm rot="21112174">
            <a:off x="4553824" y="1012900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2" name="矩形 71"/>
          <p:cNvSpPr/>
          <p:nvPr userDrawn="1"/>
        </p:nvSpPr>
        <p:spPr>
          <a:xfrm rot="1555223">
            <a:off x="9809859" y="2489028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3" name="矩形 72"/>
          <p:cNvSpPr/>
          <p:nvPr userDrawn="1"/>
        </p:nvSpPr>
        <p:spPr>
          <a:xfrm rot="19322417">
            <a:off x="5560035" y="377986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4" name="矩形 73"/>
          <p:cNvSpPr/>
          <p:nvPr userDrawn="1"/>
        </p:nvSpPr>
        <p:spPr>
          <a:xfrm rot="19205454">
            <a:off x="1306260" y="2113101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6" name="矩形 75"/>
          <p:cNvSpPr/>
          <p:nvPr userDrawn="1"/>
        </p:nvSpPr>
        <p:spPr>
          <a:xfrm>
            <a:off x="8881035" y="3154283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唯一店铺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9" name="TextBox 42"/>
          <p:cNvSpPr txBox="1"/>
          <p:nvPr userDrawn="1"/>
        </p:nvSpPr>
        <p:spPr>
          <a:xfrm rot="1417835">
            <a:off x="6493923" y="4498377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0" name="矩形 79"/>
          <p:cNvSpPr/>
          <p:nvPr userDrawn="1"/>
        </p:nvSpPr>
        <p:spPr>
          <a:xfrm rot="19673368">
            <a:off x="5239905" y="4085359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81" name="TextBox 44"/>
          <p:cNvSpPr txBox="1"/>
          <p:nvPr userDrawn="1"/>
        </p:nvSpPr>
        <p:spPr>
          <a:xfrm>
            <a:off x="2419687" y="2665768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2" name="矩形 81"/>
          <p:cNvSpPr/>
          <p:nvPr userDrawn="1"/>
        </p:nvSpPr>
        <p:spPr>
          <a:xfrm rot="4801694">
            <a:off x="1188736" y="3606707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83" name="矩形 82"/>
          <p:cNvSpPr/>
          <p:nvPr userDrawn="1"/>
        </p:nvSpPr>
        <p:spPr>
          <a:xfrm rot="2528037">
            <a:off x="5596336" y="1853292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84" name="矩形 83"/>
          <p:cNvSpPr/>
          <p:nvPr userDrawn="1"/>
        </p:nvSpPr>
        <p:spPr>
          <a:xfrm rot="20115591">
            <a:off x="9358463" y="3592132"/>
            <a:ext cx="930169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5" name="矩形 84"/>
          <p:cNvSpPr/>
          <p:nvPr userDrawn="1"/>
        </p:nvSpPr>
        <p:spPr>
          <a:xfrm rot="19321883">
            <a:off x="3529151" y="2577388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86" name="矩形 85"/>
          <p:cNvSpPr/>
          <p:nvPr userDrawn="1"/>
        </p:nvSpPr>
        <p:spPr>
          <a:xfrm rot="1555223">
            <a:off x="8504224" y="3976851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7" name="矩形 86"/>
          <p:cNvSpPr/>
          <p:nvPr userDrawn="1"/>
        </p:nvSpPr>
        <p:spPr>
          <a:xfrm rot="313524">
            <a:off x="3588173" y="4103793"/>
            <a:ext cx="2380827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淘宝店铺：小凤教学资源店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9" name="TextBox 32"/>
          <p:cNvSpPr txBox="1"/>
          <p:nvPr userDrawn="1"/>
        </p:nvSpPr>
        <p:spPr>
          <a:xfrm rot="321549">
            <a:off x="6963887" y="1868303"/>
            <a:ext cx="1578135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2" name="TextBox 124"/>
          <p:cNvSpPr txBox="1"/>
          <p:nvPr userDrawn="1"/>
        </p:nvSpPr>
        <p:spPr>
          <a:xfrm rot="568373">
            <a:off x="8238427" y="1681020"/>
            <a:ext cx="1405492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3" name="矩形 92"/>
          <p:cNvSpPr/>
          <p:nvPr userDrawn="1"/>
        </p:nvSpPr>
        <p:spPr>
          <a:xfrm rot="2674432">
            <a:off x="2363555" y="1964064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95" name="矩形 94"/>
          <p:cNvSpPr/>
          <p:nvPr userDrawn="1"/>
        </p:nvSpPr>
        <p:spPr>
          <a:xfrm rot="1742177">
            <a:off x="4214743" y="168350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7" name="矩形 96"/>
          <p:cNvSpPr/>
          <p:nvPr userDrawn="1"/>
        </p:nvSpPr>
        <p:spPr>
          <a:xfrm rot="21109292">
            <a:off x="1001676" y="3904140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9" name="TextBox 128"/>
          <p:cNvSpPr txBox="1"/>
          <p:nvPr userDrawn="1"/>
        </p:nvSpPr>
        <p:spPr>
          <a:xfrm rot="244448">
            <a:off x="5804799" y="1212216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4" name="矩形 103"/>
          <p:cNvSpPr/>
          <p:nvPr userDrawn="1"/>
        </p:nvSpPr>
        <p:spPr>
          <a:xfrm rot="21415545">
            <a:off x="997373" y="5183293"/>
            <a:ext cx="329607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06" name="矩形 105"/>
          <p:cNvSpPr/>
          <p:nvPr userDrawn="1"/>
        </p:nvSpPr>
        <p:spPr>
          <a:xfrm rot="577434">
            <a:off x="8727244" y="4851859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7" name="矩形 106"/>
          <p:cNvSpPr/>
          <p:nvPr userDrawn="1"/>
        </p:nvSpPr>
        <p:spPr>
          <a:xfrm>
            <a:off x="7007037" y="4932452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8" name="TextBox 132"/>
          <p:cNvSpPr txBox="1"/>
          <p:nvPr userDrawn="1"/>
        </p:nvSpPr>
        <p:spPr>
          <a:xfrm rot="1742177">
            <a:off x="4409677" y="1543080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9" name="矩形 108"/>
          <p:cNvSpPr/>
          <p:nvPr userDrawn="1"/>
        </p:nvSpPr>
        <p:spPr>
          <a:xfrm rot="5400000">
            <a:off x="9666299" y="3657548"/>
            <a:ext cx="2268143" cy="41973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10" name="矩形 109"/>
          <p:cNvSpPr/>
          <p:nvPr userDrawn="1"/>
        </p:nvSpPr>
        <p:spPr>
          <a:xfrm rot="21098258">
            <a:off x="2737380" y="364022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2" name="矩形 111"/>
          <p:cNvSpPr/>
          <p:nvPr userDrawn="1"/>
        </p:nvSpPr>
        <p:spPr>
          <a:xfrm rot="21081021">
            <a:off x="7621433" y="119617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5" name="矩形 114"/>
          <p:cNvSpPr/>
          <p:nvPr userDrawn="1"/>
        </p:nvSpPr>
        <p:spPr>
          <a:xfrm rot="21212242">
            <a:off x="3523061" y="1488452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18" name="矩形 117"/>
          <p:cNvSpPr/>
          <p:nvPr userDrawn="1"/>
        </p:nvSpPr>
        <p:spPr>
          <a:xfrm rot="1642433">
            <a:off x="5763869" y="965389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0" name="矩形 119"/>
          <p:cNvSpPr/>
          <p:nvPr userDrawn="1"/>
        </p:nvSpPr>
        <p:spPr>
          <a:xfrm rot="4940380">
            <a:off x="889069" y="4654339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6" name="矩形 125"/>
          <p:cNvSpPr/>
          <p:nvPr userDrawn="1"/>
        </p:nvSpPr>
        <p:spPr>
          <a:xfrm rot="257768">
            <a:off x="8728225" y="1266629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0" name="矩形 129"/>
          <p:cNvSpPr/>
          <p:nvPr userDrawn="1"/>
        </p:nvSpPr>
        <p:spPr>
          <a:xfrm rot="21138363">
            <a:off x="8106465" y="4192172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3" name="矩形 132"/>
          <p:cNvSpPr/>
          <p:nvPr userDrawn="1"/>
        </p:nvSpPr>
        <p:spPr>
          <a:xfrm rot="21064060">
            <a:off x="1750907" y="992293"/>
            <a:ext cx="4379807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仅在淘宝店铺销售：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37" name="矩形 136"/>
          <p:cNvSpPr/>
          <p:nvPr userDrawn="1"/>
        </p:nvSpPr>
        <p:spPr>
          <a:xfrm rot="3297400">
            <a:off x="8272157" y="1870292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8" name="矩形 137"/>
          <p:cNvSpPr/>
          <p:nvPr userDrawn="1"/>
        </p:nvSpPr>
        <p:spPr>
          <a:xfrm rot="21064594">
            <a:off x="4022333" y="3161125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9" name="矩形 138"/>
          <p:cNvSpPr/>
          <p:nvPr userDrawn="1"/>
        </p:nvSpPr>
        <p:spPr>
          <a:xfrm rot="20947631">
            <a:off x="1348501" y="1725903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0" name="矩形 139"/>
          <p:cNvSpPr/>
          <p:nvPr userDrawn="1"/>
        </p:nvSpPr>
        <p:spPr>
          <a:xfrm rot="1742177">
            <a:off x="1492423" y="3896375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43" name="矩形 142"/>
          <p:cNvSpPr/>
          <p:nvPr userDrawn="1"/>
        </p:nvSpPr>
        <p:spPr>
          <a:xfrm rot="21415545">
            <a:off x="3702204" y="3466623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5" name="TextBox 151"/>
          <p:cNvSpPr txBox="1"/>
          <p:nvPr userDrawn="1"/>
        </p:nvSpPr>
        <p:spPr>
          <a:xfrm rot="1742177">
            <a:off x="9129365" y="1831329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47" name="矩形 146"/>
          <p:cNvSpPr/>
          <p:nvPr userDrawn="1"/>
        </p:nvSpPr>
        <p:spPr>
          <a:xfrm rot="6543871">
            <a:off x="-100335" y="3163749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8" name="矩形 147"/>
          <p:cNvSpPr/>
          <p:nvPr userDrawn="1"/>
        </p:nvSpPr>
        <p:spPr>
          <a:xfrm rot="3519589">
            <a:off x="1930835" y="112385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4" name="矩形 153"/>
          <p:cNvSpPr/>
          <p:nvPr userDrawn="1"/>
        </p:nvSpPr>
        <p:spPr>
          <a:xfrm rot="4270214">
            <a:off x="4634447" y="1710583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55" name="矩形 154"/>
          <p:cNvSpPr/>
          <p:nvPr userDrawn="1"/>
        </p:nvSpPr>
        <p:spPr>
          <a:xfrm rot="257768">
            <a:off x="7820761" y="2973396"/>
            <a:ext cx="930169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6" name="矩形 155"/>
          <p:cNvSpPr/>
          <p:nvPr userDrawn="1"/>
        </p:nvSpPr>
        <p:spPr>
          <a:xfrm rot="21064060">
            <a:off x="2098111" y="2325297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57" name="矩形 156"/>
          <p:cNvSpPr/>
          <p:nvPr userDrawn="1"/>
        </p:nvSpPr>
        <p:spPr>
          <a:xfrm rot="3297400">
            <a:off x="6903041" y="321967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61" name="矩形 160"/>
          <p:cNvSpPr/>
          <p:nvPr userDrawn="1"/>
        </p:nvSpPr>
        <p:spPr>
          <a:xfrm rot="2055701">
            <a:off x="2069744" y="4532851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62" name="TextBox 159"/>
          <p:cNvSpPr txBox="1"/>
          <p:nvPr userDrawn="1"/>
        </p:nvSpPr>
        <p:spPr>
          <a:xfrm rot="20979505">
            <a:off x="6131237" y="2309257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74" name="TextBox 160"/>
          <p:cNvSpPr txBox="1"/>
          <p:nvPr userDrawn="1"/>
        </p:nvSpPr>
        <p:spPr>
          <a:xfrm rot="568373">
            <a:off x="7791603" y="1570433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5" name="TextBox 162"/>
          <p:cNvSpPr txBox="1"/>
          <p:nvPr userDrawn="1"/>
        </p:nvSpPr>
        <p:spPr>
          <a:xfrm rot="19578942">
            <a:off x="8069147" y="2042629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9" name="TextBox 163"/>
          <p:cNvSpPr txBox="1"/>
          <p:nvPr userDrawn="1"/>
        </p:nvSpPr>
        <p:spPr>
          <a:xfrm rot="19578942">
            <a:off x="8996815" y="1574461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1" name="TextBox 164"/>
          <p:cNvSpPr txBox="1"/>
          <p:nvPr userDrawn="1"/>
        </p:nvSpPr>
        <p:spPr>
          <a:xfrm rot="19578942">
            <a:off x="9169257" y="3773580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3" name="TextBox 166"/>
          <p:cNvSpPr txBox="1"/>
          <p:nvPr userDrawn="1"/>
        </p:nvSpPr>
        <p:spPr>
          <a:xfrm rot="19578942">
            <a:off x="607705" y="1679860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5" name="TextBox 167"/>
          <p:cNvSpPr txBox="1"/>
          <p:nvPr userDrawn="1"/>
        </p:nvSpPr>
        <p:spPr>
          <a:xfrm rot="19578942">
            <a:off x="655009" y="3862555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0" name="TextBox 169"/>
          <p:cNvSpPr txBox="1"/>
          <p:nvPr userDrawn="1"/>
        </p:nvSpPr>
        <p:spPr>
          <a:xfrm>
            <a:off x="7809273" y="439396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8" name="TextBox 170"/>
          <p:cNvSpPr txBox="1"/>
          <p:nvPr userDrawn="1"/>
        </p:nvSpPr>
        <p:spPr>
          <a:xfrm>
            <a:off x="3584804" y="122560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9" name="TextBox 171"/>
          <p:cNvSpPr txBox="1"/>
          <p:nvPr userDrawn="1"/>
        </p:nvSpPr>
        <p:spPr>
          <a:xfrm>
            <a:off x="6945177" y="151364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0" name="TextBox 172"/>
          <p:cNvSpPr txBox="1"/>
          <p:nvPr userDrawn="1"/>
        </p:nvSpPr>
        <p:spPr>
          <a:xfrm>
            <a:off x="8664261" y="459642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2" name="TextBox 173"/>
          <p:cNvSpPr txBox="1"/>
          <p:nvPr userDrawn="1"/>
        </p:nvSpPr>
        <p:spPr>
          <a:xfrm>
            <a:off x="949444" y="109928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3" name="TextBox 174"/>
          <p:cNvSpPr txBox="1"/>
          <p:nvPr userDrawn="1"/>
        </p:nvSpPr>
        <p:spPr>
          <a:xfrm>
            <a:off x="2410012" y="332911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4" name="TextBox 175"/>
          <p:cNvSpPr txBox="1"/>
          <p:nvPr userDrawn="1"/>
        </p:nvSpPr>
        <p:spPr>
          <a:xfrm>
            <a:off x="4116147" y="513920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5" name="TextBox 176"/>
          <p:cNvSpPr txBox="1"/>
          <p:nvPr userDrawn="1"/>
        </p:nvSpPr>
        <p:spPr>
          <a:xfrm>
            <a:off x="3161301" y="292490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6" name="矩形 205"/>
          <p:cNvSpPr/>
          <p:nvPr userDrawn="1"/>
        </p:nvSpPr>
        <p:spPr>
          <a:xfrm rot="21352174">
            <a:off x="3407833" y="5276427"/>
            <a:ext cx="355854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淘宝唯一店铺：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7" name="矩形 206"/>
          <p:cNvSpPr/>
          <p:nvPr userDrawn="1"/>
        </p:nvSpPr>
        <p:spPr>
          <a:xfrm rot="21112174">
            <a:off x="1001431" y="3029124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8" name="矩形 207"/>
          <p:cNvSpPr/>
          <p:nvPr userDrawn="1"/>
        </p:nvSpPr>
        <p:spPr>
          <a:xfrm rot="3053795">
            <a:off x="6121865" y="1011711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9" name="矩形 208"/>
          <p:cNvSpPr/>
          <p:nvPr userDrawn="1"/>
        </p:nvSpPr>
        <p:spPr>
          <a:xfrm>
            <a:off x="3053892" y="4711155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0" name="矩形 209"/>
          <p:cNvSpPr/>
          <p:nvPr userDrawn="1"/>
        </p:nvSpPr>
        <p:spPr>
          <a:xfrm rot="19367115">
            <a:off x="4171559" y="202659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1" name="矩形 210"/>
          <p:cNvSpPr/>
          <p:nvPr userDrawn="1"/>
        </p:nvSpPr>
        <p:spPr>
          <a:xfrm rot="19356081">
            <a:off x="5176380" y="226043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2" name="矩形 211"/>
          <p:cNvSpPr/>
          <p:nvPr userDrawn="1"/>
        </p:nvSpPr>
        <p:spPr>
          <a:xfrm>
            <a:off x="5742093" y="829733"/>
            <a:ext cx="157903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仅在淘宝销售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3" name="矩形 212"/>
          <p:cNvSpPr/>
          <p:nvPr userDrawn="1"/>
        </p:nvSpPr>
        <p:spPr>
          <a:xfrm rot="313524">
            <a:off x="5239627" y="314775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4" name="矩形 213"/>
          <p:cNvSpPr/>
          <p:nvPr userDrawn="1"/>
        </p:nvSpPr>
        <p:spPr>
          <a:xfrm rot="21098258">
            <a:off x="4369561" y="114395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5" name="矩形 214"/>
          <p:cNvSpPr/>
          <p:nvPr userDrawn="1"/>
        </p:nvSpPr>
        <p:spPr>
          <a:xfrm rot="4940380">
            <a:off x="6196904" y="1203697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6" name="矩形 215"/>
          <p:cNvSpPr/>
          <p:nvPr userDrawn="1"/>
        </p:nvSpPr>
        <p:spPr>
          <a:xfrm rot="1742177">
            <a:off x="5912168" y="220493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小凤制作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7" name="矩形 216"/>
          <p:cNvSpPr/>
          <p:nvPr userDrawn="1"/>
        </p:nvSpPr>
        <p:spPr>
          <a:xfrm rot="2055701">
            <a:off x="1511805" y="4537532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8" name="TextBox 190"/>
          <p:cNvSpPr txBox="1"/>
          <p:nvPr userDrawn="1"/>
        </p:nvSpPr>
        <p:spPr>
          <a:xfrm rot="19578942">
            <a:off x="2622752" y="3502481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19" name="TextBox 191"/>
          <p:cNvSpPr txBox="1"/>
          <p:nvPr userDrawn="1"/>
        </p:nvSpPr>
        <p:spPr>
          <a:xfrm>
            <a:off x="5216985" y="439396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20" name="矩形 219"/>
          <p:cNvSpPr/>
          <p:nvPr userDrawn="1"/>
        </p:nvSpPr>
        <p:spPr>
          <a:xfrm rot="21112174">
            <a:off x="7722177" y="2741092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21" name="矩形 220"/>
          <p:cNvSpPr/>
          <p:nvPr userDrawn="1"/>
        </p:nvSpPr>
        <p:spPr>
          <a:xfrm>
            <a:off x="6369113" y="295380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2" name="矩形 221"/>
          <p:cNvSpPr/>
          <p:nvPr userDrawn="1"/>
        </p:nvSpPr>
        <p:spPr>
          <a:xfrm rot="19322417">
            <a:off x="6174203" y="4468057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3" name="矩形 222"/>
          <p:cNvSpPr/>
          <p:nvPr userDrawn="1"/>
        </p:nvSpPr>
        <p:spPr>
          <a:xfrm rot="19322417">
            <a:off x="7109769" y="3427504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4" name="矩形 223"/>
          <p:cNvSpPr/>
          <p:nvPr userDrawn="1"/>
        </p:nvSpPr>
        <p:spPr>
          <a:xfrm rot="19322417">
            <a:off x="7533949" y="2666351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5" name="矩形 224"/>
          <p:cNvSpPr/>
          <p:nvPr userDrawn="1"/>
        </p:nvSpPr>
        <p:spPr>
          <a:xfrm>
            <a:off x="3648311" y="4425299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6" name="矩形 225"/>
          <p:cNvSpPr/>
          <p:nvPr userDrawn="1"/>
        </p:nvSpPr>
        <p:spPr>
          <a:xfrm>
            <a:off x="5369584" y="1831112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7" name="矩形 226"/>
          <p:cNvSpPr/>
          <p:nvPr userDrawn="1"/>
        </p:nvSpPr>
        <p:spPr>
          <a:xfrm>
            <a:off x="892411" y="3472799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130" name="矩形 38"/>
          <p:cNvSpPr>
            <a:spLocks noChangeArrowheads="1"/>
          </p:cNvSpPr>
          <p:nvPr/>
        </p:nvSpPr>
        <p:spPr bwMode="auto">
          <a:xfrm>
            <a:off x="1174251" y="1604797"/>
            <a:ext cx="10451008" cy="419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粼粼</a:t>
            </a:r>
            <a:r>
              <a:rPr lang="zh-CN" altLang="en-US" sz="5335" b="1" dirty="0">
                <a:latin typeface="楷体" panose="02010609060101010101" pitchFamily="49" charset="-122"/>
                <a:ea typeface="楷体" panose="02010609060101010101" pitchFamily="49" charset="-122"/>
              </a:rPr>
              <a:t>    肆</a:t>
            </a: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虐</a:t>
            </a:r>
            <a:r>
              <a:rPr lang="zh-CN" altLang="en-US" sz="5335" b="1" dirty="0">
                <a:latin typeface="楷体" panose="02010609060101010101" pitchFamily="49" charset="-122"/>
                <a:ea typeface="楷体" panose="02010609060101010101" pitchFamily="49" charset="-122"/>
              </a:rPr>
              <a:t>    盘</a:t>
            </a: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踞</a:t>
            </a:r>
            <a:r>
              <a:rPr lang="zh-CN" altLang="en-US" sz="5335" b="1" dirty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  记</a:t>
            </a: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载</a:t>
            </a:r>
            <a:endParaRPr lang="zh-CN" altLang="en-US" sz="5335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擎</a:t>
            </a: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举</a:t>
            </a:r>
            <a:r>
              <a:rPr lang="zh-CN" altLang="en-US" sz="53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  </a:t>
            </a: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铁</a:t>
            </a:r>
            <a:r>
              <a:rPr lang="zh-CN" altLang="en-US" sz="53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锹    </a:t>
            </a:r>
            <a:r>
              <a:rPr lang="zh-CN" altLang="en-US" sz="5335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  拄</a:t>
            </a: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着</a:t>
            </a:r>
            <a:endParaRPr lang="en-US" altLang="zh-CN" sz="5335" b="1" dirty="0" smtClean="0"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风雨同舟 三番五次</a:t>
            </a:r>
            <a:r>
              <a:rPr lang="en-US" altLang="zh-CN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</a:t>
            </a:r>
            <a:r>
              <a:rPr lang="zh-CN" altLang="en-US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山川共存</a:t>
            </a:r>
            <a:r>
              <a:rPr lang="en-US" altLang="zh-CN" sz="5335" b="1" dirty="0" smtClean="0">
                <a:latin typeface="楷体" panose="02010609060101010101" pitchFamily="49" charset="-122"/>
                <a:ea typeface="楷体" panose="02010609060101010101" pitchFamily="49" charset="-122"/>
                <a:sym typeface="宋体" panose="02010600030101010101" pitchFamily="2" charset="-122"/>
              </a:rPr>
              <a:t> </a:t>
            </a:r>
            <a:endParaRPr lang="en-US" altLang="zh-CN" sz="5335" b="1" dirty="0" smtClean="0">
              <a:latin typeface="楷体" panose="02010609060101010101" pitchFamily="49" charset="-122"/>
              <a:ea typeface="楷体" panose="02010609060101010101" pitchFamily="49" charset="-122"/>
              <a:sym typeface="宋体" panose="02010600030101010101" pitchFamily="2" charset="-122"/>
            </a:endParaRPr>
          </a:p>
        </p:txBody>
      </p:sp>
      <p:sp>
        <p:nvSpPr>
          <p:cNvPr id="30" name="TextBox 11"/>
          <p:cNvSpPr txBox="1">
            <a:spLocks noChangeArrowheads="1"/>
          </p:cNvSpPr>
          <p:nvPr/>
        </p:nvSpPr>
        <p:spPr bwMode="auto">
          <a:xfrm>
            <a:off x="1009151" y="1609031"/>
            <a:ext cx="2025651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265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lín</a:t>
            </a:r>
            <a:endParaRPr lang="en-US" altLang="zh-CN" sz="4265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TextBox 11"/>
          <p:cNvSpPr txBox="1">
            <a:spLocks noChangeArrowheads="1"/>
          </p:cNvSpPr>
          <p:nvPr/>
        </p:nvSpPr>
        <p:spPr bwMode="auto">
          <a:xfrm>
            <a:off x="4573617" y="1604797"/>
            <a:ext cx="1181100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265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n</a:t>
            </a:r>
            <a:r>
              <a:rPr lang="en-US" altLang="zh-CN" sz="4265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üè</a:t>
            </a:r>
            <a:endParaRPr lang="en-US" altLang="zh-CN" sz="4265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2" name="TextBox 11"/>
          <p:cNvSpPr txBox="1">
            <a:spLocks noChangeArrowheads="1"/>
          </p:cNvSpPr>
          <p:nvPr/>
        </p:nvSpPr>
        <p:spPr bwMode="auto">
          <a:xfrm>
            <a:off x="7409951" y="1604797"/>
            <a:ext cx="855133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265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j</a:t>
            </a:r>
            <a:r>
              <a:rPr lang="en-US" altLang="zh-CN" sz="4265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ù</a:t>
            </a:r>
            <a:endParaRPr lang="en-US" altLang="zh-CN" sz="4265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33" name="TextBox 11"/>
          <p:cNvSpPr txBox="1">
            <a:spLocks noChangeArrowheads="1"/>
          </p:cNvSpPr>
          <p:nvPr/>
        </p:nvSpPr>
        <p:spPr bwMode="auto">
          <a:xfrm>
            <a:off x="10019801" y="1604797"/>
            <a:ext cx="1164167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265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zǎi</a:t>
            </a:r>
            <a:endParaRPr lang="en-US" altLang="zh-CN" sz="4265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TextBox 11"/>
          <p:cNvSpPr txBox="1">
            <a:spLocks noChangeArrowheads="1"/>
          </p:cNvSpPr>
          <p:nvPr/>
        </p:nvSpPr>
        <p:spPr bwMode="auto">
          <a:xfrm>
            <a:off x="939833" y="2920244"/>
            <a:ext cx="1672167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265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qínɡ</a:t>
            </a:r>
            <a:endParaRPr lang="en-US" altLang="zh-CN" sz="4265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35" name="TextBox 11"/>
          <p:cNvSpPr txBox="1">
            <a:spLocks noChangeArrowheads="1"/>
          </p:cNvSpPr>
          <p:nvPr/>
        </p:nvSpPr>
        <p:spPr bwMode="auto">
          <a:xfrm>
            <a:off x="4387764" y="2924477"/>
            <a:ext cx="1676400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265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qiāo</a:t>
            </a:r>
            <a:endParaRPr lang="en-US" altLang="zh-CN" sz="4265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21" name="TextBox 11"/>
          <p:cNvSpPr txBox="1">
            <a:spLocks noChangeArrowheads="1"/>
          </p:cNvSpPr>
          <p:nvPr/>
        </p:nvSpPr>
        <p:spPr bwMode="auto">
          <a:xfrm>
            <a:off x="7978054" y="3025654"/>
            <a:ext cx="1272116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265" b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zhǔ</a:t>
            </a:r>
            <a:endParaRPr lang="en-US" altLang="zh-CN" sz="4265" b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271431" y="228709"/>
            <a:ext cx="3261783" cy="791633"/>
          </a:xfrm>
          <a:prstGeom prst="wedgeRoundRectCallout">
            <a:avLst>
              <a:gd name="adj1" fmla="val 23711"/>
              <a:gd name="adj2" fmla="val -5014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5335" b="0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Times New Roman" panose="02020603050405020304" pitchFamily="18" charset="0"/>
              <a:ea typeface="隶书" panose="02010509060101010101" pitchFamily="49" charset="-122"/>
              <a:cs typeface="+mn-cs"/>
            </a:endParaRPr>
          </a:p>
        </p:txBody>
      </p:sp>
      <p:pic>
        <p:nvPicPr>
          <p:cNvPr id="14" name="图片 7" descr="花盆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3" y="326076"/>
            <a:ext cx="476251" cy="59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30"/>
          <p:cNvSpPr txBox="1">
            <a:spLocks noChangeArrowheads="1"/>
          </p:cNvSpPr>
          <p:nvPr/>
        </p:nvSpPr>
        <p:spPr bwMode="auto">
          <a:xfrm>
            <a:off x="815413" y="158860"/>
            <a:ext cx="263144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预习反馈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1"/>
      <p:bldP spid="31" grpId="1"/>
      <p:bldP spid="32" grpId="1"/>
      <p:bldP spid="33" grpId="1"/>
      <p:bldP spid="34" grpId="1"/>
      <p:bldP spid="35" grpId="1"/>
      <p:bldP spid="21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zh-CN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.他是一个什么样的</a:t>
            </a: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人？</a:t>
            </a:r>
            <a:endParaRPr lang="zh-CN" altLang="en-US" sz="2400" b="1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8015" y="1023620"/>
            <a:ext cx="11129010" cy="224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他敲着早烟锅不紧不慢地说着，村干部在旁边恭敬地补充......十五年啊，绿化了八条沟，造了七条防风林带，三千七百亩林网，这是多么了不起的奇迹。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去年冬天，他用林业收入资助每户村民买了一台电视机——他还有宏伟设想， 还要栽树，直到自己爬不起来为止。</a:t>
            </a: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Box 30"/>
          <p:cNvSpPr txBox="1">
            <a:spLocks noChangeArrowheads="1"/>
          </p:cNvSpPr>
          <p:nvPr/>
        </p:nvSpPr>
        <p:spPr bwMode="auto">
          <a:xfrm>
            <a:off x="239377" y="441490"/>
            <a:ext cx="11713301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indent="-288290" algn="l" fontAlgn="base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en-US" altLang="zh-CN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</a:t>
            </a: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.课文为什么以青山不老</a:t>
            </a:r>
            <a:r>
              <a:rPr lang="zh-CN" altLang="en-US" sz="2400" b="1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为题？</a:t>
            </a:r>
            <a:endParaRPr lang="zh-CN" altLang="en-US" sz="2400" b="1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8015" y="1023620"/>
            <a:ext cx="11129010" cy="33229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24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en-US" sz="2800" b="1" dirty="0" smtClean="0">
                <a:solidFill>
                  <a:schemeClr val="bg1">
                    <a:lumMod val="9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看完树，我们在村口道别。老人拄着拐杖，慢慢迈进他那个绿风荡漾的小院。我不禁鼻子一酸也许老人进去后就再也出不来了。作为一个山野老农，他就这样来实现自己的价值。</a:t>
            </a:r>
            <a:r>
              <a:rPr lang="zh-CN" altLang="en-US" sz="2800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他已经将自己的生命转化为另一种东西。他是真正与山川共存、与日月同辉了。</a:t>
            </a:r>
            <a:endParaRPr lang="zh-CN" altLang="en-US" sz="2800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25000"/>
              </a:lnSpc>
            </a:pP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    这位普通老人让我领悟到:青山是不会老的。</a:t>
            </a:r>
            <a:endParaRPr lang="zh-CN" altLang="en-US" sz="28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702957" y="1743353"/>
            <a:ext cx="10786141" cy="66611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lang="zh-CN" altLang="en-US" sz="3735" b="1" noProof="0" dirty="0" smtClean="0">
                <a:ln>
                  <a:noFill/>
                </a:ln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阅读拓展《种树老人》，完成</a:t>
            </a:r>
            <a:r>
              <a:rPr lang="zh-CN" altLang="en-US" sz="3735" b="1" noProof="0" dirty="0" smtClean="0">
                <a:ln>
                  <a:noFill/>
                </a:ln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练习</a:t>
            </a:r>
            <a:endParaRPr lang="zh-CN" altLang="en-US" sz="3735" b="1" noProof="0" dirty="0" smtClean="0">
              <a:ln>
                <a:noFill/>
              </a:ln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TextBox 30"/>
          <p:cNvSpPr txBox="1">
            <a:spLocks noChangeArrowheads="1"/>
          </p:cNvSpPr>
          <p:nvPr/>
        </p:nvSpPr>
        <p:spPr bwMode="auto">
          <a:xfrm>
            <a:off x="344152" y="419900"/>
            <a:ext cx="11713301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marR="0" lvl="0" indent="-28829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学习活动</a:t>
            </a:r>
            <a:r>
              <a:rPr kumimoji="0" lang="zh-CN" alt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四</a:t>
            </a:r>
            <a:endParaRPr kumimoji="0" lang="zh-CN" altLang="en-US" sz="4265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30" name="矩形 38"/>
          <p:cNvSpPr>
            <a:spLocks noChangeArrowheads="1"/>
          </p:cNvSpPr>
          <p:nvPr/>
        </p:nvSpPr>
        <p:spPr bwMode="auto">
          <a:xfrm>
            <a:off x="731021" y="1357147"/>
            <a:ext cx="10451008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杨树、柳树，如臂如股，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劲</a:t>
            </a:r>
            <a:r>
              <a:rPr lang="zh-CN" altLang="en-US" sz="3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3200" b="1" dirty="0" err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jìn </a:t>
            </a:r>
            <a:r>
              <a:rPr lang="en-US" altLang="zh-CN" sz="3200" b="1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jìnɡ</a:t>
            </a:r>
            <a:r>
              <a:rPr lang="zh-CN" altLang="en-US" sz="3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挺在山洼山腰。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矩形 38"/>
          <p:cNvSpPr>
            <a:spLocks noChangeArrowheads="1"/>
          </p:cNvSpPr>
          <p:nvPr/>
        </p:nvSpPr>
        <p:spPr bwMode="auto">
          <a:xfrm>
            <a:off x="731021" y="2890672"/>
            <a:ext cx="10451008" cy="20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200000"/>
              </a:lnSpc>
            </a:pP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他觉得种树是命运的选择，屋后的青山就是生命的归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宿</a:t>
            </a:r>
            <a:r>
              <a:rPr lang="zh-CN" altLang="en-US" sz="3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3200" b="1" dirty="0" err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sù xiǔ xiù</a:t>
            </a:r>
            <a:r>
              <a:rPr lang="zh-CN" altLang="en-US" sz="3200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）。</a:t>
            </a:r>
            <a:endParaRPr lang="zh-CN" altLang="en-US" sz="3200" b="1" dirty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71431" y="228709"/>
            <a:ext cx="3261783" cy="791633"/>
          </a:xfrm>
          <a:prstGeom prst="wedgeRoundRectCallout">
            <a:avLst>
              <a:gd name="adj1" fmla="val 23711"/>
              <a:gd name="adj2" fmla="val -50143"/>
              <a:gd name="adj3" fmla="val 16667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5335" b="0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Times New Roman" panose="02020603050405020304" pitchFamily="18" charset="0"/>
              <a:ea typeface="隶书" panose="02010509060101010101" pitchFamily="49" charset="-122"/>
              <a:cs typeface="+mn-cs"/>
            </a:endParaRPr>
          </a:p>
        </p:txBody>
      </p:sp>
      <p:sp>
        <p:nvSpPr>
          <p:cNvPr id="7" name="TextBox 30"/>
          <p:cNvSpPr txBox="1">
            <a:spLocks noChangeArrowheads="1"/>
          </p:cNvSpPr>
          <p:nvPr/>
        </p:nvSpPr>
        <p:spPr bwMode="auto">
          <a:xfrm>
            <a:off x="815413" y="158860"/>
            <a:ext cx="2631440" cy="829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预习反馈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14" name="图片 7" descr="花盆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513" y="326076"/>
            <a:ext cx="476251" cy="594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 userDrawn="1"/>
        </p:nvSpPr>
        <p:spPr>
          <a:xfrm rot="20426196">
            <a:off x="1298696" y="633728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1" name="TextBox 132"/>
          <p:cNvSpPr txBox="1"/>
          <p:nvPr userDrawn="1"/>
        </p:nvSpPr>
        <p:spPr>
          <a:xfrm rot="1742177">
            <a:off x="4527364" y="1013913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2" name="矩形 51"/>
          <p:cNvSpPr/>
          <p:nvPr userDrawn="1"/>
        </p:nvSpPr>
        <p:spPr>
          <a:xfrm rot="1642433">
            <a:off x="5881556" y="436223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1" name="矩形 110"/>
          <p:cNvSpPr/>
          <p:nvPr userDrawn="1"/>
        </p:nvSpPr>
        <p:spPr>
          <a:xfrm rot="21064060">
            <a:off x="3180184" y="552651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6" name="矩形 145"/>
          <p:cNvSpPr/>
          <p:nvPr userDrawn="1"/>
        </p:nvSpPr>
        <p:spPr>
          <a:xfrm rot="4940380">
            <a:off x="6440744" y="837937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 rot="20426196">
            <a:off x="1468029" y="80306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4602856" y="3773552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" name="矩形 4"/>
          <p:cNvSpPr/>
          <p:nvPr userDrawn="1"/>
        </p:nvSpPr>
        <p:spPr>
          <a:xfrm rot="19367115">
            <a:off x="2539377" y="4522876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7" name="TextBox 20"/>
          <p:cNvSpPr txBox="1"/>
          <p:nvPr userDrawn="1"/>
        </p:nvSpPr>
        <p:spPr>
          <a:xfrm rot="20102271">
            <a:off x="7342500" y="1830952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 rot="19673368">
            <a:off x="7352139" y="3797327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3" name="矩形 22"/>
          <p:cNvSpPr/>
          <p:nvPr userDrawn="1"/>
        </p:nvSpPr>
        <p:spPr>
          <a:xfrm rot="20435257">
            <a:off x="7771656" y="3527139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4" name="矩形 23"/>
          <p:cNvSpPr/>
          <p:nvPr userDrawn="1"/>
        </p:nvSpPr>
        <p:spPr>
          <a:xfrm>
            <a:off x="9624513" y="3144060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30" name="矩形 29"/>
          <p:cNvSpPr/>
          <p:nvPr userDrawn="1"/>
        </p:nvSpPr>
        <p:spPr>
          <a:xfrm rot="4801694">
            <a:off x="10011048" y="2654729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 rot="19356081">
            <a:off x="3544199" y="475670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 rot="19338844">
            <a:off x="9209935" y="108932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0" name="TextBox 28"/>
          <p:cNvSpPr txBox="1"/>
          <p:nvPr userDrawn="1"/>
        </p:nvSpPr>
        <p:spPr>
          <a:xfrm>
            <a:off x="4802097" y="272669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4" name="矩形 43"/>
          <p:cNvSpPr/>
          <p:nvPr userDrawn="1"/>
        </p:nvSpPr>
        <p:spPr>
          <a:xfrm rot="1777412">
            <a:off x="6924919" y="1166528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8" name="矩形 47"/>
          <p:cNvSpPr/>
          <p:nvPr userDrawn="1"/>
        </p:nvSpPr>
        <p:spPr>
          <a:xfrm rot="2528037">
            <a:off x="7657519" y="1806773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51" name="矩形 50"/>
          <p:cNvSpPr/>
          <p:nvPr userDrawn="1"/>
        </p:nvSpPr>
        <p:spPr>
          <a:xfrm rot="20115591">
            <a:off x="10386964" y="157590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3" name="矩形 52"/>
          <p:cNvSpPr/>
          <p:nvPr userDrawn="1"/>
        </p:nvSpPr>
        <p:spPr>
          <a:xfrm rot="19396186">
            <a:off x="9487659" y="442254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4" name="TextBox 36"/>
          <p:cNvSpPr txBox="1"/>
          <p:nvPr userDrawn="1"/>
        </p:nvSpPr>
        <p:spPr>
          <a:xfrm rot="20029644">
            <a:off x="4198201" y="448854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5" name="矩形 54"/>
          <p:cNvSpPr/>
          <p:nvPr userDrawn="1"/>
        </p:nvSpPr>
        <p:spPr>
          <a:xfrm rot="21112174">
            <a:off x="4553824" y="1012900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57" name="矩形 56"/>
          <p:cNvSpPr/>
          <p:nvPr userDrawn="1"/>
        </p:nvSpPr>
        <p:spPr>
          <a:xfrm rot="1555223">
            <a:off x="9809859" y="2489028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0" name="矩形 59"/>
          <p:cNvSpPr/>
          <p:nvPr userDrawn="1"/>
        </p:nvSpPr>
        <p:spPr>
          <a:xfrm rot="19322417">
            <a:off x="5560035" y="377986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1" name="矩形 60"/>
          <p:cNvSpPr/>
          <p:nvPr userDrawn="1"/>
        </p:nvSpPr>
        <p:spPr>
          <a:xfrm rot="19205454">
            <a:off x="1306260" y="2113101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63" name="矩形 62"/>
          <p:cNvSpPr/>
          <p:nvPr userDrawn="1"/>
        </p:nvSpPr>
        <p:spPr>
          <a:xfrm>
            <a:off x="8881035" y="3154283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唯一店铺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7" name="TextBox 42"/>
          <p:cNvSpPr txBox="1"/>
          <p:nvPr userDrawn="1"/>
        </p:nvSpPr>
        <p:spPr>
          <a:xfrm rot="1417835">
            <a:off x="6493923" y="4498377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9" name="矩形 68"/>
          <p:cNvSpPr/>
          <p:nvPr userDrawn="1"/>
        </p:nvSpPr>
        <p:spPr>
          <a:xfrm rot="19673368">
            <a:off x="5239905" y="4085359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0" name="TextBox 44"/>
          <p:cNvSpPr txBox="1"/>
          <p:nvPr userDrawn="1"/>
        </p:nvSpPr>
        <p:spPr>
          <a:xfrm>
            <a:off x="2419687" y="2665768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5" name="矩形 74"/>
          <p:cNvSpPr/>
          <p:nvPr userDrawn="1"/>
        </p:nvSpPr>
        <p:spPr>
          <a:xfrm rot="4801694">
            <a:off x="1188736" y="3606707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7" name="矩形 76"/>
          <p:cNvSpPr/>
          <p:nvPr userDrawn="1"/>
        </p:nvSpPr>
        <p:spPr>
          <a:xfrm rot="2528037">
            <a:off x="5596336" y="1853292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8" name="矩形 77"/>
          <p:cNvSpPr/>
          <p:nvPr userDrawn="1"/>
        </p:nvSpPr>
        <p:spPr>
          <a:xfrm rot="20115591">
            <a:off x="9358463" y="3592132"/>
            <a:ext cx="930169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8" name="矩形 87"/>
          <p:cNvSpPr/>
          <p:nvPr userDrawn="1"/>
        </p:nvSpPr>
        <p:spPr>
          <a:xfrm rot="19321883">
            <a:off x="3529151" y="2577388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90" name="矩形 89"/>
          <p:cNvSpPr/>
          <p:nvPr userDrawn="1"/>
        </p:nvSpPr>
        <p:spPr>
          <a:xfrm rot="1555223">
            <a:off x="8504224" y="3976851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4" name="矩形 93"/>
          <p:cNvSpPr/>
          <p:nvPr userDrawn="1"/>
        </p:nvSpPr>
        <p:spPr>
          <a:xfrm rot="313524">
            <a:off x="3588173" y="4103793"/>
            <a:ext cx="2380827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淘宝店铺：小凤教学资源店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6" name="TextBox 32"/>
          <p:cNvSpPr txBox="1"/>
          <p:nvPr userDrawn="1"/>
        </p:nvSpPr>
        <p:spPr>
          <a:xfrm rot="321549">
            <a:off x="6963887" y="1868303"/>
            <a:ext cx="1578135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8" name="TextBox 124"/>
          <p:cNvSpPr txBox="1"/>
          <p:nvPr userDrawn="1"/>
        </p:nvSpPr>
        <p:spPr>
          <a:xfrm rot="568373">
            <a:off x="8238427" y="1681020"/>
            <a:ext cx="1405492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0" name="矩形 99"/>
          <p:cNvSpPr/>
          <p:nvPr userDrawn="1"/>
        </p:nvSpPr>
        <p:spPr>
          <a:xfrm rot="2674432">
            <a:off x="2363555" y="1964064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01" name="矩形 100"/>
          <p:cNvSpPr/>
          <p:nvPr userDrawn="1"/>
        </p:nvSpPr>
        <p:spPr>
          <a:xfrm rot="1742177">
            <a:off x="4214743" y="168350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2" name="矩形 101"/>
          <p:cNvSpPr/>
          <p:nvPr userDrawn="1"/>
        </p:nvSpPr>
        <p:spPr>
          <a:xfrm rot="21109292">
            <a:off x="1001676" y="3904140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3" name="TextBox 128"/>
          <p:cNvSpPr txBox="1"/>
          <p:nvPr userDrawn="1"/>
        </p:nvSpPr>
        <p:spPr>
          <a:xfrm rot="244448">
            <a:off x="5804799" y="1212216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5" name="矩形 104"/>
          <p:cNvSpPr/>
          <p:nvPr userDrawn="1"/>
        </p:nvSpPr>
        <p:spPr>
          <a:xfrm rot="21415545">
            <a:off x="997373" y="5183293"/>
            <a:ext cx="329607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13" name="矩形 112"/>
          <p:cNvSpPr/>
          <p:nvPr userDrawn="1"/>
        </p:nvSpPr>
        <p:spPr>
          <a:xfrm rot="577434">
            <a:off x="8727244" y="4851859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4" name="矩形 113"/>
          <p:cNvSpPr/>
          <p:nvPr userDrawn="1"/>
        </p:nvSpPr>
        <p:spPr>
          <a:xfrm>
            <a:off x="7007037" y="4932452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7" name="TextBox 132"/>
          <p:cNvSpPr txBox="1"/>
          <p:nvPr userDrawn="1"/>
        </p:nvSpPr>
        <p:spPr>
          <a:xfrm rot="1742177">
            <a:off x="4409677" y="1543080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9" name="矩形 118"/>
          <p:cNvSpPr/>
          <p:nvPr userDrawn="1"/>
        </p:nvSpPr>
        <p:spPr>
          <a:xfrm rot="5400000">
            <a:off x="9666299" y="3657548"/>
            <a:ext cx="2268143" cy="41973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21" name="矩形 120"/>
          <p:cNvSpPr/>
          <p:nvPr userDrawn="1"/>
        </p:nvSpPr>
        <p:spPr>
          <a:xfrm rot="21098258">
            <a:off x="2737380" y="364022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2" name="矩形 121"/>
          <p:cNvSpPr/>
          <p:nvPr userDrawn="1"/>
        </p:nvSpPr>
        <p:spPr>
          <a:xfrm rot="21081021">
            <a:off x="7621433" y="119617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3" name="矩形 122"/>
          <p:cNvSpPr/>
          <p:nvPr userDrawn="1"/>
        </p:nvSpPr>
        <p:spPr>
          <a:xfrm rot="21212242">
            <a:off x="3523061" y="1488452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24" name="矩形 123"/>
          <p:cNvSpPr/>
          <p:nvPr userDrawn="1"/>
        </p:nvSpPr>
        <p:spPr>
          <a:xfrm rot="1642433">
            <a:off x="5763869" y="965389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5" name="矩形 124"/>
          <p:cNvSpPr/>
          <p:nvPr userDrawn="1"/>
        </p:nvSpPr>
        <p:spPr>
          <a:xfrm rot="4940380">
            <a:off x="889069" y="4654339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7" name="矩形 126"/>
          <p:cNvSpPr/>
          <p:nvPr userDrawn="1"/>
        </p:nvSpPr>
        <p:spPr>
          <a:xfrm rot="257768">
            <a:off x="8728225" y="1266629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8" name="矩形 127"/>
          <p:cNvSpPr/>
          <p:nvPr userDrawn="1"/>
        </p:nvSpPr>
        <p:spPr>
          <a:xfrm rot="21138363">
            <a:off x="8106465" y="4192172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9" name="矩形 128"/>
          <p:cNvSpPr/>
          <p:nvPr userDrawn="1"/>
        </p:nvSpPr>
        <p:spPr>
          <a:xfrm rot="21064060">
            <a:off x="1750907" y="992293"/>
            <a:ext cx="4379807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仅在淘宝店铺销售：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31" name="矩形 130"/>
          <p:cNvSpPr/>
          <p:nvPr userDrawn="1"/>
        </p:nvSpPr>
        <p:spPr>
          <a:xfrm rot="3297400">
            <a:off x="8272157" y="1870292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2" name="矩形 131"/>
          <p:cNvSpPr/>
          <p:nvPr userDrawn="1"/>
        </p:nvSpPr>
        <p:spPr>
          <a:xfrm rot="21064594">
            <a:off x="4022333" y="3161125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4" name="矩形 133"/>
          <p:cNvSpPr/>
          <p:nvPr userDrawn="1"/>
        </p:nvSpPr>
        <p:spPr>
          <a:xfrm rot="20947631">
            <a:off x="1348501" y="1725903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35" name="矩形 134"/>
          <p:cNvSpPr/>
          <p:nvPr userDrawn="1"/>
        </p:nvSpPr>
        <p:spPr>
          <a:xfrm rot="1742177">
            <a:off x="1492423" y="3896375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6" name="矩形 135"/>
          <p:cNvSpPr/>
          <p:nvPr userDrawn="1"/>
        </p:nvSpPr>
        <p:spPr>
          <a:xfrm rot="21415545">
            <a:off x="3702204" y="3466623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1" name="TextBox 151"/>
          <p:cNvSpPr txBox="1"/>
          <p:nvPr userDrawn="1"/>
        </p:nvSpPr>
        <p:spPr>
          <a:xfrm rot="1742177">
            <a:off x="9129365" y="1831329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42" name="矩形 141"/>
          <p:cNvSpPr/>
          <p:nvPr userDrawn="1"/>
        </p:nvSpPr>
        <p:spPr>
          <a:xfrm rot="6543871">
            <a:off x="-100335" y="3163749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4" name="矩形 143"/>
          <p:cNvSpPr/>
          <p:nvPr userDrawn="1"/>
        </p:nvSpPr>
        <p:spPr>
          <a:xfrm rot="3519589">
            <a:off x="1930835" y="112385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49" name="矩形 148"/>
          <p:cNvSpPr/>
          <p:nvPr userDrawn="1"/>
        </p:nvSpPr>
        <p:spPr>
          <a:xfrm rot="4270214">
            <a:off x="4634447" y="1710583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50" name="矩形 149"/>
          <p:cNvSpPr/>
          <p:nvPr userDrawn="1"/>
        </p:nvSpPr>
        <p:spPr>
          <a:xfrm rot="257768">
            <a:off x="7820761" y="2973396"/>
            <a:ext cx="930169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1" name="矩形 150"/>
          <p:cNvSpPr/>
          <p:nvPr userDrawn="1"/>
        </p:nvSpPr>
        <p:spPr>
          <a:xfrm rot="21064060">
            <a:off x="2098111" y="2325297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52" name="矩形 151"/>
          <p:cNvSpPr/>
          <p:nvPr userDrawn="1"/>
        </p:nvSpPr>
        <p:spPr>
          <a:xfrm rot="3297400">
            <a:off x="6903041" y="321967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3" name="矩形 152"/>
          <p:cNvSpPr/>
          <p:nvPr userDrawn="1"/>
        </p:nvSpPr>
        <p:spPr>
          <a:xfrm rot="2055701">
            <a:off x="2069744" y="4532851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8" name="TextBox 159"/>
          <p:cNvSpPr txBox="1"/>
          <p:nvPr userDrawn="1"/>
        </p:nvSpPr>
        <p:spPr>
          <a:xfrm rot="20979505">
            <a:off x="6131237" y="2309257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9" name="TextBox 160"/>
          <p:cNvSpPr txBox="1"/>
          <p:nvPr userDrawn="1"/>
        </p:nvSpPr>
        <p:spPr>
          <a:xfrm rot="568373">
            <a:off x="7791603" y="1570433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0" name="TextBox 162"/>
          <p:cNvSpPr txBox="1"/>
          <p:nvPr userDrawn="1"/>
        </p:nvSpPr>
        <p:spPr>
          <a:xfrm rot="19578942">
            <a:off x="8069147" y="2042629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3" name="TextBox 163"/>
          <p:cNvSpPr txBox="1"/>
          <p:nvPr userDrawn="1"/>
        </p:nvSpPr>
        <p:spPr>
          <a:xfrm rot="19578942">
            <a:off x="8996815" y="1574461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4" name="TextBox 164"/>
          <p:cNvSpPr txBox="1"/>
          <p:nvPr userDrawn="1"/>
        </p:nvSpPr>
        <p:spPr>
          <a:xfrm rot="19578942">
            <a:off x="9169257" y="3773580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5" name="TextBox 166"/>
          <p:cNvSpPr txBox="1"/>
          <p:nvPr userDrawn="1"/>
        </p:nvSpPr>
        <p:spPr>
          <a:xfrm rot="19578942">
            <a:off x="607705" y="1679860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6" name="TextBox 167"/>
          <p:cNvSpPr txBox="1"/>
          <p:nvPr userDrawn="1"/>
        </p:nvSpPr>
        <p:spPr>
          <a:xfrm rot="19578942">
            <a:off x="655009" y="3862555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7" name="TextBox 169"/>
          <p:cNvSpPr txBox="1"/>
          <p:nvPr userDrawn="1"/>
        </p:nvSpPr>
        <p:spPr>
          <a:xfrm>
            <a:off x="7809273" y="439396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8" name="TextBox 170"/>
          <p:cNvSpPr txBox="1"/>
          <p:nvPr userDrawn="1"/>
        </p:nvSpPr>
        <p:spPr>
          <a:xfrm>
            <a:off x="3584804" y="122560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9" name="TextBox 171"/>
          <p:cNvSpPr txBox="1"/>
          <p:nvPr userDrawn="1"/>
        </p:nvSpPr>
        <p:spPr>
          <a:xfrm>
            <a:off x="6945177" y="151364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0" name="TextBox 172"/>
          <p:cNvSpPr txBox="1"/>
          <p:nvPr userDrawn="1"/>
        </p:nvSpPr>
        <p:spPr>
          <a:xfrm>
            <a:off x="8664261" y="459642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1" name="TextBox 173"/>
          <p:cNvSpPr txBox="1"/>
          <p:nvPr userDrawn="1"/>
        </p:nvSpPr>
        <p:spPr>
          <a:xfrm>
            <a:off x="949444" y="109928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2" name="TextBox 174"/>
          <p:cNvSpPr txBox="1"/>
          <p:nvPr userDrawn="1"/>
        </p:nvSpPr>
        <p:spPr>
          <a:xfrm>
            <a:off x="2410012" y="332911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6" name="TextBox 175"/>
          <p:cNvSpPr txBox="1"/>
          <p:nvPr userDrawn="1"/>
        </p:nvSpPr>
        <p:spPr>
          <a:xfrm>
            <a:off x="4116147" y="513920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7" name="TextBox 176"/>
          <p:cNvSpPr txBox="1"/>
          <p:nvPr userDrawn="1"/>
        </p:nvSpPr>
        <p:spPr>
          <a:xfrm>
            <a:off x="3161301" y="292490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8" name="矩形 177"/>
          <p:cNvSpPr/>
          <p:nvPr userDrawn="1"/>
        </p:nvSpPr>
        <p:spPr>
          <a:xfrm rot="21352174">
            <a:off x="3407833" y="5276427"/>
            <a:ext cx="355854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淘宝唯一店铺：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0" name="矩形 179"/>
          <p:cNvSpPr/>
          <p:nvPr userDrawn="1"/>
        </p:nvSpPr>
        <p:spPr>
          <a:xfrm rot="21112174">
            <a:off x="1001431" y="3029124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2" name="矩形 181"/>
          <p:cNvSpPr/>
          <p:nvPr userDrawn="1"/>
        </p:nvSpPr>
        <p:spPr>
          <a:xfrm rot="3053795">
            <a:off x="6121865" y="1011711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4" name="矩形 183"/>
          <p:cNvSpPr/>
          <p:nvPr userDrawn="1"/>
        </p:nvSpPr>
        <p:spPr>
          <a:xfrm>
            <a:off x="3053892" y="4711155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86" name="矩形 185"/>
          <p:cNvSpPr/>
          <p:nvPr userDrawn="1"/>
        </p:nvSpPr>
        <p:spPr>
          <a:xfrm rot="19367115">
            <a:off x="4171559" y="202659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87" name="矩形 186"/>
          <p:cNvSpPr/>
          <p:nvPr userDrawn="1"/>
        </p:nvSpPr>
        <p:spPr>
          <a:xfrm rot="19356081">
            <a:off x="5176380" y="226043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88" name="矩形 187"/>
          <p:cNvSpPr/>
          <p:nvPr userDrawn="1"/>
        </p:nvSpPr>
        <p:spPr>
          <a:xfrm>
            <a:off x="5742093" y="829733"/>
            <a:ext cx="157903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仅在淘宝销售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89" name="矩形 188"/>
          <p:cNvSpPr/>
          <p:nvPr userDrawn="1"/>
        </p:nvSpPr>
        <p:spPr>
          <a:xfrm rot="313524">
            <a:off x="5239627" y="314775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1" name="矩形 190"/>
          <p:cNvSpPr/>
          <p:nvPr userDrawn="1"/>
        </p:nvSpPr>
        <p:spPr>
          <a:xfrm rot="21098258">
            <a:off x="4369561" y="114395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2" name="矩形 191"/>
          <p:cNvSpPr/>
          <p:nvPr userDrawn="1"/>
        </p:nvSpPr>
        <p:spPr>
          <a:xfrm rot="4940380">
            <a:off x="6196904" y="1203697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3" name="矩形 192"/>
          <p:cNvSpPr/>
          <p:nvPr userDrawn="1"/>
        </p:nvSpPr>
        <p:spPr>
          <a:xfrm rot="1742177">
            <a:off x="5912168" y="220493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小凤制作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4" name="矩形 193"/>
          <p:cNvSpPr/>
          <p:nvPr userDrawn="1"/>
        </p:nvSpPr>
        <p:spPr>
          <a:xfrm rot="2055701">
            <a:off x="1511805" y="4537532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5" name="TextBox 190"/>
          <p:cNvSpPr txBox="1"/>
          <p:nvPr userDrawn="1"/>
        </p:nvSpPr>
        <p:spPr>
          <a:xfrm rot="19578942">
            <a:off x="2622752" y="3502481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7" name="TextBox 191"/>
          <p:cNvSpPr txBox="1"/>
          <p:nvPr userDrawn="1"/>
        </p:nvSpPr>
        <p:spPr>
          <a:xfrm>
            <a:off x="5216985" y="439396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6" name="矩形 195"/>
          <p:cNvSpPr/>
          <p:nvPr userDrawn="1"/>
        </p:nvSpPr>
        <p:spPr>
          <a:xfrm rot="21112174">
            <a:off x="7722177" y="2741092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1" name="矩形 200"/>
          <p:cNvSpPr/>
          <p:nvPr userDrawn="1"/>
        </p:nvSpPr>
        <p:spPr>
          <a:xfrm>
            <a:off x="6369113" y="295380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 rot="19322417">
            <a:off x="6174203" y="4468057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" name="矩形 6"/>
          <p:cNvSpPr/>
          <p:nvPr userDrawn="1"/>
        </p:nvSpPr>
        <p:spPr>
          <a:xfrm rot="19322417">
            <a:off x="7109769" y="3427504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6" name="矩形 15"/>
          <p:cNvSpPr/>
          <p:nvPr userDrawn="1"/>
        </p:nvSpPr>
        <p:spPr>
          <a:xfrm rot="19322417">
            <a:off x="7533949" y="2666351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3648311" y="4425299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" name="矩形 21"/>
          <p:cNvSpPr/>
          <p:nvPr userDrawn="1"/>
        </p:nvSpPr>
        <p:spPr>
          <a:xfrm>
            <a:off x="5369584" y="1831112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892411" y="3472799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pic>
        <p:nvPicPr>
          <p:cNvPr id="44034" name="图片 11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73"/>
          <a:stretch>
            <a:fillRect/>
          </a:stretch>
        </p:blipFill>
        <p:spPr bwMode="auto">
          <a:xfrm>
            <a:off x="1992159" y="2969769"/>
            <a:ext cx="1409700" cy="1361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左大括号 3"/>
          <p:cNvSpPr/>
          <p:nvPr/>
        </p:nvSpPr>
        <p:spPr bwMode="auto">
          <a:xfrm>
            <a:off x="3376459" y="2783503"/>
            <a:ext cx="381000" cy="1401233"/>
          </a:xfrm>
          <a:prstGeom prst="leftBrace">
            <a:avLst>
              <a:gd name="adj1" fmla="val 23633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zh-CN" altLang="en-US" sz="5335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3" name="TextBox 14"/>
          <p:cNvSpPr txBox="1">
            <a:spLocks noChangeArrowheads="1"/>
          </p:cNvSpPr>
          <p:nvPr/>
        </p:nvSpPr>
        <p:spPr bwMode="auto">
          <a:xfrm>
            <a:off x="5311879" y="2178204"/>
            <a:ext cx="6309783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335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zh-CN" altLang="en-US" sz="53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使劲） （费劲）</a:t>
            </a:r>
            <a:endParaRPr lang="zh-CN" altLang="en-US" sz="5335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414" name="TextBox 16"/>
          <p:cNvSpPr txBox="1">
            <a:spLocks noChangeArrowheads="1"/>
          </p:cNvSpPr>
          <p:nvPr/>
        </p:nvSpPr>
        <p:spPr bwMode="auto">
          <a:xfrm>
            <a:off x="5305528" y="3596371"/>
            <a:ext cx="6032500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335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（劲草） （</a:t>
            </a:r>
            <a:r>
              <a:rPr lang="zh-CN" altLang="en-US" sz="53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劲敌）</a:t>
            </a:r>
            <a:endParaRPr lang="zh-CN" altLang="en-US" sz="5335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4038" name="TextBox 2"/>
          <p:cNvSpPr txBox="1">
            <a:spLocks noChangeArrowheads="1"/>
          </p:cNvSpPr>
          <p:nvPr/>
        </p:nvSpPr>
        <p:spPr bwMode="auto">
          <a:xfrm>
            <a:off x="2144346" y="2897803"/>
            <a:ext cx="110109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7200" b="1" dirty="0">
                <a:latin typeface="楷体" panose="02010609060101010101" pitchFamily="49" charset="-122"/>
                <a:ea typeface="楷体" panose="02010609060101010101" pitchFamily="49" charset="-122"/>
              </a:rPr>
              <a:t>劲</a:t>
            </a:r>
            <a:endParaRPr lang="zh-CN" altLang="en-US" sz="7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190500" y="143933"/>
            <a:ext cx="2476500" cy="9038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/>
          </a:p>
        </p:txBody>
      </p:sp>
      <p:sp>
        <p:nvSpPr>
          <p:cNvPr id="44040" name="Text Box 2"/>
          <p:cNvSpPr txBox="1">
            <a:spLocks noChangeArrowheads="1"/>
          </p:cNvSpPr>
          <p:nvPr/>
        </p:nvSpPr>
        <p:spPr bwMode="auto">
          <a:xfrm>
            <a:off x="285751" y="143933"/>
            <a:ext cx="2381249" cy="912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5335" b="1">
                <a:solidFill>
                  <a:srgbClr val="FF0000"/>
                </a:solidFill>
                <a:ea typeface="黑体" panose="02010609060101010101" pitchFamily="49" charset="-122"/>
              </a:rPr>
              <a:t>多音字</a:t>
            </a:r>
            <a:endParaRPr lang="zh-CN" altLang="en-US" sz="5335" b="1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878108" y="2184485"/>
            <a:ext cx="1701800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5335" b="1" dirty="0" err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jìn</a:t>
            </a:r>
            <a:endParaRPr lang="en-US" altLang="zh-CN" sz="5335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3835775" y="3467185"/>
            <a:ext cx="2053167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5335" b="1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jìnɡ</a:t>
            </a:r>
            <a:endParaRPr lang="en-US" altLang="zh-CN" sz="5335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5423925" y="4611305"/>
            <a:ext cx="6032500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3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（刚劲） </a:t>
            </a:r>
            <a:r>
              <a:rPr lang="zh-CN" altLang="en-US" sz="5335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zh-CN" altLang="en-US" sz="53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劲挺）</a:t>
            </a:r>
            <a:endParaRPr lang="zh-CN" altLang="en-US" sz="5335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2863924" y="1488174"/>
            <a:ext cx="3740328" cy="813804"/>
            <a:chOff x="712234" y="3169088"/>
            <a:chExt cx="8567373" cy="1370039"/>
          </a:xfrm>
        </p:grpSpPr>
        <p:sp>
          <p:nvSpPr>
            <p:cNvPr id="13" name="圆角矩形标注 12"/>
            <p:cNvSpPr/>
            <p:nvPr/>
          </p:nvSpPr>
          <p:spPr>
            <a:xfrm>
              <a:off x="712234" y="3169088"/>
              <a:ext cx="6644724" cy="1370039"/>
            </a:xfrm>
            <a:prstGeom prst="wedgeRoundRectCallout">
              <a:avLst>
                <a:gd name="adj1" fmla="val -8013"/>
                <a:gd name="adj2" fmla="val 7362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15" name="文本框 14"/>
            <p:cNvSpPr txBox="1">
              <a:spLocks noChangeArrowheads="1"/>
            </p:cNvSpPr>
            <p:nvPr/>
          </p:nvSpPr>
          <p:spPr bwMode="auto">
            <a:xfrm>
              <a:off x="1309607" y="3348879"/>
              <a:ext cx="7970000" cy="116202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1200"/>
                </a:spcAft>
              </a:pPr>
              <a:r>
                <a:rPr lang="zh-CN" altLang="en-US" sz="3735" b="1" dirty="0">
                  <a:solidFill>
                    <a:srgbClr val="0000FF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力气、</a:t>
              </a:r>
              <a:r>
                <a:rPr lang="zh-CN" altLang="en-US" sz="3735" b="1" dirty="0" smtClean="0">
                  <a:solidFill>
                    <a:srgbClr val="0000FF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力量</a:t>
              </a:r>
              <a:endParaRPr lang="en-US" altLang="zh-CN" sz="3735" b="1" dirty="0" smtClean="0">
                <a:solidFill>
                  <a:srgbClr val="0000FF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3119669" y="4762252"/>
            <a:ext cx="3740328" cy="813804"/>
            <a:chOff x="712234" y="3169088"/>
            <a:chExt cx="8567373" cy="1370039"/>
          </a:xfrm>
        </p:grpSpPr>
        <p:sp>
          <p:nvSpPr>
            <p:cNvPr id="19" name="圆角矩形标注 18"/>
            <p:cNvSpPr/>
            <p:nvPr/>
          </p:nvSpPr>
          <p:spPr>
            <a:xfrm>
              <a:off x="712234" y="3169088"/>
              <a:ext cx="5344845" cy="1370039"/>
            </a:xfrm>
            <a:prstGeom prst="wedgeRoundRectCallout">
              <a:avLst>
                <a:gd name="adj1" fmla="val 5803"/>
                <a:gd name="adj2" fmla="val -85230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20" name="文本框 19"/>
            <p:cNvSpPr txBox="1">
              <a:spLocks noChangeArrowheads="1"/>
            </p:cNvSpPr>
            <p:nvPr/>
          </p:nvSpPr>
          <p:spPr bwMode="auto">
            <a:xfrm>
              <a:off x="1309607" y="3348879"/>
              <a:ext cx="7970000" cy="116202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1200"/>
                </a:spcAft>
              </a:pPr>
              <a:r>
                <a:rPr lang="zh-CN" altLang="en-US" sz="3735" b="1" dirty="0">
                  <a:solidFill>
                    <a:srgbClr val="0000FF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坚强有力</a:t>
              </a:r>
              <a:endParaRPr lang="zh-CN" altLang="en-US" sz="3735" b="1" dirty="0">
                <a:solidFill>
                  <a:srgbClr val="0000FF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 userDrawn="1"/>
        </p:nvSpPr>
        <p:spPr>
          <a:xfrm rot="20426196">
            <a:off x="1298696" y="633728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1" name="TextBox 132"/>
          <p:cNvSpPr txBox="1"/>
          <p:nvPr userDrawn="1"/>
        </p:nvSpPr>
        <p:spPr>
          <a:xfrm rot="1742177">
            <a:off x="4527364" y="1013913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2" name="矩形 51"/>
          <p:cNvSpPr/>
          <p:nvPr userDrawn="1"/>
        </p:nvSpPr>
        <p:spPr>
          <a:xfrm rot="1642433">
            <a:off x="5881556" y="436223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1" name="矩形 110"/>
          <p:cNvSpPr/>
          <p:nvPr userDrawn="1"/>
        </p:nvSpPr>
        <p:spPr>
          <a:xfrm rot="21064060">
            <a:off x="3180184" y="552651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6" name="矩形 145"/>
          <p:cNvSpPr/>
          <p:nvPr userDrawn="1"/>
        </p:nvSpPr>
        <p:spPr>
          <a:xfrm rot="4940380">
            <a:off x="6440744" y="837937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 rot="20426196">
            <a:off x="1468029" y="80306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4602856" y="3773552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" name="矩形 4"/>
          <p:cNvSpPr/>
          <p:nvPr userDrawn="1"/>
        </p:nvSpPr>
        <p:spPr>
          <a:xfrm rot="19367115">
            <a:off x="2539377" y="4522876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7" name="TextBox 20"/>
          <p:cNvSpPr txBox="1"/>
          <p:nvPr userDrawn="1"/>
        </p:nvSpPr>
        <p:spPr>
          <a:xfrm rot="20102271">
            <a:off x="7342500" y="1830952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 rot="19673368">
            <a:off x="7352139" y="3797327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3" name="矩形 22"/>
          <p:cNvSpPr/>
          <p:nvPr userDrawn="1"/>
        </p:nvSpPr>
        <p:spPr>
          <a:xfrm rot="20435257">
            <a:off x="7771656" y="3527139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4" name="矩形 23"/>
          <p:cNvSpPr/>
          <p:nvPr userDrawn="1"/>
        </p:nvSpPr>
        <p:spPr>
          <a:xfrm>
            <a:off x="9624513" y="3144060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30" name="矩形 29"/>
          <p:cNvSpPr/>
          <p:nvPr userDrawn="1"/>
        </p:nvSpPr>
        <p:spPr>
          <a:xfrm rot="4801694">
            <a:off x="10011048" y="2654729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36" name="矩形 35"/>
          <p:cNvSpPr/>
          <p:nvPr userDrawn="1"/>
        </p:nvSpPr>
        <p:spPr>
          <a:xfrm rot="19356081">
            <a:off x="3544199" y="475670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39" name="矩形 38"/>
          <p:cNvSpPr/>
          <p:nvPr userDrawn="1"/>
        </p:nvSpPr>
        <p:spPr>
          <a:xfrm rot="19338844">
            <a:off x="9209935" y="108932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0" name="TextBox 28"/>
          <p:cNvSpPr txBox="1"/>
          <p:nvPr userDrawn="1"/>
        </p:nvSpPr>
        <p:spPr>
          <a:xfrm>
            <a:off x="4802097" y="272669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4" name="矩形 43"/>
          <p:cNvSpPr/>
          <p:nvPr userDrawn="1"/>
        </p:nvSpPr>
        <p:spPr>
          <a:xfrm rot="1777412">
            <a:off x="6924919" y="1166528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48" name="矩形 47"/>
          <p:cNvSpPr/>
          <p:nvPr userDrawn="1"/>
        </p:nvSpPr>
        <p:spPr>
          <a:xfrm rot="2528037">
            <a:off x="7657519" y="1806773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51" name="矩形 50"/>
          <p:cNvSpPr/>
          <p:nvPr userDrawn="1"/>
        </p:nvSpPr>
        <p:spPr>
          <a:xfrm rot="20115591">
            <a:off x="10386964" y="157590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3" name="矩形 52"/>
          <p:cNvSpPr/>
          <p:nvPr userDrawn="1"/>
        </p:nvSpPr>
        <p:spPr>
          <a:xfrm rot="19396186">
            <a:off x="9487659" y="442254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4" name="TextBox 36"/>
          <p:cNvSpPr txBox="1"/>
          <p:nvPr userDrawn="1"/>
        </p:nvSpPr>
        <p:spPr>
          <a:xfrm rot="20029644">
            <a:off x="4198201" y="4488541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55" name="矩形 54"/>
          <p:cNvSpPr/>
          <p:nvPr userDrawn="1"/>
        </p:nvSpPr>
        <p:spPr>
          <a:xfrm rot="21112174">
            <a:off x="4553824" y="1012900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57" name="矩形 56"/>
          <p:cNvSpPr/>
          <p:nvPr userDrawn="1"/>
        </p:nvSpPr>
        <p:spPr>
          <a:xfrm rot="1555223">
            <a:off x="9809859" y="2489028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0" name="矩形 59"/>
          <p:cNvSpPr/>
          <p:nvPr userDrawn="1"/>
        </p:nvSpPr>
        <p:spPr>
          <a:xfrm rot="19322417">
            <a:off x="5560035" y="377986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1" name="矩形 60"/>
          <p:cNvSpPr/>
          <p:nvPr userDrawn="1"/>
        </p:nvSpPr>
        <p:spPr>
          <a:xfrm rot="19205454">
            <a:off x="1306260" y="2113101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63" name="矩形 62"/>
          <p:cNvSpPr/>
          <p:nvPr userDrawn="1"/>
        </p:nvSpPr>
        <p:spPr>
          <a:xfrm>
            <a:off x="8881035" y="3154283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唯一店铺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7" name="TextBox 42"/>
          <p:cNvSpPr txBox="1"/>
          <p:nvPr userDrawn="1"/>
        </p:nvSpPr>
        <p:spPr>
          <a:xfrm rot="1417835">
            <a:off x="6493923" y="4498377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69" name="矩形 68"/>
          <p:cNvSpPr/>
          <p:nvPr userDrawn="1"/>
        </p:nvSpPr>
        <p:spPr>
          <a:xfrm rot="19673368">
            <a:off x="5239905" y="4085359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0" name="TextBox 44"/>
          <p:cNvSpPr txBox="1"/>
          <p:nvPr userDrawn="1"/>
        </p:nvSpPr>
        <p:spPr>
          <a:xfrm>
            <a:off x="2419687" y="2665768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5" name="矩形 74"/>
          <p:cNvSpPr/>
          <p:nvPr userDrawn="1"/>
        </p:nvSpPr>
        <p:spPr>
          <a:xfrm rot="4801694">
            <a:off x="1188736" y="3606707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7" name="矩形 76"/>
          <p:cNvSpPr/>
          <p:nvPr userDrawn="1"/>
        </p:nvSpPr>
        <p:spPr>
          <a:xfrm rot="2528037">
            <a:off x="5596336" y="1853292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78" name="矩形 77"/>
          <p:cNvSpPr/>
          <p:nvPr userDrawn="1"/>
        </p:nvSpPr>
        <p:spPr>
          <a:xfrm rot="20115591">
            <a:off x="9358463" y="3592132"/>
            <a:ext cx="930169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8" name="矩形 87"/>
          <p:cNvSpPr/>
          <p:nvPr userDrawn="1"/>
        </p:nvSpPr>
        <p:spPr>
          <a:xfrm rot="19321883">
            <a:off x="3529151" y="2577388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90" name="矩形 89"/>
          <p:cNvSpPr/>
          <p:nvPr userDrawn="1"/>
        </p:nvSpPr>
        <p:spPr>
          <a:xfrm rot="1555223">
            <a:off x="8504224" y="3976851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4" name="矩形 93"/>
          <p:cNvSpPr/>
          <p:nvPr userDrawn="1"/>
        </p:nvSpPr>
        <p:spPr>
          <a:xfrm rot="313524">
            <a:off x="3588173" y="4103793"/>
            <a:ext cx="2380827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淘宝店铺：小凤教学资源店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6" name="TextBox 32"/>
          <p:cNvSpPr txBox="1"/>
          <p:nvPr userDrawn="1"/>
        </p:nvSpPr>
        <p:spPr>
          <a:xfrm rot="321549">
            <a:off x="6963887" y="1868303"/>
            <a:ext cx="1578135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98" name="TextBox 124"/>
          <p:cNvSpPr txBox="1"/>
          <p:nvPr userDrawn="1"/>
        </p:nvSpPr>
        <p:spPr>
          <a:xfrm rot="568373">
            <a:off x="8238427" y="1681020"/>
            <a:ext cx="1405492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0" name="矩形 99"/>
          <p:cNvSpPr/>
          <p:nvPr userDrawn="1"/>
        </p:nvSpPr>
        <p:spPr>
          <a:xfrm rot="2674432">
            <a:off x="2363555" y="1964064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01" name="矩形 100"/>
          <p:cNvSpPr/>
          <p:nvPr userDrawn="1"/>
        </p:nvSpPr>
        <p:spPr>
          <a:xfrm rot="1742177">
            <a:off x="4214743" y="168350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2" name="矩形 101"/>
          <p:cNvSpPr/>
          <p:nvPr userDrawn="1"/>
        </p:nvSpPr>
        <p:spPr>
          <a:xfrm rot="21109292">
            <a:off x="1001676" y="3904140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3" name="TextBox 128"/>
          <p:cNvSpPr txBox="1"/>
          <p:nvPr userDrawn="1"/>
        </p:nvSpPr>
        <p:spPr>
          <a:xfrm rot="244448">
            <a:off x="5804799" y="1212216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05" name="矩形 104"/>
          <p:cNvSpPr/>
          <p:nvPr userDrawn="1"/>
        </p:nvSpPr>
        <p:spPr>
          <a:xfrm rot="21415545">
            <a:off x="997373" y="5183293"/>
            <a:ext cx="329607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13" name="矩形 112"/>
          <p:cNvSpPr/>
          <p:nvPr userDrawn="1"/>
        </p:nvSpPr>
        <p:spPr>
          <a:xfrm rot="577434">
            <a:off x="8727244" y="4851859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4" name="矩形 113"/>
          <p:cNvSpPr/>
          <p:nvPr userDrawn="1"/>
        </p:nvSpPr>
        <p:spPr>
          <a:xfrm>
            <a:off x="7007037" y="4932452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7" name="TextBox 132"/>
          <p:cNvSpPr txBox="1"/>
          <p:nvPr userDrawn="1"/>
        </p:nvSpPr>
        <p:spPr>
          <a:xfrm rot="1742177">
            <a:off x="4409677" y="1543080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19" name="矩形 118"/>
          <p:cNvSpPr/>
          <p:nvPr userDrawn="1"/>
        </p:nvSpPr>
        <p:spPr>
          <a:xfrm rot="5400000">
            <a:off x="9666299" y="3657548"/>
            <a:ext cx="2268143" cy="419735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淘宝店铺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21" name="矩形 120"/>
          <p:cNvSpPr/>
          <p:nvPr userDrawn="1"/>
        </p:nvSpPr>
        <p:spPr>
          <a:xfrm rot="21098258">
            <a:off x="2737380" y="3640228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2" name="矩形 121"/>
          <p:cNvSpPr/>
          <p:nvPr userDrawn="1"/>
        </p:nvSpPr>
        <p:spPr>
          <a:xfrm rot="21081021">
            <a:off x="7621433" y="119617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3" name="矩形 122"/>
          <p:cNvSpPr/>
          <p:nvPr userDrawn="1"/>
        </p:nvSpPr>
        <p:spPr>
          <a:xfrm rot="21212242">
            <a:off x="3523061" y="1488452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24" name="矩形 123"/>
          <p:cNvSpPr/>
          <p:nvPr userDrawn="1"/>
        </p:nvSpPr>
        <p:spPr>
          <a:xfrm rot="1642433">
            <a:off x="5763869" y="965389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5" name="矩形 124"/>
          <p:cNvSpPr/>
          <p:nvPr userDrawn="1"/>
        </p:nvSpPr>
        <p:spPr>
          <a:xfrm rot="4940380">
            <a:off x="889069" y="4654339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7" name="矩形 126"/>
          <p:cNvSpPr/>
          <p:nvPr userDrawn="1"/>
        </p:nvSpPr>
        <p:spPr>
          <a:xfrm rot="257768">
            <a:off x="8728225" y="1266629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8" name="矩形 127"/>
          <p:cNvSpPr/>
          <p:nvPr userDrawn="1"/>
        </p:nvSpPr>
        <p:spPr>
          <a:xfrm rot="21138363">
            <a:off x="8106465" y="4192172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29" name="矩形 128"/>
          <p:cNvSpPr/>
          <p:nvPr userDrawn="1"/>
        </p:nvSpPr>
        <p:spPr>
          <a:xfrm rot="21064060">
            <a:off x="1750907" y="992293"/>
            <a:ext cx="4379807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仅在淘宝店铺销售：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31" name="矩形 130"/>
          <p:cNvSpPr/>
          <p:nvPr userDrawn="1"/>
        </p:nvSpPr>
        <p:spPr>
          <a:xfrm rot="3297400">
            <a:off x="8272157" y="1870292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2" name="矩形 131"/>
          <p:cNvSpPr/>
          <p:nvPr userDrawn="1"/>
        </p:nvSpPr>
        <p:spPr>
          <a:xfrm rot="21064594">
            <a:off x="4022333" y="3161125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4" name="矩形 133"/>
          <p:cNvSpPr/>
          <p:nvPr userDrawn="1"/>
        </p:nvSpPr>
        <p:spPr>
          <a:xfrm rot="20947631">
            <a:off x="1348501" y="1725903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35" name="矩形 134"/>
          <p:cNvSpPr/>
          <p:nvPr userDrawn="1"/>
        </p:nvSpPr>
        <p:spPr>
          <a:xfrm rot="1742177">
            <a:off x="1492423" y="3896375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36" name="矩形 135"/>
          <p:cNvSpPr/>
          <p:nvPr userDrawn="1"/>
        </p:nvSpPr>
        <p:spPr>
          <a:xfrm rot="21415545">
            <a:off x="3702204" y="3466623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1" name="TextBox 151"/>
          <p:cNvSpPr txBox="1"/>
          <p:nvPr userDrawn="1"/>
        </p:nvSpPr>
        <p:spPr>
          <a:xfrm rot="1742177">
            <a:off x="9129365" y="1831329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42" name="矩形 141"/>
          <p:cNvSpPr/>
          <p:nvPr userDrawn="1"/>
        </p:nvSpPr>
        <p:spPr>
          <a:xfrm rot="6543871">
            <a:off x="-100335" y="3163749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44" name="矩形 143"/>
          <p:cNvSpPr/>
          <p:nvPr userDrawn="1"/>
        </p:nvSpPr>
        <p:spPr>
          <a:xfrm rot="3519589">
            <a:off x="1930835" y="112385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49" name="矩形 148"/>
          <p:cNvSpPr/>
          <p:nvPr userDrawn="1"/>
        </p:nvSpPr>
        <p:spPr>
          <a:xfrm rot="4270214">
            <a:off x="4634447" y="1710583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50" name="矩形 149"/>
          <p:cNvSpPr/>
          <p:nvPr userDrawn="1"/>
        </p:nvSpPr>
        <p:spPr>
          <a:xfrm rot="257768">
            <a:off x="7820761" y="2973396"/>
            <a:ext cx="930169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1" name="矩形 150"/>
          <p:cNvSpPr/>
          <p:nvPr userDrawn="1"/>
        </p:nvSpPr>
        <p:spPr>
          <a:xfrm rot="21064060">
            <a:off x="2098111" y="2325297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52" name="矩形 151"/>
          <p:cNvSpPr/>
          <p:nvPr userDrawn="1"/>
        </p:nvSpPr>
        <p:spPr>
          <a:xfrm rot="3297400">
            <a:off x="6903041" y="321967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3" name="矩形 152"/>
          <p:cNvSpPr/>
          <p:nvPr userDrawn="1"/>
        </p:nvSpPr>
        <p:spPr>
          <a:xfrm rot="2055701">
            <a:off x="2069744" y="4532851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8" name="TextBox 159"/>
          <p:cNvSpPr txBox="1"/>
          <p:nvPr userDrawn="1"/>
        </p:nvSpPr>
        <p:spPr>
          <a:xfrm rot="20979505">
            <a:off x="6131237" y="2309257"/>
            <a:ext cx="297633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59" name="TextBox 160"/>
          <p:cNvSpPr txBox="1"/>
          <p:nvPr userDrawn="1"/>
        </p:nvSpPr>
        <p:spPr>
          <a:xfrm rot="568373">
            <a:off x="7791603" y="1570433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0" name="TextBox 162"/>
          <p:cNvSpPr txBox="1"/>
          <p:nvPr userDrawn="1"/>
        </p:nvSpPr>
        <p:spPr>
          <a:xfrm rot="19578942">
            <a:off x="8069147" y="2042629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3" name="TextBox 163"/>
          <p:cNvSpPr txBox="1"/>
          <p:nvPr userDrawn="1"/>
        </p:nvSpPr>
        <p:spPr>
          <a:xfrm rot="19578942">
            <a:off x="8996815" y="1574461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4" name="TextBox 164"/>
          <p:cNvSpPr txBox="1"/>
          <p:nvPr userDrawn="1"/>
        </p:nvSpPr>
        <p:spPr>
          <a:xfrm rot="19578942">
            <a:off x="9169257" y="3773580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5" name="TextBox 166"/>
          <p:cNvSpPr txBox="1"/>
          <p:nvPr userDrawn="1"/>
        </p:nvSpPr>
        <p:spPr>
          <a:xfrm rot="19578942">
            <a:off x="607705" y="1679860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6" name="TextBox 167"/>
          <p:cNvSpPr txBox="1"/>
          <p:nvPr userDrawn="1"/>
        </p:nvSpPr>
        <p:spPr>
          <a:xfrm rot="19578942">
            <a:off x="655009" y="3862555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7" name="TextBox 169"/>
          <p:cNvSpPr txBox="1"/>
          <p:nvPr userDrawn="1"/>
        </p:nvSpPr>
        <p:spPr>
          <a:xfrm>
            <a:off x="7809273" y="439396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8" name="TextBox 170"/>
          <p:cNvSpPr txBox="1"/>
          <p:nvPr userDrawn="1"/>
        </p:nvSpPr>
        <p:spPr>
          <a:xfrm>
            <a:off x="3584804" y="122560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69" name="TextBox 171"/>
          <p:cNvSpPr txBox="1"/>
          <p:nvPr userDrawn="1"/>
        </p:nvSpPr>
        <p:spPr>
          <a:xfrm>
            <a:off x="6945177" y="151364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0" name="TextBox 172"/>
          <p:cNvSpPr txBox="1"/>
          <p:nvPr userDrawn="1"/>
        </p:nvSpPr>
        <p:spPr>
          <a:xfrm>
            <a:off x="8664261" y="459642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1" name="TextBox 173"/>
          <p:cNvSpPr txBox="1"/>
          <p:nvPr userDrawn="1"/>
        </p:nvSpPr>
        <p:spPr>
          <a:xfrm>
            <a:off x="949444" y="109928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2" name="TextBox 174"/>
          <p:cNvSpPr txBox="1"/>
          <p:nvPr userDrawn="1"/>
        </p:nvSpPr>
        <p:spPr>
          <a:xfrm>
            <a:off x="2410012" y="332911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6" name="TextBox 175"/>
          <p:cNvSpPr txBox="1"/>
          <p:nvPr userDrawn="1"/>
        </p:nvSpPr>
        <p:spPr>
          <a:xfrm>
            <a:off x="4116147" y="513920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7" name="TextBox 176"/>
          <p:cNvSpPr txBox="1"/>
          <p:nvPr userDrawn="1"/>
        </p:nvSpPr>
        <p:spPr>
          <a:xfrm>
            <a:off x="3161301" y="2924909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78" name="矩形 177"/>
          <p:cNvSpPr/>
          <p:nvPr userDrawn="1"/>
        </p:nvSpPr>
        <p:spPr>
          <a:xfrm rot="21352174">
            <a:off x="3407833" y="5276427"/>
            <a:ext cx="355854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淘宝唯一店铺：</a:t>
            </a:r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0" name="矩形 179"/>
          <p:cNvSpPr/>
          <p:nvPr userDrawn="1"/>
        </p:nvSpPr>
        <p:spPr>
          <a:xfrm rot="21112174">
            <a:off x="1001431" y="3029124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2" name="矩形 181"/>
          <p:cNvSpPr/>
          <p:nvPr userDrawn="1"/>
        </p:nvSpPr>
        <p:spPr>
          <a:xfrm rot="3053795">
            <a:off x="6121865" y="1011711"/>
            <a:ext cx="219329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84" name="矩形 183"/>
          <p:cNvSpPr/>
          <p:nvPr userDrawn="1"/>
        </p:nvSpPr>
        <p:spPr>
          <a:xfrm>
            <a:off x="3053892" y="4711155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86" name="矩形 185"/>
          <p:cNvSpPr/>
          <p:nvPr userDrawn="1"/>
        </p:nvSpPr>
        <p:spPr>
          <a:xfrm rot="19367115">
            <a:off x="4171559" y="2026599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87" name="矩形 186"/>
          <p:cNvSpPr/>
          <p:nvPr userDrawn="1"/>
        </p:nvSpPr>
        <p:spPr>
          <a:xfrm rot="19356081">
            <a:off x="5176380" y="226043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88" name="矩形 187"/>
          <p:cNvSpPr/>
          <p:nvPr userDrawn="1"/>
        </p:nvSpPr>
        <p:spPr>
          <a:xfrm>
            <a:off x="5742093" y="829733"/>
            <a:ext cx="157903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仅在淘宝销售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89" name="矩形 188"/>
          <p:cNvSpPr/>
          <p:nvPr userDrawn="1"/>
        </p:nvSpPr>
        <p:spPr>
          <a:xfrm rot="313524">
            <a:off x="5239627" y="3147751"/>
            <a:ext cx="1203748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1" name="矩形 190"/>
          <p:cNvSpPr/>
          <p:nvPr userDrawn="1"/>
        </p:nvSpPr>
        <p:spPr>
          <a:xfrm rot="21098258">
            <a:off x="4369561" y="114395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2" name="矩形 191"/>
          <p:cNvSpPr/>
          <p:nvPr userDrawn="1"/>
        </p:nvSpPr>
        <p:spPr>
          <a:xfrm rot="4940380">
            <a:off x="6196904" y="1203697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3" name="矩形 192"/>
          <p:cNvSpPr/>
          <p:nvPr userDrawn="1"/>
        </p:nvSpPr>
        <p:spPr>
          <a:xfrm rot="1742177">
            <a:off x="5912168" y="2204937"/>
            <a:ext cx="72644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小凤制作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4" name="矩形 193"/>
          <p:cNvSpPr/>
          <p:nvPr userDrawn="1"/>
        </p:nvSpPr>
        <p:spPr>
          <a:xfrm rot="2055701">
            <a:off x="1511805" y="4537532"/>
            <a:ext cx="113411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小凤教学资源店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95" name="TextBox 190"/>
          <p:cNvSpPr txBox="1"/>
          <p:nvPr userDrawn="1"/>
        </p:nvSpPr>
        <p:spPr>
          <a:xfrm rot="19578942">
            <a:off x="2622752" y="3502481"/>
            <a:ext cx="2115808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7" name="TextBox 191"/>
          <p:cNvSpPr txBox="1"/>
          <p:nvPr userDrawn="1"/>
        </p:nvSpPr>
        <p:spPr>
          <a:xfrm>
            <a:off x="5216985" y="4393961"/>
            <a:ext cx="1632181" cy="255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微信：XFJXZYD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196" name="矩形 195"/>
          <p:cNvSpPr/>
          <p:nvPr userDrawn="1"/>
        </p:nvSpPr>
        <p:spPr>
          <a:xfrm rot="21112174">
            <a:off x="7722177" y="2741092"/>
            <a:ext cx="2268143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en-US" altLang="zh-CN" sz="1065" dirty="0">
                <a:solidFill>
                  <a:srgbClr val="F0F8F9"/>
                </a:solidFill>
              </a:rPr>
              <a:t>https://shop488691149.taobao.com</a:t>
            </a:r>
            <a:endParaRPr lang="en-US" altLang="zh-CN" sz="1065" dirty="0">
              <a:solidFill>
                <a:srgbClr val="F0F8F9"/>
              </a:solidFill>
            </a:endParaRPr>
          </a:p>
        </p:txBody>
      </p:sp>
      <p:sp>
        <p:nvSpPr>
          <p:cNvPr id="201" name="矩形 200"/>
          <p:cNvSpPr/>
          <p:nvPr userDrawn="1"/>
        </p:nvSpPr>
        <p:spPr>
          <a:xfrm>
            <a:off x="6369113" y="2953801"/>
            <a:ext cx="793380" cy="255270"/>
          </a:xfrm>
          <a:prstGeom prst="rect">
            <a:avLst/>
          </a:prstGeom>
        </p:spPr>
        <p:txBody>
          <a:bodyPr wrap="squar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小凤教学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8" name="矩形 7"/>
          <p:cNvSpPr/>
          <p:nvPr userDrawn="1"/>
        </p:nvSpPr>
        <p:spPr>
          <a:xfrm rot="19322417">
            <a:off x="6174203" y="4468057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7" name="矩形 6"/>
          <p:cNvSpPr/>
          <p:nvPr userDrawn="1"/>
        </p:nvSpPr>
        <p:spPr>
          <a:xfrm rot="19322417">
            <a:off x="7109769" y="3427504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16" name="矩形 15"/>
          <p:cNvSpPr/>
          <p:nvPr userDrawn="1"/>
        </p:nvSpPr>
        <p:spPr>
          <a:xfrm rot="19322417">
            <a:off x="7533949" y="2666351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鄙视盗用小凤课件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3648311" y="4425299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2" name="矩形 21"/>
          <p:cNvSpPr/>
          <p:nvPr userDrawn="1"/>
        </p:nvSpPr>
        <p:spPr>
          <a:xfrm>
            <a:off x="5369584" y="1831112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sp>
        <p:nvSpPr>
          <p:cNvPr id="25" name="矩形 24"/>
          <p:cNvSpPr/>
          <p:nvPr userDrawn="1"/>
        </p:nvSpPr>
        <p:spPr>
          <a:xfrm>
            <a:off x="892411" y="3472799"/>
            <a:ext cx="1270000" cy="255270"/>
          </a:xfrm>
          <a:prstGeom prst="rect">
            <a:avLst/>
          </a:prstGeom>
        </p:spPr>
        <p:txBody>
          <a:bodyPr wrap="none">
            <a:spAutoFit/>
          </a:bodyPr>
          <a:p>
            <a:r>
              <a:rPr lang="zh-CN" altLang="en-US" sz="1065" dirty="0">
                <a:solidFill>
                  <a:srgbClr val="F0F8F9"/>
                </a:solidFill>
              </a:rPr>
              <a:t>盗用小凤课件可耻</a:t>
            </a:r>
            <a:endParaRPr lang="zh-CN" altLang="en-US" sz="1065" dirty="0">
              <a:solidFill>
                <a:srgbClr val="F0F8F9"/>
              </a:solidFill>
            </a:endParaRPr>
          </a:p>
        </p:txBody>
      </p:sp>
      <p:pic>
        <p:nvPicPr>
          <p:cNvPr id="44034" name="图片 11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673"/>
          <a:stretch>
            <a:fillRect/>
          </a:stretch>
        </p:blipFill>
        <p:spPr bwMode="auto">
          <a:xfrm>
            <a:off x="1374304" y="3550794"/>
            <a:ext cx="1409700" cy="13613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左大括号 3"/>
          <p:cNvSpPr/>
          <p:nvPr/>
        </p:nvSpPr>
        <p:spPr bwMode="auto">
          <a:xfrm>
            <a:off x="3376295" y="2783205"/>
            <a:ext cx="381000" cy="2877185"/>
          </a:xfrm>
          <a:prstGeom prst="leftBrace">
            <a:avLst>
              <a:gd name="adj1" fmla="val 23633"/>
              <a:gd name="adj2" fmla="val 50000"/>
            </a:avLst>
          </a:prstGeom>
          <a:noFill/>
          <a:ln w="22225" algn="ctr">
            <a:solidFill>
              <a:schemeClr val="tx1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zh-CN" altLang="en-US" sz="5335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3" name="TextBox 14"/>
          <p:cNvSpPr txBox="1">
            <a:spLocks noChangeArrowheads="1"/>
          </p:cNvSpPr>
          <p:nvPr/>
        </p:nvSpPr>
        <p:spPr bwMode="auto">
          <a:xfrm>
            <a:off x="5311879" y="2178204"/>
            <a:ext cx="6309783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335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zh-CN" altLang="en-US" sz="53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住宿） （宿舍）</a:t>
            </a:r>
            <a:endParaRPr lang="zh-CN" altLang="en-US" sz="5335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414" name="TextBox 16"/>
          <p:cNvSpPr txBox="1">
            <a:spLocks noChangeArrowheads="1"/>
          </p:cNvSpPr>
          <p:nvPr/>
        </p:nvSpPr>
        <p:spPr bwMode="auto">
          <a:xfrm>
            <a:off x="5470628" y="3575416"/>
            <a:ext cx="6032500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335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（宿夜） （</a:t>
            </a:r>
            <a:r>
              <a:rPr lang="zh-CN" altLang="en-US" sz="53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整宿）</a:t>
            </a:r>
            <a:endParaRPr lang="zh-CN" altLang="en-US" sz="5335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4038" name="TextBox 2"/>
          <p:cNvSpPr txBox="1">
            <a:spLocks noChangeArrowheads="1"/>
          </p:cNvSpPr>
          <p:nvPr/>
        </p:nvSpPr>
        <p:spPr bwMode="auto">
          <a:xfrm>
            <a:off x="1480771" y="3551218"/>
            <a:ext cx="110109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sz="7200" b="1" dirty="0">
                <a:latin typeface="楷体" panose="02010609060101010101" pitchFamily="49" charset="-122"/>
                <a:ea typeface="楷体" panose="02010609060101010101" pitchFamily="49" charset="-122"/>
              </a:rPr>
              <a:t>宿</a:t>
            </a:r>
            <a:endParaRPr lang="zh-CN" altLang="en-US" sz="7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190500" y="143933"/>
            <a:ext cx="2476500" cy="90381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400"/>
          </a:p>
        </p:txBody>
      </p:sp>
      <p:sp>
        <p:nvSpPr>
          <p:cNvPr id="44040" name="Text Box 2"/>
          <p:cNvSpPr txBox="1">
            <a:spLocks noChangeArrowheads="1"/>
          </p:cNvSpPr>
          <p:nvPr/>
        </p:nvSpPr>
        <p:spPr bwMode="auto">
          <a:xfrm>
            <a:off x="285751" y="143933"/>
            <a:ext cx="2381249" cy="912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5335" b="1">
                <a:solidFill>
                  <a:srgbClr val="FF0000"/>
                </a:solidFill>
                <a:ea typeface="黑体" panose="02010609060101010101" pitchFamily="49" charset="-122"/>
              </a:rPr>
              <a:t>多音字</a:t>
            </a:r>
            <a:endParaRPr lang="zh-CN" altLang="en-US" sz="5335" b="1">
              <a:solidFill>
                <a:srgbClr val="FF0000"/>
              </a:solidFill>
              <a:ea typeface="黑体" panose="02010609060101010101" pitchFamily="49" charset="-122"/>
            </a:endParaRPr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878108" y="2184485"/>
            <a:ext cx="1701800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5335" b="1" dirty="0" err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sù</a:t>
            </a:r>
            <a:endParaRPr lang="en-US" altLang="zh-CN" sz="5335" b="1" dirty="0" err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TextBox 16"/>
          <p:cNvSpPr txBox="1">
            <a:spLocks noChangeArrowheads="1"/>
          </p:cNvSpPr>
          <p:nvPr/>
        </p:nvSpPr>
        <p:spPr bwMode="auto">
          <a:xfrm>
            <a:off x="3842760" y="3648160"/>
            <a:ext cx="2053167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5335" b="1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xiǔ</a:t>
            </a:r>
            <a:endParaRPr lang="en-US" altLang="zh-CN" sz="5335" b="1" dirty="0" err="1" smtClean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5470280" y="5187885"/>
            <a:ext cx="6032500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5335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（星宿）</a:t>
            </a:r>
            <a:r>
              <a:rPr lang="zh-CN" altLang="en-US" sz="5335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5335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anose="02010600030101010101" pitchFamily="2" charset="-122"/>
            </a:endParaRPr>
          </a:p>
        </p:txBody>
      </p:sp>
      <p:sp>
        <p:nvSpPr>
          <p:cNvPr id="26" name="TextBox 16"/>
          <p:cNvSpPr txBox="1">
            <a:spLocks noChangeArrowheads="1"/>
          </p:cNvSpPr>
          <p:nvPr/>
        </p:nvSpPr>
        <p:spPr bwMode="auto">
          <a:xfrm>
            <a:off x="3905625" y="5226770"/>
            <a:ext cx="2053167" cy="9124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pPr>
              <a:defRPr/>
            </a:pPr>
            <a:r>
              <a:rPr lang="en-US" altLang="zh-CN" sz="5335" b="1" dirty="0" err="1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xiù</a:t>
            </a:r>
            <a:endParaRPr lang="en-US" altLang="zh-CN" sz="5335" b="1" dirty="0" err="1" smtClean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2651125" y="1416685"/>
            <a:ext cx="7309485" cy="813435"/>
            <a:chOff x="712234" y="3169088"/>
            <a:chExt cx="8567373" cy="1370039"/>
          </a:xfrm>
        </p:grpSpPr>
        <p:sp>
          <p:nvSpPr>
            <p:cNvPr id="29" name="圆角矩形标注 28"/>
            <p:cNvSpPr/>
            <p:nvPr/>
          </p:nvSpPr>
          <p:spPr>
            <a:xfrm>
              <a:off x="712234" y="3169088"/>
              <a:ext cx="6644724" cy="1370039"/>
            </a:xfrm>
            <a:prstGeom prst="wedgeRoundRectCallout">
              <a:avLst>
                <a:gd name="adj1" fmla="val -8013"/>
                <a:gd name="adj2" fmla="val 7362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1" name="文本框 30"/>
            <p:cNvSpPr txBox="1">
              <a:spLocks noChangeArrowheads="1"/>
            </p:cNvSpPr>
            <p:nvPr/>
          </p:nvSpPr>
          <p:spPr bwMode="auto">
            <a:xfrm>
              <a:off x="1309607" y="3348879"/>
              <a:ext cx="7970000" cy="11625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1200"/>
                </a:spcAft>
              </a:pPr>
              <a:r>
                <a:rPr lang="zh-CN" altLang="en-US" sz="3735" b="1" dirty="0">
                  <a:solidFill>
                    <a:srgbClr val="0000FF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住，过夜，夜里睡觉</a:t>
              </a:r>
              <a:endParaRPr lang="zh-CN" altLang="en-US" sz="3735" b="1" dirty="0">
                <a:solidFill>
                  <a:srgbClr val="0000FF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3042361" y="2954387"/>
            <a:ext cx="3740328" cy="813804"/>
            <a:chOff x="1596570" y="3323024"/>
            <a:chExt cx="8567373" cy="1370039"/>
          </a:xfrm>
        </p:grpSpPr>
        <p:sp>
          <p:nvSpPr>
            <p:cNvPr id="33" name="圆角矩形标注 32"/>
            <p:cNvSpPr/>
            <p:nvPr/>
          </p:nvSpPr>
          <p:spPr>
            <a:xfrm>
              <a:off x="1596570" y="3323024"/>
              <a:ext cx="6644724" cy="1370039"/>
            </a:xfrm>
            <a:prstGeom prst="wedgeRoundRectCallout">
              <a:avLst>
                <a:gd name="adj1" fmla="val -8013"/>
                <a:gd name="adj2" fmla="val 7362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4" name="文本框 33"/>
            <p:cNvSpPr txBox="1">
              <a:spLocks noChangeArrowheads="1"/>
            </p:cNvSpPr>
            <p:nvPr/>
          </p:nvSpPr>
          <p:spPr bwMode="auto">
            <a:xfrm>
              <a:off x="2193943" y="3502815"/>
              <a:ext cx="7970000" cy="116202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1200"/>
                </a:spcAft>
              </a:pPr>
              <a:r>
                <a:rPr lang="zh-CN" altLang="en-US" sz="3735" b="1" dirty="0">
                  <a:solidFill>
                    <a:srgbClr val="0000FF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用以计算夜。</a:t>
              </a:r>
              <a:endParaRPr lang="zh-CN" altLang="en-US" sz="3735" b="1" dirty="0">
                <a:solidFill>
                  <a:srgbClr val="0000FF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2848610" y="4478020"/>
            <a:ext cx="8311515" cy="813435"/>
            <a:chOff x="712234" y="3169088"/>
            <a:chExt cx="9741842" cy="1370039"/>
          </a:xfrm>
        </p:grpSpPr>
        <p:sp>
          <p:nvSpPr>
            <p:cNvPr id="37" name="圆角矩形标注 36"/>
            <p:cNvSpPr/>
            <p:nvPr/>
          </p:nvSpPr>
          <p:spPr>
            <a:xfrm>
              <a:off x="712234" y="3169088"/>
              <a:ext cx="9011706" cy="1370039"/>
            </a:xfrm>
            <a:prstGeom prst="wedgeRoundRectCallout">
              <a:avLst>
                <a:gd name="adj1" fmla="val -8013"/>
                <a:gd name="adj2" fmla="val 7362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/>
            </a:p>
          </p:txBody>
        </p:sp>
        <p:sp>
          <p:nvSpPr>
            <p:cNvPr id="38" name="文本框 37"/>
            <p:cNvSpPr txBox="1">
              <a:spLocks noChangeArrowheads="1"/>
            </p:cNvSpPr>
            <p:nvPr/>
          </p:nvSpPr>
          <p:spPr bwMode="auto">
            <a:xfrm>
              <a:off x="917654" y="3348765"/>
              <a:ext cx="9536422" cy="1162555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20000"/>
                </a:lnSpc>
                <a:spcAft>
                  <a:spcPts val="1200"/>
                </a:spcAft>
              </a:pPr>
              <a:r>
                <a:rPr lang="zh-CN" altLang="en-US" sz="3735" b="1" dirty="0">
                  <a:solidFill>
                    <a:srgbClr val="0000FF"/>
                  </a:solidFill>
                  <a:latin typeface="仿宋" panose="02010609060101010101" pitchFamily="49" charset="-122"/>
                  <a:ea typeface="仿宋" panose="02010609060101010101" pitchFamily="49" charset="-122"/>
                </a:rPr>
                <a:t>中国古代天文学指某些星的集合体。</a:t>
              </a:r>
              <a:endParaRPr lang="zh-CN" altLang="en-US" sz="3735" b="1" dirty="0">
                <a:solidFill>
                  <a:srgbClr val="0000FF"/>
                </a:solidFill>
                <a:latin typeface="仿宋" panose="02010609060101010101" pitchFamily="49" charset="-122"/>
                <a:ea typeface="仿宋" panose="02010609060101010101" pitchFamily="49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9" grpId="0"/>
      <p:bldP spid="10" grpId="0"/>
      <p:bldP spid="11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图片 101"/>
          <p:cNvPicPr/>
          <p:nvPr/>
        </p:nvPicPr>
        <p:blipFill>
          <a:blip r:embed="rId1"/>
          <a:stretch>
            <a:fillRect/>
          </a:stretch>
        </p:blipFill>
        <p:spPr>
          <a:xfrm>
            <a:off x="701040" y="4279265"/>
            <a:ext cx="10652125" cy="24257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263525" y="545042"/>
            <a:ext cx="11664527" cy="3734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735" b="1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晋西北地区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与毛乌素沙地正面相迎，与内蒙古、陕北风沙区相毗邻，自然条件恶劣，整体生态环境处于极度脆弱状态。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过去几十年伴随着该地区农村人口的急剧增加</a:t>
            </a:r>
            <a:r>
              <a:rPr lang="en-US" altLang="zh-CN" sz="32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3200" b="1" dirty="0">
                <a:solidFill>
                  <a:srgbClr val="0070C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导致滥采、滥垦、滥砍、滥牧等现象较为普遍，造成植被损坏、地表裸露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，长期的人类活动与脆弱的生态环境相互叠加</a:t>
            </a:r>
            <a:r>
              <a:rPr lang="en-US" altLang="zh-CN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3200" b="1" dirty="0">
                <a:latin typeface="楷体" panose="02010609060101010101" pitchFamily="49" charset="-122"/>
                <a:ea typeface="楷体" panose="02010609060101010101" pitchFamily="49" charset="-122"/>
              </a:rPr>
              <a:t>使土地沙漠化成为晋西北严重的环境问题。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4598" y="174928"/>
            <a:ext cx="12057249" cy="66611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zh-CN" altLang="en-US" sz="3735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阅读资料</a:t>
            </a:r>
            <a:endParaRPr lang="zh-CN" altLang="en-US" sz="3735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矩形 4"/>
          <p:cNvSpPr/>
          <p:nvPr/>
        </p:nvSpPr>
        <p:spPr>
          <a:xfrm>
            <a:off x="843795" y="864834"/>
            <a:ext cx="10374868" cy="8102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endParaRPr lang="zh-CN" altLang="en-US" sz="3735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08565" y="1479514"/>
            <a:ext cx="10374868" cy="22491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lnSpc>
                <a:spcPct val="125000"/>
              </a:lnSpc>
            </a:pPr>
            <a:r>
              <a:rPr lang="zh-CN" altLang="en-US" sz="3735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</a:t>
            </a:r>
            <a:r>
              <a:rPr lang="zh-CN" altLang="en-US" sz="37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有这样一</a:t>
            </a:r>
            <a:r>
              <a:rPr lang="zh-CN" altLang="en-US" sz="3735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位老人，他用自己的</a:t>
            </a:r>
            <a:r>
              <a:rPr lang="zh-CN" altLang="en-US" sz="37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方式默默守护</a:t>
            </a:r>
            <a:r>
              <a:rPr lang="zh-CN" altLang="en-US" sz="3735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着他生活的那方水土。让我们跟随记者梁衡一起去走访这位老人</a:t>
            </a:r>
            <a:r>
              <a:rPr lang="zh-CN" altLang="en-US" sz="37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，了解他所创造</a:t>
            </a:r>
            <a:r>
              <a:rPr lang="zh-CN" altLang="en-US" sz="3735" b="1" dirty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的奇迹</a:t>
            </a:r>
            <a:r>
              <a:rPr lang="zh-CN" altLang="en-US" sz="3735" b="1" dirty="0" smtClean="0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3735" b="1" dirty="0" smtClean="0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F:\PPT上课课件\19 青山不老\19 青山不老.jpg"/>
          <p:cNvPicPr>
            <a:picLocks noChangeAspect="1" noChangeArrowheads="1"/>
          </p:cNvPicPr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0" y="2180861"/>
            <a:ext cx="12192000" cy="47731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AutoShape 3"/>
          <p:cNvSpPr>
            <a:spLocks noChangeArrowheads="1"/>
          </p:cNvSpPr>
          <p:nvPr/>
        </p:nvSpPr>
        <p:spPr bwMode="auto">
          <a:xfrm>
            <a:off x="1487488" y="932723"/>
            <a:ext cx="9426033" cy="2016225"/>
          </a:xfrm>
          <a:prstGeom prst="wedgeRoundRectCallout">
            <a:avLst>
              <a:gd name="adj1" fmla="val 23711"/>
              <a:gd name="adj2" fmla="val -50143"/>
              <a:gd name="adj3" fmla="val 16667"/>
            </a:avLst>
          </a:prstGeom>
          <a:solidFill>
            <a:schemeClr val="bg1"/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5335" b="0" i="0" u="none" strike="noStrike" kern="1200" cap="none" spc="0" normalizeH="0" baseline="0" noProof="0" dirty="0">
              <a:ln>
                <a:noFill/>
              </a:ln>
              <a:solidFill>
                <a:srgbClr val="00FFFF"/>
              </a:solidFill>
              <a:effectLst/>
              <a:uLnTx/>
              <a:uFillTx/>
              <a:latin typeface="Times New Roman" panose="02020603050405020304" pitchFamily="18" charset="0"/>
              <a:ea typeface="隶书" panose="02010509060101010101" pitchFamily="49" charset="-122"/>
              <a:cs typeface="+mn-cs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255573" y="1032068"/>
            <a:ext cx="7488832" cy="164188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14" name="标题 1"/>
          <p:cNvSpPr txBox="1"/>
          <p:nvPr/>
        </p:nvSpPr>
        <p:spPr>
          <a:xfrm>
            <a:off x="3887071" y="1121807"/>
            <a:ext cx="7025767" cy="1435431"/>
          </a:xfrm>
          <a:prstGeom prst="rect">
            <a:avLst/>
          </a:prstGeom>
          <a:noFill/>
          <a:ln w="12700">
            <a:noFill/>
          </a:ln>
        </p:spPr>
        <p:txBody>
          <a:bodyPr anchor="t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zh-CN" altLang="en-US" sz="9600" b="1" dirty="0">
                <a:solidFill>
                  <a:prstClr val="black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青山不老</a:t>
            </a:r>
            <a:endParaRPr lang="zh-CN" altLang="en-US" sz="9600" b="1" dirty="0">
              <a:solidFill>
                <a:prstClr val="black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标题 1"/>
          <p:cNvSpPr txBox="1"/>
          <p:nvPr/>
        </p:nvSpPr>
        <p:spPr>
          <a:xfrm>
            <a:off x="3495513" y="908491"/>
            <a:ext cx="1212817" cy="1435431"/>
          </a:xfrm>
          <a:prstGeom prst="rect">
            <a:avLst/>
          </a:prstGeom>
          <a:noFill/>
          <a:ln w="12700">
            <a:noFill/>
          </a:ln>
        </p:spPr>
        <p:txBody>
          <a:bodyPr anchor="t"/>
          <a:lstStyle/>
          <a:p>
            <a:pPr algn="dist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zh-CN" altLang="en-US" sz="5335" b="1" dirty="0">
                <a:solidFill>
                  <a:prstClr val="black"/>
                </a:solidFill>
                <a:latin typeface="宋体" panose="02010600030101010101" pitchFamily="2" charset="-122"/>
              </a:rPr>
              <a:t>*</a:t>
            </a:r>
            <a:endParaRPr lang="zh-CN" altLang="en-US" sz="5335" b="1" dirty="0">
              <a:solidFill>
                <a:prstClr val="black"/>
              </a:solidFill>
              <a:latin typeface="宋体" panose="02010600030101010101" pitchFamily="2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595" y="1058249"/>
            <a:ext cx="1654328" cy="1641889"/>
          </a:xfrm>
          <a:prstGeom prst="rect">
            <a:avLst/>
          </a:prstGeom>
        </p:spPr>
      </p:pic>
      <p:sp>
        <p:nvSpPr>
          <p:cNvPr id="17" name="文本框 6"/>
          <p:cNvSpPr txBox="1"/>
          <p:nvPr/>
        </p:nvSpPr>
        <p:spPr>
          <a:xfrm>
            <a:off x="2733107" y="1213556"/>
            <a:ext cx="110490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marL="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1" lang="en-US" altLang="zh-CN" sz="7200" b="1" dirty="0">
                <a:solidFill>
                  <a:srgbClr val="92D05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20</a:t>
            </a:r>
            <a:endParaRPr kumimoji="1" lang="zh-CN" altLang="en-US" sz="8000" b="1" dirty="0">
              <a:solidFill>
                <a:srgbClr val="92D05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807732" y="1700808"/>
            <a:ext cx="10786141" cy="15862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  <a:defRPr/>
            </a:pPr>
            <a:r>
              <a:rPr lang="en-US" altLang="zh-CN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1.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用三分钟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时间默读课文。</a:t>
            </a:r>
            <a:endParaRPr lang="zh-CN" altLang="en-US" sz="3735" b="1" dirty="0">
              <a:latin typeface="仿宋" panose="02010609060101010101" pitchFamily="49" charset="-122"/>
              <a:ea typeface="仿宋" panose="02010609060101010101" pitchFamily="49" charset="-12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zh-CN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2.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试着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勾画出每一个自然段的关键</a:t>
            </a:r>
            <a:r>
              <a:rPr lang="zh-CN" altLang="en-US" sz="3735" b="1" dirty="0">
                <a:latin typeface="仿宋" panose="02010609060101010101" pitchFamily="49" charset="-122"/>
                <a:ea typeface="仿宋" panose="02010609060101010101" pitchFamily="49" charset="-122"/>
              </a:rPr>
              <a:t>词句</a:t>
            </a:r>
            <a:endParaRPr lang="zh-CN" altLang="en-US" sz="3735" b="1" dirty="0">
              <a:latin typeface="仿宋" panose="02010609060101010101" pitchFamily="49" charset="-122"/>
              <a:ea typeface="仿宋" panose="02010609060101010101" pitchFamily="49" charset="-122"/>
            </a:endParaRPr>
          </a:p>
        </p:txBody>
      </p:sp>
      <p:sp>
        <p:nvSpPr>
          <p:cNvPr id="5" name="TextBox 30"/>
          <p:cNvSpPr txBox="1">
            <a:spLocks noChangeArrowheads="1"/>
          </p:cNvSpPr>
          <p:nvPr/>
        </p:nvSpPr>
        <p:spPr bwMode="auto">
          <a:xfrm>
            <a:off x="344152" y="419900"/>
            <a:ext cx="11713301" cy="7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8290" marR="0" lvl="0" indent="-28829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学习活动</a:t>
            </a:r>
            <a:r>
              <a:rPr kumimoji="0" lang="zh-CN" altLang="en-US" sz="4265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一</a:t>
            </a:r>
            <a:endParaRPr kumimoji="0" lang="zh-CN" altLang="en-US" sz="4265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</p:bldLst>
  </p:timing>
</p:sld>
</file>

<file path=ppt/tags/tag1.xml><?xml version="1.0" encoding="utf-8"?>
<p:tagLst xmlns:p="http://schemas.openxmlformats.org/presentationml/2006/main">
  <p:tag name="COMMONDATA" val="eyJoZGlkIjoiODFlODgwZmExZTE3MzBlM2M1MzVlNzZhMGM2ZTlmNDk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7975</Words>
  <Application>WPS 演示</Application>
  <PresentationFormat>宽屏</PresentationFormat>
  <Paragraphs>996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5" baseType="lpstr">
      <vt:lpstr>Arial</vt:lpstr>
      <vt:lpstr>宋体</vt:lpstr>
      <vt:lpstr>Wingdings</vt:lpstr>
      <vt:lpstr>Arial Unicode MS</vt:lpstr>
      <vt:lpstr>Calibri</vt:lpstr>
      <vt:lpstr>微软雅黑</vt:lpstr>
      <vt:lpstr>楷体</vt:lpstr>
      <vt:lpstr>Calibri</vt:lpstr>
      <vt:lpstr>黑体</vt:lpstr>
      <vt:lpstr>Times New Roman</vt:lpstr>
      <vt:lpstr>隶书</vt:lpstr>
      <vt:lpstr>仿宋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hp</dc:creator>
  <cp:lastModifiedBy>瑶</cp:lastModifiedBy>
  <cp:revision>3</cp:revision>
  <dcterms:created xsi:type="dcterms:W3CDTF">2022-11-17T14:09:00Z</dcterms:created>
  <dcterms:modified xsi:type="dcterms:W3CDTF">2022-11-17T16:33:05Z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3C2BF7AC30664A1BBFBDC1977F3A33C4</vt:lpwstr>
  </property>
  <property fmtid="{D5CDD505-2E9C-101B-9397-08002B2CF9AE}" pid="3" name="KSOProductBuildVer">
    <vt:lpwstr>2052-11.1.0.12598</vt:lpwstr>
  </property>
</Properties>
</file>