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95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78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7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84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27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7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6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49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6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33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66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AE5E-CCA1-430F-B79B-CD7DC336BD9B}" type="datetimeFigureOut">
              <a:rPr lang="zh-CN" altLang="en-US" smtClean="0"/>
              <a:t>2016/12/15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C4F7-134A-4290-B4A5-0CEFDE325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262643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3496" r="4692" b="3128"/>
          <a:stretch>
            <a:fillRect/>
          </a:stretch>
        </p:blipFill>
        <p:spPr bwMode="auto">
          <a:xfrm>
            <a:off x="3148014" y="209550"/>
            <a:ext cx="6308725" cy="64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0" y="1403351"/>
            <a:ext cx="9144000" cy="1920875"/>
          </a:xfrm>
          <a:prstGeom prst="rect">
            <a:avLst/>
          </a:prstGeom>
          <a:solidFill>
            <a:srgbClr val="FFCCFF">
              <a:alpha val="7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4A34F0"/>
                </a:solidFill>
                <a:latin typeface="Calibri" panose="020F0502020204030204" pitchFamily="34" charset="0"/>
              </a:rPr>
              <a:t>Unit 7  How much？</a:t>
            </a:r>
            <a:r>
              <a:rPr lang="zh-CN" altLang="en-US" sz="4800" b="1">
                <a:solidFill>
                  <a:srgbClr val="004182"/>
                </a:solidFill>
                <a:latin typeface="Calibri" panose="020F0502020204030204" pitchFamily="34" charset="0"/>
              </a:rPr>
              <a:t> </a:t>
            </a:r>
            <a:endParaRPr lang="en-US" altLang="zh-CN" sz="4800" b="1">
              <a:solidFill>
                <a:srgbClr val="004182"/>
              </a:solidFill>
              <a:latin typeface="Calibri" panose="020F0502020204030204" pitchFamily="34" charset="0"/>
            </a:endParaRPr>
          </a:p>
          <a:p>
            <a:r>
              <a:rPr lang="en-US" altLang="zh-CN" sz="4800" b="1">
                <a:solidFill>
                  <a:srgbClr val="004182"/>
                </a:solidFill>
                <a:latin typeface="Calibri" panose="020F0502020204030204" pitchFamily="34" charset="0"/>
              </a:rPr>
              <a:t>                 </a:t>
            </a:r>
            <a:r>
              <a:rPr lang="zh-CN" altLang="en-US" sz="4800" b="1">
                <a:solidFill>
                  <a:srgbClr val="FF9933"/>
                </a:solidFill>
                <a:latin typeface="Calibri" panose="020F0502020204030204" pitchFamily="34" charset="0"/>
              </a:rPr>
              <a:t>(Story time)</a:t>
            </a:r>
            <a:endParaRPr lang="zh-CN" altLang="en-US" sz="4800"/>
          </a:p>
        </p:txBody>
      </p:sp>
    </p:spTree>
    <p:extLst>
      <p:ext uri="{BB962C8B-B14F-4D97-AF65-F5344CB8AC3E}">
        <p14:creationId xmlns:p14="http://schemas.microsoft.com/office/powerpoint/2010/main" val="1972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439">
            <a:off x="793277" y="712501"/>
            <a:ext cx="4219404" cy="3164553"/>
          </a:xfrm>
          <a:prstGeom prst="rect">
            <a:avLst/>
          </a:prstGeom>
          <a:ln w="301625">
            <a:solidFill>
              <a:schemeClr val="bg2">
                <a:lumMod val="7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465">
            <a:off x="5161461" y="3052353"/>
            <a:ext cx="4147457" cy="3110593"/>
          </a:xfrm>
          <a:prstGeom prst="rect">
            <a:avLst/>
          </a:prstGeom>
          <a:ln w="301625">
            <a:solidFill>
              <a:schemeClr val="bg2">
                <a:lumMod val="7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90" y="588083"/>
            <a:ext cx="3963486" cy="2972615"/>
          </a:xfrm>
          <a:prstGeom prst="rect">
            <a:avLst/>
          </a:prstGeom>
          <a:ln w="301625">
            <a:solidFill>
              <a:schemeClr val="bg2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29662" y="4612492"/>
            <a:ext cx="3756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A play a game(</a:t>
            </a:r>
            <a:r>
              <a:rPr lang="zh-CN" altLang="en-US" sz="3200" dirty="0" smtClean="0">
                <a:solidFill>
                  <a:schemeClr val="bg1"/>
                </a:solidFill>
              </a:rPr>
              <a:t>游戏</a:t>
            </a:r>
            <a:r>
              <a:rPr lang="en-US" altLang="zh-CN" sz="3200" dirty="0" smtClean="0">
                <a:solidFill>
                  <a:schemeClr val="bg1"/>
                </a:solidFill>
              </a:rPr>
              <a:t>)</a:t>
            </a:r>
            <a:r>
              <a:rPr lang="en-US" altLang="zh-CN" sz="3200" dirty="0" smtClean="0"/>
              <a:t>y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229661" y="5324962"/>
            <a:ext cx="4745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B</a:t>
            </a:r>
            <a:r>
              <a:rPr lang="en-US" altLang="zh-CN" sz="3200" dirty="0" smtClean="0">
                <a:solidFill>
                  <a:schemeClr val="bg1"/>
                </a:solidFill>
              </a:rPr>
              <a:t>  have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u="sng" dirty="0" smtClean="0">
                <a:solidFill>
                  <a:schemeClr val="bg1"/>
                </a:solidFill>
              </a:rPr>
              <a:t>a jumble sale</a:t>
            </a:r>
            <a:r>
              <a:rPr lang="en-US" altLang="zh-CN" sz="3200" dirty="0" smtClean="0">
                <a:solidFill>
                  <a:schemeClr val="bg1"/>
                </a:solidFill>
              </a:rPr>
              <a:t>(</a:t>
            </a:r>
            <a:r>
              <a:rPr lang="zh-CN" altLang="en-US" sz="3200" dirty="0" smtClean="0">
                <a:solidFill>
                  <a:schemeClr val="bg1"/>
                </a:solidFill>
              </a:rPr>
              <a:t>义卖</a:t>
            </a:r>
            <a:r>
              <a:rPr lang="en-US" altLang="zh-CN" sz="3200" dirty="0" smtClean="0">
                <a:solidFill>
                  <a:schemeClr val="bg1"/>
                </a:solidFill>
              </a:rPr>
              <a:t>)</a:t>
            </a:r>
            <a:endParaRPr lang="zh-CN" altLang="en-US" sz="3200" dirty="0"/>
          </a:p>
        </p:txBody>
      </p:sp>
      <p:sp>
        <p:nvSpPr>
          <p:cNvPr id="7" name="椭圆 6"/>
          <p:cNvSpPr/>
          <p:nvPr/>
        </p:nvSpPr>
        <p:spPr>
          <a:xfrm>
            <a:off x="229661" y="5360883"/>
            <a:ext cx="494845" cy="512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8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3170" y="1145005"/>
            <a:ext cx="6526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What do we need for a jumble sale?</a:t>
            </a:r>
          </a:p>
          <a:p>
            <a:r>
              <a:rPr lang="zh-CN" altLang="en-US" sz="3200" b="1" dirty="0" smtClean="0"/>
              <a:t>          义卖我们需要什么？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704132" y="2760832"/>
            <a:ext cx="262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A  Goods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商品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92697" y="3461872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</a:rPr>
              <a:t>B  Salesmen 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销售员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51515" y="4162912"/>
            <a:ext cx="330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C  Customers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顾客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4132" y="4747687"/>
            <a:ext cx="9491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</a:rPr>
              <a:t>D Common sentences for shopping 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购物的常用表达句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ory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1123950"/>
            <a:ext cx="9144000" cy="5280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027748" y="364342"/>
            <a:ext cx="368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</a:rPr>
              <a:t>  Salesgirls 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女销售员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8124" y="1358752"/>
            <a:ext cx="652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Who are the customers?</a:t>
            </a:r>
            <a:endParaRPr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039785" y="3054202"/>
            <a:ext cx="2995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 Customers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顾客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10" y="2127102"/>
            <a:ext cx="922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0" y="3112940"/>
            <a:ext cx="10795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48" y="4136877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73826" y="2333258"/>
            <a:ext cx="162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Liu Tao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5519826" y="3349258"/>
            <a:ext cx="2144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Yang Ling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6015126" y="4352558"/>
            <a:ext cx="108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Mike</a:t>
            </a:r>
          </a:p>
        </p:txBody>
      </p:sp>
    </p:spTree>
    <p:extLst>
      <p:ext uri="{BB962C8B-B14F-4D97-AF65-F5344CB8AC3E}">
        <p14:creationId xmlns:p14="http://schemas.microsoft.com/office/powerpoint/2010/main" val="21719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6" name="Picture 4" descr="story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1151"/>
            <a:ext cx="9144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935413" y="5114013"/>
            <a:ext cx="1295400" cy="51935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230813" y="5379126"/>
            <a:ext cx="1295400" cy="51935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6526213" y="5380713"/>
            <a:ext cx="1009650" cy="51935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7535863" y="5114013"/>
            <a:ext cx="1295400" cy="51935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19848" y="326064"/>
            <a:ext cx="652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What are the goods?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472010" y="346702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</a:rPr>
              <a:t>  Goods </a:t>
            </a: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商品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8175" y="469809"/>
            <a:ext cx="827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What common sentences do you know?</a:t>
            </a:r>
            <a:endParaRPr lang="zh-CN" altLang="en-US" sz="3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646342" y="1331289"/>
            <a:ext cx="3094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 Can I help you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23" y="3006492"/>
            <a:ext cx="935037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F3F9"/>
              </a:clrFrom>
              <a:clrTo>
                <a:srgbClr val="E6F3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23" y="4041542"/>
            <a:ext cx="1295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9" descr="QQ截图20131105150356_副本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0" b="71483"/>
          <a:stretch>
            <a:fillRect/>
          </a:stretch>
        </p:blipFill>
        <p:spPr bwMode="auto">
          <a:xfrm rot="215798">
            <a:off x="5880735" y="4827354"/>
            <a:ext cx="1447800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9" descr="2008222165329146_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08" y="5939914"/>
            <a:ext cx="1644866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4893258" y="3073070"/>
            <a:ext cx="73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</a:rPr>
              <a:t>are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95835" y="4198133"/>
            <a:ext cx="73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</a:rPr>
              <a:t>are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50183" y="5188328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</a:rPr>
              <a:t>is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50183" y="6313391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F0"/>
                </a:solidFill>
              </a:rPr>
              <a:t>is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25380" y="3073070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…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yuan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, please.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4" name="Picture 30" descr="story0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38226" r="37316" b="39447"/>
          <a:stretch/>
        </p:blipFill>
        <p:spPr bwMode="auto">
          <a:xfrm flipH="1">
            <a:off x="6604635" y="1122156"/>
            <a:ext cx="3521433" cy="11060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2053907" y="4157748"/>
            <a:ext cx="2804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 How much…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？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Picture 5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9" y="2923942"/>
            <a:ext cx="922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" y="3869897"/>
            <a:ext cx="10795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" y="4893834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1998981" y="4726840"/>
            <a:ext cx="2644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 Here  you are.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7444568" y="3141748"/>
            <a:ext cx="88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five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7520768" y="4157748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four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7266768" y="5161048"/>
            <a:ext cx="185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/>
              <a:t>nineteen</a:t>
            </a:r>
          </a:p>
        </p:txBody>
      </p:sp>
    </p:spTree>
    <p:extLst>
      <p:ext uri="{BB962C8B-B14F-4D97-AF65-F5344CB8AC3E}">
        <p14:creationId xmlns:p14="http://schemas.microsoft.com/office/powerpoint/2010/main" val="10162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5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122</Words>
  <Application>Microsoft Office PowerPoint</Application>
  <PresentationFormat>宽屏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6</cp:revision>
  <dcterms:created xsi:type="dcterms:W3CDTF">2016-12-14T09:18:04Z</dcterms:created>
  <dcterms:modified xsi:type="dcterms:W3CDTF">2016-12-15T00:07:02Z</dcterms:modified>
</cp:coreProperties>
</file>