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97" r:id="rId3"/>
    <p:sldId id="265" r:id="rId4"/>
    <p:sldId id="266" r:id="rId5"/>
    <p:sldId id="267" r:id="rId6"/>
    <p:sldId id="293" r:id="rId7"/>
    <p:sldId id="292" r:id="rId8"/>
    <p:sldId id="305" r:id="rId9"/>
    <p:sldId id="306" r:id="rId10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A3CA"/>
    <a:srgbClr val="FCFECD"/>
    <a:srgbClr val="ACF4FA"/>
    <a:srgbClr val="0DBCCA"/>
    <a:srgbClr val="D4F9FC"/>
    <a:srgbClr val="A4D890"/>
    <a:srgbClr val="FFF6EB"/>
    <a:srgbClr val="F8FDE6"/>
    <a:srgbClr val="04BE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39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4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66EFB-A859-4A48-BF9D-8E2D6164A6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D0DA1-618F-4A5B-A6CF-CA5228C2A3D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11321" y="382078"/>
            <a:ext cx="11169359" cy="6093844"/>
          </a:xfrm>
          <a:prstGeom prst="rect">
            <a:avLst/>
          </a:prstGeom>
          <a:solidFill>
            <a:schemeClr val="bg1">
              <a:alpha val="9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6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2.xml"/><Relationship Id="rId2" Type="http://schemas.openxmlformats.org/officeDocument/2006/relationships/image" Target="../media/image7.jpe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标题底"/>
          <p:cNvPicPr>
            <a:picLocks noChangeAspect="1"/>
          </p:cNvPicPr>
          <p:nvPr/>
        </p:nvPicPr>
        <p:blipFill>
          <a:blip r:embed="rId1"/>
          <a:srcRect l="14792" t="15463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pic>
        <p:nvPicPr>
          <p:cNvPr id="3" name="图片 2" descr="和"/>
          <p:cNvPicPr>
            <a:picLocks noChangeAspect="1"/>
          </p:cNvPicPr>
          <p:nvPr/>
        </p:nvPicPr>
        <p:blipFill>
          <a:blip r:embed="rId2"/>
          <a:srcRect l="56250" t="67312" r="34479" b="10911"/>
          <a:stretch>
            <a:fillRect/>
          </a:stretch>
        </p:blipFill>
        <p:spPr>
          <a:xfrm>
            <a:off x="6858000" y="4387850"/>
            <a:ext cx="1130300" cy="1206500"/>
          </a:xfrm>
          <a:prstGeom prst="rect">
            <a:avLst/>
          </a:prstGeom>
        </p:spPr>
      </p:pic>
      <p:pic>
        <p:nvPicPr>
          <p:cNvPr id="4" name="图片 3" descr="画"/>
          <p:cNvPicPr>
            <a:picLocks noChangeAspect="1"/>
          </p:cNvPicPr>
          <p:nvPr/>
        </p:nvPicPr>
        <p:blipFill>
          <a:blip r:embed="rId3"/>
          <a:srcRect l="8854" t="11152" r="75521" b="55152"/>
          <a:stretch>
            <a:fillRect/>
          </a:stretch>
        </p:blipFill>
        <p:spPr>
          <a:xfrm>
            <a:off x="694690" y="779145"/>
            <a:ext cx="1905000" cy="1866900"/>
          </a:xfrm>
          <a:prstGeom prst="rect">
            <a:avLst/>
          </a:prstGeom>
        </p:spPr>
      </p:pic>
      <p:pic>
        <p:nvPicPr>
          <p:cNvPr id="5" name="图片 4" descr="曲线"/>
          <p:cNvPicPr>
            <a:picLocks noChangeAspect="1"/>
          </p:cNvPicPr>
          <p:nvPr/>
        </p:nvPicPr>
        <p:blipFill>
          <a:blip r:embed="rId4"/>
          <a:srcRect l="64271" t="13903" r="11667" b="56069"/>
          <a:stretch>
            <a:fillRect/>
          </a:stretch>
        </p:blipFill>
        <p:spPr>
          <a:xfrm>
            <a:off x="2794635" y="3329940"/>
            <a:ext cx="2933700" cy="1663700"/>
          </a:xfrm>
          <a:prstGeom prst="rect">
            <a:avLst/>
          </a:prstGeom>
        </p:spPr>
      </p:pic>
      <p:pic>
        <p:nvPicPr>
          <p:cNvPr id="6" name="图片 5" descr="直线"/>
          <p:cNvPicPr>
            <a:picLocks noChangeAspect="1"/>
          </p:cNvPicPr>
          <p:nvPr/>
        </p:nvPicPr>
        <p:blipFill>
          <a:blip r:embed="rId5"/>
          <a:srcRect l="24896" t="41410" r="51354" b="29708"/>
          <a:stretch>
            <a:fillRect/>
          </a:stretch>
        </p:blipFill>
        <p:spPr>
          <a:xfrm>
            <a:off x="-2895600" y="5816600"/>
            <a:ext cx="2895600" cy="160020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-13970" y="1214120"/>
            <a:ext cx="12205970" cy="5326380"/>
            <a:chOff x="-22" y="1912"/>
            <a:chExt cx="19222" cy="8388"/>
          </a:xfrm>
        </p:grpSpPr>
        <p:cxnSp>
          <p:nvCxnSpPr>
            <p:cNvPr id="7" name="直接连接符 6"/>
            <p:cNvCxnSpPr/>
            <p:nvPr/>
          </p:nvCxnSpPr>
          <p:spPr>
            <a:xfrm flipV="1">
              <a:off x="-22" y="9420"/>
              <a:ext cx="1440" cy="88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1418" y="6880"/>
              <a:ext cx="2200" cy="254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578" y="6840"/>
              <a:ext cx="292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6540" y="1912"/>
              <a:ext cx="12660" cy="5554"/>
              <a:chOff x="6540" y="1912"/>
              <a:chExt cx="12660" cy="5554"/>
            </a:xfrm>
          </p:grpSpPr>
          <p:sp>
            <p:nvSpPr>
              <p:cNvPr id="13" name="任意多边形 12"/>
              <p:cNvSpPr/>
              <p:nvPr/>
            </p:nvSpPr>
            <p:spPr>
              <a:xfrm>
                <a:off x="6540" y="2958"/>
                <a:ext cx="7387" cy="4509"/>
              </a:xfrm>
              <a:custGeom>
                <a:avLst/>
                <a:gdLst>
                  <a:gd name="connisteX0" fmla="*/ 0 w 4690690"/>
                  <a:gd name="connsiteY0" fmla="*/ 2496781 h 2862964"/>
                  <a:gd name="connisteX1" fmla="*/ 1498600 w 4690690"/>
                  <a:gd name="connsiteY1" fmla="*/ 858481 h 2862964"/>
                  <a:gd name="connisteX2" fmla="*/ 2146300 w 4690690"/>
                  <a:gd name="connsiteY2" fmla="*/ 185381 h 2862964"/>
                  <a:gd name="connisteX3" fmla="*/ 2590800 w 4690690"/>
                  <a:gd name="connsiteY3" fmla="*/ 20281 h 2862964"/>
                  <a:gd name="connisteX4" fmla="*/ 3111500 w 4690690"/>
                  <a:gd name="connsiteY4" fmla="*/ 452081 h 2862964"/>
                  <a:gd name="connisteX5" fmla="*/ 4559300 w 4690690"/>
                  <a:gd name="connsiteY5" fmla="*/ 2649181 h 2862964"/>
                  <a:gd name="connisteX6" fmla="*/ 4546600 w 4690690"/>
                  <a:gd name="connsiteY6" fmla="*/ 2674581 h 2862964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</a:cxnLst>
                <a:rect l="l" t="t" r="r" b="b"/>
                <a:pathLst>
                  <a:path w="4690691" h="2862964">
                    <a:moveTo>
                      <a:pt x="0" y="2496782"/>
                    </a:moveTo>
                    <a:cubicBezTo>
                      <a:pt x="287020" y="2182457"/>
                      <a:pt x="1069340" y="1320762"/>
                      <a:pt x="1498600" y="858482"/>
                    </a:cubicBezTo>
                    <a:cubicBezTo>
                      <a:pt x="1927860" y="396202"/>
                      <a:pt x="1927860" y="353022"/>
                      <a:pt x="2146300" y="185382"/>
                    </a:cubicBezTo>
                    <a:cubicBezTo>
                      <a:pt x="2364740" y="17742"/>
                      <a:pt x="2397760" y="-33058"/>
                      <a:pt x="2590800" y="20282"/>
                    </a:cubicBezTo>
                    <a:cubicBezTo>
                      <a:pt x="2783840" y="73622"/>
                      <a:pt x="2717800" y="-73698"/>
                      <a:pt x="3111500" y="452082"/>
                    </a:cubicBezTo>
                    <a:cubicBezTo>
                      <a:pt x="3505200" y="977862"/>
                      <a:pt x="4272280" y="2204682"/>
                      <a:pt x="4559300" y="2649182"/>
                    </a:cubicBezTo>
                    <a:cubicBezTo>
                      <a:pt x="4846320" y="3093682"/>
                      <a:pt x="4578350" y="2713317"/>
                      <a:pt x="4546600" y="2674582"/>
                    </a:cubicBezTo>
                  </a:path>
                </a:pathLst>
              </a:cu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13740" y="1912"/>
                <a:ext cx="5460" cy="5258"/>
              </a:xfrm>
              <a:custGeom>
                <a:avLst/>
                <a:gdLst>
                  <a:gd name="connisteX0" fmla="*/ 0 w 3467100"/>
                  <a:gd name="connsiteY0" fmla="*/ 3338582 h 3338582"/>
                  <a:gd name="connisteX1" fmla="*/ 1689100 w 3467100"/>
                  <a:gd name="connsiteY1" fmla="*/ 950982 h 3338582"/>
                  <a:gd name="connisteX2" fmla="*/ 2070100 w 3467100"/>
                  <a:gd name="connsiteY2" fmla="*/ 354082 h 3338582"/>
                  <a:gd name="connisteX3" fmla="*/ 2311400 w 3467100"/>
                  <a:gd name="connsiteY3" fmla="*/ 125482 h 3338582"/>
                  <a:gd name="connisteX4" fmla="*/ 2552700 w 3467100"/>
                  <a:gd name="connsiteY4" fmla="*/ 11182 h 3338582"/>
                  <a:gd name="connisteX5" fmla="*/ 2819400 w 3467100"/>
                  <a:gd name="connsiteY5" fmla="*/ 36582 h 3338582"/>
                  <a:gd name="connisteX6" fmla="*/ 2971800 w 3467100"/>
                  <a:gd name="connsiteY6" fmla="*/ 227082 h 3338582"/>
                  <a:gd name="connisteX7" fmla="*/ 3467100 w 3467100"/>
                  <a:gd name="connsiteY7" fmla="*/ 1649482 h 3338582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</a:cxnLst>
                <a:rect l="l" t="t" r="r" b="b"/>
                <a:pathLst>
                  <a:path w="3467100" h="3338583">
                    <a:moveTo>
                      <a:pt x="0" y="3338583"/>
                    </a:moveTo>
                    <a:cubicBezTo>
                      <a:pt x="330200" y="2873128"/>
                      <a:pt x="1275080" y="1547883"/>
                      <a:pt x="1689100" y="950983"/>
                    </a:cubicBezTo>
                    <a:cubicBezTo>
                      <a:pt x="2103120" y="354083"/>
                      <a:pt x="1945640" y="519183"/>
                      <a:pt x="2070100" y="354083"/>
                    </a:cubicBezTo>
                    <a:cubicBezTo>
                      <a:pt x="2194560" y="188983"/>
                      <a:pt x="2214880" y="194063"/>
                      <a:pt x="2311400" y="125483"/>
                    </a:cubicBezTo>
                    <a:cubicBezTo>
                      <a:pt x="2407920" y="56903"/>
                      <a:pt x="2451100" y="28963"/>
                      <a:pt x="2552700" y="11183"/>
                    </a:cubicBezTo>
                    <a:cubicBezTo>
                      <a:pt x="2654300" y="-6597"/>
                      <a:pt x="2735580" y="-6597"/>
                      <a:pt x="2819400" y="36583"/>
                    </a:cubicBezTo>
                    <a:cubicBezTo>
                      <a:pt x="2903220" y="79763"/>
                      <a:pt x="2842260" y="-95497"/>
                      <a:pt x="2971800" y="227083"/>
                    </a:cubicBezTo>
                    <a:cubicBezTo>
                      <a:pt x="3101340" y="549663"/>
                      <a:pt x="3371215" y="1368813"/>
                      <a:pt x="3467100" y="1649483"/>
                    </a:cubicBezTo>
                  </a:path>
                </a:pathLst>
              </a:cu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16" name="矩形 15"/>
          <p:cNvSpPr/>
          <p:nvPr/>
        </p:nvSpPr>
        <p:spPr>
          <a:xfrm>
            <a:off x="8694420" y="4552950"/>
            <a:ext cx="444500" cy="317500"/>
          </a:xfrm>
          <a:prstGeom prst="rect">
            <a:avLst/>
          </a:prstGeom>
          <a:solidFill>
            <a:srgbClr val="9AA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98958 -0.11787 " pathEditMode="relative" ptsTypes="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8646 -0.119259 L 0.331823 -0.426296 " pathEditMode="relative" rAng="0" ptsTypes="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2604 -0.427222 L 0.40776 -0.430371 " pathEditMode="relative" rAng="0" ptsTypes="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49479 -0.0783333 0.118385 -0.359167 0.192552 -0.353519 C 0.266719 -0.34787 0.297031 0.0449074 0.370885 0.0280556 C 0.44474 0.0112037 0.56125 -0.361944 0.561875 -0.437685 C 0.5625 -0.513426 0.415469 -0.377407 0.374063 -0.350741 " pathEditMode="relative" ptsTypes="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6"/>
          <p:cNvSpPr/>
          <p:nvPr/>
        </p:nvSpPr>
        <p:spPr>
          <a:xfrm>
            <a:off x="4304311" y="241138"/>
            <a:ext cx="3583379" cy="650049"/>
          </a:xfrm>
          <a:prstGeom prst="roundRect">
            <a:avLst>
              <a:gd name="adj" fmla="val 48214"/>
            </a:avLst>
          </a:prstGeom>
          <a:gradFill flip="none" rotWithShape="1">
            <a:gsLst>
              <a:gs pos="0">
                <a:srgbClr val="C9F5F9"/>
              </a:gs>
              <a:gs pos="100000">
                <a:schemeClr val="bg1"/>
              </a:gs>
            </a:gsLst>
            <a:lin ang="13500000" scaled="1"/>
            <a:tileRect/>
          </a:gradFill>
          <a:ln w="28575">
            <a:solidFill>
              <a:srgbClr val="0DBCC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182027"/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91760" y="285892"/>
            <a:ext cx="180848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solidFill>
                  <a:srgbClr val="0DBCCA"/>
                </a:solidFill>
                <a:latin typeface="Aa甜心爱人  (非商业使用)" panose="02010600010101010101" pitchFamily="2" charset="-122"/>
                <a:ea typeface="Aa甜心爱人  (非商业使用)" panose="02010600010101010101" pitchFamily="2" charset="-122"/>
                <a:cs typeface="+mn-ea"/>
                <a:sym typeface="+mn-lt"/>
              </a:rPr>
              <a:t>连点成</a:t>
            </a:r>
            <a:r>
              <a:rPr lang="zh-CN" altLang="en-US" sz="3200" dirty="0">
                <a:solidFill>
                  <a:srgbClr val="0DBCCA"/>
                </a:solidFill>
                <a:latin typeface="Aa甜心爱人  (非商业使用)" panose="02010600010101010101" pitchFamily="2" charset="-122"/>
                <a:ea typeface="Aa甜心爱人  (非商业使用)" panose="02010600010101010101" pitchFamily="2" charset="-122"/>
                <a:cs typeface="+mn-ea"/>
                <a:sym typeface="+mn-lt"/>
              </a:rPr>
              <a:t>画</a:t>
            </a:r>
            <a:endParaRPr lang="zh-CN" altLang="en-US" sz="3200" dirty="0">
              <a:solidFill>
                <a:srgbClr val="0DBCCA"/>
              </a:solidFill>
              <a:latin typeface="Aa甜心爱人  (非商业使用)" panose="02010600010101010101" pitchFamily="2" charset="-122"/>
              <a:ea typeface="Aa甜心爱人  (非商业使用)" panose="02010600010101010101" pitchFamily="2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69670" y="1504950"/>
            <a:ext cx="52184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使用直线工具，把点连起来，看看</a:t>
            </a:r>
            <a:r>
              <a:rPr lang="zh-CN" altLang="en-US" sz="3200"/>
              <a:t>它是什么？</a:t>
            </a:r>
            <a:endParaRPr lang="zh-CN" altLang="en-US" sz="3200"/>
          </a:p>
        </p:txBody>
      </p:sp>
      <p:pic>
        <p:nvPicPr>
          <p:cNvPr id="6" name="图片 5" descr="C:\Users\stkjdxx\Desktop\五角星.jpg五角星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574165" y="3136900"/>
            <a:ext cx="2503170" cy="239395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6589395" y="2531745"/>
            <a:ext cx="355600" cy="355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0348595" y="2531745"/>
            <a:ext cx="355600" cy="355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6858000" y="2767330"/>
            <a:ext cx="35687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 descr="毛笔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883910" y="2531745"/>
            <a:ext cx="1051560" cy="118872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505575" y="1948180"/>
            <a:ext cx="5238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①</a:t>
            </a:r>
            <a:endParaRPr lang="zh-CN" altLang="en-US" sz="3200"/>
          </a:p>
        </p:txBody>
      </p:sp>
      <p:sp>
        <p:nvSpPr>
          <p:cNvPr id="14" name="文本框 13"/>
          <p:cNvSpPr txBox="1"/>
          <p:nvPr/>
        </p:nvSpPr>
        <p:spPr>
          <a:xfrm>
            <a:off x="10264775" y="1948180"/>
            <a:ext cx="5238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③</a:t>
            </a:r>
            <a:endParaRPr lang="zh-CN" altLang="en-US" sz="3200"/>
          </a:p>
        </p:txBody>
      </p:sp>
      <p:grpSp>
        <p:nvGrpSpPr>
          <p:cNvPr id="15" name="组合 14"/>
          <p:cNvGrpSpPr/>
          <p:nvPr/>
        </p:nvGrpSpPr>
        <p:grpSpPr>
          <a:xfrm>
            <a:off x="7178675" y="3136900"/>
            <a:ext cx="2507615" cy="583565"/>
            <a:chOff x="3338" y="3543"/>
            <a:chExt cx="3949" cy="919"/>
          </a:xfrm>
        </p:grpSpPr>
        <p:sp>
          <p:nvSpPr>
            <p:cNvPr id="16" name="文本框 15"/>
            <p:cNvSpPr txBox="1"/>
            <p:nvPr/>
          </p:nvSpPr>
          <p:spPr>
            <a:xfrm>
              <a:off x="3338" y="3543"/>
              <a:ext cx="82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②</a:t>
              </a:r>
              <a:endParaRPr lang="zh-CN" altLang="en-US" sz="3200"/>
            </a:p>
          </p:txBody>
        </p:sp>
        <p:cxnSp>
          <p:nvCxnSpPr>
            <p:cNvPr id="17" name="直接箭头连接符 16"/>
            <p:cNvCxnSpPr>
              <a:stCxn id="16" idx="3"/>
            </p:cNvCxnSpPr>
            <p:nvPr/>
          </p:nvCxnSpPr>
          <p:spPr>
            <a:xfrm>
              <a:off x="4163" y="4003"/>
              <a:ext cx="312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8675" y="4431030"/>
            <a:ext cx="3384550" cy="958850"/>
          </a:xfrm>
          <a:prstGeom prst="rect">
            <a:avLst/>
          </a:prstGeom>
        </p:spPr>
      </p:pic>
      <p:pic>
        <p:nvPicPr>
          <p:cNvPr id="19" name="图片 18" descr="C:\Users\stkjdxx\Desktop\未标题-1.png未标题-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5056505" y="3308350"/>
            <a:ext cx="1485265" cy="2555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86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0.1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+(8/9)*(1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6354 -0.00962963 L 0.319948 -0.00611111 " pathEditMode="relative" rAng="0" ptsTypes="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9" grpId="0" bldLvl="0" animBg="1"/>
      <p:bldP spid="10" grpId="0" bldLvl="0" animBg="1"/>
      <p:bldP spid="14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6"/>
          <p:cNvSpPr/>
          <p:nvPr/>
        </p:nvSpPr>
        <p:spPr>
          <a:xfrm>
            <a:off x="4304311" y="241138"/>
            <a:ext cx="3583379" cy="650049"/>
          </a:xfrm>
          <a:prstGeom prst="roundRect">
            <a:avLst>
              <a:gd name="adj" fmla="val 48214"/>
            </a:avLst>
          </a:prstGeom>
          <a:gradFill flip="none" rotWithShape="1">
            <a:gsLst>
              <a:gs pos="0">
                <a:srgbClr val="C9F5F9"/>
              </a:gs>
              <a:gs pos="100000">
                <a:schemeClr val="bg1"/>
              </a:gs>
            </a:gsLst>
            <a:lin ang="13500000" scaled="1"/>
            <a:tileRect/>
          </a:gradFill>
          <a:ln w="28575">
            <a:solidFill>
              <a:srgbClr val="0DBCC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182027"/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88560" y="285892"/>
            <a:ext cx="221488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solidFill>
                  <a:srgbClr val="0DBCCA"/>
                </a:solidFill>
                <a:latin typeface="Aa甜心爱人  (非商业使用)" panose="02010600010101010101" pitchFamily="2" charset="-122"/>
                <a:ea typeface="Aa甜心爱人  (非商业使用)" panose="02010600010101010101" pitchFamily="2" charset="-122"/>
                <a:cs typeface="+mn-ea"/>
                <a:sym typeface="+mn-lt"/>
              </a:rPr>
              <a:t>小动物</a:t>
            </a:r>
            <a:r>
              <a:rPr lang="zh-CN" altLang="en-US" sz="3200" dirty="0">
                <a:solidFill>
                  <a:srgbClr val="0DBCCA"/>
                </a:solidFill>
                <a:latin typeface="Aa甜心爱人  (非商业使用)" panose="02010600010101010101" pitchFamily="2" charset="-122"/>
                <a:ea typeface="Aa甜心爱人  (非商业使用)" panose="02010600010101010101" pitchFamily="2" charset="-122"/>
                <a:cs typeface="+mn-ea"/>
                <a:sym typeface="+mn-lt"/>
              </a:rPr>
              <a:t>回家</a:t>
            </a:r>
            <a:endParaRPr lang="zh-CN" altLang="en-US" sz="3200" dirty="0">
              <a:solidFill>
                <a:srgbClr val="0DBCCA"/>
              </a:solidFill>
              <a:latin typeface="Aa甜心爱人  (非商业使用)" panose="02010600010101010101" pitchFamily="2" charset="-122"/>
              <a:ea typeface="Aa甜心爱人  (非商业使用)" panose="02010600010101010101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2151"/>
          <a:stretch>
            <a:fillRect/>
          </a:stretch>
        </p:blipFill>
        <p:spPr>
          <a:xfrm>
            <a:off x="9581535" y="5532565"/>
            <a:ext cx="1813641" cy="101407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112010" y="1022350"/>
            <a:ext cx="83108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请沿着相应的路线，用圆滑的曲线帮助小动物找到自己的</a:t>
            </a:r>
            <a:r>
              <a:rPr lang="zh-CN" altLang="en-US" sz="3200"/>
              <a:t>家</a:t>
            </a:r>
            <a:endParaRPr lang="zh-CN" altLang="en-US" sz="3200"/>
          </a:p>
        </p:txBody>
      </p:sp>
      <p:pic>
        <p:nvPicPr>
          <p:cNvPr id="6" name="图片 5" descr="迷宫"/>
          <p:cNvPicPr>
            <a:picLocks noChangeAspect="1"/>
          </p:cNvPicPr>
          <p:nvPr/>
        </p:nvPicPr>
        <p:blipFill>
          <a:blip r:embed="rId2"/>
          <a:srcRect t="9630" b="12963"/>
          <a:stretch>
            <a:fillRect/>
          </a:stretch>
        </p:blipFill>
        <p:spPr>
          <a:xfrm>
            <a:off x="2596515" y="2148840"/>
            <a:ext cx="7379970" cy="4398010"/>
          </a:xfrm>
          <a:prstGeom prst="rect">
            <a:avLst/>
          </a:prstGeom>
        </p:spPr>
      </p:pic>
      <p:sp>
        <p:nvSpPr>
          <p:cNvPr id="50" name="文本框 49"/>
          <p:cNvSpPr txBox="1"/>
          <p:nvPr/>
        </p:nvSpPr>
        <p:spPr>
          <a:xfrm>
            <a:off x="5405755" y="3198495"/>
            <a:ext cx="1547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双弧曲线</a:t>
            </a:r>
            <a:endParaRPr lang="zh-CN" altLang="en-US" sz="2400"/>
          </a:p>
        </p:txBody>
      </p:sp>
      <p:sp>
        <p:nvSpPr>
          <p:cNvPr id="51" name="文本框 50"/>
          <p:cNvSpPr txBox="1"/>
          <p:nvPr/>
        </p:nvSpPr>
        <p:spPr>
          <a:xfrm>
            <a:off x="5513070" y="4662170"/>
            <a:ext cx="1547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单弧曲线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86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0.1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+(8/9)*(1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86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0.1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 fmla="1+(8/9)*(1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51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6"/>
          <p:cNvSpPr/>
          <p:nvPr/>
        </p:nvSpPr>
        <p:spPr>
          <a:xfrm>
            <a:off x="3489649" y="241138"/>
            <a:ext cx="5169159" cy="650049"/>
          </a:xfrm>
          <a:prstGeom prst="roundRect">
            <a:avLst>
              <a:gd name="adj" fmla="val 48214"/>
            </a:avLst>
          </a:prstGeom>
          <a:gradFill flip="none" rotWithShape="1">
            <a:gsLst>
              <a:gs pos="0">
                <a:srgbClr val="C9F5F9"/>
              </a:gs>
              <a:gs pos="100000">
                <a:schemeClr val="bg1"/>
              </a:gs>
            </a:gsLst>
            <a:lin ang="13500000" scaled="1"/>
            <a:tileRect/>
          </a:gradFill>
          <a:ln w="28575">
            <a:solidFill>
              <a:srgbClr val="0DBCC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182027"/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15560" y="285892"/>
            <a:ext cx="19608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0DBCCA"/>
                </a:solidFill>
                <a:latin typeface="Aa甜心爱人  (非商业使用)" panose="02010600010101010101" pitchFamily="2" charset="-122"/>
                <a:ea typeface="Aa甜心爱人  (非商业使用)" panose="02010600010101010101" pitchFamily="2" charset="-122"/>
                <a:cs typeface="+mn-ea"/>
                <a:sym typeface="+mn-lt"/>
              </a:rPr>
              <a:t>曲线的</a:t>
            </a:r>
            <a:r>
              <a:rPr lang="zh-CN" altLang="en-US" sz="2800" dirty="0">
                <a:solidFill>
                  <a:srgbClr val="0DBCCA"/>
                </a:solidFill>
                <a:latin typeface="Aa甜心爱人  (非商业使用)" panose="02010600010101010101" pitchFamily="2" charset="-122"/>
                <a:ea typeface="Aa甜心爱人  (非商业使用)" panose="02010600010101010101" pitchFamily="2" charset="-122"/>
                <a:cs typeface="+mn-ea"/>
                <a:sym typeface="+mn-lt"/>
              </a:rPr>
              <a:t>绘制</a:t>
            </a:r>
            <a:endParaRPr lang="zh-CN" altLang="en-US" sz="2800" dirty="0">
              <a:solidFill>
                <a:srgbClr val="0DBCCA"/>
              </a:solidFill>
              <a:latin typeface="Aa甜心爱人  (非商业使用)" panose="02010600010101010101" pitchFamily="2" charset="-122"/>
              <a:ea typeface="Aa甜心爱人  (非商业使用)" panose="02010600010101010101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" t="18644" r="60153" b="3999"/>
          <a:stretch>
            <a:fillRect/>
          </a:stretch>
        </p:blipFill>
        <p:spPr>
          <a:xfrm>
            <a:off x="613410" y="5300345"/>
            <a:ext cx="1063625" cy="1099185"/>
          </a:xfrm>
          <a:prstGeom prst="rect">
            <a:avLst/>
          </a:prstGeom>
        </p:spPr>
      </p:pic>
      <p:grpSp>
        <p:nvGrpSpPr>
          <p:cNvPr id="19" name="Google Shape;324;p24"/>
          <p:cNvGrpSpPr/>
          <p:nvPr/>
        </p:nvGrpSpPr>
        <p:grpSpPr>
          <a:xfrm>
            <a:off x="778510" y="565150"/>
            <a:ext cx="749300" cy="725805"/>
            <a:chOff x="5731825" y="4473182"/>
            <a:chExt cx="914333" cy="1039799"/>
          </a:xfrm>
        </p:grpSpPr>
        <p:sp>
          <p:nvSpPr>
            <p:cNvPr id="20" name="Google Shape;325;p24"/>
            <p:cNvSpPr/>
            <p:nvPr/>
          </p:nvSpPr>
          <p:spPr>
            <a:xfrm>
              <a:off x="5835772" y="4525915"/>
              <a:ext cx="810386" cy="987066"/>
            </a:xfrm>
            <a:custGeom>
              <a:avLst/>
              <a:gdLst/>
              <a:ahLst/>
              <a:cxnLst/>
              <a:rect l="l" t="t" r="r" b="b"/>
              <a:pathLst>
                <a:path w="8208" h="8988" extrusionOk="0">
                  <a:moveTo>
                    <a:pt x="5717" y="0"/>
                  </a:moveTo>
                  <a:cubicBezTo>
                    <a:pt x="5427" y="0"/>
                    <a:pt x="5149" y="154"/>
                    <a:pt x="5101" y="497"/>
                  </a:cubicBezTo>
                  <a:cubicBezTo>
                    <a:pt x="5008" y="1130"/>
                    <a:pt x="4931" y="1779"/>
                    <a:pt x="4853" y="2429"/>
                  </a:cubicBezTo>
                  <a:cubicBezTo>
                    <a:pt x="4765" y="2396"/>
                    <a:pt x="4672" y="2379"/>
                    <a:pt x="4581" y="2379"/>
                  </a:cubicBezTo>
                  <a:cubicBezTo>
                    <a:pt x="4326" y="2379"/>
                    <a:pt x="4091" y="2519"/>
                    <a:pt x="4034" y="2861"/>
                  </a:cubicBezTo>
                  <a:cubicBezTo>
                    <a:pt x="3880" y="3773"/>
                    <a:pt x="3710" y="4670"/>
                    <a:pt x="3493" y="5551"/>
                  </a:cubicBezTo>
                  <a:cubicBezTo>
                    <a:pt x="3416" y="4747"/>
                    <a:pt x="3401" y="3912"/>
                    <a:pt x="3169" y="3155"/>
                  </a:cubicBezTo>
                  <a:cubicBezTo>
                    <a:pt x="3069" y="2835"/>
                    <a:pt x="2796" y="2680"/>
                    <a:pt x="2519" y="2680"/>
                  </a:cubicBezTo>
                  <a:cubicBezTo>
                    <a:pt x="2408" y="2680"/>
                    <a:pt x="2296" y="2705"/>
                    <a:pt x="2195" y="2753"/>
                  </a:cubicBezTo>
                  <a:lnTo>
                    <a:pt x="2195" y="1733"/>
                  </a:lnTo>
                  <a:cubicBezTo>
                    <a:pt x="2195" y="1312"/>
                    <a:pt x="1821" y="1062"/>
                    <a:pt x="1471" y="1062"/>
                  </a:cubicBezTo>
                  <a:cubicBezTo>
                    <a:pt x="1255" y="1062"/>
                    <a:pt x="1049" y="1156"/>
                    <a:pt x="943" y="1362"/>
                  </a:cubicBezTo>
                  <a:cubicBezTo>
                    <a:pt x="870" y="1339"/>
                    <a:pt x="792" y="1327"/>
                    <a:pt x="713" y="1327"/>
                  </a:cubicBezTo>
                  <a:cubicBezTo>
                    <a:pt x="376" y="1327"/>
                    <a:pt x="31" y="1542"/>
                    <a:pt x="31" y="1980"/>
                  </a:cubicBezTo>
                  <a:cubicBezTo>
                    <a:pt x="16" y="2908"/>
                    <a:pt x="0" y="3820"/>
                    <a:pt x="0" y="4747"/>
                  </a:cubicBezTo>
                  <a:cubicBezTo>
                    <a:pt x="0" y="5141"/>
                    <a:pt x="369" y="5424"/>
                    <a:pt x="736" y="5424"/>
                  </a:cubicBezTo>
                  <a:cubicBezTo>
                    <a:pt x="800" y="5424"/>
                    <a:pt x="865" y="5415"/>
                    <a:pt x="928" y="5396"/>
                  </a:cubicBezTo>
                  <a:cubicBezTo>
                    <a:pt x="1020" y="5844"/>
                    <a:pt x="1252" y="6215"/>
                    <a:pt x="1654" y="6493"/>
                  </a:cubicBezTo>
                  <a:cubicBezTo>
                    <a:pt x="1773" y="6573"/>
                    <a:pt x="1893" y="6608"/>
                    <a:pt x="2008" y="6608"/>
                  </a:cubicBezTo>
                  <a:cubicBezTo>
                    <a:pt x="2116" y="6608"/>
                    <a:pt x="2221" y="6577"/>
                    <a:pt x="2319" y="6524"/>
                  </a:cubicBezTo>
                  <a:cubicBezTo>
                    <a:pt x="2411" y="7112"/>
                    <a:pt x="2597" y="7715"/>
                    <a:pt x="2968" y="8255"/>
                  </a:cubicBezTo>
                  <a:cubicBezTo>
                    <a:pt x="3126" y="8462"/>
                    <a:pt x="3352" y="8574"/>
                    <a:pt x="3569" y="8574"/>
                  </a:cubicBezTo>
                  <a:cubicBezTo>
                    <a:pt x="3627" y="8574"/>
                    <a:pt x="3685" y="8566"/>
                    <a:pt x="3741" y="8549"/>
                  </a:cubicBezTo>
                  <a:lnTo>
                    <a:pt x="3803" y="8657"/>
                  </a:lnTo>
                  <a:cubicBezTo>
                    <a:pt x="3943" y="8884"/>
                    <a:pt x="4155" y="8987"/>
                    <a:pt x="4368" y="8987"/>
                  </a:cubicBezTo>
                  <a:cubicBezTo>
                    <a:pt x="4646" y="8987"/>
                    <a:pt x="4925" y="8810"/>
                    <a:pt x="5039" y="8503"/>
                  </a:cubicBezTo>
                  <a:cubicBezTo>
                    <a:pt x="5178" y="8116"/>
                    <a:pt x="5302" y="7761"/>
                    <a:pt x="5410" y="7374"/>
                  </a:cubicBezTo>
                  <a:cubicBezTo>
                    <a:pt x="5420" y="7375"/>
                    <a:pt x="5429" y="7375"/>
                    <a:pt x="5439" y="7375"/>
                  </a:cubicBezTo>
                  <a:cubicBezTo>
                    <a:pt x="5738" y="7375"/>
                    <a:pt x="6032" y="7149"/>
                    <a:pt x="6136" y="6864"/>
                  </a:cubicBezTo>
                  <a:cubicBezTo>
                    <a:pt x="6291" y="6416"/>
                    <a:pt x="6445" y="5999"/>
                    <a:pt x="6600" y="5551"/>
                  </a:cubicBezTo>
                  <a:cubicBezTo>
                    <a:pt x="6690" y="5587"/>
                    <a:pt x="6787" y="5604"/>
                    <a:pt x="6884" y="5604"/>
                  </a:cubicBezTo>
                  <a:cubicBezTo>
                    <a:pt x="7119" y="5604"/>
                    <a:pt x="7354" y="5500"/>
                    <a:pt x="7496" y="5303"/>
                  </a:cubicBezTo>
                  <a:cubicBezTo>
                    <a:pt x="7836" y="4732"/>
                    <a:pt x="8053" y="4160"/>
                    <a:pt x="8146" y="3495"/>
                  </a:cubicBezTo>
                  <a:cubicBezTo>
                    <a:pt x="8207" y="3124"/>
                    <a:pt x="8037" y="2861"/>
                    <a:pt x="7806" y="2738"/>
                  </a:cubicBezTo>
                  <a:cubicBezTo>
                    <a:pt x="7821" y="2599"/>
                    <a:pt x="7821" y="2475"/>
                    <a:pt x="7836" y="2351"/>
                  </a:cubicBezTo>
                  <a:cubicBezTo>
                    <a:pt x="7883" y="1779"/>
                    <a:pt x="7790" y="1424"/>
                    <a:pt x="7326" y="1069"/>
                  </a:cubicBezTo>
                  <a:cubicBezTo>
                    <a:pt x="7229" y="1000"/>
                    <a:pt x="7115" y="969"/>
                    <a:pt x="7000" y="969"/>
                  </a:cubicBezTo>
                  <a:cubicBezTo>
                    <a:pt x="6751" y="969"/>
                    <a:pt x="6495" y="1114"/>
                    <a:pt x="6368" y="1347"/>
                  </a:cubicBezTo>
                  <a:cubicBezTo>
                    <a:pt x="6399" y="1115"/>
                    <a:pt x="6415" y="898"/>
                    <a:pt x="6430" y="667"/>
                  </a:cubicBezTo>
                  <a:cubicBezTo>
                    <a:pt x="6464" y="245"/>
                    <a:pt x="6081" y="0"/>
                    <a:pt x="5717" y="0"/>
                  </a:cubicBezTo>
                  <a:close/>
                </a:path>
              </a:pathLst>
            </a:custGeom>
            <a:solidFill>
              <a:srgbClr val="AC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326;p24"/>
            <p:cNvSpPr/>
            <p:nvPr/>
          </p:nvSpPr>
          <p:spPr>
            <a:xfrm>
              <a:off x="5731825" y="4473182"/>
              <a:ext cx="894906" cy="1024649"/>
            </a:xfrm>
            <a:custGeom>
              <a:avLst/>
              <a:gdLst/>
              <a:ahLst/>
              <a:cxnLst/>
              <a:rect l="l" t="t" r="r" b="b"/>
              <a:pathLst>
                <a:path w="9491" h="10867" extrusionOk="0">
                  <a:moveTo>
                    <a:pt x="6926" y="528"/>
                  </a:moveTo>
                  <a:cubicBezTo>
                    <a:pt x="8293" y="528"/>
                    <a:pt x="8615" y="2778"/>
                    <a:pt x="8455" y="3870"/>
                  </a:cubicBezTo>
                  <a:cubicBezTo>
                    <a:pt x="8138" y="6123"/>
                    <a:pt x="7154" y="8243"/>
                    <a:pt x="6012" y="10186"/>
                  </a:cubicBezTo>
                  <a:lnTo>
                    <a:pt x="6012" y="10186"/>
                  </a:lnTo>
                  <a:cubicBezTo>
                    <a:pt x="4203" y="8572"/>
                    <a:pt x="2346" y="6754"/>
                    <a:pt x="1237" y="4612"/>
                  </a:cubicBezTo>
                  <a:cubicBezTo>
                    <a:pt x="944" y="4055"/>
                    <a:pt x="758" y="3452"/>
                    <a:pt x="743" y="2819"/>
                  </a:cubicBezTo>
                  <a:cubicBezTo>
                    <a:pt x="707" y="2061"/>
                    <a:pt x="1214" y="1368"/>
                    <a:pt x="1885" y="1368"/>
                  </a:cubicBezTo>
                  <a:cubicBezTo>
                    <a:pt x="2076" y="1368"/>
                    <a:pt x="2280" y="1425"/>
                    <a:pt x="2489" y="1551"/>
                  </a:cubicBezTo>
                  <a:cubicBezTo>
                    <a:pt x="3509" y="2170"/>
                    <a:pt x="3942" y="3282"/>
                    <a:pt x="4390" y="4318"/>
                  </a:cubicBezTo>
                  <a:cubicBezTo>
                    <a:pt x="4430" y="4421"/>
                    <a:pt x="4515" y="4465"/>
                    <a:pt x="4606" y="4465"/>
                  </a:cubicBezTo>
                  <a:cubicBezTo>
                    <a:pt x="4760" y="4465"/>
                    <a:pt x="4931" y="4338"/>
                    <a:pt x="4931" y="4163"/>
                  </a:cubicBezTo>
                  <a:cubicBezTo>
                    <a:pt x="4931" y="2989"/>
                    <a:pt x="4931" y="1319"/>
                    <a:pt x="6183" y="717"/>
                  </a:cubicBezTo>
                  <a:cubicBezTo>
                    <a:pt x="6460" y="586"/>
                    <a:pt x="6706" y="528"/>
                    <a:pt x="6926" y="528"/>
                  </a:cubicBezTo>
                  <a:close/>
                  <a:moveTo>
                    <a:pt x="6788" y="1"/>
                  </a:moveTo>
                  <a:cubicBezTo>
                    <a:pt x="6450" y="1"/>
                    <a:pt x="6107" y="90"/>
                    <a:pt x="5781" y="284"/>
                  </a:cubicBezTo>
                  <a:cubicBezTo>
                    <a:pt x="4819" y="859"/>
                    <a:pt x="4498" y="1878"/>
                    <a:pt x="4393" y="2920"/>
                  </a:cubicBezTo>
                  <a:lnTo>
                    <a:pt x="4393" y="2920"/>
                  </a:lnTo>
                  <a:cubicBezTo>
                    <a:pt x="3958" y="2051"/>
                    <a:pt x="3407" y="1247"/>
                    <a:pt x="2474" y="840"/>
                  </a:cubicBezTo>
                  <a:cubicBezTo>
                    <a:pt x="2271" y="752"/>
                    <a:pt x="2067" y="711"/>
                    <a:pt x="1870" y="711"/>
                  </a:cubicBezTo>
                  <a:cubicBezTo>
                    <a:pt x="999" y="711"/>
                    <a:pt x="244" y="1497"/>
                    <a:pt x="155" y="2417"/>
                  </a:cubicBezTo>
                  <a:cubicBezTo>
                    <a:pt x="1" y="3947"/>
                    <a:pt x="990" y="5338"/>
                    <a:pt x="1840" y="6482"/>
                  </a:cubicBezTo>
                  <a:cubicBezTo>
                    <a:pt x="3015" y="8089"/>
                    <a:pt x="4390" y="9480"/>
                    <a:pt x="5874" y="10763"/>
                  </a:cubicBezTo>
                  <a:cubicBezTo>
                    <a:pt x="5936" y="10836"/>
                    <a:pt x="6009" y="10866"/>
                    <a:pt x="6079" y="10866"/>
                  </a:cubicBezTo>
                  <a:cubicBezTo>
                    <a:pt x="6188" y="10866"/>
                    <a:pt x="6290" y="10795"/>
                    <a:pt x="6335" y="10701"/>
                  </a:cubicBezTo>
                  <a:lnTo>
                    <a:pt x="6335" y="10701"/>
                  </a:lnTo>
                  <a:cubicBezTo>
                    <a:pt x="6371" y="10677"/>
                    <a:pt x="6404" y="10641"/>
                    <a:pt x="6431" y="10593"/>
                  </a:cubicBezTo>
                  <a:cubicBezTo>
                    <a:pt x="7358" y="9032"/>
                    <a:pt x="8177" y="7378"/>
                    <a:pt x="8672" y="5616"/>
                  </a:cubicBezTo>
                  <a:cubicBezTo>
                    <a:pt x="9058" y="4225"/>
                    <a:pt x="9491" y="2432"/>
                    <a:pt x="8656" y="1103"/>
                  </a:cubicBezTo>
                  <a:cubicBezTo>
                    <a:pt x="8232" y="425"/>
                    <a:pt x="7525" y="1"/>
                    <a:pt x="6788" y="1"/>
                  </a:cubicBezTo>
                  <a:close/>
                </a:path>
              </a:pathLst>
            </a:custGeom>
            <a:solidFill>
              <a:srgbClr val="0DB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6" name="图片 5" descr="曲线1"/>
          <p:cNvPicPr>
            <a:picLocks noChangeAspect="1"/>
          </p:cNvPicPr>
          <p:nvPr/>
        </p:nvPicPr>
        <p:blipFill>
          <a:blip r:embed="rId2"/>
          <a:srcRect l="49122" b="6962"/>
          <a:stretch>
            <a:fillRect/>
          </a:stretch>
        </p:blipFill>
        <p:spPr>
          <a:xfrm>
            <a:off x="3007995" y="2784475"/>
            <a:ext cx="1214755" cy="466725"/>
          </a:xfrm>
          <a:prstGeom prst="rect">
            <a:avLst/>
          </a:prstGeom>
        </p:spPr>
      </p:pic>
      <p:pic>
        <p:nvPicPr>
          <p:cNvPr id="22" name="图片 21" descr="曲线2"/>
          <p:cNvPicPr>
            <a:picLocks noChangeAspect="1"/>
          </p:cNvPicPr>
          <p:nvPr/>
        </p:nvPicPr>
        <p:blipFill>
          <a:blip r:embed="rId3"/>
          <a:srcRect r="50402" b="7000"/>
          <a:stretch>
            <a:fillRect/>
          </a:stretch>
        </p:blipFill>
        <p:spPr>
          <a:xfrm>
            <a:off x="6575425" y="2784475"/>
            <a:ext cx="1174750" cy="64960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356360" y="2784475"/>
            <a:ext cx="4851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①</a:t>
            </a:r>
            <a:endParaRPr lang="zh-CN" altLang="en-US" sz="2400"/>
          </a:p>
        </p:txBody>
      </p:sp>
      <p:sp>
        <p:nvSpPr>
          <p:cNvPr id="26" name="文本框 25"/>
          <p:cNvSpPr txBox="1"/>
          <p:nvPr/>
        </p:nvSpPr>
        <p:spPr>
          <a:xfrm>
            <a:off x="4229100" y="2784475"/>
            <a:ext cx="4851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②</a:t>
            </a:r>
            <a:endParaRPr lang="zh-CN" altLang="en-US" sz="2400"/>
          </a:p>
        </p:txBody>
      </p:sp>
      <p:grpSp>
        <p:nvGrpSpPr>
          <p:cNvPr id="34" name="组合 33"/>
          <p:cNvGrpSpPr/>
          <p:nvPr/>
        </p:nvGrpSpPr>
        <p:grpSpPr>
          <a:xfrm>
            <a:off x="2182495" y="1847215"/>
            <a:ext cx="485140" cy="1015365"/>
            <a:chOff x="3437" y="2909"/>
            <a:chExt cx="764" cy="1599"/>
          </a:xfrm>
        </p:grpSpPr>
        <p:sp>
          <p:nvSpPr>
            <p:cNvPr id="27" name="文本框 26"/>
            <p:cNvSpPr txBox="1"/>
            <p:nvPr/>
          </p:nvSpPr>
          <p:spPr>
            <a:xfrm>
              <a:off x="3437" y="2909"/>
              <a:ext cx="76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/>
                <a:t>③</a:t>
              </a:r>
              <a:endParaRPr lang="zh-CN" altLang="en-US" sz="2400"/>
            </a:p>
          </p:txBody>
        </p:sp>
        <p:cxnSp>
          <p:nvCxnSpPr>
            <p:cNvPr id="29" name="直接箭头连接符 28"/>
            <p:cNvCxnSpPr/>
            <p:nvPr/>
          </p:nvCxnSpPr>
          <p:spPr>
            <a:xfrm flipV="1">
              <a:off x="3819" y="3574"/>
              <a:ext cx="0" cy="93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3389630" y="3196590"/>
            <a:ext cx="485140" cy="1106805"/>
            <a:chOff x="5338" y="5034"/>
            <a:chExt cx="764" cy="1743"/>
          </a:xfrm>
        </p:grpSpPr>
        <p:sp>
          <p:nvSpPr>
            <p:cNvPr id="28" name="文本框 27"/>
            <p:cNvSpPr txBox="1"/>
            <p:nvPr/>
          </p:nvSpPr>
          <p:spPr>
            <a:xfrm>
              <a:off x="5338" y="6053"/>
              <a:ext cx="76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/>
                <a:t>④</a:t>
              </a:r>
              <a:endParaRPr lang="zh-CN" altLang="en-US" sz="2400"/>
            </a:p>
          </p:txBody>
        </p:sp>
        <p:cxnSp>
          <p:nvCxnSpPr>
            <p:cNvPr id="30" name="直接箭头连接符 29"/>
            <p:cNvCxnSpPr/>
            <p:nvPr/>
          </p:nvCxnSpPr>
          <p:spPr>
            <a:xfrm>
              <a:off x="5720" y="5034"/>
              <a:ext cx="0" cy="10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图片 30" descr="曲线1"/>
          <p:cNvPicPr>
            <a:picLocks noChangeAspect="1"/>
          </p:cNvPicPr>
          <p:nvPr/>
        </p:nvPicPr>
        <p:blipFill>
          <a:blip r:embed="rId2"/>
          <a:srcRect r="51144" b="43671"/>
          <a:stretch>
            <a:fillRect/>
          </a:stretch>
        </p:blipFill>
        <p:spPr>
          <a:xfrm>
            <a:off x="1841500" y="2784475"/>
            <a:ext cx="1166495" cy="282575"/>
          </a:xfrm>
          <a:prstGeom prst="rect">
            <a:avLst/>
          </a:prstGeom>
        </p:spPr>
      </p:pic>
      <p:cxnSp>
        <p:nvCxnSpPr>
          <p:cNvPr id="23" name="直接连接符 22"/>
          <p:cNvCxnSpPr/>
          <p:nvPr/>
        </p:nvCxnSpPr>
        <p:spPr>
          <a:xfrm>
            <a:off x="1841500" y="3029585"/>
            <a:ext cx="12236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3007995" y="3029585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图片 35" descr="曲线2"/>
          <p:cNvPicPr>
            <a:picLocks noChangeAspect="1"/>
          </p:cNvPicPr>
          <p:nvPr/>
        </p:nvPicPr>
        <p:blipFill>
          <a:blip r:embed="rId3"/>
          <a:srcRect l="49611" b="-3818"/>
          <a:stretch>
            <a:fillRect/>
          </a:stretch>
        </p:blipFill>
        <p:spPr>
          <a:xfrm>
            <a:off x="7750175" y="2784475"/>
            <a:ext cx="1193165" cy="725170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6098540" y="3006090"/>
            <a:ext cx="4851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①</a:t>
            </a:r>
            <a:endParaRPr lang="zh-CN" altLang="en-US" sz="2400"/>
          </a:p>
        </p:txBody>
      </p:sp>
      <p:sp>
        <p:nvSpPr>
          <p:cNvPr id="39" name="文本框 38"/>
          <p:cNvSpPr txBox="1"/>
          <p:nvPr/>
        </p:nvSpPr>
        <p:spPr>
          <a:xfrm>
            <a:off x="8971280" y="3006090"/>
            <a:ext cx="4851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②</a:t>
            </a:r>
            <a:endParaRPr lang="zh-CN" altLang="en-US" sz="2400"/>
          </a:p>
        </p:txBody>
      </p:sp>
      <p:grpSp>
        <p:nvGrpSpPr>
          <p:cNvPr id="40" name="组合 39"/>
          <p:cNvGrpSpPr/>
          <p:nvPr/>
        </p:nvGrpSpPr>
        <p:grpSpPr>
          <a:xfrm>
            <a:off x="6953250" y="1769110"/>
            <a:ext cx="485140" cy="1015365"/>
            <a:chOff x="3437" y="2909"/>
            <a:chExt cx="764" cy="1599"/>
          </a:xfrm>
        </p:grpSpPr>
        <p:sp>
          <p:nvSpPr>
            <p:cNvPr id="41" name="文本框 40"/>
            <p:cNvSpPr txBox="1"/>
            <p:nvPr/>
          </p:nvSpPr>
          <p:spPr>
            <a:xfrm>
              <a:off x="3437" y="2909"/>
              <a:ext cx="76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/>
                <a:t>③</a:t>
              </a:r>
              <a:endParaRPr lang="zh-CN" altLang="en-US" sz="2400"/>
            </a:p>
          </p:txBody>
        </p:sp>
        <p:cxnSp>
          <p:nvCxnSpPr>
            <p:cNvPr id="42" name="直接箭头连接符 41"/>
            <p:cNvCxnSpPr/>
            <p:nvPr/>
          </p:nvCxnSpPr>
          <p:spPr>
            <a:xfrm flipV="1">
              <a:off x="3819" y="3574"/>
              <a:ext cx="0" cy="93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7914640" y="1734185"/>
            <a:ext cx="485140" cy="1021080"/>
            <a:chOff x="5338" y="4414"/>
            <a:chExt cx="764" cy="1608"/>
          </a:xfrm>
        </p:grpSpPr>
        <p:sp>
          <p:nvSpPr>
            <p:cNvPr id="44" name="文本框 43"/>
            <p:cNvSpPr txBox="1"/>
            <p:nvPr/>
          </p:nvSpPr>
          <p:spPr>
            <a:xfrm>
              <a:off x="5338" y="4414"/>
              <a:ext cx="76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/>
                <a:t>④</a:t>
              </a:r>
              <a:endParaRPr lang="zh-CN" altLang="en-US" sz="2400"/>
            </a:p>
          </p:txBody>
        </p:sp>
        <p:cxnSp>
          <p:nvCxnSpPr>
            <p:cNvPr id="45" name="直接箭头连接符 44"/>
            <p:cNvCxnSpPr/>
            <p:nvPr/>
          </p:nvCxnSpPr>
          <p:spPr>
            <a:xfrm flipV="1">
              <a:off x="5720" y="5095"/>
              <a:ext cx="0" cy="9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直接连接符 46"/>
          <p:cNvCxnSpPr/>
          <p:nvPr/>
        </p:nvCxnSpPr>
        <p:spPr>
          <a:xfrm>
            <a:off x="6583680" y="3251200"/>
            <a:ext cx="12236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7750175" y="32512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/>
        </p:nvSpPr>
        <p:spPr>
          <a:xfrm>
            <a:off x="1842770" y="4382770"/>
            <a:ext cx="1547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双弧曲线</a:t>
            </a:r>
            <a:endParaRPr lang="zh-CN" altLang="en-US" sz="2400"/>
          </a:p>
        </p:txBody>
      </p:sp>
      <p:sp>
        <p:nvSpPr>
          <p:cNvPr id="51" name="文本框 50"/>
          <p:cNvSpPr txBox="1"/>
          <p:nvPr/>
        </p:nvSpPr>
        <p:spPr>
          <a:xfrm>
            <a:off x="6953250" y="4382770"/>
            <a:ext cx="1547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单弧曲线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柳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4940" y="1860550"/>
            <a:ext cx="2610485" cy="1993900"/>
          </a:xfrm>
          <a:prstGeom prst="rect">
            <a:avLst/>
          </a:prstGeom>
        </p:spPr>
      </p:pic>
      <p:sp>
        <p:nvSpPr>
          <p:cNvPr id="4" name="圆角矩形 16"/>
          <p:cNvSpPr/>
          <p:nvPr/>
        </p:nvSpPr>
        <p:spPr>
          <a:xfrm>
            <a:off x="3489649" y="241138"/>
            <a:ext cx="5169159" cy="650049"/>
          </a:xfrm>
          <a:prstGeom prst="roundRect">
            <a:avLst>
              <a:gd name="adj" fmla="val 48214"/>
            </a:avLst>
          </a:prstGeom>
          <a:gradFill flip="none" rotWithShape="1">
            <a:gsLst>
              <a:gs pos="0">
                <a:srgbClr val="C9F5F9"/>
              </a:gs>
              <a:gs pos="100000">
                <a:schemeClr val="bg1"/>
              </a:gs>
            </a:gsLst>
            <a:lin ang="13500000" scaled="1"/>
            <a:tileRect/>
          </a:gradFill>
          <a:ln w="28575">
            <a:solidFill>
              <a:srgbClr val="0DBCC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182027"/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93360" y="285892"/>
            <a:ext cx="16052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0DBCCA"/>
                </a:solidFill>
                <a:latin typeface="Aa甜心爱人  (非商业使用)" panose="02010600010101010101" pitchFamily="2" charset="-122"/>
                <a:ea typeface="Aa甜心爱人  (非商业使用)" panose="02010600010101010101" pitchFamily="2" charset="-122"/>
                <a:cs typeface="+mn-ea"/>
                <a:sym typeface="+mn-lt"/>
              </a:rPr>
              <a:t>封闭曲线</a:t>
            </a:r>
            <a:endParaRPr lang="zh-CN" altLang="en-US" sz="2800" dirty="0">
              <a:solidFill>
                <a:srgbClr val="0DBCCA"/>
              </a:solidFill>
              <a:latin typeface="Aa甜心爱人  (非商业使用)" panose="02010600010101010101" pitchFamily="2" charset="-122"/>
              <a:ea typeface="Aa甜心爱人  (非商业使用)" panose="02010600010101010101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" t="18644" r="60153" b="3999"/>
          <a:stretch>
            <a:fillRect/>
          </a:stretch>
        </p:blipFill>
        <p:spPr>
          <a:xfrm>
            <a:off x="613410" y="5300345"/>
            <a:ext cx="1063625" cy="1099185"/>
          </a:xfrm>
          <a:prstGeom prst="rect">
            <a:avLst/>
          </a:prstGeom>
        </p:spPr>
      </p:pic>
      <p:grpSp>
        <p:nvGrpSpPr>
          <p:cNvPr id="19" name="Google Shape;324;p24"/>
          <p:cNvGrpSpPr/>
          <p:nvPr/>
        </p:nvGrpSpPr>
        <p:grpSpPr>
          <a:xfrm>
            <a:off x="778510" y="565150"/>
            <a:ext cx="749300" cy="725805"/>
            <a:chOff x="5731825" y="4473182"/>
            <a:chExt cx="914333" cy="1039799"/>
          </a:xfrm>
        </p:grpSpPr>
        <p:sp>
          <p:nvSpPr>
            <p:cNvPr id="20" name="Google Shape;325;p24"/>
            <p:cNvSpPr/>
            <p:nvPr/>
          </p:nvSpPr>
          <p:spPr>
            <a:xfrm>
              <a:off x="5835772" y="4525915"/>
              <a:ext cx="810386" cy="987066"/>
            </a:xfrm>
            <a:custGeom>
              <a:avLst/>
              <a:gdLst/>
              <a:ahLst/>
              <a:cxnLst/>
              <a:rect l="l" t="t" r="r" b="b"/>
              <a:pathLst>
                <a:path w="8208" h="8988" extrusionOk="0">
                  <a:moveTo>
                    <a:pt x="5717" y="0"/>
                  </a:moveTo>
                  <a:cubicBezTo>
                    <a:pt x="5427" y="0"/>
                    <a:pt x="5149" y="154"/>
                    <a:pt x="5101" y="497"/>
                  </a:cubicBezTo>
                  <a:cubicBezTo>
                    <a:pt x="5008" y="1130"/>
                    <a:pt x="4931" y="1779"/>
                    <a:pt x="4853" y="2429"/>
                  </a:cubicBezTo>
                  <a:cubicBezTo>
                    <a:pt x="4765" y="2396"/>
                    <a:pt x="4672" y="2379"/>
                    <a:pt x="4581" y="2379"/>
                  </a:cubicBezTo>
                  <a:cubicBezTo>
                    <a:pt x="4326" y="2379"/>
                    <a:pt x="4091" y="2519"/>
                    <a:pt x="4034" y="2861"/>
                  </a:cubicBezTo>
                  <a:cubicBezTo>
                    <a:pt x="3880" y="3773"/>
                    <a:pt x="3710" y="4670"/>
                    <a:pt x="3493" y="5551"/>
                  </a:cubicBezTo>
                  <a:cubicBezTo>
                    <a:pt x="3416" y="4747"/>
                    <a:pt x="3401" y="3912"/>
                    <a:pt x="3169" y="3155"/>
                  </a:cubicBezTo>
                  <a:cubicBezTo>
                    <a:pt x="3069" y="2835"/>
                    <a:pt x="2796" y="2680"/>
                    <a:pt x="2519" y="2680"/>
                  </a:cubicBezTo>
                  <a:cubicBezTo>
                    <a:pt x="2408" y="2680"/>
                    <a:pt x="2296" y="2705"/>
                    <a:pt x="2195" y="2753"/>
                  </a:cubicBezTo>
                  <a:lnTo>
                    <a:pt x="2195" y="1733"/>
                  </a:lnTo>
                  <a:cubicBezTo>
                    <a:pt x="2195" y="1312"/>
                    <a:pt x="1821" y="1062"/>
                    <a:pt x="1471" y="1062"/>
                  </a:cubicBezTo>
                  <a:cubicBezTo>
                    <a:pt x="1255" y="1062"/>
                    <a:pt x="1049" y="1156"/>
                    <a:pt x="943" y="1362"/>
                  </a:cubicBezTo>
                  <a:cubicBezTo>
                    <a:pt x="870" y="1339"/>
                    <a:pt x="792" y="1327"/>
                    <a:pt x="713" y="1327"/>
                  </a:cubicBezTo>
                  <a:cubicBezTo>
                    <a:pt x="376" y="1327"/>
                    <a:pt x="31" y="1542"/>
                    <a:pt x="31" y="1980"/>
                  </a:cubicBezTo>
                  <a:cubicBezTo>
                    <a:pt x="16" y="2908"/>
                    <a:pt x="0" y="3820"/>
                    <a:pt x="0" y="4747"/>
                  </a:cubicBezTo>
                  <a:cubicBezTo>
                    <a:pt x="0" y="5141"/>
                    <a:pt x="369" y="5424"/>
                    <a:pt x="736" y="5424"/>
                  </a:cubicBezTo>
                  <a:cubicBezTo>
                    <a:pt x="800" y="5424"/>
                    <a:pt x="865" y="5415"/>
                    <a:pt x="928" y="5396"/>
                  </a:cubicBezTo>
                  <a:cubicBezTo>
                    <a:pt x="1020" y="5844"/>
                    <a:pt x="1252" y="6215"/>
                    <a:pt x="1654" y="6493"/>
                  </a:cubicBezTo>
                  <a:cubicBezTo>
                    <a:pt x="1773" y="6573"/>
                    <a:pt x="1893" y="6608"/>
                    <a:pt x="2008" y="6608"/>
                  </a:cubicBezTo>
                  <a:cubicBezTo>
                    <a:pt x="2116" y="6608"/>
                    <a:pt x="2221" y="6577"/>
                    <a:pt x="2319" y="6524"/>
                  </a:cubicBezTo>
                  <a:cubicBezTo>
                    <a:pt x="2411" y="7112"/>
                    <a:pt x="2597" y="7715"/>
                    <a:pt x="2968" y="8255"/>
                  </a:cubicBezTo>
                  <a:cubicBezTo>
                    <a:pt x="3126" y="8462"/>
                    <a:pt x="3352" y="8574"/>
                    <a:pt x="3569" y="8574"/>
                  </a:cubicBezTo>
                  <a:cubicBezTo>
                    <a:pt x="3627" y="8574"/>
                    <a:pt x="3685" y="8566"/>
                    <a:pt x="3741" y="8549"/>
                  </a:cubicBezTo>
                  <a:lnTo>
                    <a:pt x="3803" y="8657"/>
                  </a:lnTo>
                  <a:cubicBezTo>
                    <a:pt x="3943" y="8884"/>
                    <a:pt x="4155" y="8987"/>
                    <a:pt x="4368" y="8987"/>
                  </a:cubicBezTo>
                  <a:cubicBezTo>
                    <a:pt x="4646" y="8987"/>
                    <a:pt x="4925" y="8810"/>
                    <a:pt x="5039" y="8503"/>
                  </a:cubicBezTo>
                  <a:cubicBezTo>
                    <a:pt x="5178" y="8116"/>
                    <a:pt x="5302" y="7761"/>
                    <a:pt x="5410" y="7374"/>
                  </a:cubicBezTo>
                  <a:cubicBezTo>
                    <a:pt x="5420" y="7375"/>
                    <a:pt x="5429" y="7375"/>
                    <a:pt x="5439" y="7375"/>
                  </a:cubicBezTo>
                  <a:cubicBezTo>
                    <a:pt x="5738" y="7375"/>
                    <a:pt x="6032" y="7149"/>
                    <a:pt x="6136" y="6864"/>
                  </a:cubicBezTo>
                  <a:cubicBezTo>
                    <a:pt x="6291" y="6416"/>
                    <a:pt x="6445" y="5999"/>
                    <a:pt x="6600" y="5551"/>
                  </a:cubicBezTo>
                  <a:cubicBezTo>
                    <a:pt x="6690" y="5587"/>
                    <a:pt x="6787" y="5604"/>
                    <a:pt x="6884" y="5604"/>
                  </a:cubicBezTo>
                  <a:cubicBezTo>
                    <a:pt x="7119" y="5604"/>
                    <a:pt x="7354" y="5500"/>
                    <a:pt x="7496" y="5303"/>
                  </a:cubicBezTo>
                  <a:cubicBezTo>
                    <a:pt x="7836" y="4732"/>
                    <a:pt x="8053" y="4160"/>
                    <a:pt x="8146" y="3495"/>
                  </a:cubicBezTo>
                  <a:cubicBezTo>
                    <a:pt x="8207" y="3124"/>
                    <a:pt x="8037" y="2861"/>
                    <a:pt x="7806" y="2738"/>
                  </a:cubicBezTo>
                  <a:cubicBezTo>
                    <a:pt x="7821" y="2599"/>
                    <a:pt x="7821" y="2475"/>
                    <a:pt x="7836" y="2351"/>
                  </a:cubicBezTo>
                  <a:cubicBezTo>
                    <a:pt x="7883" y="1779"/>
                    <a:pt x="7790" y="1424"/>
                    <a:pt x="7326" y="1069"/>
                  </a:cubicBezTo>
                  <a:cubicBezTo>
                    <a:pt x="7229" y="1000"/>
                    <a:pt x="7115" y="969"/>
                    <a:pt x="7000" y="969"/>
                  </a:cubicBezTo>
                  <a:cubicBezTo>
                    <a:pt x="6751" y="969"/>
                    <a:pt x="6495" y="1114"/>
                    <a:pt x="6368" y="1347"/>
                  </a:cubicBezTo>
                  <a:cubicBezTo>
                    <a:pt x="6399" y="1115"/>
                    <a:pt x="6415" y="898"/>
                    <a:pt x="6430" y="667"/>
                  </a:cubicBezTo>
                  <a:cubicBezTo>
                    <a:pt x="6464" y="245"/>
                    <a:pt x="6081" y="0"/>
                    <a:pt x="5717" y="0"/>
                  </a:cubicBezTo>
                  <a:close/>
                </a:path>
              </a:pathLst>
            </a:custGeom>
            <a:solidFill>
              <a:srgbClr val="AC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326;p24"/>
            <p:cNvSpPr/>
            <p:nvPr/>
          </p:nvSpPr>
          <p:spPr>
            <a:xfrm>
              <a:off x="5731825" y="4473182"/>
              <a:ext cx="894906" cy="1024649"/>
            </a:xfrm>
            <a:custGeom>
              <a:avLst/>
              <a:gdLst/>
              <a:ahLst/>
              <a:cxnLst/>
              <a:rect l="l" t="t" r="r" b="b"/>
              <a:pathLst>
                <a:path w="9491" h="10867" extrusionOk="0">
                  <a:moveTo>
                    <a:pt x="6926" y="528"/>
                  </a:moveTo>
                  <a:cubicBezTo>
                    <a:pt x="8293" y="528"/>
                    <a:pt x="8615" y="2778"/>
                    <a:pt x="8455" y="3870"/>
                  </a:cubicBezTo>
                  <a:cubicBezTo>
                    <a:pt x="8138" y="6123"/>
                    <a:pt x="7154" y="8243"/>
                    <a:pt x="6012" y="10186"/>
                  </a:cubicBezTo>
                  <a:lnTo>
                    <a:pt x="6012" y="10186"/>
                  </a:lnTo>
                  <a:cubicBezTo>
                    <a:pt x="4203" y="8572"/>
                    <a:pt x="2346" y="6754"/>
                    <a:pt x="1237" y="4612"/>
                  </a:cubicBezTo>
                  <a:cubicBezTo>
                    <a:pt x="944" y="4055"/>
                    <a:pt x="758" y="3452"/>
                    <a:pt x="743" y="2819"/>
                  </a:cubicBezTo>
                  <a:cubicBezTo>
                    <a:pt x="707" y="2061"/>
                    <a:pt x="1214" y="1368"/>
                    <a:pt x="1885" y="1368"/>
                  </a:cubicBezTo>
                  <a:cubicBezTo>
                    <a:pt x="2076" y="1368"/>
                    <a:pt x="2280" y="1425"/>
                    <a:pt x="2489" y="1551"/>
                  </a:cubicBezTo>
                  <a:cubicBezTo>
                    <a:pt x="3509" y="2170"/>
                    <a:pt x="3942" y="3282"/>
                    <a:pt x="4390" y="4318"/>
                  </a:cubicBezTo>
                  <a:cubicBezTo>
                    <a:pt x="4430" y="4421"/>
                    <a:pt x="4515" y="4465"/>
                    <a:pt x="4606" y="4465"/>
                  </a:cubicBezTo>
                  <a:cubicBezTo>
                    <a:pt x="4760" y="4465"/>
                    <a:pt x="4931" y="4338"/>
                    <a:pt x="4931" y="4163"/>
                  </a:cubicBezTo>
                  <a:cubicBezTo>
                    <a:pt x="4931" y="2989"/>
                    <a:pt x="4931" y="1319"/>
                    <a:pt x="6183" y="717"/>
                  </a:cubicBezTo>
                  <a:cubicBezTo>
                    <a:pt x="6460" y="586"/>
                    <a:pt x="6706" y="528"/>
                    <a:pt x="6926" y="528"/>
                  </a:cubicBezTo>
                  <a:close/>
                  <a:moveTo>
                    <a:pt x="6788" y="1"/>
                  </a:moveTo>
                  <a:cubicBezTo>
                    <a:pt x="6450" y="1"/>
                    <a:pt x="6107" y="90"/>
                    <a:pt x="5781" y="284"/>
                  </a:cubicBezTo>
                  <a:cubicBezTo>
                    <a:pt x="4819" y="859"/>
                    <a:pt x="4498" y="1878"/>
                    <a:pt x="4393" y="2920"/>
                  </a:cubicBezTo>
                  <a:lnTo>
                    <a:pt x="4393" y="2920"/>
                  </a:lnTo>
                  <a:cubicBezTo>
                    <a:pt x="3958" y="2051"/>
                    <a:pt x="3407" y="1247"/>
                    <a:pt x="2474" y="840"/>
                  </a:cubicBezTo>
                  <a:cubicBezTo>
                    <a:pt x="2271" y="752"/>
                    <a:pt x="2067" y="711"/>
                    <a:pt x="1870" y="711"/>
                  </a:cubicBezTo>
                  <a:cubicBezTo>
                    <a:pt x="999" y="711"/>
                    <a:pt x="244" y="1497"/>
                    <a:pt x="155" y="2417"/>
                  </a:cubicBezTo>
                  <a:cubicBezTo>
                    <a:pt x="1" y="3947"/>
                    <a:pt x="990" y="5338"/>
                    <a:pt x="1840" y="6482"/>
                  </a:cubicBezTo>
                  <a:cubicBezTo>
                    <a:pt x="3015" y="8089"/>
                    <a:pt x="4390" y="9480"/>
                    <a:pt x="5874" y="10763"/>
                  </a:cubicBezTo>
                  <a:cubicBezTo>
                    <a:pt x="5936" y="10836"/>
                    <a:pt x="6009" y="10866"/>
                    <a:pt x="6079" y="10866"/>
                  </a:cubicBezTo>
                  <a:cubicBezTo>
                    <a:pt x="6188" y="10866"/>
                    <a:pt x="6290" y="10795"/>
                    <a:pt x="6335" y="10701"/>
                  </a:cubicBezTo>
                  <a:lnTo>
                    <a:pt x="6335" y="10701"/>
                  </a:lnTo>
                  <a:cubicBezTo>
                    <a:pt x="6371" y="10677"/>
                    <a:pt x="6404" y="10641"/>
                    <a:pt x="6431" y="10593"/>
                  </a:cubicBezTo>
                  <a:cubicBezTo>
                    <a:pt x="7358" y="9032"/>
                    <a:pt x="8177" y="7378"/>
                    <a:pt x="8672" y="5616"/>
                  </a:cubicBezTo>
                  <a:cubicBezTo>
                    <a:pt x="9058" y="4225"/>
                    <a:pt x="9491" y="2432"/>
                    <a:pt x="8656" y="1103"/>
                  </a:cubicBezTo>
                  <a:cubicBezTo>
                    <a:pt x="8232" y="425"/>
                    <a:pt x="7525" y="1"/>
                    <a:pt x="6788" y="1"/>
                  </a:cubicBezTo>
                  <a:close/>
                </a:path>
              </a:pathLst>
            </a:custGeom>
            <a:solidFill>
              <a:srgbClr val="0DB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14" name="图片 13" descr="无标题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660" y="1626235"/>
            <a:ext cx="1856740" cy="32169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988945" y="2155825"/>
            <a:ext cx="732155" cy="1329690"/>
            <a:chOff x="4707" y="3395"/>
            <a:chExt cx="1153" cy="2094"/>
          </a:xfrm>
        </p:grpSpPr>
        <p:pic>
          <p:nvPicPr>
            <p:cNvPr id="7" name="图片 6" descr="无标题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600000">
              <a:off x="4710" y="3535"/>
              <a:ext cx="179" cy="312"/>
            </a:xfrm>
            <a:prstGeom prst="rect">
              <a:avLst/>
            </a:prstGeom>
          </p:spPr>
        </p:pic>
        <p:pic>
          <p:nvPicPr>
            <p:cNvPr id="8" name="图片 7" descr="无标题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600000">
              <a:off x="5380" y="3395"/>
              <a:ext cx="179" cy="312"/>
            </a:xfrm>
            <a:prstGeom prst="rect">
              <a:avLst/>
            </a:prstGeom>
          </p:spPr>
        </p:pic>
        <p:pic>
          <p:nvPicPr>
            <p:cNvPr id="9" name="图片 8" descr="无标题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8580000">
              <a:off x="5099" y="3742"/>
              <a:ext cx="179" cy="312"/>
            </a:xfrm>
            <a:prstGeom prst="rect">
              <a:avLst/>
            </a:prstGeom>
          </p:spPr>
        </p:pic>
        <p:pic>
          <p:nvPicPr>
            <p:cNvPr id="10" name="图片 9" descr="无标题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3600000">
              <a:off x="5049" y="4270"/>
              <a:ext cx="179" cy="312"/>
            </a:xfrm>
            <a:prstGeom prst="rect">
              <a:avLst/>
            </a:prstGeom>
          </p:spPr>
        </p:pic>
        <p:pic>
          <p:nvPicPr>
            <p:cNvPr id="11" name="图片 10" descr="无标题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4520000">
              <a:off x="4774" y="4518"/>
              <a:ext cx="179" cy="312"/>
            </a:xfrm>
            <a:prstGeom prst="rect">
              <a:avLst/>
            </a:prstGeom>
          </p:spPr>
        </p:pic>
        <p:pic>
          <p:nvPicPr>
            <p:cNvPr id="12" name="图片 11" descr="无标题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6120000">
              <a:off x="5041" y="4686"/>
              <a:ext cx="179" cy="312"/>
            </a:xfrm>
            <a:prstGeom prst="rect">
              <a:avLst/>
            </a:prstGeom>
          </p:spPr>
        </p:pic>
        <p:pic>
          <p:nvPicPr>
            <p:cNvPr id="13" name="图片 12" descr="无标题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4100000">
              <a:off x="4775" y="5045"/>
              <a:ext cx="179" cy="312"/>
            </a:xfrm>
            <a:prstGeom prst="rect">
              <a:avLst/>
            </a:prstGeom>
          </p:spPr>
        </p:pic>
        <p:pic>
          <p:nvPicPr>
            <p:cNvPr id="15" name="图片 14" descr="无标题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3480000">
              <a:off x="5318" y="3972"/>
              <a:ext cx="179" cy="298"/>
            </a:xfrm>
            <a:prstGeom prst="rect">
              <a:avLst/>
            </a:prstGeom>
          </p:spPr>
        </p:pic>
        <p:pic>
          <p:nvPicPr>
            <p:cNvPr id="16" name="图片 15" descr="无标题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1940000">
              <a:off x="5278" y="4350"/>
              <a:ext cx="179" cy="298"/>
            </a:xfrm>
            <a:prstGeom prst="rect">
              <a:avLst/>
            </a:prstGeom>
          </p:spPr>
        </p:pic>
        <p:pic>
          <p:nvPicPr>
            <p:cNvPr id="17" name="图片 16" descr="无标题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6240000">
              <a:off x="5550" y="4570"/>
              <a:ext cx="179" cy="298"/>
            </a:xfrm>
            <a:prstGeom prst="rect">
              <a:avLst/>
            </a:prstGeom>
          </p:spPr>
        </p:pic>
        <p:pic>
          <p:nvPicPr>
            <p:cNvPr id="18" name="图片 17" descr="无标题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1820000">
              <a:off x="5394" y="4862"/>
              <a:ext cx="179" cy="298"/>
            </a:xfrm>
            <a:prstGeom prst="rect">
              <a:avLst/>
            </a:prstGeom>
          </p:spPr>
        </p:pic>
        <p:pic>
          <p:nvPicPr>
            <p:cNvPr id="24" name="图片 23" descr="无标题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6600000">
              <a:off x="5622" y="5251"/>
              <a:ext cx="179" cy="298"/>
            </a:xfrm>
            <a:prstGeom prst="rect">
              <a:avLst/>
            </a:prstGeom>
          </p:spPr>
        </p:pic>
      </p:grpSp>
      <p:grpSp>
        <p:nvGrpSpPr>
          <p:cNvPr id="58" name="组合 57"/>
          <p:cNvGrpSpPr/>
          <p:nvPr/>
        </p:nvGrpSpPr>
        <p:grpSpPr>
          <a:xfrm>
            <a:off x="6264275" y="4598670"/>
            <a:ext cx="420370" cy="368300"/>
            <a:chOff x="8605" y="7267"/>
            <a:chExt cx="662" cy="580"/>
          </a:xfrm>
        </p:grpSpPr>
        <p:sp>
          <p:nvSpPr>
            <p:cNvPr id="46" name="椭圆 45"/>
            <p:cNvSpPr/>
            <p:nvPr/>
          </p:nvSpPr>
          <p:spPr>
            <a:xfrm>
              <a:off x="9063" y="7267"/>
              <a:ext cx="204" cy="2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8605" y="7267"/>
              <a:ext cx="49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①</a:t>
              </a:r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684645" y="4598670"/>
            <a:ext cx="316230" cy="368300"/>
            <a:chOff x="9267" y="7267"/>
            <a:chExt cx="498" cy="580"/>
          </a:xfrm>
        </p:grpSpPr>
        <p:sp>
          <p:nvSpPr>
            <p:cNvPr id="49" name="椭圆 48"/>
            <p:cNvSpPr/>
            <p:nvPr/>
          </p:nvSpPr>
          <p:spPr>
            <a:xfrm>
              <a:off x="9267" y="7267"/>
              <a:ext cx="204" cy="2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9271" y="7267"/>
              <a:ext cx="49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②</a:t>
              </a:r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078220" y="1935480"/>
            <a:ext cx="407670" cy="368300"/>
            <a:chOff x="8312" y="3073"/>
            <a:chExt cx="642" cy="580"/>
          </a:xfrm>
        </p:grpSpPr>
        <p:sp>
          <p:nvSpPr>
            <p:cNvPr id="52" name="椭圆 51"/>
            <p:cNvSpPr/>
            <p:nvPr/>
          </p:nvSpPr>
          <p:spPr>
            <a:xfrm>
              <a:off x="8750" y="3449"/>
              <a:ext cx="204" cy="2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8312" y="3073"/>
              <a:ext cx="49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③</a:t>
              </a:r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143750" y="1945005"/>
            <a:ext cx="346710" cy="405130"/>
            <a:chOff x="9990" y="3088"/>
            <a:chExt cx="546" cy="638"/>
          </a:xfrm>
        </p:grpSpPr>
        <p:sp>
          <p:nvSpPr>
            <p:cNvPr id="53" name="椭圆 52"/>
            <p:cNvSpPr/>
            <p:nvPr/>
          </p:nvSpPr>
          <p:spPr>
            <a:xfrm>
              <a:off x="10040" y="3522"/>
              <a:ext cx="204" cy="2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9990" y="3088"/>
              <a:ext cx="54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④</a:t>
              </a: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stkjdxx\Desktop\1845218_1.png1845218_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183573" y="89218"/>
            <a:ext cx="8771255" cy="50742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-419100" y="728345"/>
            <a:ext cx="397573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400"/>
              <a:t>咏柳</a:t>
            </a:r>
            <a:endParaRPr lang="zh-CN" altLang="en-US" sz="2400"/>
          </a:p>
          <a:p>
            <a:pPr algn="ctr">
              <a:lnSpc>
                <a:spcPct val="150000"/>
              </a:lnSpc>
            </a:pPr>
            <a:r>
              <a:rPr lang="zh-CN" altLang="en-US" sz="2400"/>
              <a:t>　　贺知章</a:t>
            </a:r>
            <a:endParaRPr lang="zh-CN" altLang="en-US" sz="2400"/>
          </a:p>
          <a:p>
            <a:pPr algn="ctr">
              <a:lnSpc>
                <a:spcPct val="150000"/>
              </a:lnSpc>
            </a:pPr>
            <a:r>
              <a:rPr lang="zh-CN" altLang="en-US" sz="2400"/>
              <a:t>碧玉妆成一树高，</a:t>
            </a:r>
            <a:endParaRPr lang="zh-CN" altLang="en-US" sz="2400"/>
          </a:p>
          <a:p>
            <a:pPr algn="ctr">
              <a:lnSpc>
                <a:spcPct val="150000"/>
              </a:lnSpc>
            </a:pPr>
            <a:r>
              <a:rPr lang="zh-CN" altLang="en-US" sz="2400"/>
              <a:t>万条垂下绿丝绦。</a:t>
            </a:r>
            <a:endParaRPr lang="zh-CN" altLang="en-US" sz="2400"/>
          </a:p>
          <a:p>
            <a:pPr algn="ctr">
              <a:lnSpc>
                <a:spcPct val="150000"/>
              </a:lnSpc>
            </a:pPr>
            <a:r>
              <a:rPr lang="zh-CN" altLang="en-US" sz="2400"/>
              <a:t>不知细叶谁裁出，</a:t>
            </a:r>
            <a:endParaRPr lang="zh-CN" altLang="en-US" sz="2400"/>
          </a:p>
          <a:p>
            <a:pPr algn="ctr">
              <a:lnSpc>
                <a:spcPct val="150000"/>
              </a:lnSpc>
            </a:pPr>
            <a:r>
              <a:rPr lang="zh-CN" altLang="en-US" sz="2400"/>
              <a:t>二月春风似剪刀。</a:t>
            </a:r>
            <a:endParaRPr lang="zh-CN" altLang="en-US" sz="2400"/>
          </a:p>
        </p:txBody>
      </p:sp>
      <p:pic>
        <p:nvPicPr>
          <p:cNvPr id="6" name="图片 5" descr="1845218_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545" y="10160"/>
            <a:ext cx="8737600" cy="50546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-419100" y="728345"/>
            <a:ext cx="397573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400"/>
              <a:t>咏柳</a:t>
            </a:r>
            <a:endParaRPr lang="zh-CN" altLang="en-US" sz="2400"/>
          </a:p>
          <a:p>
            <a:pPr algn="ctr">
              <a:lnSpc>
                <a:spcPct val="150000"/>
              </a:lnSpc>
            </a:pPr>
            <a:r>
              <a:rPr lang="zh-CN" altLang="en-US" sz="2400"/>
              <a:t>　　贺知章</a:t>
            </a:r>
            <a:endParaRPr lang="zh-CN" altLang="en-US" sz="2400"/>
          </a:p>
          <a:p>
            <a:pPr algn="ctr">
              <a:lnSpc>
                <a:spcPct val="150000"/>
              </a:lnSpc>
            </a:pPr>
            <a:r>
              <a:rPr lang="zh-CN" altLang="en-US" sz="2400"/>
              <a:t>碧玉妆成一</a:t>
            </a:r>
            <a:r>
              <a:rPr lang="zh-CN" altLang="en-US" sz="2400">
                <a:solidFill>
                  <a:srgbClr val="FF0000"/>
                </a:solidFill>
              </a:rPr>
              <a:t>树</a:t>
            </a:r>
            <a:r>
              <a:rPr lang="zh-CN" altLang="en-US" sz="2400"/>
              <a:t>高，</a:t>
            </a:r>
            <a:endParaRPr lang="zh-CN" altLang="en-US" sz="2400"/>
          </a:p>
          <a:p>
            <a:pPr algn="ctr">
              <a:lnSpc>
                <a:spcPct val="150000"/>
              </a:lnSpc>
            </a:pPr>
            <a:r>
              <a:rPr lang="zh-CN" altLang="en-US" sz="2400"/>
              <a:t>万条垂下</a:t>
            </a:r>
            <a:r>
              <a:rPr lang="zh-CN" altLang="en-US" sz="2400">
                <a:solidFill>
                  <a:srgbClr val="FF0000"/>
                </a:solidFill>
              </a:rPr>
              <a:t>绿丝绦</a:t>
            </a:r>
            <a:r>
              <a:rPr lang="zh-CN" altLang="en-US" sz="2400"/>
              <a:t>。</a:t>
            </a:r>
            <a:endParaRPr lang="zh-CN" altLang="en-US" sz="2400"/>
          </a:p>
          <a:p>
            <a:pPr algn="ctr">
              <a:lnSpc>
                <a:spcPct val="150000"/>
              </a:lnSpc>
            </a:pPr>
            <a:r>
              <a:rPr lang="zh-CN" altLang="en-US" sz="2400"/>
              <a:t>不知</a:t>
            </a:r>
            <a:r>
              <a:rPr lang="zh-CN" altLang="en-US" sz="2400">
                <a:solidFill>
                  <a:srgbClr val="FF0000"/>
                </a:solidFill>
              </a:rPr>
              <a:t>细叶</a:t>
            </a:r>
            <a:r>
              <a:rPr lang="zh-CN" altLang="en-US" sz="2400"/>
              <a:t>谁裁出，</a:t>
            </a:r>
            <a:endParaRPr lang="zh-CN" altLang="en-US" sz="2400"/>
          </a:p>
          <a:p>
            <a:pPr algn="ctr">
              <a:lnSpc>
                <a:spcPct val="150000"/>
              </a:lnSpc>
            </a:pPr>
            <a:r>
              <a:rPr lang="zh-CN" altLang="en-US" sz="2400"/>
              <a:t>二月</a:t>
            </a:r>
            <a:r>
              <a:rPr lang="zh-CN" altLang="en-US" sz="2400">
                <a:solidFill>
                  <a:srgbClr val="FF0000"/>
                </a:solidFill>
              </a:rPr>
              <a:t>春风</a:t>
            </a:r>
            <a:r>
              <a:rPr lang="zh-CN" altLang="en-US" sz="2400"/>
              <a:t>似剪刀。</a:t>
            </a:r>
            <a:endParaRPr lang="zh-CN" altLang="en-US" sz="2400"/>
          </a:p>
        </p:txBody>
      </p:sp>
      <p:pic>
        <p:nvPicPr>
          <p:cNvPr id="7" name="图片 6" descr="C:\Users\86178\Desktop\船.jpg船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92600" y="2895600"/>
            <a:ext cx="1689100" cy="1066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86178\Desktop\咏柳.jpg咏柳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817621" y="114618"/>
            <a:ext cx="7198360" cy="50742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-419100" y="728345"/>
            <a:ext cx="397573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400"/>
              <a:t>咏柳</a:t>
            </a:r>
            <a:endParaRPr lang="zh-CN" altLang="en-US" sz="2400"/>
          </a:p>
          <a:p>
            <a:pPr algn="ctr">
              <a:lnSpc>
                <a:spcPct val="150000"/>
              </a:lnSpc>
            </a:pPr>
            <a:r>
              <a:rPr lang="zh-CN" altLang="en-US" sz="2400"/>
              <a:t>　　贺知章</a:t>
            </a:r>
            <a:endParaRPr lang="zh-CN" altLang="en-US" sz="2400"/>
          </a:p>
          <a:p>
            <a:pPr algn="ctr">
              <a:lnSpc>
                <a:spcPct val="150000"/>
              </a:lnSpc>
            </a:pPr>
            <a:r>
              <a:rPr lang="zh-CN" altLang="en-US" sz="2400"/>
              <a:t>碧玉妆成一树高，</a:t>
            </a:r>
            <a:endParaRPr lang="zh-CN" altLang="en-US" sz="2400"/>
          </a:p>
          <a:p>
            <a:pPr algn="ctr">
              <a:lnSpc>
                <a:spcPct val="150000"/>
              </a:lnSpc>
            </a:pPr>
            <a:r>
              <a:rPr lang="zh-CN" altLang="en-US" sz="2400"/>
              <a:t>万条垂下绿丝绦。</a:t>
            </a:r>
            <a:endParaRPr lang="zh-CN" altLang="en-US" sz="2400"/>
          </a:p>
          <a:p>
            <a:pPr algn="ctr">
              <a:lnSpc>
                <a:spcPct val="150000"/>
              </a:lnSpc>
            </a:pPr>
            <a:r>
              <a:rPr lang="zh-CN" altLang="en-US" sz="2400"/>
              <a:t>不知细叶谁裁出，</a:t>
            </a:r>
            <a:endParaRPr lang="zh-CN" altLang="en-US" sz="2400"/>
          </a:p>
          <a:p>
            <a:pPr algn="ctr">
              <a:lnSpc>
                <a:spcPct val="150000"/>
              </a:lnSpc>
            </a:pPr>
            <a:r>
              <a:rPr lang="zh-CN" altLang="en-US" sz="2400"/>
              <a:t>二月春风似剪刀。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-419100" y="728345"/>
            <a:ext cx="397573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400"/>
              <a:t>咏柳</a:t>
            </a:r>
            <a:endParaRPr lang="zh-CN" altLang="en-US" sz="2400"/>
          </a:p>
          <a:p>
            <a:pPr algn="ctr">
              <a:lnSpc>
                <a:spcPct val="150000"/>
              </a:lnSpc>
            </a:pPr>
            <a:r>
              <a:rPr lang="zh-CN" altLang="en-US" sz="2400"/>
              <a:t>　　贺知章</a:t>
            </a:r>
            <a:endParaRPr lang="zh-CN" altLang="en-US" sz="2400"/>
          </a:p>
          <a:p>
            <a:pPr algn="ctr">
              <a:lnSpc>
                <a:spcPct val="150000"/>
              </a:lnSpc>
            </a:pPr>
            <a:r>
              <a:rPr lang="zh-CN" altLang="en-US" sz="2400"/>
              <a:t>碧玉妆成一</a:t>
            </a:r>
            <a:r>
              <a:rPr lang="zh-CN" altLang="en-US" sz="2400">
                <a:solidFill>
                  <a:srgbClr val="FF0000"/>
                </a:solidFill>
              </a:rPr>
              <a:t>树</a:t>
            </a:r>
            <a:r>
              <a:rPr lang="zh-CN" altLang="en-US" sz="2400"/>
              <a:t>高，</a:t>
            </a:r>
            <a:endParaRPr lang="zh-CN" altLang="en-US" sz="2400"/>
          </a:p>
          <a:p>
            <a:pPr algn="ctr">
              <a:lnSpc>
                <a:spcPct val="150000"/>
              </a:lnSpc>
            </a:pPr>
            <a:r>
              <a:rPr lang="zh-CN" altLang="en-US" sz="2400"/>
              <a:t>万条垂下</a:t>
            </a:r>
            <a:r>
              <a:rPr lang="zh-CN" altLang="en-US" sz="2400">
                <a:solidFill>
                  <a:srgbClr val="FF0000"/>
                </a:solidFill>
              </a:rPr>
              <a:t>绿丝绦</a:t>
            </a:r>
            <a:r>
              <a:rPr lang="zh-CN" altLang="en-US" sz="2400"/>
              <a:t>。</a:t>
            </a:r>
            <a:endParaRPr lang="zh-CN" altLang="en-US" sz="2400"/>
          </a:p>
          <a:p>
            <a:pPr algn="ctr">
              <a:lnSpc>
                <a:spcPct val="150000"/>
              </a:lnSpc>
            </a:pPr>
            <a:r>
              <a:rPr lang="zh-CN" altLang="en-US" sz="2400"/>
              <a:t>不知</a:t>
            </a:r>
            <a:r>
              <a:rPr lang="zh-CN" altLang="en-US" sz="2400">
                <a:solidFill>
                  <a:srgbClr val="FF0000"/>
                </a:solidFill>
              </a:rPr>
              <a:t>细叶</a:t>
            </a:r>
            <a:r>
              <a:rPr lang="zh-CN" altLang="en-US" sz="2400"/>
              <a:t>谁裁出，</a:t>
            </a:r>
            <a:endParaRPr lang="zh-CN" altLang="en-US" sz="2400"/>
          </a:p>
          <a:p>
            <a:pPr algn="ctr">
              <a:lnSpc>
                <a:spcPct val="150000"/>
              </a:lnSpc>
            </a:pPr>
            <a:r>
              <a:rPr lang="zh-CN" altLang="en-US" sz="2400"/>
              <a:t>二月</a:t>
            </a:r>
            <a:r>
              <a:rPr lang="zh-CN" altLang="en-US" sz="2400">
                <a:solidFill>
                  <a:srgbClr val="FF0000"/>
                </a:solidFill>
              </a:rPr>
              <a:t>春风</a:t>
            </a:r>
            <a:r>
              <a:rPr lang="zh-CN" altLang="en-US" sz="2400"/>
              <a:t>似剪刀。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stkjdxx\Desktop\1845218_1.png1845218_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7790" y="153035"/>
            <a:ext cx="5640070" cy="3833495"/>
          </a:xfrm>
          <a:prstGeom prst="rect">
            <a:avLst/>
          </a:prstGeom>
        </p:spPr>
      </p:pic>
      <p:pic>
        <p:nvPicPr>
          <p:cNvPr id="7" name="图片 6" descr="C:\Users\86178\Desktop\咏柳.jpg咏柳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42940" y="153035"/>
            <a:ext cx="6289040" cy="38334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36390" y="4527550"/>
            <a:ext cx="47548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/>
              <a:t>柳树栽在哪里？</a:t>
            </a:r>
            <a:endParaRPr lang="zh-CN" altLang="en-US" sz="4000"/>
          </a:p>
          <a:p>
            <a:r>
              <a:rPr lang="zh-CN" altLang="en-US" sz="4000"/>
              <a:t>柳树周围还有什么？</a:t>
            </a:r>
            <a:endParaRPr lang="zh-CN" altLang="en-US" sz="4000"/>
          </a:p>
        </p:txBody>
      </p:sp>
      <p:pic>
        <p:nvPicPr>
          <p:cNvPr id="9" name="图片 8" descr="C:\Users\86178\Desktop\船.jpg船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6600" y="2108200"/>
            <a:ext cx="1168400" cy="1066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7540,&quot;width&quot;:6000}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9556}"/>
</p:tagLst>
</file>

<file path=ppt/tags/tag3.xml><?xml version="1.0" encoding="utf-8"?>
<p:tagLst xmlns:p="http://schemas.openxmlformats.org/presentationml/2006/main">
  <p:tag name="KSO_WM_UNIT_PLACING_PICTURE_USER_VIEWPORT" val="{&quot;height&quot;:4024,&quot;width&quot;:2339}"/>
</p:tagLst>
</file>

<file path=ppt/tags/tag4.xml><?xml version="1.0" encoding="utf-8"?>
<p:tagLst xmlns:p="http://schemas.openxmlformats.org/presentationml/2006/main">
  <p:tag name="KSO_WPP_MARK_KEY" val="704c40e6-514f-4be9-b2ea-396bf456cc3d"/>
  <p:tag name="COMMONDATA" val="eyJoZGlkIjoiNzJlMDFiZmQyNzUzYWM5ZDk4Y2M4YWI2MWM0ZGU4YT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gsky3ui">
      <a:majorFont>
        <a:latin typeface="思源黑体"/>
        <a:ea typeface="思源黑体"/>
        <a:cs typeface=""/>
      </a:majorFont>
      <a:minorFont>
        <a:latin typeface="思源黑体"/>
        <a:ea typeface="思源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WPS 演示</Application>
  <PresentationFormat>宽屏</PresentationFormat>
  <Paragraphs>81</Paragraphs>
  <Slides>8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宋体</vt:lpstr>
      <vt:lpstr>Wingdings</vt:lpstr>
      <vt:lpstr>楷体</vt:lpstr>
      <vt:lpstr>Aa甜心爱人  (非商业使用)</vt:lpstr>
      <vt:lpstr>思源黑体</vt:lpstr>
      <vt:lpstr>黑体</vt:lpstr>
      <vt:lpstr>微软雅黑</vt:lpstr>
      <vt:lpstr>Arial Unicode MS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王凌燕</dc:creator>
  <cp:lastModifiedBy>sunnyKIM</cp:lastModifiedBy>
  <cp:revision>91</cp:revision>
  <dcterms:created xsi:type="dcterms:W3CDTF">2022-10-06T14:49:00Z</dcterms:created>
  <dcterms:modified xsi:type="dcterms:W3CDTF">2022-11-18T01:28:28Z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A704C55CF22B48D69C68B62ED73B0CCB</vt:lpwstr>
  </property>
  <property fmtid="{D5CDD505-2E9C-101B-9397-08002B2CF9AE}" pid="3" name="KSOProductBuildVer">
    <vt:lpwstr>2052-11.1.0.12763</vt:lpwstr>
  </property>
</Properties>
</file>