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handoutMasterIdLst>
    <p:handoutMasterId r:id="rId68"/>
  </p:handoutMasterIdLst>
  <p:sldIdLst>
    <p:sldId id="258" r:id="rId3"/>
    <p:sldId id="256" r:id="rId4"/>
    <p:sldId id="444" r:id="rId5"/>
    <p:sldId id="343" r:id="rId6"/>
    <p:sldId id="261" r:id="rId7"/>
    <p:sldId id="445" r:id="rId8"/>
    <p:sldId id="446" r:id="rId9"/>
    <p:sldId id="288" r:id="rId10"/>
    <p:sldId id="448" r:id="rId11"/>
    <p:sldId id="449" r:id="rId12"/>
    <p:sldId id="368" r:id="rId13"/>
    <p:sldId id="481" r:id="rId14"/>
    <p:sldId id="450" r:id="rId15"/>
    <p:sldId id="369" r:id="rId16"/>
    <p:sldId id="451" r:id="rId17"/>
    <p:sldId id="455" r:id="rId18"/>
    <p:sldId id="456" r:id="rId19"/>
    <p:sldId id="452" r:id="rId20"/>
    <p:sldId id="383" r:id="rId21"/>
    <p:sldId id="453" r:id="rId22"/>
    <p:sldId id="384" r:id="rId23"/>
    <p:sldId id="454" r:id="rId24"/>
    <p:sldId id="460" r:id="rId25"/>
    <p:sldId id="462" r:id="rId26"/>
    <p:sldId id="457" r:id="rId27"/>
    <p:sldId id="458" r:id="rId28"/>
    <p:sldId id="459" r:id="rId29"/>
    <p:sldId id="461" r:id="rId30"/>
    <p:sldId id="463" r:id="rId31"/>
    <p:sldId id="464" r:id="rId32"/>
    <p:sldId id="386" r:id="rId33"/>
    <p:sldId id="389" r:id="rId34"/>
    <p:sldId id="466" r:id="rId35"/>
    <p:sldId id="468" r:id="rId36"/>
    <p:sldId id="467" r:id="rId37"/>
    <p:sldId id="465" r:id="rId38"/>
    <p:sldId id="469" r:id="rId39"/>
    <p:sldId id="470" r:id="rId40"/>
    <p:sldId id="471" r:id="rId41"/>
    <p:sldId id="472" r:id="rId42"/>
    <p:sldId id="474" r:id="rId43"/>
    <p:sldId id="476" r:id="rId44"/>
    <p:sldId id="475" r:id="rId45"/>
    <p:sldId id="477" r:id="rId46"/>
    <p:sldId id="480" r:id="rId47"/>
    <p:sldId id="482" r:id="rId48"/>
    <p:sldId id="478" r:id="rId49"/>
    <p:sldId id="488" r:id="rId50"/>
    <p:sldId id="486" r:id="rId51"/>
    <p:sldId id="484" r:id="rId52"/>
    <p:sldId id="485" r:id="rId53"/>
    <p:sldId id="431" r:id="rId54"/>
    <p:sldId id="432" r:id="rId56"/>
    <p:sldId id="433" r:id="rId57"/>
    <p:sldId id="434" r:id="rId58"/>
    <p:sldId id="435" r:id="rId59"/>
    <p:sldId id="436" r:id="rId60"/>
    <p:sldId id="437" r:id="rId61"/>
    <p:sldId id="439" r:id="rId62"/>
    <p:sldId id="440" r:id="rId63"/>
    <p:sldId id="441" r:id="rId64"/>
    <p:sldId id="489" r:id="rId65"/>
    <p:sldId id="442" r:id="rId66"/>
    <p:sldId id="443" r:id="rId6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Arial Rounded MT Bold" panose="020F0704030504030204" pitchFamily="34" charset="0"/>
      <p:regular r:id="rId76"/>
    </p:embeddedFont>
    <p:embeddedFont>
      <p:font typeface="楷体" panose="02010609060101010101" pitchFamily="49" charset="-122"/>
      <p:regular r:id="rId77"/>
    </p:embeddedFont>
    <p:embeddedFont>
      <p:font typeface="黑体" panose="02010609060101010101" pitchFamily="49" charset="-122"/>
      <p:regular r:id="rId78"/>
    </p:embeddedFont>
    <p:embeddedFont>
      <p:font typeface="仿宋" panose="02010609060101010101" pitchFamily="49" charset="-122"/>
      <p:regular r:id="rId79"/>
    </p:embeddedFont>
    <p:embeddedFont>
      <p:font typeface="微软雅黑" panose="020B0503020204020204" charset="-122"/>
      <p:regular r:id="rId80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indent="1143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indent="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indent="3429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indent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CC00"/>
    <a:srgbClr val="FFFF99"/>
    <a:srgbClr val="FFFFFF"/>
    <a:srgbClr val="FF00FF"/>
    <a:srgbClr val="00FFFF"/>
    <a:srgbClr val="FF66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076" autoAdjust="0"/>
  </p:normalViewPr>
  <p:slideViewPr>
    <p:cSldViewPr showGuides="1">
      <p:cViewPr varScale="1">
        <p:scale>
          <a:sx n="144" d="100"/>
          <a:sy n="144" d="100"/>
        </p:scale>
        <p:origin x="654" y="108"/>
      </p:cViewPr>
      <p:guideLst>
        <p:guide orient="horz" pos="16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0" Type="http://schemas.openxmlformats.org/officeDocument/2006/relationships/font" Target="fonts/font9.fntdata"/><Relationship Id="rId8" Type="http://schemas.openxmlformats.org/officeDocument/2006/relationships/slide" Target="slides/slide6.xml"/><Relationship Id="rId79" Type="http://schemas.openxmlformats.org/officeDocument/2006/relationships/font" Target="fonts/font8.fntdata"/><Relationship Id="rId78" Type="http://schemas.openxmlformats.org/officeDocument/2006/relationships/font" Target="fonts/font7.fntdata"/><Relationship Id="rId77" Type="http://schemas.openxmlformats.org/officeDocument/2006/relationships/font" Target="fonts/font6.fntdata"/><Relationship Id="rId76" Type="http://schemas.openxmlformats.org/officeDocument/2006/relationships/font" Target="fonts/font5.fntdata"/><Relationship Id="rId75" Type="http://schemas.openxmlformats.org/officeDocument/2006/relationships/font" Target="fonts/font4.fntdata"/><Relationship Id="rId74" Type="http://schemas.openxmlformats.org/officeDocument/2006/relationships/font" Target="fonts/font3.fntdata"/><Relationship Id="rId73" Type="http://schemas.openxmlformats.org/officeDocument/2006/relationships/font" Target="fonts/font2.fntdata"/><Relationship Id="rId72" Type="http://schemas.openxmlformats.org/officeDocument/2006/relationships/font" Target="fonts/font1.fntdata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handoutMaster" Target="handoutMasters/handoutMaster1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E52C6845-BBED-414F-BC92-D82D6ED0BF8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22FD3CB7-A8A1-45E4-87EF-19A5069971C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B640DA5C-267F-44BE-8F4A-F6F523FB9EC3}" type="datetimeFigureOut">
              <a:rPr lang="zh-CN" altLang="en-US"/>
            </a:fld>
            <a:endParaRPr lang="zh-CN" altLang="en-US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 typeface="Arial" panose="020B0604020202020204" pitchFamily="34" charset="0"/>
              <a:buNone/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   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603DEDF0-7516-4EA3-9DB1-DB211C9F2DA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8371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5837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7275FC45-A164-466C-BD74-15C318E4BD10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8851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885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5CF40C1-71C0-492C-A519-31E40A5F14E1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9216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791E6ECB-244D-4608-8FE5-B80F5B2A6DCE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80899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8090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C8F5084-8890-4883-B263-5C256B34473E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82947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8294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E89A0E28-4F94-4F88-A2B9-2528D3218790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0419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042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F7126B0A-C720-4869-A715-769CD917BCF0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2467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246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B9443A9-4BA0-48D5-9373-FEF085A98681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4515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4516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FD6BE734-345B-42DC-B4A7-6110CB3F37BE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6563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656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2F507AB-9F95-4A2E-BBF1-3E47BA1E6127}" type="slidenum">
              <a:rPr lang="zh-CN" altLang="en-US" sz="1200">
                <a:solidFill>
                  <a:srgbClr val="000000"/>
                </a:solidFill>
              </a:rPr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8611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6861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D6977F3-055D-42C0-B68C-8A740A6D5515}" type="slidenum">
              <a:rPr lang="zh-CN" altLang="en-US" sz="1200">
                <a:solidFill>
                  <a:srgbClr val="000000"/>
                </a:solidFill>
              </a:rPr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0659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066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DC747A5-B48C-43F3-8948-D1EDD37FBC0F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4755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4756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ADFC518-6827-4CF5-8F95-075E7A36F8DE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6803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b="1" smtClean="0">
              <a:solidFill>
                <a:srgbClr val="FF0000"/>
              </a:solidFill>
            </a:endParaRPr>
          </a:p>
        </p:txBody>
      </p:sp>
      <p:sp>
        <p:nvSpPr>
          <p:cNvPr id="7680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471B4A4-C713-4CBA-9135-58949734502A}" type="slidenum">
              <a:rPr lang="zh-CN" altLang="en-US" sz="1200">
                <a:solidFill>
                  <a:srgbClr val="000000"/>
                </a:solidFill>
              </a:rPr>
            </a:fld>
            <a:endParaRPr lang="zh-CN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1CD876CF-E494-43AA-A25F-486247FD5F4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2.png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MUBAN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2"/>
          <p:cNvSpPr txBox="1">
            <a:spLocks noChangeArrowheads="1"/>
          </p:cNvSpPr>
          <p:nvPr userDrawn="1"/>
        </p:nvSpPr>
        <p:spPr bwMode="auto">
          <a:xfrm>
            <a:off x="8316913" y="4875213"/>
            <a:ext cx="771525" cy="254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050" dirty="0" smtClean="0">
                <a:solidFill>
                  <a:srgbClr val="FCE09A"/>
                </a:solidFill>
                <a:latin typeface="Arial Rounded MT Bold" panose="020F0704030504030204" pitchFamily="34" charset="0"/>
              </a:rPr>
              <a:t>XFJXZYD</a:t>
            </a:r>
            <a:endParaRPr lang="zh-CN" altLang="en-US" sz="1050" dirty="0" smtClean="0">
              <a:solidFill>
                <a:srgbClr val="FCE09A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图片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0225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GIF"/><Relationship Id="rId1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GIF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jpeg"/><Relationship Id="rId1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1.jpeg"/><Relationship Id="rId7" Type="http://schemas.openxmlformats.org/officeDocument/2006/relationships/image" Target="../media/image34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file:///G:\&#23567;&#23398;&#35821;&#25991;&#20154;&#25945;\&#19978;&#20876;\3&#19978;&#35821;&#25991;\01.3&#19978;&#35821;&#25991;&#23567;&#20964;&#33258;&#21046;&#35838;&#20214;\&#31532;2&#21333;&#20803;\06%20&#31179;&#22825;&#30340;&#38632;\06%20&#31179;&#22825;&#30340;&#38632;.wma" TargetMode="External"/><Relationship Id="rId1" Type="http://schemas.openxmlformats.org/officeDocument/2006/relationships/audio" Target="file:///G:\&#23567;&#23398;&#35821;&#25991;&#20154;&#25945;\&#19978;&#20876;\3&#19978;&#35821;&#25991;\01.3&#19978;&#35821;&#25991;&#23567;&#20964;&#33258;&#21046;&#35838;&#20214;\&#31532;2&#21333;&#20803;\06%20&#31179;&#22825;&#30340;&#38632;\06%20&#31179;&#22825;&#30340;&#38632;.wma" TargetMode="Externa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1.jpeg"/><Relationship Id="rId7" Type="http://schemas.openxmlformats.org/officeDocument/2006/relationships/image" Target="../media/image34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1.jpeg"/><Relationship Id="rId7" Type="http://schemas.openxmlformats.org/officeDocument/2006/relationships/image" Target="../media/image34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1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93" y="-42394"/>
            <a:ext cx="9225293" cy="518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-20638"/>
            <a:ext cx="9123363" cy="1292226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>
                <a:latin typeface="楷体" panose="02010609060101010101" pitchFamily="49" charset="-122"/>
                <a:ea typeface="楷体" panose="02010609060101010101" pitchFamily="49" charset="-122"/>
              </a:rPr>
              <a:t>一夜秋雨，让门前的水泥道变得如此美丽。同学们，想不想看看秋天的雨是什么样子的？</a:t>
            </a:r>
            <a:endParaRPr lang="zh-CN" altLang="en-US" sz="27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1"/>
          <p:cNvSpPr>
            <a:spLocks noChangeArrowheads="1"/>
          </p:cNvSpPr>
          <p:nvPr/>
        </p:nvSpPr>
        <p:spPr bwMode="auto">
          <a:xfrm>
            <a:off x="323850" y="915988"/>
            <a:ext cx="8280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秋天的雨，是一把钥匙。它带着清凉和温柔，轻轻地，轻轻地，趁你没留意，把秋天的大门打开了。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: 圆角 6"/>
          <p:cNvSpPr/>
          <p:nvPr/>
        </p:nvSpPr>
        <p:spPr>
          <a:xfrm>
            <a:off x="6948488" y="915988"/>
            <a:ext cx="863600" cy="547687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sp>
        <p:nvSpPr>
          <p:cNvPr id="4" name="矩形: 圆角 6"/>
          <p:cNvSpPr/>
          <p:nvPr/>
        </p:nvSpPr>
        <p:spPr>
          <a:xfrm>
            <a:off x="395288" y="1463675"/>
            <a:ext cx="865187" cy="547688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pic>
        <p:nvPicPr>
          <p:cNvPr id="5" name="图片 4" descr="13068867_201707211828060533358346.gi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25" y="2603914"/>
            <a:ext cx="3024210" cy="2539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3068867_201707211828060533358346.gi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4" y="1209192"/>
            <a:ext cx="3816265" cy="320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 descr="tim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0" y="1203655"/>
            <a:ext cx="4288469" cy="3204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487488" y="411163"/>
            <a:ext cx="1428750" cy="5857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 雨</a:t>
            </a:r>
            <a:endParaRPr lang="zh-CN" altLang="en-US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59338" y="411163"/>
            <a:ext cx="1231900" cy="5857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 雨</a:t>
            </a:r>
            <a:endParaRPr lang="zh-CN" altLang="en-US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6156325" y="411163"/>
            <a:ext cx="2232025" cy="5857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清凉 温柔</a:t>
            </a:r>
            <a:endParaRPr lang="zh-CN" altLang="en-US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334963" y="1131888"/>
            <a:ext cx="8280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秋天的雨，是一把钥匙。它带着清凉和温柔，轻轻地，轻轻地，趁你没留意，把秋天的大门打开了。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13068867_201707211828060533358346.gi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25" y="2603914"/>
            <a:ext cx="3024210" cy="2539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257175" y="125413"/>
            <a:ext cx="83581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你能读出秋天的清凉和温柔吗？要读得轻一点哦。</a:t>
            </a:r>
            <a:endParaRPr lang="zh-CN" altLang="en-US" sz="30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61" y="3795834"/>
            <a:ext cx="4013439" cy="134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827740" y="339595"/>
            <a:ext cx="7776540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44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秋雨为我们打开秋天的大门，给我们带来了一个美丽的世界。朗读第二自然段，说一说：</a:t>
            </a:r>
            <a:r>
              <a:rPr lang="zh-CN" altLang="en-US" sz="3200" b="1" noProof="1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200" b="1" noProof="1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noProof="1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自然段是从哪一个方面来描写秋雨的呢？</a:t>
            </a:r>
            <a:endParaRPr lang="zh-CN" altLang="en-US" sz="3200" b="1" noProof="1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5288" y="915988"/>
            <a:ext cx="772953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2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625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秋天的雨，有一盒五彩缤纷的颜料。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9"/>
          <p:cNvGrpSpPr/>
          <p:nvPr/>
        </p:nvGrpSpPr>
        <p:grpSpPr bwMode="auto">
          <a:xfrm>
            <a:off x="4618038" y="1878013"/>
            <a:ext cx="3978275" cy="1341437"/>
            <a:chOff x="7201864" y="1957909"/>
            <a:chExt cx="4031236" cy="1583021"/>
          </a:xfrm>
        </p:grpSpPr>
        <p:sp>
          <p:nvSpPr>
            <p:cNvPr id="12" name="云形标注 11"/>
            <p:cNvSpPr/>
            <p:nvPr/>
          </p:nvSpPr>
          <p:spPr>
            <a:xfrm>
              <a:off x="7201864" y="1957909"/>
              <a:ext cx="4031236" cy="1583021"/>
            </a:xfrm>
            <a:prstGeom prst="cloudCallout">
              <a:avLst>
                <a:gd name="adj1" fmla="val 47867"/>
                <a:gd name="adj2" fmla="val 49278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1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21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矩形 8"/>
            <p:cNvSpPr>
              <a:spLocks noChangeArrowheads="1"/>
            </p:cNvSpPr>
            <p:nvPr/>
          </p:nvSpPr>
          <p:spPr bwMode="auto">
            <a:xfrm>
              <a:off x="7460854" y="2032845"/>
              <a:ext cx="3561515" cy="13282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猜一猜：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五彩缤纷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”是什么意思呢？</a:t>
              </a:r>
              <a:endParaRPr lang="zh-CN" altLang="en-US" sz="28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4" name="Picture 2" descr="http://img5.goumin.com/attachments/month_1309/23/950289327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252788"/>
            <a:ext cx="10715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2051050" y="2100263"/>
            <a:ext cx="1724025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色彩</a:t>
            </a:r>
            <a:endParaRPr lang="zh-CN" altLang="en-US" sz="6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: 圆角 6"/>
          <p:cNvSpPr/>
          <p:nvPr/>
        </p:nvSpPr>
        <p:spPr>
          <a:xfrm>
            <a:off x="4683125" y="915988"/>
            <a:ext cx="1833563" cy="646112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369888" y="4208463"/>
            <a:ext cx="817562" cy="50323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pic>
        <p:nvPicPr>
          <p:cNvPr id="6146" name="内容占位符 3" descr="timg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2"/>
          <a:stretch>
            <a:fillRect/>
          </a:stretch>
        </p:blipFill>
        <p:spPr>
          <a:xfrm>
            <a:off x="1152525" y="3175"/>
            <a:ext cx="6861175" cy="5126038"/>
          </a:xfrm>
        </p:spPr>
      </p:pic>
      <p:sp>
        <p:nvSpPr>
          <p:cNvPr id="2" name="圆角矩形 1"/>
          <p:cNvSpPr/>
          <p:nvPr/>
        </p:nvSpPr>
        <p:spPr>
          <a:xfrm>
            <a:off x="5435600" y="1612900"/>
            <a:ext cx="668338" cy="504825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85763" y="2654300"/>
            <a:ext cx="1162050" cy="50323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505700" y="2662238"/>
            <a:ext cx="1173163" cy="50323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032500" y="3679825"/>
            <a:ext cx="817563" cy="503238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505700" y="3679825"/>
            <a:ext cx="817563" cy="503238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44488" y="1109663"/>
            <a:ext cx="803275" cy="503237"/>
          </a:xfrm>
          <a:prstGeom prst="roundRect">
            <a:avLst/>
          </a:prstGeom>
          <a:solidFill>
            <a:srgbClr val="CCCC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3850" y="555625"/>
            <a:ext cx="8496300" cy="4229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700" noProof="1"/>
              <a:t>         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秋天的雨，有一盒五彩缤纷的颜料。你看，它把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黄色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给了银杏树，黄黄的叶子像一把把小扇子，扇哪扇哪，扇走了夏天的炎热。它把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红色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给了枫树，红红的枫叶像一枚枚邮票，飘哇飘哇，邮来了秋天的凉爽。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金黄色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是给田野的，看，田野像金色的海洋。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橙红色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是给果树的，橘子、柿子你挤我碰，争着要人们去摘呢！菊花仙子得到的颜色就更多了，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紫红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的、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淡黄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的、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雪白</a:t>
            </a:r>
            <a:r>
              <a:rPr lang="zh-CN" altLang="en-US" sz="2800" b="1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的……美丽的菊花在秋雨里频频点头。</a:t>
            </a:r>
            <a:endParaRPr lang="zh-CN" altLang="en-US" sz="2800" b="1" noProof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9388" y="82550"/>
            <a:ext cx="4252912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28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画出表示</a:t>
            </a:r>
            <a:r>
              <a:rPr lang="zh-CN" altLang="en-US" sz="2800" b="1" noProof="1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颜色</a:t>
            </a:r>
            <a:r>
              <a:rPr lang="zh-CN" altLang="en-US" sz="28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的词语。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19" y="3221422"/>
            <a:ext cx="5724081" cy="192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683730" y="339595"/>
            <a:ext cx="7776540" cy="14813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44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读一读第二自然段中表示颜色的词语，你有什么感受呢？</a:t>
            </a:r>
            <a:endParaRPr lang="zh-CN" altLang="en-US" sz="2400" b="1" noProof="1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云形标注 3"/>
          <p:cNvSpPr/>
          <p:nvPr/>
        </p:nvSpPr>
        <p:spPr>
          <a:xfrm>
            <a:off x="1403350" y="2311400"/>
            <a:ext cx="3960813" cy="1268413"/>
          </a:xfrm>
          <a:prstGeom prst="cloudCallout">
            <a:avLst>
              <a:gd name="adj1" fmla="val -34216"/>
              <a:gd name="adj2" fmla="val 6555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1655763" y="2571750"/>
            <a:ext cx="3529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秋雨的颜色真多啊！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2" descr="http://img5.goumin.com/attachments/month_1309/23/9502893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925" y="3678238"/>
            <a:ext cx="1214438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19" y="3221422"/>
            <a:ext cx="5724081" cy="192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403780" y="843630"/>
            <a:ext cx="6912479" cy="2086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秋雨把</a:t>
            </a: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颜色</a:t>
            </a:r>
            <a:r>
              <a:rPr lang="zh-CN" altLang="en-US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都给了谁呢？找一找，把第</a:t>
            </a:r>
            <a:r>
              <a:rPr lang="en-US" altLang="zh-CN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自然段里描写的</a:t>
            </a:r>
            <a:r>
              <a:rPr lang="zh-CN" altLang="en-US" sz="36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景物</a:t>
            </a:r>
            <a:r>
              <a:rPr lang="zh-CN" altLang="en-US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圈出来。</a:t>
            </a:r>
            <a:endParaRPr lang="zh-CN" altLang="en-US" sz="3600" b="1" noProof="1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7"/>
          <a:stretch>
            <a:fillRect/>
          </a:stretch>
        </p:blipFill>
        <p:spPr bwMode="auto">
          <a:xfrm>
            <a:off x="-12700" y="-14288"/>
            <a:ext cx="9158288" cy="517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65088" y="3508375"/>
            <a:ext cx="9001125" cy="1439863"/>
          </a:xfrm>
          <a:prstGeom prst="roundRect">
            <a:avLst/>
          </a:prstGeom>
          <a:solidFill>
            <a:schemeClr val="bg1"/>
          </a:solidFill>
          <a:ln>
            <a:solidFill>
              <a:srgbClr val="D2A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你看，它把黄色给了银杏树，黄黄的叶子像一把把小扇子，扇哪扇哪，扇走了夏天的炎热。</a:t>
            </a:r>
            <a:endParaRPr lang="zh-CN" altLang="en-US" sz="3200" b="1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5088" y="123825"/>
            <a:ext cx="1490662" cy="719138"/>
          </a:xfrm>
          <a:prstGeom prst="roundRect">
            <a:avLst/>
          </a:prstGeom>
          <a:solidFill>
            <a:srgbClr val="CCCC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黄色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 (19).jp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1" b="7626"/>
          <a:stretch>
            <a:fillRect/>
          </a:stretch>
        </p:blipFill>
        <p:spPr bwMode="auto">
          <a:xfrm rot="10800000">
            <a:off x="755735" y="1898401"/>
            <a:ext cx="3712663" cy="2433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u=2884308920,868557508&amp;fm=214&amp;gp=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31717"/>
          <a:stretch>
            <a:fillRect/>
          </a:stretch>
        </p:blipFill>
        <p:spPr bwMode="auto">
          <a:xfrm>
            <a:off x="5583273" y="1898401"/>
            <a:ext cx="2516972" cy="2348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组合 5"/>
          <p:cNvGrpSpPr/>
          <p:nvPr/>
        </p:nvGrpSpPr>
        <p:grpSpPr bwMode="auto">
          <a:xfrm>
            <a:off x="107950" y="84138"/>
            <a:ext cx="1441450" cy="928687"/>
            <a:chOff x="3652641" y="522577"/>
            <a:chExt cx="1825822" cy="1001278"/>
          </a:xfrm>
        </p:grpSpPr>
        <p:sp>
          <p:nvSpPr>
            <p:cNvPr id="13" name="流程图: 资料带 12"/>
            <p:cNvSpPr/>
            <p:nvPr/>
          </p:nvSpPr>
          <p:spPr>
            <a:xfrm>
              <a:off x="3678782" y="522577"/>
              <a:ext cx="1799681" cy="1001278"/>
            </a:xfrm>
            <a:prstGeom prst="flowChartPunchedTap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23562" name="矩形 1"/>
            <p:cNvSpPr>
              <a:spLocks noChangeArrowheads="1"/>
            </p:cNvSpPr>
            <p:nvPr/>
          </p:nvSpPr>
          <p:spPr bwMode="auto">
            <a:xfrm>
              <a:off x="3652641" y="555580"/>
              <a:ext cx="141577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比喻</a:t>
              </a:r>
              <a:endPara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165225" y="1125538"/>
            <a:ext cx="31575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银杏树的叶子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箭头: 左 3"/>
          <p:cNvSpPr/>
          <p:nvPr/>
        </p:nvSpPr>
        <p:spPr bwMode="auto">
          <a:xfrm rot="10800000">
            <a:off x="4125913" y="1633538"/>
            <a:ext cx="1185862" cy="315912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718175" y="1138238"/>
            <a:ext cx="222408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一把扇子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125913" y="982663"/>
            <a:ext cx="1308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比作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4" descr="图片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323" y="-74434"/>
            <a:ext cx="9216323" cy="527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506663" y="842963"/>
            <a:ext cx="4010025" cy="757237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6148" name="文本框 1"/>
          <p:cNvSpPr txBox="1">
            <a:spLocks noChangeArrowheads="1"/>
          </p:cNvSpPr>
          <p:nvPr/>
        </p:nvSpPr>
        <p:spPr bwMode="auto">
          <a:xfrm>
            <a:off x="3594100" y="792163"/>
            <a:ext cx="27670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500" b="1">
                <a:latin typeface="楷体" panose="02010609060101010101" pitchFamily="49" charset="-122"/>
                <a:ea typeface="楷体" panose="02010609060101010101" pitchFamily="49" charset="-122"/>
              </a:rPr>
              <a:t>秋天的雨</a:t>
            </a:r>
            <a:endParaRPr lang="zh-CN" altLang="en-US" sz="45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流程图: 联系 5"/>
          <p:cNvSpPr/>
          <p:nvPr/>
        </p:nvSpPr>
        <p:spPr>
          <a:xfrm>
            <a:off x="2681288" y="925513"/>
            <a:ext cx="758825" cy="615950"/>
          </a:xfrm>
          <a:prstGeom prst="flowChartConnector">
            <a:avLst/>
          </a:prstGeom>
          <a:solidFill>
            <a:srgbClr val="F57B17">
              <a:alpha val="30980"/>
            </a:srgb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5400" dirty="0">
                <a:solidFill>
                  <a:srgbClr val="F57B17"/>
                </a:solidFill>
              </a:rPr>
              <a:t>6</a:t>
            </a:r>
            <a:endParaRPr lang="zh-CN" altLang="en-US" sz="5400" dirty="0">
              <a:solidFill>
                <a:srgbClr val="F57B17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5035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323850" y="3363913"/>
            <a:ext cx="8712200" cy="14382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它把红色给了枫树，红红的枫叶像一枚枚邮票，飘哇飘哇，邮来了秋天的凉爽。</a:t>
            </a:r>
            <a:endParaRPr lang="zh-CN" altLang="en-US" sz="3200" b="1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23850" y="195263"/>
            <a:ext cx="1584325" cy="720725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红色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rot="20426196">
            <a:off x="2772259" y="52137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932255">
            <a:off x="2483198" y="145897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39684" y="231365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67115">
            <a:off x="2061758" y="291279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102271">
            <a:off x="5983522" y="186015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673368">
            <a:off x="6085328" y="3088714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20435257">
            <a:off x="7836698" y="399291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35618" y="404184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31572" y="128379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4801694">
            <a:off x="7991245" y="299797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356081">
            <a:off x="2796138" y="327283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38844">
            <a:off x="7428982" y="154001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31362" y="382581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9470065">
            <a:off x="5167173" y="39209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1777412">
            <a:off x="5695984" y="196725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 rot="2528037">
            <a:off x="6352463" y="142093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 rot="20115591">
            <a:off x="8292518" y="208962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19396186">
            <a:off x="7390350" y="312882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0029644">
            <a:off x="3019099" y="404054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 rot="21112174">
            <a:off x="4787488" y="7273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555223">
            <a:off x="7859689" y="24768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 rot="19322417">
            <a:off x="4634018" y="32692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 rot="19205454">
            <a:off x="1550919" y="182554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32992" y="260168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417835">
            <a:off x="4982783" y="326375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 rot="19673368">
            <a:off x="4451727" y="389110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91412" y="260168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4801694">
            <a:off x="1462776" y="331508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77412">
            <a:off x="2629192" y="221655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2528037">
            <a:off x="4768476" y="2000019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20115591">
            <a:off x="7495494" y="3119484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19321883">
            <a:off x="3218087" y="217376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1555223">
            <a:off x="6516157" y="28726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313524">
            <a:off x="2862809" y="375366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321549">
            <a:off x="6485092" y="69821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568373">
            <a:off x="1951655" y="101671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 rot="2674432">
            <a:off x="1276694" y="111790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1742177">
            <a:off x="2869766" y="29094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21109292">
            <a:off x="1272788" y="31688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244448">
            <a:off x="4830246" y="187841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 rot="21415545">
            <a:off x="4932052" y="26246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577434">
            <a:off x="6683422" y="352886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1742177">
            <a:off x="5410799" y="341761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742177">
            <a:off x="3869340" y="88356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6543871">
            <a:off x="7020848" y="251080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21098258">
            <a:off x="2555330" y="315555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21081021">
            <a:off x="6275706" y="107596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1742177">
            <a:off x="3078085" y="362526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21212242">
            <a:off x="1718733" y="429142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1642433">
            <a:off x="4863297" y="127220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4940380">
            <a:off x="908482" y="396091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 rot="257768">
            <a:off x="7086564" y="131347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 rot="21138363">
            <a:off x="6237074" y="266476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21064060">
            <a:off x="2906197" y="99019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 rot="3297400">
            <a:off x="6706413" y="201276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rot="21064594">
            <a:off x="3538281" y="2611563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20947631">
            <a:off x="397643" y="1843801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 rot="1742177">
            <a:off x="1257306" y="2812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 rot="3160012">
            <a:off x="3819762" y="38144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21415545">
            <a:off x="3347877" y="284068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742177">
            <a:off x="1138136" y="216071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6543871">
            <a:off x="309500" y="285102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3519589">
            <a:off x="1950421" y="1935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 rot="4270214">
            <a:off x="4047059" y="18929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257768">
            <a:off x="6342218" y="2655432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 rot="21064060">
            <a:off x="2144807" y="198469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 rot="3297400">
            <a:off x="5679576" y="30248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 rot="2055701">
            <a:off x="1709533" y="328960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20979505">
            <a:off x="4894648" y="40997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rot="568373">
            <a:off x="1804007" y="62851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9578942">
            <a:off x="7484271" y="16414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19578942">
            <a:off x="7052221" y="63332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 rot="19578942">
            <a:off x="7340255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 rot="19578942">
            <a:off x="211463" y="2239253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9578942">
            <a:off x="423220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69296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165250" y="200387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85530" y="2219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37448" y="353778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16978" y="135579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368896" y="404184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533402" y="9957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486828" y="240131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 rot="21112174">
            <a:off x="1462047" y="373669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1112174">
            <a:off x="1322297" y="25125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3053795">
            <a:off x="5378042" y="130348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665040" y="396983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 rot="19367115">
            <a:off x="3665492" y="161023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 rot="19356081">
            <a:off x="4384580" y="21207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4821434" y="193186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 rot="313524">
            <a:off x="4451251" y="260153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 rot="21109292">
            <a:off x="2496924" y="17789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 rot="21098258">
            <a:off x="5207291" y="104434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 rot="4940380">
            <a:off x="5301924" y="15734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 rot="1742177">
            <a:off x="2917756" y="20704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 rot="2055701">
            <a:off x="1027943" y="313284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 rot="19578942">
            <a:off x="2443711" y="317535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025080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 rot="21112174">
            <a:off x="6362857" y="229653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5253482" y="281770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pic>
        <p:nvPicPr>
          <p:cNvPr id="22530" name="图片 3" descr="timg (1).gi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082800"/>
            <a:ext cx="3671888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timg (5).jpg"/>
          <p:cNvPicPr>
            <a:picLocks noChangeAspect="1"/>
          </p:cNvPicPr>
          <p:nvPr/>
        </p:nvPicPr>
        <p:blipFill>
          <a:blip r:embed="rId2"/>
          <a:srcRect b="6675"/>
          <a:stretch>
            <a:fillRect/>
          </a:stretch>
        </p:blipFill>
        <p:spPr>
          <a:xfrm>
            <a:off x="5821363" y="2054225"/>
            <a:ext cx="2016125" cy="174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604" name="组合 5"/>
          <p:cNvGrpSpPr/>
          <p:nvPr/>
        </p:nvGrpSpPr>
        <p:grpSpPr bwMode="auto">
          <a:xfrm>
            <a:off x="107950" y="84138"/>
            <a:ext cx="1441450" cy="928687"/>
            <a:chOff x="3652641" y="522577"/>
            <a:chExt cx="1825822" cy="1001278"/>
          </a:xfrm>
        </p:grpSpPr>
        <p:sp>
          <p:nvSpPr>
            <p:cNvPr id="11" name="流程图: 资料带 10"/>
            <p:cNvSpPr/>
            <p:nvPr/>
          </p:nvSpPr>
          <p:spPr>
            <a:xfrm>
              <a:off x="3678782" y="522577"/>
              <a:ext cx="1799681" cy="1001278"/>
            </a:xfrm>
            <a:prstGeom prst="flowChartPunchedTap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25610" name="矩形 1"/>
            <p:cNvSpPr>
              <a:spLocks noChangeArrowheads="1"/>
            </p:cNvSpPr>
            <p:nvPr/>
          </p:nvSpPr>
          <p:spPr bwMode="auto">
            <a:xfrm>
              <a:off x="3652641" y="555580"/>
              <a:ext cx="141577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比喻</a:t>
              </a:r>
              <a:endPara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762125" y="1222375"/>
            <a:ext cx="16065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枫 叶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箭头: 左 3"/>
          <p:cNvSpPr/>
          <p:nvPr/>
        </p:nvSpPr>
        <p:spPr bwMode="auto">
          <a:xfrm rot="10800000">
            <a:off x="4125913" y="1633538"/>
            <a:ext cx="1185862" cy="315912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718175" y="1138238"/>
            <a:ext cx="222408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一枚邮票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125913" y="982663"/>
            <a:ext cx="1308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比作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179388" y="87313"/>
            <a:ext cx="2232025" cy="5794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18" name="内容占位符 3" descr="背景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588" y="-3175"/>
            <a:ext cx="6854825" cy="5148263"/>
          </a:xfrm>
        </p:spPr>
      </p:pic>
      <p:sp>
        <p:nvSpPr>
          <p:cNvPr id="5" name="TextBox 3"/>
          <p:cNvSpPr txBox="1"/>
          <p:nvPr/>
        </p:nvSpPr>
        <p:spPr>
          <a:xfrm>
            <a:off x="468313" y="793750"/>
            <a:ext cx="8567737" cy="219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700" b="1" noProof="1"/>
              <a:t>      </a:t>
            </a:r>
            <a:r>
              <a:rPr lang="zh-CN" altLang="en-US" sz="2700" b="1" noProof="1">
                <a:solidFill>
                  <a:srgbClr val="000000"/>
                </a:solidFill>
              </a:rPr>
              <a:t>    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它把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黄色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给了银杏树，</a:t>
            </a:r>
            <a:r>
              <a:rPr lang="zh-CN" altLang="en-US" sz="32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黄黄的叶子像一把把小扇子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，扇哪扇哪，</a:t>
            </a:r>
            <a:r>
              <a:rPr lang="zh-CN" altLang="en-US" sz="32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扇走了夏天的炎热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200" b="1" noProof="1"/>
              <a:t> 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它把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红色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给了枫树，</a:t>
            </a:r>
            <a:r>
              <a:rPr lang="zh-CN" altLang="en-US" sz="32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红红的枫叶像一枚枚邮票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，飘哇飘哇，</a:t>
            </a:r>
            <a:r>
              <a:rPr lang="zh-CN" altLang="en-US" sz="32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邮来了秋天的凉爽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noProof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6629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-20638"/>
            <a:ext cx="3419475" cy="11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68313" y="3073400"/>
            <a:ext cx="8401050" cy="17716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把银杏树叶比作扇子，形状相似；把枫叶比作邮票，枫叶的飘落就像邮票的传递。两个比喻都写出了秋天由炎热变凉爽的气候特点，形象生动。</a:t>
            </a:r>
            <a:endParaRPr lang="zh-CN" altLang="en-US" sz="2800" b="1" dirty="0" smtClean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6631" name="矩形 4"/>
          <p:cNvSpPr>
            <a:spLocks noChangeArrowheads="1"/>
          </p:cNvSpPr>
          <p:nvPr/>
        </p:nvSpPr>
        <p:spPr bwMode="auto">
          <a:xfrm>
            <a:off x="161925" y="77788"/>
            <a:ext cx="226853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巧用比喻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内容占位符 3" descr="背景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588" y="-3175"/>
            <a:ext cx="6854825" cy="5148263"/>
          </a:xfrm>
        </p:spPr>
      </p:pic>
      <p:sp>
        <p:nvSpPr>
          <p:cNvPr id="5" name="TextBox 3"/>
          <p:cNvSpPr txBox="1"/>
          <p:nvPr/>
        </p:nvSpPr>
        <p:spPr>
          <a:xfrm>
            <a:off x="395288" y="1098550"/>
            <a:ext cx="8569325" cy="237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700" b="1" noProof="1"/>
              <a:t>      </a:t>
            </a:r>
            <a:r>
              <a:rPr lang="zh-CN" altLang="en-US" sz="2700" b="1" noProof="1">
                <a:solidFill>
                  <a:srgbClr val="000000"/>
                </a:solidFill>
              </a:rPr>
              <a:t>    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它把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黄色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给了银杏树，黄黄的叶子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一把把小扇子，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扇哪扇哪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，扇走了夏天的炎热。</a:t>
            </a:r>
            <a:r>
              <a:rPr lang="zh-CN" altLang="en-US" sz="3200" b="1" noProof="1"/>
              <a:t> </a:t>
            </a:r>
            <a:endParaRPr lang="en-US" altLang="zh-CN" sz="3200" b="1" noProof="1"/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它把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红色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给了枫树，红红的枫叶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一枚枚邮票，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飘哇飘哇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，邮来了秋天的凉爽。</a:t>
            </a:r>
            <a:endParaRPr lang="zh-CN" altLang="en-US" sz="3200" b="1" noProof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65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-20638"/>
            <a:ext cx="4176712" cy="14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矩形 4"/>
          <p:cNvSpPr>
            <a:spLocks noChangeArrowheads="1"/>
          </p:cNvSpPr>
          <p:nvPr/>
        </p:nvSpPr>
        <p:spPr bwMode="auto">
          <a:xfrm>
            <a:off x="179388" y="53975"/>
            <a:ext cx="41052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想象画面，读一读。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内容占位符 3" descr="背景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588" y="-3175"/>
            <a:ext cx="6854825" cy="5148263"/>
          </a:xfrm>
        </p:spPr>
      </p:pic>
      <p:sp>
        <p:nvSpPr>
          <p:cNvPr id="5" name="TextBox 3"/>
          <p:cNvSpPr txBox="1"/>
          <p:nvPr/>
        </p:nvSpPr>
        <p:spPr>
          <a:xfrm>
            <a:off x="246063" y="627063"/>
            <a:ext cx="8567737" cy="12747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700" b="1" noProof="1"/>
              <a:t>      </a:t>
            </a:r>
            <a:r>
              <a:rPr lang="zh-CN" altLang="en-US" sz="2700" b="1" noProof="1">
                <a:solidFill>
                  <a:srgbClr val="000000"/>
                </a:solidFill>
              </a:rPr>
              <a:t>    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它把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黄色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给了银杏树，黄黄的叶子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一把把小扇子，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扇哪扇哪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，扇走了夏天的炎热。</a:t>
            </a:r>
            <a:endParaRPr lang="en-US" altLang="zh-CN" sz="3200" b="1" noProof="1"/>
          </a:p>
        </p:txBody>
      </p:sp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26988" y="-17463"/>
            <a:ext cx="8640762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秋天的雨还会把颜色给谁呢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照样子写一写。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1963738" y="1851025"/>
            <a:ext cx="13954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绿色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4392613" y="1851025"/>
            <a:ext cx="1397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松树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6084888" y="1895475"/>
            <a:ext cx="3106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绿绿的松针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60363" y="2425700"/>
            <a:ext cx="291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一支支画笔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2878138" y="2463800"/>
            <a:ext cx="2536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画呀画呀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4932363" y="2449513"/>
            <a:ext cx="3716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画出了美丽的风景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252413" y="1890713"/>
            <a:ext cx="8561387" cy="124301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它把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给了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_________,__________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___________,_________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96" y="3128141"/>
            <a:ext cx="3386215" cy="203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8995"/>
          <a:stretch>
            <a:fillRect/>
          </a:stretch>
        </p:blipFill>
        <p:spPr>
          <a:xfrm>
            <a:off x="4788015" y="3133257"/>
            <a:ext cx="2736372" cy="20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  <p:bldP spid="24" grpId="0" animBg="1"/>
      <p:bldP spid="24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内容占位符 1" descr="tim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6650" y="-6350"/>
            <a:ext cx="6878638" cy="3838575"/>
          </a:xfrm>
        </p:spPr>
      </p:pic>
      <p:pic>
        <p:nvPicPr>
          <p:cNvPr id="5" name="内容占位符 1" descr="t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-7938"/>
            <a:ext cx="9170988" cy="5118101"/>
          </a:xfrm>
        </p:spPr>
      </p:pic>
      <p:pic>
        <p:nvPicPr>
          <p:cNvPr id="6" name="内容占位符 1" descr="t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476250"/>
            <a:ext cx="9170988" cy="5118100"/>
          </a:xfrm>
        </p:spPr>
      </p:pic>
      <p:sp>
        <p:nvSpPr>
          <p:cNvPr id="8" name="圆角矩形 7"/>
          <p:cNvSpPr/>
          <p:nvPr/>
        </p:nvSpPr>
        <p:spPr>
          <a:xfrm>
            <a:off x="215900" y="3538538"/>
            <a:ext cx="8712200" cy="9271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金黄色</a:t>
            </a:r>
            <a:r>
              <a:rPr lang="zh-CN" altLang="en-US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是给田野的，看，田野像金色的海洋。</a:t>
            </a:r>
            <a:endParaRPr lang="zh-CN" altLang="en-US" sz="3200" b="1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7950" y="122238"/>
            <a:ext cx="2241550" cy="70961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金黄色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 (1)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3" b="39008"/>
          <a:stretch>
            <a:fillRect/>
          </a:stretch>
        </p:blipFill>
        <p:spPr bwMode="auto">
          <a:xfrm>
            <a:off x="542456" y="915635"/>
            <a:ext cx="3813529" cy="2628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 b="4953"/>
          <a:stretch>
            <a:fillRect/>
          </a:stretch>
        </p:blipFill>
        <p:spPr>
          <a:xfrm>
            <a:off x="4211975" y="915635"/>
            <a:ext cx="3798812" cy="265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圆角矩形 7"/>
          <p:cNvSpPr/>
          <p:nvPr/>
        </p:nvSpPr>
        <p:spPr>
          <a:xfrm>
            <a:off x="568325" y="3562350"/>
            <a:ext cx="7704138" cy="1228725"/>
          </a:xfrm>
          <a:prstGeom prst="roundRect">
            <a:avLst/>
          </a:prstGeom>
          <a:solidFill>
            <a:schemeClr val="bg1"/>
          </a:solidFill>
          <a:ln>
            <a:solidFill>
              <a:srgbClr val="9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橙红色是给果树的，橘子、柿子你挤我碰，争着要人们去摘呢！</a:t>
            </a:r>
            <a:endParaRPr lang="zh-CN" altLang="en-US" sz="3200" b="1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7950" y="123825"/>
            <a:ext cx="2303463" cy="7921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橙红色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1"/>
          <p:cNvSpPr>
            <a:spLocks noChangeArrowheads="1"/>
          </p:cNvSpPr>
          <p:nvPr/>
        </p:nvSpPr>
        <p:spPr bwMode="auto">
          <a:xfrm>
            <a:off x="684213" y="765175"/>
            <a:ext cx="77755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1" cstate="print"/>
          <a:srcRect r="8691" b="4393"/>
          <a:stretch>
            <a:fillRect/>
          </a:stretch>
        </p:blipFill>
        <p:spPr bwMode="auto">
          <a:xfrm>
            <a:off x="107690" y="2571750"/>
            <a:ext cx="3167444" cy="219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900" y="2659812"/>
            <a:ext cx="2975518" cy="214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圆角矩形 5"/>
          <p:cNvSpPr/>
          <p:nvPr/>
        </p:nvSpPr>
        <p:spPr>
          <a:xfrm>
            <a:off x="2916238" y="192088"/>
            <a:ext cx="1306512" cy="50482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雪白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79388" y="195263"/>
            <a:ext cx="1296987" cy="504825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紫红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547813" y="192088"/>
            <a:ext cx="1295400" cy="504825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淡黄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66725" y="1131888"/>
            <a:ext cx="8210550" cy="1227137"/>
          </a:xfrm>
          <a:prstGeom prst="roundRect">
            <a:avLst/>
          </a:prstGeom>
          <a:solidFill>
            <a:schemeClr val="bg1"/>
          </a:solidFill>
          <a:ln>
            <a:solidFill>
              <a:srgbClr val="933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0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菊花仙子得到的颜色就更多了，紫红的、淡黄的、雪白的</a:t>
            </a:r>
            <a:r>
              <a:rPr lang="en-US" altLang="zh-CN" sz="30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3000" b="1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美丽的菊花在秋雨里频频点头。</a:t>
            </a:r>
            <a:endParaRPr lang="zh-CN" altLang="en-US" sz="3000" b="1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38" y="2628683"/>
            <a:ext cx="3123562" cy="223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组合 9"/>
          <p:cNvGrpSpPr/>
          <p:nvPr/>
        </p:nvGrpSpPr>
        <p:grpSpPr bwMode="auto">
          <a:xfrm>
            <a:off x="4681538" y="90488"/>
            <a:ext cx="4154487" cy="850900"/>
            <a:chOff x="5376192" y="1873184"/>
            <a:chExt cx="3714750" cy="958851"/>
          </a:xfrm>
        </p:grpSpPr>
        <p:sp>
          <p:nvSpPr>
            <p:cNvPr id="14" name="云形标注 13"/>
            <p:cNvSpPr/>
            <p:nvPr/>
          </p:nvSpPr>
          <p:spPr>
            <a:xfrm>
              <a:off x="5376192" y="1873184"/>
              <a:ext cx="3714750" cy="958851"/>
            </a:xfrm>
            <a:prstGeom prst="cloudCallout">
              <a:avLst>
                <a:gd name="adj1" fmla="val -42098"/>
                <a:gd name="adj2" fmla="val 4848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28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757" name="矩形 8"/>
            <p:cNvSpPr>
              <a:spLocks noChangeArrowheads="1"/>
            </p:cNvSpPr>
            <p:nvPr/>
          </p:nvSpPr>
          <p:spPr bwMode="auto">
            <a:xfrm>
              <a:off x="5608470" y="1906020"/>
              <a:ext cx="3250192" cy="645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省略了什么呢？</a:t>
              </a:r>
              <a:endPara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436813" y="1728788"/>
            <a:ext cx="9572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0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0426196">
            <a:off x="2772259" y="52137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932255">
            <a:off x="2483198" y="145897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39684" y="231365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 rot="19367115">
            <a:off x="2061758" y="291279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102271">
            <a:off x="5983522" y="186015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19673368">
            <a:off x="6085328" y="3088714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20435257">
            <a:off x="7836698" y="399291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535618" y="404184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1572" y="128379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4801694">
            <a:off x="7991245" y="299797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9356081">
            <a:off x="2796138" y="327283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38844">
            <a:off x="7428982" y="154001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1362" y="382581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470065">
            <a:off x="5167173" y="39209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777412">
            <a:off x="5695984" y="196725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rot="2528037">
            <a:off x="6352463" y="142093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5591">
            <a:off x="8292518" y="208962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396186">
            <a:off x="7390350" y="312882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0029644">
            <a:off x="3019099" y="404054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21112174">
            <a:off x="4787488" y="7273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1555223">
            <a:off x="7859689" y="24768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19322417">
            <a:off x="4634018" y="32692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 rot="19205454">
            <a:off x="1550919" y="182554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232992" y="260168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417835">
            <a:off x="4982783" y="326375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 rot="19673368">
            <a:off x="4451727" y="389110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91412" y="260168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4801694">
            <a:off x="1462776" y="331508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 rot="1777412">
            <a:off x="2629192" y="221655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 rot="2528037">
            <a:off x="4768476" y="2000019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20115591">
            <a:off x="7495494" y="3119484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19321883">
            <a:off x="3218087" y="217376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 rot="1555223">
            <a:off x="6516157" y="28726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 rot="313524">
            <a:off x="2862809" y="375366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321549">
            <a:off x="6485092" y="69821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568373">
            <a:off x="1951655" y="101671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2674432">
            <a:off x="1276694" y="111790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1742177">
            <a:off x="2869766" y="29094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21109292">
            <a:off x="1272788" y="31688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44448">
            <a:off x="4830246" y="187841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21415545">
            <a:off x="4932052" y="26246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 rot="577434">
            <a:off x="6683422" y="352886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1742177">
            <a:off x="5410799" y="341761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742177">
            <a:off x="3869340" y="88356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6543871">
            <a:off x="7020848" y="251080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21098258">
            <a:off x="2555330" y="315555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081021">
            <a:off x="6275706" y="107596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742177">
            <a:off x="3078085" y="362526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21212242">
            <a:off x="1718733" y="429142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1642433">
            <a:off x="4863297" y="127220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4940380">
            <a:off x="908482" y="396091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257768">
            <a:off x="7086564" y="131347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21138363">
            <a:off x="6237074" y="266476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21064060">
            <a:off x="2906197" y="99019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 rot="3297400">
            <a:off x="6706413" y="201276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21064594">
            <a:off x="3538281" y="2611563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20947631">
            <a:off x="397643" y="1843801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1742177">
            <a:off x="1257306" y="2812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3160012">
            <a:off x="3819762" y="38144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 rot="21415545">
            <a:off x="3347877" y="284068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 rot="1742177">
            <a:off x="1138136" y="216071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 rot="6543871">
            <a:off x="309500" y="285102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rot="3519589">
            <a:off x="1950421" y="1935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4270214">
            <a:off x="4047059" y="18929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 rot="257768">
            <a:off x="6342218" y="2655432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21064060">
            <a:off x="2144807" y="198469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3297400">
            <a:off x="5679576" y="30248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 rot="2055701">
            <a:off x="1709533" y="328960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20979505">
            <a:off x="4894648" y="40997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568373">
            <a:off x="1804007" y="62851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19578942">
            <a:off x="7484271" y="16414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 rot="19578942">
            <a:off x="7052221" y="63332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19578942">
            <a:off x="7340255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 rot="19578942">
            <a:off x="211463" y="2239253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19578942">
            <a:off x="423220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969296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65250" y="200387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685530" y="2219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337448" y="353778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16978" y="135579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368896" y="404184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533402" y="9957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6828" y="240131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 rot="21112174">
            <a:off x="1462047" y="373669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 rot="21112174">
            <a:off x="1322297" y="25125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3053795">
            <a:off x="5378042" y="130348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3665040" y="396983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 rot="19367115">
            <a:off x="3665492" y="161023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19356081">
            <a:off x="4384580" y="21207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4821434" y="193186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 rot="313524">
            <a:off x="4451251" y="260153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1109292">
            <a:off x="2496924" y="17789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21098258">
            <a:off x="5207291" y="104434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4940380">
            <a:off x="5301924" y="15734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 rot="1742177">
            <a:off x="2917756" y="20704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 rot="2055701">
            <a:off x="1027943" y="313284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 rot="19578942">
            <a:off x="2443711" y="317535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025080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 rot="21112174">
            <a:off x="6362857" y="229653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5253482" y="281770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pic>
        <p:nvPicPr>
          <p:cNvPr id="9218" name="内容占位符 3" descr="背景"/>
          <p:cNvPicPr>
            <a:picLocks noGrp="1" noChangeAspect="1" noChangeArrowheads="1"/>
          </p:cNvPicPr>
          <p:nvPr>
            <p:ph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588" y="-3175"/>
            <a:ext cx="6854825" cy="5148263"/>
          </a:xfrm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468313" y="1343025"/>
            <a:ext cx="856773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橙红色是给果树的，橘子、柿子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你挤我碰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，争着要人们去摘呢！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菊花仙子得到的颜色就更多了，紫红的、淡黄的、雪白的</a:t>
            </a:r>
            <a:r>
              <a:rPr lang="zh-CN" altLang="zh-CN" sz="3200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美丽的菊花在秋雨里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频频点头</a:t>
            </a: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 b="1" noProof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75" y="3970952"/>
            <a:ext cx="3491925" cy="117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云形标注 8"/>
          <p:cNvSpPr/>
          <p:nvPr/>
        </p:nvSpPr>
        <p:spPr>
          <a:xfrm>
            <a:off x="4284663" y="198438"/>
            <a:ext cx="3959225" cy="787400"/>
          </a:xfrm>
          <a:prstGeom prst="cloudCallout">
            <a:avLst>
              <a:gd name="adj1" fmla="val 61584"/>
              <a:gd name="adj2" fmla="val 4215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774" name="TextBox 22"/>
          <p:cNvSpPr txBox="1">
            <a:spLocks noChangeArrowheads="1"/>
          </p:cNvSpPr>
          <p:nvPr/>
        </p:nvSpPr>
        <p:spPr bwMode="auto">
          <a:xfrm>
            <a:off x="4714875" y="217488"/>
            <a:ext cx="3529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读一读，演一演！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849438" y="2189163"/>
            <a:ext cx="5314950" cy="787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pic>
        <p:nvPicPr>
          <p:cNvPr id="28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r="38472" b="63965"/>
          <a:stretch>
            <a:fillRect/>
          </a:stretch>
        </p:blipFill>
        <p:spPr bwMode="auto">
          <a:xfrm>
            <a:off x="509588" y="258763"/>
            <a:ext cx="177641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u=2210228188,735653117&amp;fm=200&amp;gp=0.jpg"/>
          <p:cNvPicPr>
            <a:picLocks noChangeAspect="1"/>
          </p:cNvPicPr>
          <p:nvPr/>
        </p:nvPicPr>
        <p:blipFill rotWithShape="1">
          <a:blip r:embed="rId2"/>
          <a:srcRect b="6334"/>
          <a:stretch>
            <a:fillRect/>
          </a:stretch>
        </p:blipFill>
        <p:spPr>
          <a:xfrm>
            <a:off x="2278063" y="268288"/>
            <a:ext cx="1997075" cy="17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timg.jpg"/>
          <p:cNvPicPr>
            <a:picLocks noChangeAspect="1"/>
          </p:cNvPicPr>
          <p:nvPr/>
        </p:nvPicPr>
        <p:blipFill>
          <a:blip r:embed="rId3"/>
          <a:srcRect l="53150" t="58324" r="20862" b="10177"/>
          <a:stretch>
            <a:fillRect/>
          </a:stretch>
        </p:blipFill>
        <p:spPr>
          <a:xfrm>
            <a:off x="4275138" y="258763"/>
            <a:ext cx="2139950" cy="172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 descr="秋菊"/>
          <p:cNvPicPr>
            <a:picLocks noChangeAspect="1" noChangeArrowheads="1"/>
          </p:cNvPicPr>
          <p:nvPr/>
        </p:nvPicPr>
        <p:blipFill>
          <a:blip r:embed="rId4"/>
          <a:srcRect l="5742" t="7070" r="13875" b="18686"/>
          <a:stretch>
            <a:fillRect/>
          </a:stretch>
        </p:blipFill>
        <p:spPr bwMode="auto">
          <a:xfrm>
            <a:off x="2411413" y="3175000"/>
            <a:ext cx="2344737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timg (2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088" y="268288"/>
            <a:ext cx="2333625" cy="17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timg (23).jpg"/>
          <p:cNvPicPr>
            <a:picLocks noChangeAspect="1"/>
          </p:cNvPicPr>
          <p:nvPr/>
        </p:nvPicPr>
        <p:blipFill>
          <a:blip r:embed="rId6"/>
          <a:srcRect b="6356"/>
          <a:stretch>
            <a:fillRect/>
          </a:stretch>
        </p:blipFill>
        <p:spPr>
          <a:xfrm>
            <a:off x="323850" y="3148013"/>
            <a:ext cx="2146300" cy="163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749425" y="2220913"/>
            <a:ext cx="5543550" cy="706437"/>
          </a:xfrm>
          <a:prstGeom prst="rect">
            <a:avLst/>
          </a:prstGeom>
          <a:ln w="57150">
            <a:noFill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0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（     ）的（     ）</a:t>
            </a:r>
            <a:endParaRPr lang="zh-CN" altLang="en-US" sz="4000" b="1" kern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6288" y="3186113"/>
            <a:ext cx="2057400" cy="164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timg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688" y="3170238"/>
            <a:ext cx="2239962" cy="16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426196">
            <a:off x="2772259" y="52137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932255">
            <a:off x="2483198" y="145897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39684" y="231365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19367115">
            <a:off x="2061758" y="291279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102271">
            <a:off x="5983522" y="186015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rot="19673368">
            <a:off x="6085328" y="3088714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0435257">
            <a:off x="7836698" y="399291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35618" y="404184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1572" y="128379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4801694">
            <a:off x="7991245" y="299797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356081">
            <a:off x="2796138" y="327283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38844">
            <a:off x="7428982" y="154001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31362" y="382581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470065">
            <a:off x="5167173" y="39209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777412">
            <a:off x="5695984" y="196725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2528037">
            <a:off x="6352463" y="142093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20115591">
            <a:off x="8292518" y="208962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19396186">
            <a:off x="7390350" y="312882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029644">
            <a:off x="3019099" y="404054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rot="21112174">
            <a:off x="4787488" y="7273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1555223">
            <a:off x="7859689" y="24768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322417">
            <a:off x="4634018" y="32692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205454">
            <a:off x="1550919" y="182554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232992" y="260168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417835">
            <a:off x="4982783" y="326375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19673368">
            <a:off x="4451727" y="389110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91412" y="260168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 rot="4801694">
            <a:off x="1462776" y="331508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1777412">
            <a:off x="2629192" y="221655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 rot="2528037">
            <a:off x="4768476" y="2000019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 rot="20115591">
            <a:off x="7495494" y="3119484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 rot="19321883">
            <a:off x="3218087" y="217376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 rot="1555223">
            <a:off x="6516157" y="28726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 rot="313524">
            <a:off x="2862809" y="375366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321549">
            <a:off x="6485092" y="69821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568373">
            <a:off x="1951655" y="101671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 rot="2674432">
            <a:off x="1276694" y="111790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 rot="1742177">
            <a:off x="2869766" y="29094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21109292">
            <a:off x="1272788" y="31688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244448">
            <a:off x="4830246" y="187841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21415545">
            <a:off x="4932052" y="26246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577434">
            <a:off x="6683422" y="352886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1742177">
            <a:off x="5410799" y="341761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742177">
            <a:off x="3869340" y="88356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6543871">
            <a:off x="7020848" y="251080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 rot="21098258">
            <a:off x="2555330" y="315555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1081021">
            <a:off x="6275706" y="107596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742177">
            <a:off x="3078085" y="362526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21212242">
            <a:off x="1718733" y="429142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1642433">
            <a:off x="4863297" y="127220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4940380">
            <a:off x="908482" y="396091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 rot="257768">
            <a:off x="7086564" y="131347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21138363">
            <a:off x="6237074" y="266476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21064060">
            <a:off x="2906197" y="99019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3297400">
            <a:off x="6706413" y="201276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21064594">
            <a:off x="3538281" y="2611563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20947631">
            <a:off x="397643" y="1843801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1742177">
            <a:off x="1257306" y="2812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3160012">
            <a:off x="3819762" y="38144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21415545">
            <a:off x="3347877" y="284068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742177">
            <a:off x="1138136" y="216071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6543871">
            <a:off x="309500" y="285102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 rot="3519589">
            <a:off x="1950421" y="1935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 rot="4270214">
            <a:off x="4047059" y="18929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257768">
            <a:off x="6342218" y="2655432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 rot="21064060">
            <a:off x="2144807" y="198469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rot="3297400">
            <a:off x="5679576" y="30248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2055701">
            <a:off x="1709533" y="328960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20979505">
            <a:off x="4894648" y="40997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 rot="568373">
            <a:off x="1804007" y="62851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19578942">
            <a:off x="7484271" y="16414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9578942">
            <a:off x="7052221" y="63332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19578942">
            <a:off x="7340255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9578942">
            <a:off x="211463" y="2239253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19578942">
            <a:off x="423220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969296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65250" y="200387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685530" y="2219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337448" y="353778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16978" y="135579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368896" y="404184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533402" y="9957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486828" y="240131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21112174">
            <a:off x="1462047" y="373669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 rot="21112174">
            <a:off x="1322297" y="25125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3053795">
            <a:off x="5378042" y="130348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665040" y="396983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 rot="19367115">
            <a:off x="3665492" y="161023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 rot="19356081">
            <a:off x="4384580" y="21207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821434" y="193186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 rot="313524">
            <a:off x="4451251" y="260153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 rot="21109292">
            <a:off x="2496924" y="17789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21098258">
            <a:off x="5207291" y="104434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 rot="4940380">
            <a:off x="5301924" y="15734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 rot="1742177">
            <a:off x="2917756" y="20704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2055701">
            <a:off x="1027943" y="313284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 rot="19578942">
            <a:off x="2443711" y="317535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025080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 rot="21112174">
            <a:off x="6362857" y="229653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5253482" y="281770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179388" y="1060450"/>
            <a:ext cx="8750300" cy="11080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听课文朗读，标出自然段序号。</a:t>
            </a:r>
            <a:endParaRPr lang="en-US" altLang="zh-CN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06 秋天的雨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929063"/>
            <a:ext cx="93821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r="38472" b="63965"/>
          <a:stretch>
            <a:fillRect/>
          </a:stretch>
        </p:blipFill>
        <p:spPr bwMode="auto">
          <a:xfrm>
            <a:off x="509588" y="258763"/>
            <a:ext cx="177641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u=2210228188,735653117&amp;fm=200&amp;gp=0.jpg"/>
          <p:cNvPicPr>
            <a:picLocks noChangeAspect="1"/>
          </p:cNvPicPr>
          <p:nvPr/>
        </p:nvPicPr>
        <p:blipFill rotWithShape="1">
          <a:blip r:embed="rId2"/>
          <a:srcRect b="6334"/>
          <a:stretch>
            <a:fillRect/>
          </a:stretch>
        </p:blipFill>
        <p:spPr>
          <a:xfrm>
            <a:off x="2278063" y="268288"/>
            <a:ext cx="1997075" cy="17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timg.jpg"/>
          <p:cNvPicPr>
            <a:picLocks noChangeAspect="1"/>
          </p:cNvPicPr>
          <p:nvPr/>
        </p:nvPicPr>
        <p:blipFill>
          <a:blip r:embed="rId3"/>
          <a:srcRect l="53150" t="58324" r="20862" b="10177"/>
          <a:stretch>
            <a:fillRect/>
          </a:stretch>
        </p:blipFill>
        <p:spPr>
          <a:xfrm>
            <a:off x="4275138" y="258763"/>
            <a:ext cx="2139950" cy="172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 descr="秋菊"/>
          <p:cNvPicPr>
            <a:picLocks noChangeAspect="1" noChangeArrowheads="1"/>
          </p:cNvPicPr>
          <p:nvPr/>
        </p:nvPicPr>
        <p:blipFill>
          <a:blip r:embed="rId4"/>
          <a:srcRect l="5742" t="7070" r="13875" b="18686"/>
          <a:stretch>
            <a:fillRect/>
          </a:stretch>
        </p:blipFill>
        <p:spPr bwMode="auto">
          <a:xfrm>
            <a:off x="2411413" y="3175000"/>
            <a:ext cx="2344737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timg (2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088" y="268288"/>
            <a:ext cx="2333625" cy="17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timg (23).jpg"/>
          <p:cNvPicPr>
            <a:picLocks noChangeAspect="1"/>
          </p:cNvPicPr>
          <p:nvPr/>
        </p:nvPicPr>
        <p:blipFill>
          <a:blip r:embed="rId6"/>
          <a:srcRect b="6356"/>
          <a:stretch>
            <a:fillRect/>
          </a:stretch>
        </p:blipFill>
        <p:spPr>
          <a:xfrm>
            <a:off x="323850" y="3148013"/>
            <a:ext cx="2146300" cy="163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6288" y="3186113"/>
            <a:ext cx="2057400" cy="164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timg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688" y="3170238"/>
            <a:ext cx="2239962" cy="16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1274763" y="2041525"/>
            <a:ext cx="3311525" cy="1003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5925" b="1" kern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五彩缤纷</a:t>
            </a:r>
            <a:endParaRPr lang="zh-CN" altLang="en-US" sz="5925" b="1" kern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4356100" y="2243138"/>
            <a:ext cx="4297363" cy="687387"/>
          </a:xfrm>
          <a:prstGeom prst="rect">
            <a:avLst/>
          </a:prstGeom>
        </p:spPr>
        <p:txBody>
          <a:bodyPr/>
          <a:lstStyle/>
          <a:p>
            <a:pPr marL="96520" indent="-96520" defTabSz="231775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kern="0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  <a:sym typeface="Gill Sans" charset="0"/>
              </a:rPr>
              <a:t>：色彩丰富，颜色鲜艳。</a:t>
            </a:r>
            <a:endParaRPr lang="zh-CN" altLang="en-US" sz="3200" b="1" kern="0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  <a:sym typeface="Gill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r="38472" b="56313"/>
          <a:stretch>
            <a:fillRect/>
          </a:stretch>
        </p:blipFill>
        <p:spPr bwMode="auto">
          <a:xfrm>
            <a:off x="252413" y="842963"/>
            <a:ext cx="1839912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8" t="24837" r="20073" b="12982"/>
          <a:stretch>
            <a:fillRect/>
          </a:stretch>
        </p:blipFill>
        <p:spPr bwMode="auto">
          <a:xfrm>
            <a:off x="2092325" y="842963"/>
            <a:ext cx="18542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1" t="72833" b="5624"/>
          <a:stretch>
            <a:fillRect/>
          </a:stretch>
        </p:blipFill>
        <p:spPr bwMode="auto">
          <a:xfrm>
            <a:off x="3827463" y="842963"/>
            <a:ext cx="174307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9" t="21924" r="41249" b="45724"/>
          <a:stretch>
            <a:fillRect/>
          </a:stretch>
        </p:blipFill>
        <p:spPr bwMode="auto">
          <a:xfrm>
            <a:off x="5327650" y="846138"/>
            <a:ext cx="17319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图片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3" t="34157" r="9334" b="17918"/>
          <a:stretch>
            <a:fillRect/>
          </a:stretch>
        </p:blipFill>
        <p:spPr bwMode="auto">
          <a:xfrm>
            <a:off x="7035800" y="842963"/>
            <a:ext cx="1752600" cy="2116137"/>
          </a:xfrm>
          <a:prstGeom prst="rect">
            <a:avLst/>
          </a:prstGeom>
          <a:solidFill>
            <a:srgbClr val="8F91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"/>
          <p:cNvSpPr txBox="1">
            <a:spLocks noChangeArrowheads="1"/>
          </p:cNvSpPr>
          <p:nvPr/>
        </p:nvSpPr>
        <p:spPr bwMode="auto">
          <a:xfrm>
            <a:off x="3222625" y="3438525"/>
            <a:ext cx="2116138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绚丽多彩</a:t>
            </a:r>
            <a:endParaRPr lang="zh-CN" altLang="en-US" sz="36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6"/>
          <p:cNvSpPr txBox="1">
            <a:spLocks noChangeArrowheads="1"/>
          </p:cNvSpPr>
          <p:nvPr/>
        </p:nvSpPr>
        <p:spPr bwMode="auto">
          <a:xfrm>
            <a:off x="5588000" y="3438525"/>
            <a:ext cx="2247900" cy="6461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色彩斑斓</a:t>
            </a:r>
            <a:endParaRPr lang="zh-CN" altLang="en-US" sz="36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179388" y="165100"/>
            <a:ext cx="8280400" cy="647700"/>
          </a:xfrm>
          <a:prstGeom prst="rect">
            <a:avLst/>
          </a:prstGeom>
        </p:spPr>
        <p:txBody>
          <a:bodyPr/>
          <a:lstStyle/>
          <a:p>
            <a:pPr marL="342900" indent="-342900" defTabSz="231775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有哪些词语的意思和“五彩缤纷”相近呢</a:t>
            </a:r>
            <a:r>
              <a:rPr lang="en-US" altLang="zh-CN" sz="2800" b="1" kern="0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2800" b="1" kern="0" dirty="0"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  <p:sp>
        <p:nvSpPr>
          <p:cNvPr id="13" name="文本框 20"/>
          <p:cNvSpPr txBox="1">
            <a:spLocks noChangeArrowheads="1"/>
          </p:cNvSpPr>
          <p:nvPr/>
        </p:nvSpPr>
        <p:spPr bwMode="auto">
          <a:xfrm>
            <a:off x="561975" y="3400425"/>
            <a:ext cx="2411413" cy="7143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05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五</a:t>
            </a:r>
            <a:r>
              <a:rPr lang="zh-CN" altLang="en-US" sz="4050" b="1" dirty="0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彩</a:t>
            </a:r>
            <a:r>
              <a:rPr lang="zh-CN" altLang="en-US" sz="405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缤</a:t>
            </a:r>
            <a:r>
              <a:rPr lang="zh-CN" altLang="en-US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纷</a:t>
            </a:r>
            <a:endParaRPr lang="zh-CN" altLang="en-US" sz="405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755650" y="3579813"/>
            <a:ext cx="8208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五彩缤纷的花朵把广场装扮得十分美丽。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6738" name="Picture 2" descr="https://timgsa.baidu.com/timg?image&amp;quality=80&amp;size=b9999_10000&amp;sec=1538246180769&amp;di=51cc99e3b312beb94462e91151289929&amp;imgtype=0&amp;src=http%3A%2F%2Fpic27.photophoto.cn%2F20130503%2F0037037057328780_b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26494" r="12843" b="4913"/>
          <a:stretch>
            <a:fillRect/>
          </a:stretch>
        </p:blipFill>
        <p:spPr bwMode="auto">
          <a:xfrm>
            <a:off x="827088" y="942975"/>
            <a:ext cx="28130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 descr="https://timgsa.baidu.com/timg?image&amp;quality=80&amp;size=b9999_10000&amp;sec=1538246288243&amp;di=9e866e4ea1c639a796c915dcff517835&amp;imgtype=0&amp;src=http%3A%2F%2Fpic24.photophoto.cn%2F20120704%2F004003959336198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4"/>
          <a:stretch>
            <a:fillRect/>
          </a:stretch>
        </p:blipFill>
        <p:spPr bwMode="auto">
          <a:xfrm>
            <a:off x="3708400" y="933450"/>
            <a:ext cx="4967288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179388" y="165100"/>
            <a:ext cx="8280400" cy="647700"/>
          </a:xfrm>
          <a:prstGeom prst="rect">
            <a:avLst/>
          </a:prstGeom>
        </p:spPr>
        <p:txBody>
          <a:bodyPr/>
          <a:lstStyle/>
          <a:p>
            <a:pPr marL="342900" indent="-342900" defTabSz="231775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我能用“</a:t>
            </a:r>
            <a:r>
              <a:rPr lang="zh-CN" altLang="en-US" sz="2800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五彩缤纷</a:t>
            </a:r>
            <a:r>
              <a:rPr lang="zh-CN" altLang="en-US" sz="2800" b="1" kern="0" dirty="0"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”说句子。</a:t>
            </a:r>
            <a:endParaRPr lang="zh-CN" altLang="en-US" sz="2800" b="1" kern="0" dirty="0"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42938" y="1390650"/>
            <a:ext cx="7889875" cy="2308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当有些词语一下子读不懂意思的时候，可以在读完语段后，再回过头去思考词语的意思，可能会有更深刻、更完整的理解。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42938" y="1231900"/>
            <a:ext cx="8032750" cy="262572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7892" name="图片 7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98438"/>
            <a:ext cx="1122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矩形 5"/>
          <p:cNvSpPr>
            <a:spLocks noChangeArrowheads="1"/>
          </p:cNvSpPr>
          <p:nvPr/>
        </p:nvSpPr>
        <p:spPr bwMode="auto">
          <a:xfrm>
            <a:off x="1522413" y="404813"/>
            <a:ext cx="35290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理解词语方法多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标注 1"/>
          <p:cNvSpPr/>
          <p:nvPr/>
        </p:nvSpPr>
        <p:spPr>
          <a:xfrm>
            <a:off x="1547813" y="555625"/>
            <a:ext cx="5545137" cy="1800225"/>
          </a:xfrm>
          <a:prstGeom prst="cloudCallout">
            <a:avLst>
              <a:gd name="adj1" fmla="val -20459"/>
              <a:gd name="adj2" fmla="val 6371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8915" name="TextBox 22"/>
          <p:cNvSpPr txBox="1">
            <a:spLocks noChangeArrowheads="1"/>
          </p:cNvSpPr>
          <p:nvPr/>
        </p:nvSpPr>
        <p:spPr bwMode="auto">
          <a:xfrm>
            <a:off x="1800225" y="915988"/>
            <a:ext cx="50403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根据图片提示，抓住重点词语，背诵第</a:t>
            </a:r>
            <a:r>
              <a:rPr lang="en-US" altLang="zh-CN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自然段。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8916" name="图片 7" descr="01cd5d56ebb26c32f875a94410334c.jpg@1280w_1l_2o_100sh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16213"/>
            <a:ext cx="13525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75" y="3970952"/>
            <a:ext cx="3491925" cy="117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r="38472" b="63965"/>
          <a:stretch>
            <a:fillRect/>
          </a:stretch>
        </p:blipFill>
        <p:spPr bwMode="auto">
          <a:xfrm>
            <a:off x="509588" y="258763"/>
            <a:ext cx="177641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u=2210228188,735653117&amp;fm=200&amp;gp=0.jpg"/>
          <p:cNvPicPr>
            <a:picLocks noChangeAspect="1"/>
          </p:cNvPicPr>
          <p:nvPr/>
        </p:nvPicPr>
        <p:blipFill rotWithShape="1">
          <a:blip r:embed="rId2"/>
          <a:srcRect b="6334"/>
          <a:stretch>
            <a:fillRect/>
          </a:stretch>
        </p:blipFill>
        <p:spPr>
          <a:xfrm>
            <a:off x="2278063" y="268288"/>
            <a:ext cx="1997075" cy="17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timg.jpg"/>
          <p:cNvPicPr>
            <a:picLocks noChangeAspect="1"/>
          </p:cNvPicPr>
          <p:nvPr/>
        </p:nvPicPr>
        <p:blipFill>
          <a:blip r:embed="rId3"/>
          <a:srcRect l="53150" t="58324" r="20862" b="10177"/>
          <a:stretch>
            <a:fillRect/>
          </a:stretch>
        </p:blipFill>
        <p:spPr>
          <a:xfrm>
            <a:off x="4275138" y="258763"/>
            <a:ext cx="2139950" cy="172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 descr="秋菊"/>
          <p:cNvPicPr>
            <a:picLocks noChangeAspect="1" noChangeArrowheads="1"/>
          </p:cNvPicPr>
          <p:nvPr/>
        </p:nvPicPr>
        <p:blipFill>
          <a:blip r:embed="rId4"/>
          <a:srcRect l="5742" t="7070" r="13875" b="18686"/>
          <a:stretch>
            <a:fillRect/>
          </a:stretch>
        </p:blipFill>
        <p:spPr bwMode="auto">
          <a:xfrm>
            <a:off x="2411413" y="3175000"/>
            <a:ext cx="2344737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timg (2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088" y="268288"/>
            <a:ext cx="2333625" cy="17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timg (23).jpg"/>
          <p:cNvPicPr>
            <a:picLocks noChangeAspect="1"/>
          </p:cNvPicPr>
          <p:nvPr/>
        </p:nvPicPr>
        <p:blipFill>
          <a:blip r:embed="rId6"/>
          <a:srcRect b="6356"/>
          <a:stretch>
            <a:fillRect/>
          </a:stretch>
        </p:blipFill>
        <p:spPr>
          <a:xfrm>
            <a:off x="323850" y="3148013"/>
            <a:ext cx="2146300" cy="163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6288" y="3186113"/>
            <a:ext cx="2057400" cy="164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timg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688" y="3170238"/>
            <a:ext cx="2239962" cy="16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1476375" y="2057400"/>
            <a:ext cx="7040563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kern="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五彩缤纷    扇哪扇哪   飘哇飘哇</a:t>
            </a:r>
            <a:endParaRPr lang="en-US" altLang="zh-CN" sz="3200" b="1" kern="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kern="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你挤我碰    频频点头</a:t>
            </a:r>
            <a:endParaRPr lang="zh-CN" altLang="en-US" sz="3200" b="1" kern="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4213" y="627063"/>
            <a:ext cx="77279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2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625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秋天的雨，有一盒五彩缤纷的颜料。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1550" y="2859088"/>
            <a:ext cx="7632700" cy="19891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   这个句子直接告诉我们秋雨的色彩多，颜色鲜艳，后面其他句子具体写了秋天各种景物的不同色彩，都是围绕这句话写的。这样的句子我们把它叫做“中心句”。</a:t>
            </a:r>
            <a:endParaRPr lang="zh-CN" altLang="en-US" sz="2800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2843213" y="1444625"/>
            <a:ext cx="2928937" cy="1387475"/>
            <a:chOff x="2843293" y="1445404"/>
            <a:chExt cx="2928315" cy="1387096"/>
          </a:xfrm>
        </p:grpSpPr>
        <p:sp>
          <p:nvSpPr>
            <p:cNvPr id="16" name="爆炸形 2 15"/>
            <p:cNvSpPr/>
            <p:nvPr/>
          </p:nvSpPr>
          <p:spPr bwMode="auto">
            <a:xfrm rot="4589944">
              <a:off x="3613903" y="674795"/>
              <a:ext cx="1387096" cy="2928315"/>
            </a:xfrm>
            <a:prstGeom prst="irregularSeal2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40966" name="矩形 13"/>
            <p:cNvSpPr>
              <a:spLocks noChangeArrowheads="1"/>
            </p:cNvSpPr>
            <p:nvPr/>
          </p:nvSpPr>
          <p:spPr bwMode="auto">
            <a:xfrm>
              <a:off x="3369882" y="1643514"/>
              <a:ext cx="216015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zh-CN" altLang="en-US" sz="4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中心句</a:t>
              </a:r>
              <a:endPara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61" y="3795834"/>
            <a:ext cx="4013439" cy="134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187765" y="843630"/>
            <a:ext cx="7128495" cy="2086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朗读第</a:t>
            </a:r>
            <a:r>
              <a:rPr lang="en-US" altLang="zh-CN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3-4</a:t>
            </a:r>
            <a:r>
              <a:rPr lang="zh-CN" altLang="en-US" sz="36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自然段，用横线画出中心句，说一说是从哪些方面描写秋雨的。</a:t>
            </a:r>
            <a:endParaRPr lang="zh-CN" altLang="en-US" sz="3600" b="1" noProof="1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/>
          <p:cNvSpPr>
            <a:spLocks noChangeArrowheads="1"/>
          </p:cNvSpPr>
          <p:nvPr/>
        </p:nvSpPr>
        <p:spPr bwMode="auto">
          <a:xfrm>
            <a:off x="900113" y="339725"/>
            <a:ext cx="7245350" cy="3786188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秋天的雨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有一盒五彩缤纷的颜料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秋天的雨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藏着非常好闻的气味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秋天的雨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吹起了金色的小喇叭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87900" y="1131888"/>
            <a:ext cx="2244725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秋雨的色彩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16463" y="2565400"/>
            <a:ext cx="2244725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秋雨的气味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83038" y="4027488"/>
            <a:ext cx="3068637" cy="5857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秋雨带来的消息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 (7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5608" y="2759257"/>
            <a:ext cx="3528392" cy="234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5" name="文本框 1"/>
          <p:cNvSpPr txBox="1">
            <a:spLocks noChangeArrowheads="1"/>
          </p:cNvSpPr>
          <p:nvPr/>
        </p:nvSpPr>
        <p:spPr bwMode="auto">
          <a:xfrm>
            <a:off x="900113" y="812800"/>
            <a:ext cx="792003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300" b="1">
                <a:solidFill>
                  <a:srgbClr val="51352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秋天的雨，藏着非常好闻的气味。梨香香的，菠萝甜甜的，还有苹果、橘子，好多好多香甜的气味，都躲在小雨滴里呢！小朋友的脚，常被那香味勾住。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179388" y="165100"/>
            <a:ext cx="8280400" cy="647700"/>
          </a:xfrm>
          <a:prstGeom prst="rect">
            <a:avLst/>
          </a:prstGeom>
        </p:spPr>
        <p:txBody>
          <a:bodyPr/>
          <a:lstStyle/>
          <a:p>
            <a:pPr marL="342900" indent="-342900" defTabSz="231775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2800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找一找：秋天的雨里藏着哪些味道呢？</a:t>
            </a:r>
            <a:endParaRPr lang="zh-CN" altLang="en-US" sz="2800" b="1" kern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  <p:sp>
        <p:nvSpPr>
          <p:cNvPr id="4" name="矩形: 圆角 6"/>
          <p:cNvSpPr/>
          <p:nvPr/>
        </p:nvSpPr>
        <p:spPr>
          <a:xfrm>
            <a:off x="1042988" y="1460500"/>
            <a:ext cx="1152525" cy="534988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sp>
        <p:nvSpPr>
          <p:cNvPr id="5" name="矩形: 圆角 6"/>
          <p:cNvSpPr/>
          <p:nvPr/>
        </p:nvSpPr>
        <p:spPr>
          <a:xfrm>
            <a:off x="3492500" y="1460500"/>
            <a:ext cx="1150938" cy="534988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 rot="20426196">
            <a:off x="2772259" y="52137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932255">
            <a:off x="2483198" y="145897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39684" y="231365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367115">
            <a:off x="2061758" y="2651197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0102271">
            <a:off x="5983522" y="186015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673368">
            <a:off x="6085328" y="3088714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435257">
            <a:off x="7836698" y="399291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535618" y="404184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31572" y="128379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4801694">
            <a:off x="7991245" y="299797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9356081">
            <a:off x="2796138" y="327283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19338844">
            <a:off x="7428982" y="154001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31362" y="382581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19470065">
            <a:off x="5167173" y="39209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1777412">
            <a:off x="5695984" y="196725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2528037">
            <a:off x="6352463" y="142093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 rot="20115591">
            <a:off x="8292518" y="208962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19396186">
            <a:off x="7390350" y="312882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20029644">
            <a:off x="3019099" y="404054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21112174">
            <a:off x="4787488" y="7273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1555223">
            <a:off x="7859689" y="24768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19322417">
            <a:off x="4634018" y="32692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 rot="19205454">
            <a:off x="1550919" y="182554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232992" y="234008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417835">
            <a:off x="4982783" y="326375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19673368">
            <a:off x="4451727" y="389110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91412" y="234008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4801694">
            <a:off x="1462776" y="331508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1777412">
            <a:off x="2629192" y="221655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 rot="2528037">
            <a:off x="4768476" y="2000019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20115591">
            <a:off x="7495494" y="2857885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19321883">
            <a:off x="3218087" y="217376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1555223">
            <a:off x="6516157" y="261100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 rot="313524">
            <a:off x="2862809" y="375366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321549">
            <a:off x="6485092" y="69821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 rot="568373">
            <a:off x="1951655" y="101671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 rot="2674432">
            <a:off x="1276694" y="111790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rot="1742177">
            <a:off x="2869766" y="264780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21109292">
            <a:off x="1272788" y="2907225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244448">
            <a:off x="4830246" y="187841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21415545">
            <a:off x="4932052" y="236306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577434">
            <a:off x="6683422" y="352886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 rot="1742177">
            <a:off x="5410799" y="341761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rot="1742177">
            <a:off x="3869340" y="88356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6543871">
            <a:off x="7020848" y="251080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 rot="21098258">
            <a:off x="2555330" y="289395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21081021">
            <a:off x="6275706" y="107596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1742177">
            <a:off x="3078085" y="362526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 rot="21212242">
            <a:off x="1718733" y="429142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 rot="1642433">
            <a:off x="4863297" y="127220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 rot="4940380">
            <a:off x="908482" y="396091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 rot="257768">
            <a:off x="7086564" y="131347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 rot="21138363">
            <a:off x="6237074" y="240316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 rot="21064060">
            <a:off x="2906197" y="99019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 rot="3297400">
            <a:off x="6706413" y="201276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 rot="21064594">
            <a:off x="3538281" y="234996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 rot="20947631">
            <a:off x="397643" y="1843801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 rot="1742177">
            <a:off x="1257306" y="2550652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3160012">
            <a:off x="3819762" y="38144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 rot="21415545">
            <a:off x="3347877" y="25790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 rot="1742177">
            <a:off x="1138136" y="216071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 rot="6543871">
            <a:off x="309500" y="285102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 rot="3519589">
            <a:off x="1950421" y="1935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4270214">
            <a:off x="4047059" y="18929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 rot="257768">
            <a:off x="6342218" y="2393833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 rot="21064060">
            <a:off x="2144807" y="198469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3297400">
            <a:off x="5679576" y="276320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2055701">
            <a:off x="1709533" y="328960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 rot="20979505">
            <a:off x="4894648" y="40997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 rot="568373">
            <a:off x="1804007" y="62851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 rot="19578942">
            <a:off x="7484271" y="16414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 rot="19578942">
            <a:off x="7052221" y="63332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 rot="19578942">
            <a:off x="7340255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 rot="19578942">
            <a:off x="211463" y="2239253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 rot="19578942">
            <a:off x="423220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969296" y="2916148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165250" y="200387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685530" y="2219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337448" y="353778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16978" y="135579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368896" y="404184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33402" y="9957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486828" y="213972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7" name="矩形 116"/>
          <p:cNvSpPr/>
          <p:nvPr/>
        </p:nvSpPr>
        <p:spPr>
          <a:xfrm rot="21112174">
            <a:off x="1462047" y="373669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8" name="矩形 117"/>
          <p:cNvSpPr/>
          <p:nvPr/>
        </p:nvSpPr>
        <p:spPr>
          <a:xfrm rot="21112174">
            <a:off x="1322297" y="225096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9" name="矩形 118"/>
          <p:cNvSpPr/>
          <p:nvPr/>
        </p:nvSpPr>
        <p:spPr>
          <a:xfrm rot="3053795">
            <a:off x="5378042" y="130348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665040" y="396983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 rot="19367115">
            <a:off x="3665492" y="161023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2" name="矩形 121"/>
          <p:cNvSpPr/>
          <p:nvPr/>
        </p:nvSpPr>
        <p:spPr>
          <a:xfrm rot="19356081">
            <a:off x="4384580" y="21207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821434" y="193186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 rot="313524">
            <a:off x="4451251" y="2339933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 rot="21109292">
            <a:off x="2496924" y="17789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6" name="矩形 125"/>
          <p:cNvSpPr/>
          <p:nvPr/>
        </p:nvSpPr>
        <p:spPr>
          <a:xfrm rot="21098258">
            <a:off x="5207291" y="104434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 rot="4940380">
            <a:off x="5301924" y="15734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 rot="1742177">
            <a:off x="2917756" y="20704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 rot="2055701">
            <a:off x="1027943" y="313284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 rot="19578942">
            <a:off x="2443711" y="317535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025080" y="2916148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 rot="21112174">
            <a:off x="6362857" y="229653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5253482" y="25561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9" name="任意多边形 18"/>
          <p:cNvSpPr/>
          <p:nvPr/>
        </p:nvSpPr>
        <p:spPr bwMode="auto">
          <a:xfrm>
            <a:off x="971550" y="1419225"/>
            <a:ext cx="7453313" cy="2376488"/>
          </a:xfrm>
          <a:custGeom>
            <a:avLst/>
            <a:gdLst>
              <a:gd name="connsiteX0" fmla="*/ 0 w 3399194"/>
              <a:gd name="connsiteY0" fmla="*/ 0 h 914422"/>
              <a:gd name="connsiteX1" fmla="*/ 3399194 w 3399194"/>
              <a:gd name="connsiteY1" fmla="*/ 0 h 914422"/>
              <a:gd name="connsiteX2" fmla="*/ 3399194 w 3399194"/>
              <a:gd name="connsiteY2" fmla="*/ 914422 h 914422"/>
              <a:gd name="connsiteX3" fmla="*/ 0 w 3399194"/>
              <a:gd name="connsiteY3" fmla="*/ 914422 h 914422"/>
              <a:gd name="connsiteX4" fmla="*/ 0 w 3399194"/>
              <a:gd name="connsiteY4" fmla="*/ 0 h 91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9194" h="914422">
                <a:moveTo>
                  <a:pt x="0" y="0"/>
                </a:moveTo>
                <a:lnTo>
                  <a:pt x="3399194" y="0"/>
                </a:lnTo>
                <a:lnTo>
                  <a:pt x="3399194" y="914422"/>
                </a:lnTo>
                <a:lnTo>
                  <a:pt x="0" y="9144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tIns="68580" bIns="68580" spcCol="1270"/>
          <a:lstStyle/>
          <a:p>
            <a:pPr defTabSz="800100" eaLnBrk="1" hangingPunct="1">
              <a:lnSpc>
                <a:spcPct val="150000"/>
              </a:lnSpc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zh-CN" alt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钥  匙  缤  枚  </a:t>
            </a:r>
            <a:r>
              <a:rPr lang="zh-CN" altLang="en-US" sz="54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勾  </a:t>
            </a:r>
            <a:r>
              <a:rPr lang="zh-CN" alt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喇 </a:t>
            </a:r>
            <a:r>
              <a:rPr lang="zh-CN" altLang="en-US" sz="54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叭  </a:t>
            </a:r>
            <a:r>
              <a:rPr lang="zh-CN" altLang="en-US" sz="5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厚  曲  丰 </a:t>
            </a:r>
            <a:endParaRPr lang="en-US" altLang="zh-CN" sz="54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483350" y="2456201"/>
            <a:ext cx="1436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fēnɡ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1081088" y="1131888"/>
            <a:ext cx="1366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yào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2378075" y="1162050"/>
            <a:ext cx="111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shi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3817938" y="1166813"/>
            <a:ext cx="1366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bīn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5184775" y="1169988"/>
            <a:ext cx="1163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méi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6516135" y="1163638"/>
            <a:ext cx="1511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ɡōu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1008063" y="2445089"/>
            <a:ext cx="1189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lǎ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2411850" y="2445089"/>
            <a:ext cx="998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 err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bā</a:t>
            </a:r>
            <a:r>
              <a:rPr lang="en-US" altLang="zh-CN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3816350" y="2448264"/>
            <a:ext cx="1123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hòu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5184775" y="2448264"/>
            <a:ext cx="165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qǔ</a:t>
            </a:r>
            <a:endParaRPr lang="en-US" altLang="zh-CN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214313" y="142875"/>
            <a:ext cx="2071687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8206" name="图片 7" descr="花盆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6850"/>
            <a:ext cx="3571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30"/>
          <p:cNvSpPr txBox="1">
            <a:spLocks noChangeArrowheads="1"/>
          </p:cNvSpPr>
          <p:nvPr/>
        </p:nvSpPr>
        <p:spPr bwMode="auto">
          <a:xfrm>
            <a:off x="714375" y="71438"/>
            <a:ext cx="157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" name="Picture 5" descr="http://pic40.nipic.com/20140413/2531170_1539034820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9"/>
          <a:stretch>
            <a:fillRect/>
          </a:stretch>
        </p:blipFill>
        <p:spPr bwMode="auto">
          <a:xfrm>
            <a:off x="8369300" y="4084638"/>
            <a:ext cx="74136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组合 37"/>
          <p:cNvGrpSpPr/>
          <p:nvPr/>
        </p:nvGrpSpPr>
        <p:grpSpPr bwMode="auto">
          <a:xfrm>
            <a:off x="4581525" y="138113"/>
            <a:ext cx="3878263" cy="1079500"/>
            <a:chOff x="5072065" y="137889"/>
            <a:chExt cx="3387722" cy="1079416"/>
          </a:xfrm>
        </p:grpSpPr>
        <p:sp>
          <p:nvSpPr>
            <p:cNvPr id="42" name="云形标注 41"/>
            <p:cNvSpPr/>
            <p:nvPr/>
          </p:nvSpPr>
          <p:spPr>
            <a:xfrm>
              <a:off x="5072065" y="137889"/>
              <a:ext cx="3387722" cy="1079416"/>
            </a:xfrm>
            <a:prstGeom prst="cloudCallout">
              <a:avLst>
                <a:gd name="adj1" fmla="val 55758"/>
                <a:gd name="adj2" fmla="val 5539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211" name="矩形 31"/>
            <p:cNvSpPr>
              <a:spLocks noChangeArrowheads="1"/>
            </p:cNvSpPr>
            <p:nvPr/>
          </p:nvSpPr>
          <p:spPr bwMode="auto">
            <a:xfrm>
              <a:off x="5280211" y="175829"/>
              <a:ext cx="2971430" cy="95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你用什么好办法记住这些生字的呢？</a:t>
              </a:r>
              <a:endParaRPr lang="zh-CN" altLang="en-US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 (7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3768" y="2427740"/>
            <a:ext cx="3528392" cy="234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59" name="文本框 1"/>
          <p:cNvSpPr txBox="1">
            <a:spLocks noChangeArrowheads="1"/>
          </p:cNvSpPr>
          <p:nvPr/>
        </p:nvSpPr>
        <p:spPr bwMode="auto">
          <a:xfrm>
            <a:off x="1619250" y="771525"/>
            <a:ext cx="691356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小朋友的脚，常被那香味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勾住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1042988" y="1562100"/>
            <a:ext cx="3887787" cy="1404938"/>
          </a:xfrm>
          <a:prstGeom prst="cloudCallout">
            <a:avLst>
              <a:gd name="adj1" fmla="val -44797"/>
              <a:gd name="adj2" fmla="val 6429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116013" y="1716088"/>
            <a:ext cx="34575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香味怎么能“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勾住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”小朋友的脚呢？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 descr="timg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4163" y="3219795"/>
            <a:ext cx="2339845" cy="1646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img (2)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87765" y="2643755"/>
            <a:ext cx="1944215" cy="1454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79388" y="165100"/>
            <a:ext cx="8280400" cy="647700"/>
          </a:xfrm>
          <a:prstGeom prst="rect">
            <a:avLst/>
          </a:prstGeom>
        </p:spPr>
        <p:txBody>
          <a:bodyPr/>
          <a:lstStyle/>
          <a:p>
            <a:pPr marL="342900" indent="-342900" defTabSz="231775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2800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秋雨要告诉大家什么呢？</a:t>
            </a:r>
            <a:endParaRPr lang="zh-CN" altLang="en-US" sz="2800" b="1" kern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1331913" y="1063625"/>
            <a:ext cx="73993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325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秋天的雨，吹起了金色的小喇叭。它告诉大家，冬天快要来了。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云形标注 5"/>
          <p:cNvSpPr/>
          <p:nvPr/>
        </p:nvSpPr>
        <p:spPr bwMode="auto">
          <a:xfrm>
            <a:off x="3276600" y="2479675"/>
            <a:ext cx="3024188" cy="1387475"/>
          </a:xfrm>
          <a:prstGeom prst="cloudCallout">
            <a:avLst>
              <a:gd name="adj1" fmla="val -68946"/>
              <a:gd name="adj2" fmla="val 91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8100" tIns="38100" rIns="38100" bIns="38100" anchor="ctr"/>
          <a:lstStyle>
            <a:lvl1pPr marL="342900" defTabSz="825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>
              <a:defRPr/>
            </a:pPr>
            <a:endParaRPr lang="zh-CN" altLang="en-US" sz="4350" smtClean="0">
              <a:solidFill>
                <a:srgbClr val="000000"/>
              </a:solidFill>
              <a:latin typeface="Gill Sans"/>
              <a:ea typeface="MS PGothic" panose="020B0600070205080204" pitchFamily="34" charset="-128"/>
              <a:sym typeface="Gill Sans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328988" y="2890838"/>
            <a:ext cx="305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冬天快要来啦！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1"/>
          <p:cNvSpPr>
            <a:spLocks noChangeArrowheads="1"/>
          </p:cNvSpPr>
          <p:nvPr/>
        </p:nvSpPr>
        <p:spPr bwMode="auto">
          <a:xfrm>
            <a:off x="395288" y="987425"/>
            <a:ext cx="85693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小喜鹊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衔来树枝造房子，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小松鼠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找来松果当粮食，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小青蛙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在加紧挖洞，准备舒舒服服地睡大觉。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松柏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穿上厚厚的、油亮亮的衣裳，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杨树、柳树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的叶子飘到树妈妈的脚下。它们都在准备过冬了。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timg (2)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707940" y="3631037"/>
            <a:ext cx="1656115" cy="1239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179388" y="123825"/>
            <a:ext cx="8280400" cy="647700"/>
          </a:xfrm>
          <a:prstGeom prst="rect">
            <a:avLst/>
          </a:prstGeom>
        </p:spPr>
        <p:txBody>
          <a:bodyPr/>
          <a:lstStyle/>
          <a:p>
            <a:pPr marL="342900" indent="-342900" defTabSz="231775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2800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动物、植物们都是怎样为冬天做准备的？</a:t>
            </a:r>
            <a:endParaRPr lang="zh-CN" altLang="en-US" sz="2800" b="1" kern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200150" y="812800"/>
            <a:ext cx="2881313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小喜鹊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小松鼠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小青蛙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松柏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杨树、柳树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5781675" y="812800"/>
            <a:ext cx="1885950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准备粮食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挖洞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造房子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落叶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穿上衣裳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3984625" y="1371600"/>
            <a:ext cx="10858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endParaRPr lang="en-US" altLang="zh-CN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2484438" y="1276350"/>
            <a:ext cx="3297237" cy="12223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 flipV="1">
            <a:off x="2484438" y="1257300"/>
            <a:ext cx="3362325" cy="6048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2511425" y="1879600"/>
            <a:ext cx="3335338" cy="6953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2117725" y="3359150"/>
            <a:ext cx="3822700" cy="725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V="1">
            <a:off x="3348038" y="3436938"/>
            <a:ext cx="2498725" cy="5953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>
          <a:xfrm>
            <a:off x="30163" y="68263"/>
            <a:ext cx="2232025" cy="647700"/>
          </a:xfrm>
          <a:prstGeom prst="rect">
            <a:avLst/>
          </a:prstGeom>
        </p:spPr>
        <p:txBody>
          <a:bodyPr/>
          <a:lstStyle/>
          <a:p>
            <a:pPr marL="342900" indent="-342900" defTabSz="231775" eaLnBrk="1" hangingPunct="1">
              <a:buFont typeface="Wingdings" panose="05000000000000000000" pitchFamily="2" charset="2"/>
              <a:buChar char="Ø"/>
              <a:defRPr/>
            </a:pPr>
            <a:r>
              <a:rPr lang="zh-CN" altLang="en-US" sz="3200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连一连</a:t>
            </a:r>
            <a:endParaRPr lang="zh-CN" altLang="en-US" sz="3200" b="1" kern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40289" descr="6831389_103646526359_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8"/>
          <a:stretch>
            <a:fillRect/>
          </a:stretch>
        </p:blipFill>
        <p:spPr>
          <a:xfrm>
            <a:off x="1131888" y="-19050"/>
            <a:ext cx="3324225" cy="3300413"/>
          </a:xfrm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579438" y="842963"/>
            <a:ext cx="82407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000"/>
              <a:t>         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</a:rPr>
              <a:t>秋天的雨，带给大地的是一曲</a:t>
            </a:r>
            <a:r>
              <a:rPr lang="zh-CN" altLang="en-US" sz="33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丰收的歌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</a:rPr>
              <a:t>，带给小朋友的是一首</a:t>
            </a:r>
            <a:r>
              <a:rPr lang="zh-CN" altLang="en-US" sz="33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欢乐的歌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3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39750" y="2427288"/>
            <a:ext cx="8280400" cy="1893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0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秋天到了，孩子们可以欣赏美丽的景色，吃到各种各样美味的水果，秋天让孩子们收获种种欢乐，所以说“带给小朋友的是一首欢乐的歌”。</a:t>
            </a:r>
            <a:endParaRPr lang="zh-CN" altLang="en-US" sz="3000" b="1" dirty="0" smtClean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5" name="Rectangle 5"/>
          <p:cNvSpPr>
            <a:spLocks noChangeArrowheads="1"/>
          </p:cNvSpPr>
          <p:nvPr/>
        </p:nvSpPr>
        <p:spPr bwMode="auto">
          <a:xfrm>
            <a:off x="755650" y="814388"/>
            <a:ext cx="7245350" cy="320357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秋天的雨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有一盒五彩缤纷的颜料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秋天的雨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藏着非常好闻的气味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秋天的雨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吹起了金色的小喇叭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67175" y="1419225"/>
            <a:ext cx="2244725" cy="5857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秋雨的色彩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56063" y="2735263"/>
            <a:ext cx="2243137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秋雨的气味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97338" y="4017963"/>
            <a:ext cx="3068637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秋雨带来的消息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38125" y="98425"/>
            <a:ext cx="8280400" cy="6477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defTabSz="231775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说一说：你最喜欢哪一个部分？为什么？</a:t>
            </a:r>
            <a:endParaRPr lang="zh-CN" altLang="en-US" sz="2800" b="1" kern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201613" y="133350"/>
            <a:ext cx="8280400" cy="6477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defTabSz="231775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Gill Sans" charset="0"/>
              </a:rPr>
              <a:t>把你最喜欢的部分读给同学听，读出欢乐哦。</a:t>
            </a:r>
            <a:endParaRPr lang="zh-CN" altLang="en-US" sz="2800" b="1" kern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Gill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61" y="3795834"/>
            <a:ext cx="4013439" cy="134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899745" y="1116053"/>
            <a:ext cx="7776540" cy="24560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 noProof="1"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noProof="1">
                <a:solidFill>
                  <a:schemeClr val="tx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课文从秋雨的色彩、秋雨的气味、秋雨带来的消息三个方面描绘出一个美丽、丰收、欢乐的秋天，表达了作者对秋天的热爱和赞美之情。</a:t>
            </a:r>
            <a:endParaRPr lang="zh-CN" altLang="en-US" sz="3200" b="1" noProof="1"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1204" name="组合 1"/>
          <p:cNvGrpSpPr/>
          <p:nvPr/>
        </p:nvGrpSpPr>
        <p:grpSpPr bwMode="auto">
          <a:xfrm>
            <a:off x="277813" y="50800"/>
            <a:ext cx="2251075" cy="584200"/>
            <a:chOff x="251073" y="195486"/>
            <a:chExt cx="2249488" cy="585926"/>
          </a:xfrm>
        </p:grpSpPr>
        <p:sp>
          <p:nvSpPr>
            <p:cNvPr id="51205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课文主题</a:t>
              </a:r>
              <a:endParaRPr lang="zh-CN" altLang="en-US" sz="32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251073" y="771859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1207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" name="Freeform 5"/>
              <p:cNvSpPr/>
              <p:nvPr/>
            </p:nvSpPr>
            <p:spPr bwMode="auto">
              <a:xfrm>
                <a:off x="2479" y="1330"/>
                <a:ext cx="610" cy="423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2432" y="1335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3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左大括号 9"/>
          <p:cNvSpPr/>
          <p:nvPr/>
        </p:nvSpPr>
        <p:spPr>
          <a:xfrm>
            <a:off x="2932113" y="1139825"/>
            <a:ext cx="207962" cy="2714625"/>
          </a:xfrm>
          <a:prstGeom prst="leftBrace">
            <a:avLst>
              <a:gd name="adj1" fmla="val 80725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09925" y="992188"/>
            <a:ext cx="306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打开秋天的大门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左大括号 13"/>
          <p:cNvSpPr/>
          <p:nvPr/>
        </p:nvSpPr>
        <p:spPr>
          <a:xfrm flipH="1">
            <a:off x="6597650" y="1184275"/>
            <a:ext cx="231775" cy="2670175"/>
          </a:xfrm>
          <a:prstGeom prst="leftBrace">
            <a:avLst>
              <a:gd name="adj1" fmla="val 80725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516688" y="1971675"/>
            <a:ext cx="16637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喜爱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赞美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29050" y="1631950"/>
            <a:ext cx="248761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缤纷的色彩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好闻的气味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金色的喇叭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3605213" y="1806575"/>
            <a:ext cx="207962" cy="1409700"/>
          </a:xfrm>
          <a:prstGeom prst="leftBrace">
            <a:avLst>
              <a:gd name="adj1" fmla="val 80725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59113" y="3416300"/>
            <a:ext cx="3744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丰收之歌  欢乐之歌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 bwMode="auto">
          <a:xfrm>
            <a:off x="641350" y="1447800"/>
            <a:ext cx="2173288" cy="2098675"/>
            <a:chOff x="512805" y="1328450"/>
            <a:chExt cx="2172614" cy="209888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" cstate="print"/>
            <a:srcRect l="7294" r="61890"/>
            <a:stretch>
              <a:fillRect/>
            </a:stretch>
          </p:blipFill>
          <p:spPr bwMode="auto">
            <a:xfrm>
              <a:off x="512805" y="1853990"/>
              <a:ext cx="2172614" cy="15733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2248" name="TextBox 26"/>
            <p:cNvSpPr txBox="1">
              <a:spLocks noChangeArrowheads="1"/>
            </p:cNvSpPr>
            <p:nvPr/>
          </p:nvSpPr>
          <p:spPr bwMode="auto">
            <a:xfrm>
              <a:off x="555443" y="1328450"/>
              <a:ext cx="2087337" cy="52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秋天的雨</a:t>
              </a:r>
              <a:endParaRPr lang="zh-CN" altLang="en-US" sz="28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14675" y="1854200"/>
            <a:ext cx="641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特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点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2235" name="组合 1"/>
          <p:cNvGrpSpPr/>
          <p:nvPr/>
        </p:nvGrpSpPr>
        <p:grpSpPr bwMode="auto">
          <a:xfrm>
            <a:off x="277813" y="50800"/>
            <a:ext cx="2251075" cy="584200"/>
            <a:chOff x="251073" y="195486"/>
            <a:chExt cx="2249488" cy="585926"/>
          </a:xfrm>
        </p:grpSpPr>
        <p:sp>
          <p:nvSpPr>
            <p:cNvPr id="52237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板书设计</a:t>
              </a:r>
              <a:endParaRPr lang="zh-CN" altLang="en-US" sz="32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251073" y="771859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2239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>
                <a:off x="2479" y="1330"/>
                <a:ext cx="610" cy="423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0" name="Freeform 6"/>
              <p:cNvSpPr/>
              <p:nvPr/>
            </p:nvSpPr>
            <p:spPr bwMode="auto">
              <a:xfrm>
                <a:off x="2432" y="1335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31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32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3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4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3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5" grpId="0"/>
      <p:bldP spid="17" grpId="0"/>
      <p:bldP spid="18" grpId="0" animBg="1"/>
      <p:bldP spid="20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8955087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95710" y="771625"/>
            <a:ext cx="8197729" cy="219290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  <a:ea typeface="+mn-ea"/>
              </a:rPr>
              <a:t>    其他作家笔下的秋天又是什么样的呢？阅读课本</a:t>
            </a:r>
            <a:r>
              <a:rPr lang="en-US" altLang="zh-CN" sz="32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  <a:ea typeface="+mn-ea"/>
              </a:rPr>
              <a:t>21</a:t>
            </a:r>
            <a:r>
              <a:rPr lang="zh-CN" altLang="en-US" sz="3200" b="1" noProof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+mn-ea"/>
                <a:ea typeface="+mn-ea"/>
              </a:rPr>
              <a:t>页《迁徙的季节》节选，边读边思考：短文是从哪几个方面描写秋天的呢？</a:t>
            </a:r>
            <a:endParaRPr lang="zh-CN" altLang="en-US" sz="3200" b="1" noProof="1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908175" y="3228975"/>
            <a:ext cx="58324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迁徙 </a:t>
            </a:r>
            <a:r>
              <a:rPr lang="en-US" altLang="zh-CN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qiān xǐ</a:t>
            </a:r>
            <a:r>
              <a:rPr lang="zh-CN" altLang="en-US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蓟</a:t>
            </a:r>
            <a:r>
              <a:rPr lang="en-US" altLang="zh-CN"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jì</a:t>
            </a:r>
            <a:endParaRPr lang="zh-CN" altLang="en-US" sz="4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 txBox="1">
            <a:spLocks noChangeArrowheads="1"/>
          </p:cNvSpPr>
          <p:nvPr/>
        </p:nvSpPr>
        <p:spPr bwMode="auto">
          <a:xfrm>
            <a:off x="468313" y="792163"/>
            <a:ext cx="83772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一、填写恰当的量词。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275" name="矩形 37"/>
          <p:cNvSpPr>
            <a:spLocks noChangeArrowheads="1"/>
          </p:cNvSpPr>
          <p:nvPr/>
        </p:nvSpPr>
        <p:spPr bwMode="auto">
          <a:xfrm>
            <a:off x="481013" y="1654175"/>
            <a:ext cx="8086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一（    ）钥匙       一（    ）颜料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4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一（    ）邮票       一（    ）扇子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一（    ）歌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476375" y="17272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754688" y="1735138"/>
            <a:ext cx="79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盒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40"/>
          <p:cNvSpPr txBox="1">
            <a:spLocks noChangeArrowheads="1"/>
          </p:cNvSpPr>
          <p:nvPr/>
        </p:nvSpPr>
        <p:spPr bwMode="auto">
          <a:xfrm>
            <a:off x="1524000" y="2443163"/>
            <a:ext cx="79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枚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40"/>
          <p:cNvSpPr txBox="1">
            <a:spLocks noChangeArrowheads="1"/>
          </p:cNvSpPr>
          <p:nvPr/>
        </p:nvSpPr>
        <p:spPr bwMode="auto">
          <a:xfrm>
            <a:off x="5807075" y="2398713"/>
            <a:ext cx="79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40"/>
          <p:cNvSpPr txBox="1">
            <a:spLocks noChangeArrowheads="1"/>
          </p:cNvSpPr>
          <p:nvPr/>
        </p:nvSpPr>
        <p:spPr bwMode="auto">
          <a:xfrm>
            <a:off x="4211638" y="3076575"/>
            <a:ext cx="79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曲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4281" name="组合 1"/>
          <p:cNvGrpSpPr/>
          <p:nvPr/>
        </p:nvGrpSpPr>
        <p:grpSpPr bwMode="auto">
          <a:xfrm>
            <a:off x="179388" y="28575"/>
            <a:ext cx="2249487" cy="584200"/>
            <a:chOff x="251073" y="195486"/>
            <a:chExt cx="2249488" cy="585350"/>
          </a:xfrm>
        </p:grpSpPr>
        <p:sp>
          <p:nvSpPr>
            <p:cNvPr id="54283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  <a:endParaRPr lang="zh-CN" altLang="en-US" sz="32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51073" y="771292"/>
              <a:ext cx="201612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4285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1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4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4" name="Freeform 5"/>
              <p:cNvSpPr/>
              <p:nvPr/>
            </p:nvSpPr>
            <p:spPr bwMode="auto">
              <a:xfrm>
                <a:off x="2478" y="1330"/>
                <a:ext cx="611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2432" y="1334"/>
                <a:ext cx="634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30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9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20426196">
            <a:off x="2772259" y="52137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932255">
            <a:off x="2483198" y="145897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39684" y="231365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rot="19367115">
            <a:off x="2061758" y="291279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102271">
            <a:off x="5983522" y="186015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rot="19673368">
            <a:off x="6085328" y="3088714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20435257">
            <a:off x="7836698" y="399291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35618" y="404184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1572" y="128379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4801694">
            <a:off x="7991245" y="299797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 rot="19356081">
            <a:off x="2796138" y="327283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 rot="19338844">
            <a:off x="7428982" y="154001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1362" y="382581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470065">
            <a:off x="5167173" y="39209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rot="1777412">
            <a:off x="5695984" y="196725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528037">
            <a:off x="6352463" y="142093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20115591">
            <a:off x="8292518" y="208962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9396186">
            <a:off x="7390350" y="312882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029644">
            <a:off x="3019099" y="404054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21112174">
            <a:off x="4787488" y="7273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1555223">
            <a:off x="7859689" y="24768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 rot="19322417">
            <a:off x="4634018" y="32692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 rot="19205454">
            <a:off x="1550919" y="182554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232992" y="260168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417835">
            <a:off x="4982783" y="326375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 rot="19673368">
            <a:off x="4451727" y="389110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91412" y="260168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 rot="4801694">
            <a:off x="1462776" y="331508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 rot="1777412">
            <a:off x="2629192" y="221655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2528037">
            <a:off x="4768476" y="2000019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20115591">
            <a:off x="7495494" y="3119484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 rot="19321883">
            <a:off x="3218087" y="217376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 rot="1555223">
            <a:off x="6516157" y="28726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313524">
            <a:off x="2862809" y="375366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321549">
            <a:off x="6485092" y="69821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568373">
            <a:off x="1951655" y="101671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2674432">
            <a:off x="1276694" y="111790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1742177">
            <a:off x="2869766" y="29094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1109292">
            <a:off x="1272788" y="31688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44448">
            <a:off x="4830246" y="187841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 rot="21415545">
            <a:off x="4932052" y="26246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577434">
            <a:off x="6683422" y="352886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 rot="1742177">
            <a:off x="5410799" y="341761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742177">
            <a:off x="3869340" y="88356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6543871">
            <a:off x="7020848" y="251080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098258">
            <a:off x="2555330" y="315555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 rot="21081021">
            <a:off x="6275706" y="107596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742177">
            <a:off x="3078085" y="362526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21212242">
            <a:off x="1718733" y="429142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1642433">
            <a:off x="4863297" y="127220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4940380">
            <a:off x="908482" y="396091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257768">
            <a:off x="7086564" y="131347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21138363">
            <a:off x="6237074" y="266476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 rot="21064060">
            <a:off x="2906197" y="99019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3297400">
            <a:off x="6706413" y="201276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21064594">
            <a:off x="3538281" y="2611563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20947631">
            <a:off x="397643" y="1843801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 rot="1742177">
            <a:off x="1257306" y="2812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3160012">
            <a:off x="3819762" y="38144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21415545">
            <a:off x="3347877" y="284068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742177">
            <a:off x="1138136" y="216071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rot="6543871">
            <a:off x="309500" y="285102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3519589">
            <a:off x="1950421" y="1935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 rot="4270214">
            <a:off x="4047059" y="18929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257768">
            <a:off x="6342218" y="2655432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21064060">
            <a:off x="2144807" y="198469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 rot="3297400">
            <a:off x="5679576" y="30248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055701">
            <a:off x="1709533" y="328960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20979505">
            <a:off x="4894648" y="40997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568373">
            <a:off x="1804007" y="62851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 rot="19578942">
            <a:off x="7484271" y="16414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19578942">
            <a:off x="7052221" y="63332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 rot="19578942">
            <a:off x="7340255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19578942">
            <a:off x="211463" y="2239253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19578942">
            <a:off x="423220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969296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165250" y="200387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85530" y="2219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337448" y="353778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16978" y="135579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368896" y="404184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533402" y="9957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486828" y="240131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 rot="21112174">
            <a:off x="1462047" y="373669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矩形 93"/>
          <p:cNvSpPr/>
          <p:nvPr/>
        </p:nvSpPr>
        <p:spPr>
          <a:xfrm rot="21112174">
            <a:off x="1322297" y="25125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 rot="3053795">
            <a:off x="5378042" y="130348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3665040" y="396983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19367115">
            <a:off x="3665492" y="161023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 rot="19356081">
            <a:off x="4384580" y="21207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4821434" y="193186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313524">
            <a:off x="4451251" y="260153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21109292">
            <a:off x="2496924" y="17789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098258">
            <a:off x="5207291" y="104434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 rot="4940380">
            <a:off x="5301924" y="15734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 rot="1742177">
            <a:off x="2917756" y="20704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055701">
            <a:off x="1027943" y="313284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 rot="19578942">
            <a:off x="2443711" y="317535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025080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 rot="21112174">
            <a:off x="6362857" y="229653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5253482" y="281770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18" name="矩形 4"/>
          <p:cNvSpPr>
            <a:spLocks noChangeArrowheads="1"/>
          </p:cNvSpPr>
          <p:nvPr/>
        </p:nvSpPr>
        <p:spPr bwMode="auto">
          <a:xfrm>
            <a:off x="1117600" y="700088"/>
            <a:ext cx="7129463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钥匙   清凉   温柔   留意   盒子   颜料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争着   仙子   淡黄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好闻   梨子   勾住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喇叭   厚厚   一曲   丰收  油亮亮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飘哇飘哇  频频点头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一枚枚邮票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五彩缤纷  舒舒服服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755650" y="842963"/>
            <a:ext cx="7488238" cy="3529012"/>
          </a:xfrm>
          <a:prstGeom prst="roundRect">
            <a:avLst/>
          </a:prstGeom>
          <a:noFill/>
          <a:ln>
            <a:solidFill>
              <a:srgbClr val="FF00FF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9220" name="矩形 114"/>
          <p:cNvSpPr>
            <a:spLocks noChangeArrowheads="1"/>
          </p:cNvSpPr>
          <p:nvPr/>
        </p:nvSpPr>
        <p:spPr bwMode="auto">
          <a:xfrm>
            <a:off x="4518025" y="2033588"/>
            <a:ext cx="833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bɑ</a:t>
            </a:r>
            <a:endParaRPr lang="en-US" altLang="zh-CN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1" name="矩形 115"/>
          <p:cNvSpPr>
            <a:spLocks noChangeArrowheads="1"/>
          </p:cNvSpPr>
          <p:nvPr/>
        </p:nvSpPr>
        <p:spPr bwMode="auto">
          <a:xfrm>
            <a:off x="6011863" y="2716213"/>
            <a:ext cx="958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pín</a:t>
            </a:r>
            <a:endParaRPr lang="en-US" altLang="zh-CN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07950" y="101600"/>
            <a:ext cx="2303463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9223" name="图片 7" descr="花盆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575"/>
            <a:ext cx="5080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608013" y="-7938"/>
            <a:ext cx="1728787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  <a:endParaRPr lang="zh-CN" altLang="en-US" sz="4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20426196">
            <a:off x="2772259" y="52137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932255">
            <a:off x="2483198" y="145897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39684" y="231365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67115">
            <a:off x="2061758" y="291279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102271">
            <a:off x="5983522" y="186015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6085328" y="3088714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20435257">
            <a:off x="7836698" y="399291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35618" y="404184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1572" y="128379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4801694">
            <a:off x="7991245" y="299797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356081">
            <a:off x="2796138" y="327283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rot="19338844">
            <a:off x="7428982" y="154001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1362" y="382581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470065">
            <a:off x="5167173" y="39209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777412">
            <a:off x="5695984" y="196725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 rot="2528037">
            <a:off x="6352463" y="142093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20115591">
            <a:off x="8292518" y="208962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19396186">
            <a:off x="7390350" y="312882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0029644">
            <a:off x="3019099" y="404054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 rot="21112174">
            <a:off x="4787488" y="7273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1555223">
            <a:off x="7859689" y="24768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 rot="19322417">
            <a:off x="4634018" y="32692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 rot="19205454">
            <a:off x="1550919" y="182554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232992" y="260168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417835">
            <a:off x="4982783" y="326375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 rot="19673368">
            <a:off x="4451727" y="389110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91412" y="260168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4801694">
            <a:off x="1462776" y="331508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 rot="1777412">
            <a:off x="2629192" y="221655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 rot="2528037">
            <a:off x="4768476" y="2000019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20115591">
            <a:off x="7495494" y="3119484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9321883">
            <a:off x="3218087" y="217376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1555223">
            <a:off x="6516157" y="28726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313524">
            <a:off x="2862809" y="375366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321549">
            <a:off x="6485092" y="69821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568373">
            <a:off x="1951655" y="101671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2674432">
            <a:off x="1276694" y="111790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 rot="1742177">
            <a:off x="2869766" y="29094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21109292">
            <a:off x="1272788" y="31688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244448">
            <a:off x="4830246" y="187841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 rot="21415545">
            <a:off x="4932052" y="26246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577434">
            <a:off x="6683422" y="352886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1742177">
            <a:off x="5410799" y="341761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742177">
            <a:off x="3869340" y="88356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6543871">
            <a:off x="7020848" y="251080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21098258">
            <a:off x="2555330" y="315555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21081021">
            <a:off x="6275706" y="107596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1742177">
            <a:off x="3078085" y="362526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21212242">
            <a:off x="1718733" y="429142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1642433">
            <a:off x="4863297" y="127220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 rot="4940380">
            <a:off x="908482" y="396091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257768">
            <a:off x="7086564" y="131347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 rot="21138363">
            <a:off x="6237074" y="266476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21064060">
            <a:off x="2906197" y="99019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 rot="3297400">
            <a:off x="6706413" y="201276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 rot="21064594">
            <a:off x="3538281" y="2611563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20947631">
            <a:off x="397643" y="1843801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 rot="1742177">
            <a:off x="1257306" y="2812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 rot="3160012">
            <a:off x="3819762" y="38144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21415545">
            <a:off x="3347877" y="284068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1742177">
            <a:off x="1138136" y="216071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6543871">
            <a:off x="309500" y="285102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3519589">
            <a:off x="1950421" y="1935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 rot="4270214">
            <a:off x="4047059" y="18929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57768">
            <a:off x="6342218" y="2655432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 rot="21064060">
            <a:off x="2144807" y="198469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 rot="3297400">
            <a:off x="5679576" y="30248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2055701">
            <a:off x="1709533" y="328960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20979505">
            <a:off x="4894648" y="40997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 rot="568373">
            <a:off x="1804007" y="62851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19578942">
            <a:off x="7484271" y="16414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19578942">
            <a:off x="7052221" y="63332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rot="19578942">
            <a:off x="7340255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9578942">
            <a:off x="211463" y="2239253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19578942">
            <a:off x="423220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969296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165250" y="200387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685530" y="2219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337448" y="353778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16978" y="135579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368896" y="404184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33402" y="9957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486828" y="240131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 rot="21112174">
            <a:off x="1462047" y="373669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 rot="21112174">
            <a:off x="1322297" y="25125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 rot="3053795">
            <a:off x="5378042" y="130348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3665040" y="396983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 rot="19367115">
            <a:off x="3665492" y="161023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19356081">
            <a:off x="4384580" y="21207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4821434" y="193186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 rot="313524">
            <a:off x="4451251" y="260153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 rot="21109292">
            <a:off x="2496924" y="17789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21098258">
            <a:off x="5207291" y="104434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 rot="4940380">
            <a:off x="5301924" y="15734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 rot="1742177">
            <a:off x="2917756" y="20704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 rot="2055701">
            <a:off x="1027943" y="313284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 rot="19578942">
            <a:off x="2443711" y="317535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025080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 rot="21112174">
            <a:off x="6362857" y="229653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5253482" y="281770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298" name="文本框 1"/>
          <p:cNvSpPr txBox="1">
            <a:spLocks noChangeArrowheads="1"/>
          </p:cNvSpPr>
          <p:nvPr/>
        </p:nvSpPr>
        <p:spPr bwMode="auto">
          <a:xfrm>
            <a:off x="781050" y="403225"/>
            <a:ext cx="4679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二、根据课文内容填空。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5299" name="矩形 2"/>
          <p:cNvSpPr>
            <a:spLocks noChangeArrowheads="1"/>
          </p:cNvSpPr>
          <p:nvPr/>
        </p:nvSpPr>
        <p:spPr bwMode="auto">
          <a:xfrm>
            <a:off x="593725" y="1276350"/>
            <a:ext cx="79565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秋天的雨，有一盒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的颜料。你看，它把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给了银杏树，黄黄的叶子像一把把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，扇哪扇哪，扇走了夏天的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。它把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给了枫树，红红的枫叶像一枚枚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，飘哇飘哇，邮来了秋天的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683125" y="1289050"/>
            <a:ext cx="183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五彩缤纷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228850" y="1865313"/>
            <a:ext cx="1033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黄色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430338" y="2441575"/>
            <a:ext cx="1420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小扇子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7516813" y="2441575"/>
            <a:ext cx="103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炎热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430338" y="3025775"/>
            <a:ext cx="103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红色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956550" y="3025775"/>
            <a:ext cx="593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邮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92138" y="3609975"/>
            <a:ext cx="576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票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907088" y="3595688"/>
            <a:ext cx="1100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凉爽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矩形 7"/>
          <p:cNvSpPr>
            <a:spLocks noChangeArrowheads="1"/>
          </p:cNvSpPr>
          <p:nvPr/>
        </p:nvSpPr>
        <p:spPr bwMode="auto">
          <a:xfrm>
            <a:off x="1042988" y="1276350"/>
            <a:ext cx="7269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把课文中喜欢的句子抄下来，背一背。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秋天的雨还有很多颜色呢，请你拿出笔写一写或者画一画这些颜色吧！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6323" name="组合 1"/>
          <p:cNvGrpSpPr/>
          <p:nvPr/>
        </p:nvGrpSpPr>
        <p:grpSpPr bwMode="auto">
          <a:xfrm>
            <a:off x="277813" y="50800"/>
            <a:ext cx="2251075" cy="584200"/>
            <a:chOff x="251073" y="195486"/>
            <a:chExt cx="2249488" cy="585350"/>
          </a:xfrm>
        </p:grpSpPr>
        <p:sp>
          <p:nvSpPr>
            <p:cNvPr id="56325" name="文本框 13"/>
            <p:cNvSpPr txBox="1">
              <a:spLocks noChangeArrowheads="1"/>
            </p:cNvSpPr>
            <p:nvPr/>
          </p:nvSpPr>
          <p:spPr bwMode="auto">
            <a:xfrm>
              <a:off x="253093" y="195486"/>
              <a:ext cx="1943462" cy="58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课后作业</a:t>
              </a:r>
              <a:endParaRPr lang="zh-CN" altLang="en-US" sz="32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251073" y="771292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6327" name="Group 4"/>
            <p:cNvGrpSpPr>
              <a:grpSpLocks noChangeAspect="1"/>
            </p:cNvGrpSpPr>
            <p:nvPr/>
          </p:nvGrpSpPr>
          <p:grpSpPr bwMode="auto"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9" name="Freeform 5"/>
              <p:cNvSpPr/>
              <p:nvPr/>
            </p:nvSpPr>
            <p:spPr bwMode="auto">
              <a:xfrm>
                <a:off x="2479" y="1330"/>
                <a:ext cx="610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0" name="Freeform 6"/>
              <p:cNvSpPr/>
              <p:nvPr/>
            </p:nvSpPr>
            <p:spPr bwMode="auto">
              <a:xfrm>
                <a:off x="2432" y="1334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11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/>
              </a:p>
            </p:txBody>
          </p:sp>
          <p:sp>
            <p:nvSpPr>
              <p:cNvPr id="12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3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0842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357" name="Rectangle 30"/>
          <p:cNvSpPr>
            <a:spLocks noChangeArrowheads="1"/>
          </p:cNvSpPr>
          <p:nvPr/>
        </p:nvSpPr>
        <p:spPr bwMode="auto">
          <a:xfrm>
            <a:off x="5961063" y="1382713"/>
            <a:ext cx="31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322" name="Freeform 34"/>
          <p:cNvSpPr>
            <a:spLocks noChangeArrowheads="1"/>
          </p:cNvSpPr>
          <p:nvPr/>
        </p:nvSpPr>
        <p:spPr bwMode="auto">
          <a:xfrm>
            <a:off x="5981700" y="1389063"/>
            <a:ext cx="827088" cy="854075"/>
          </a:xfrm>
          <a:custGeom>
            <a:avLst/>
            <a:gdLst>
              <a:gd name="T0" fmla="*/ 2147483646 w 1302"/>
              <a:gd name="T1" fmla="*/ 2147483646 h 1346"/>
              <a:gd name="T2" fmla="*/ 2147483646 w 1302"/>
              <a:gd name="T3" fmla="*/ 2147483646 h 1346"/>
              <a:gd name="T4" fmla="*/ 2147483646 w 1302"/>
              <a:gd name="T5" fmla="*/ 2147483646 h 1346"/>
              <a:gd name="T6" fmla="*/ 2147483646 w 1302"/>
              <a:gd name="T7" fmla="*/ 2147483646 h 1346"/>
              <a:gd name="T8" fmla="*/ 2147483646 w 1302"/>
              <a:gd name="T9" fmla="*/ 2147483646 h 1346"/>
              <a:gd name="T10" fmla="*/ 2147483646 w 1302"/>
              <a:gd name="T11" fmla="*/ 2147483646 h 1346"/>
              <a:gd name="T12" fmla="*/ 2147483646 w 1302"/>
              <a:gd name="T13" fmla="*/ 2147483646 h 1346"/>
              <a:gd name="T14" fmla="*/ 2147483646 w 1302"/>
              <a:gd name="T15" fmla="*/ 2147483646 h 1346"/>
              <a:gd name="T16" fmla="*/ 2147483646 w 1302"/>
              <a:gd name="T17" fmla="*/ 2147483646 h 1346"/>
              <a:gd name="T18" fmla="*/ 2147483646 w 1302"/>
              <a:gd name="T19" fmla="*/ 2147483646 h 1346"/>
              <a:gd name="T20" fmla="*/ 2147483646 w 1302"/>
              <a:gd name="T21" fmla="*/ 2147483646 h 1346"/>
              <a:gd name="T22" fmla="*/ 2147483646 w 1302"/>
              <a:gd name="T23" fmla="*/ 2147483646 h 1346"/>
              <a:gd name="T24" fmla="*/ 2147483646 w 1302"/>
              <a:gd name="T25" fmla="*/ 2147483646 h 1346"/>
              <a:gd name="T26" fmla="*/ 2147483646 w 1302"/>
              <a:gd name="T27" fmla="*/ 2147483646 h 1346"/>
              <a:gd name="T28" fmla="*/ 0 w 1302"/>
              <a:gd name="T29" fmla="*/ 2147483646 h 1346"/>
              <a:gd name="T30" fmla="*/ 2147483646 w 1302"/>
              <a:gd name="T31" fmla="*/ 2147483646 h 1346"/>
              <a:gd name="T32" fmla="*/ 2147483646 w 1302"/>
              <a:gd name="T33" fmla="*/ 2147483646 h 1346"/>
              <a:gd name="T34" fmla="*/ 2147483646 w 1302"/>
              <a:gd name="T35" fmla="*/ 2147483646 h 1346"/>
              <a:gd name="T36" fmla="*/ 2147483646 w 1302"/>
              <a:gd name="T37" fmla="*/ 2147483646 h 1346"/>
              <a:gd name="T38" fmla="*/ 2147483646 w 1302"/>
              <a:gd name="T39" fmla="*/ 2147483646 h 1346"/>
              <a:gd name="T40" fmla="*/ 2147483646 w 1302"/>
              <a:gd name="T41" fmla="*/ 2147483646 h 1346"/>
              <a:gd name="T42" fmla="*/ 2147483646 w 1302"/>
              <a:gd name="T43" fmla="*/ 2147483646 h 1346"/>
              <a:gd name="T44" fmla="*/ 2147483646 w 1302"/>
              <a:gd name="T45" fmla="*/ 2147483646 h 1346"/>
              <a:gd name="T46" fmla="*/ 2147483646 w 1302"/>
              <a:gd name="T47" fmla="*/ 2147483646 h 1346"/>
              <a:gd name="T48" fmla="*/ 2147483646 w 1302"/>
              <a:gd name="T49" fmla="*/ 2147483646 h 1346"/>
              <a:gd name="T50" fmla="*/ 2147483646 w 1302"/>
              <a:gd name="T51" fmla="*/ 2147483646 h 1346"/>
              <a:gd name="T52" fmla="*/ 2147483646 w 1302"/>
              <a:gd name="T53" fmla="*/ 2147483646 h 1346"/>
              <a:gd name="T54" fmla="*/ 2147483646 w 1302"/>
              <a:gd name="T55" fmla="*/ 2147483646 h 1346"/>
              <a:gd name="T56" fmla="*/ 2147483646 w 1302"/>
              <a:gd name="T57" fmla="*/ 2147483646 h 1346"/>
              <a:gd name="T58" fmla="*/ 2147483646 w 1302"/>
              <a:gd name="T59" fmla="*/ 2147483646 h 1346"/>
              <a:gd name="T60" fmla="*/ 2147483646 w 1302"/>
              <a:gd name="T61" fmla="*/ 2147483646 h 1346"/>
              <a:gd name="T62" fmla="*/ 2147483646 w 1302"/>
              <a:gd name="T63" fmla="*/ 2147483646 h 1346"/>
              <a:gd name="T64" fmla="*/ 2147483646 w 1302"/>
              <a:gd name="T65" fmla="*/ 2147483646 h 1346"/>
              <a:gd name="T66" fmla="*/ 2147483646 w 1302"/>
              <a:gd name="T67" fmla="*/ 2147483646 h 1346"/>
              <a:gd name="T68" fmla="*/ 2147483646 w 1302"/>
              <a:gd name="T69" fmla="*/ 2147483646 h 1346"/>
              <a:gd name="T70" fmla="*/ 2147483646 w 1302"/>
              <a:gd name="T71" fmla="*/ 2147483646 h 1346"/>
              <a:gd name="T72" fmla="*/ 2147483646 w 1302"/>
              <a:gd name="T73" fmla="*/ 2147483646 h 1346"/>
              <a:gd name="T74" fmla="*/ 2147483646 w 1302"/>
              <a:gd name="T75" fmla="*/ 2147483646 h 1346"/>
              <a:gd name="T76" fmla="*/ 2147483646 w 1302"/>
              <a:gd name="T77" fmla="*/ 2147483646 h 1346"/>
              <a:gd name="T78" fmla="*/ 2147483646 w 1302"/>
              <a:gd name="T79" fmla="*/ 2147483646 h 1346"/>
              <a:gd name="T80" fmla="*/ 2147483646 w 1302"/>
              <a:gd name="T81" fmla="*/ 2147483646 h 1346"/>
              <a:gd name="T82" fmla="*/ 2147483646 w 1302"/>
              <a:gd name="T83" fmla="*/ 2147483646 h 1346"/>
              <a:gd name="T84" fmla="*/ 2147483646 w 1302"/>
              <a:gd name="T85" fmla="*/ 2147483646 h 1346"/>
              <a:gd name="T86" fmla="*/ 2147483646 w 1302"/>
              <a:gd name="T87" fmla="*/ 2147483646 h 1346"/>
              <a:gd name="T88" fmla="*/ 2147483646 w 1302"/>
              <a:gd name="T89" fmla="*/ 2147483646 h 1346"/>
              <a:gd name="T90" fmla="*/ 2147483646 w 1302"/>
              <a:gd name="T91" fmla="*/ 2147483646 h 1346"/>
              <a:gd name="T92" fmla="*/ 2147483646 w 1302"/>
              <a:gd name="T93" fmla="*/ 2147483646 h 1346"/>
              <a:gd name="T94" fmla="*/ 2147483646 w 1302"/>
              <a:gd name="T95" fmla="*/ 2147483646 h 1346"/>
              <a:gd name="T96" fmla="*/ 2147483646 w 1302"/>
              <a:gd name="T97" fmla="*/ 2147483646 h 1346"/>
              <a:gd name="T98" fmla="*/ 2147483646 w 1302"/>
              <a:gd name="T99" fmla="*/ 2147483646 h 1346"/>
              <a:gd name="T100" fmla="*/ 2147483646 w 1302"/>
              <a:gd name="T101" fmla="*/ 2147483646 h 1346"/>
              <a:gd name="T102" fmla="*/ 2147483646 w 1302"/>
              <a:gd name="T103" fmla="*/ 2147483646 h 1346"/>
              <a:gd name="T104" fmla="*/ 2147483646 w 1302"/>
              <a:gd name="T105" fmla="*/ 2147483646 h 1346"/>
              <a:gd name="T106" fmla="*/ 2147483646 w 1302"/>
              <a:gd name="T107" fmla="*/ 2147483646 h 1346"/>
              <a:gd name="T108" fmla="*/ 2147483646 w 1302"/>
              <a:gd name="T109" fmla="*/ 2147483646 h 1346"/>
              <a:gd name="T110" fmla="*/ 2147483646 w 1302"/>
              <a:gd name="T111" fmla="*/ 2147483646 h 1346"/>
              <a:gd name="T112" fmla="*/ 2147483646 w 1302"/>
              <a:gd name="T113" fmla="*/ 2147483646 h 1346"/>
              <a:gd name="T114" fmla="*/ 2147483646 w 1302"/>
              <a:gd name="T115" fmla="*/ 2147483646 h 134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02"/>
              <a:gd name="T175" fmla="*/ 0 h 1346"/>
              <a:gd name="T176" fmla="*/ 1302 w 1302"/>
              <a:gd name="T177" fmla="*/ 1346 h 134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02" h="1346">
                <a:moveTo>
                  <a:pt x="956" y="664"/>
                </a:moveTo>
                <a:lnTo>
                  <a:pt x="932" y="695"/>
                </a:lnTo>
                <a:lnTo>
                  <a:pt x="906" y="726"/>
                </a:lnTo>
                <a:lnTo>
                  <a:pt x="882" y="754"/>
                </a:lnTo>
                <a:lnTo>
                  <a:pt x="856" y="780"/>
                </a:lnTo>
                <a:lnTo>
                  <a:pt x="832" y="809"/>
                </a:lnTo>
                <a:lnTo>
                  <a:pt x="806" y="835"/>
                </a:lnTo>
                <a:lnTo>
                  <a:pt x="782" y="859"/>
                </a:lnTo>
                <a:lnTo>
                  <a:pt x="758" y="885"/>
                </a:lnTo>
                <a:lnTo>
                  <a:pt x="734" y="909"/>
                </a:lnTo>
                <a:lnTo>
                  <a:pt x="710" y="930"/>
                </a:lnTo>
                <a:lnTo>
                  <a:pt x="686" y="951"/>
                </a:lnTo>
                <a:lnTo>
                  <a:pt x="663" y="973"/>
                </a:lnTo>
                <a:lnTo>
                  <a:pt x="639" y="994"/>
                </a:lnTo>
                <a:lnTo>
                  <a:pt x="615" y="1013"/>
                </a:lnTo>
                <a:lnTo>
                  <a:pt x="591" y="1032"/>
                </a:lnTo>
                <a:lnTo>
                  <a:pt x="567" y="1051"/>
                </a:lnTo>
                <a:lnTo>
                  <a:pt x="543" y="1068"/>
                </a:lnTo>
                <a:lnTo>
                  <a:pt x="520" y="1085"/>
                </a:lnTo>
                <a:lnTo>
                  <a:pt x="472" y="1118"/>
                </a:lnTo>
                <a:lnTo>
                  <a:pt x="427" y="1146"/>
                </a:lnTo>
                <a:lnTo>
                  <a:pt x="379" y="1175"/>
                </a:lnTo>
                <a:lnTo>
                  <a:pt x="334" y="1201"/>
                </a:lnTo>
                <a:lnTo>
                  <a:pt x="288" y="1227"/>
                </a:lnTo>
                <a:lnTo>
                  <a:pt x="243" y="1251"/>
                </a:lnTo>
                <a:lnTo>
                  <a:pt x="200" y="1273"/>
                </a:lnTo>
                <a:lnTo>
                  <a:pt x="179" y="1284"/>
                </a:lnTo>
                <a:lnTo>
                  <a:pt x="160" y="1294"/>
                </a:lnTo>
                <a:lnTo>
                  <a:pt x="141" y="1303"/>
                </a:lnTo>
                <a:lnTo>
                  <a:pt x="124" y="1311"/>
                </a:lnTo>
                <a:lnTo>
                  <a:pt x="107" y="1318"/>
                </a:lnTo>
                <a:lnTo>
                  <a:pt x="90" y="1325"/>
                </a:lnTo>
                <a:lnTo>
                  <a:pt x="79" y="1330"/>
                </a:lnTo>
                <a:lnTo>
                  <a:pt x="64" y="1334"/>
                </a:lnTo>
                <a:lnTo>
                  <a:pt x="52" y="1339"/>
                </a:lnTo>
                <a:lnTo>
                  <a:pt x="43" y="1341"/>
                </a:lnTo>
                <a:lnTo>
                  <a:pt x="33" y="1344"/>
                </a:lnTo>
                <a:lnTo>
                  <a:pt x="24" y="1346"/>
                </a:lnTo>
                <a:lnTo>
                  <a:pt x="19" y="1346"/>
                </a:lnTo>
                <a:lnTo>
                  <a:pt x="12" y="1346"/>
                </a:lnTo>
                <a:lnTo>
                  <a:pt x="9" y="1344"/>
                </a:lnTo>
                <a:lnTo>
                  <a:pt x="5" y="1344"/>
                </a:lnTo>
                <a:lnTo>
                  <a:pt x="2" y="1344"/>
                </a:lnTo>
                <a:lnTo>
                  <a:pt x="0" y="1341"/>
                </a:lnTo>
                <a:lnTo>
                  <a:pt x="0" y="1339"/>
                </a:lnTo>
                <a:lnTo>
                  <a:pt x="2" y="1337"/>
                </a:lnTo>
                <a:lnTo>
                  <a:pt x="5" y="1332"/>
                </a:lnTo>
                <a:lnTo>
                  <a:pt x="9" y="1330"/>
                </a:lnTo>
                <a:lnTo>
                  <a:pt x="14" y="1322"/>
                </a:lnTo>
                <a:lnTo>
                  <a:pt x="21" y="1318"/>
                </a:lnTo>
                <a:lnTo>
                  <a:pt x="31" y="1311"/>
                </a:lnTo>
                <a:lnTo>
                  <a:pt x="40" y="1303"/>
                </a:lnTo>
                <a:lnTo>
                  <a:pt x="52" y="1294"/>
                </a:lnTo>
                <a:lnTo>
                  <a:pt x="67" y="1284"/>
                </a:lnTo>
                <a:lnTo>
                  <a:pt x="81" y="1275"/>
                </a:lnTo>
                <a:lnTo>
                  <a:pt x="95" y="1263"/>
                </a:lnTo>
                <a:lnTo>
                  <a:pt x="112" y="1251"/>
                </a:lnTo>
                <a:lnTo>
                  <a:pt x="131" y="1237"/>
                </a:lnTo>
                <a:lnTo>
                  <a:pt x="169" y="1211"/>
                </a:lnTo>
                <a:lnTo>
                  <a:pt x="207" y="1185"/>
                </a:lnTo>
                <a:lnTo>
                  <a:pt x="243" y="1158"/>
                </a:lnTo>
                <a:lnTo>
                  <a:pt x="279" y="1132"/>
                </a:lnTo>
                <a:lnTo>
                  <a:pt x="312" y="1106"/>
                </a:lnTo>
                <a:lnTo>
                  <a:pt x="346" y="1080"/>
                </a:lnTo>
                <a:lnTo>
                  <a:pt x="377" y="1054"/>
                </a:lnTo>
                <a:lnTo>
                  <a:pt x="408" y="1028"/>
                </a:lnTo>
                <a:lnTo>
                  <a:pt x="422" y="1016"/>
                </a:lnTo>
                <a:lnTo>
                  <a:pt x="439" y="1001"/>
                </a:lnTo>
                <a:lnTo>
                  <a:pt x="455" y="987"/>
                </a:lnTo>
                <a:lnTo>
                  <a:pt x="472" y="973"/>
                </a:lnTo>
                <a:lnTo>
                  <a:pt x="489" y="956"/>
                </a:lnTo>
                <a:lnTo>
                  <a:pt x="508" y="937"/>
                </a:lnTo>
                <a:lnTo>
                  <a:pt x="527" y="918"/>
                </a:lnTo>
                <a:lnTo>
                  <a:pt x="548" y="897"/>
                </a:lnTo>
                <a:lnTo>
                  <a:pt x="567" y="873"/>
                </a:lnTo>
                <a:lnTo>
                  <a:pt x="591" y="849"/>
                </a:lnTo>
                <a:lnTo>
                  <a:pt x="613" y="825"/>
                </a:lnTo>
                <a:lnTo>
                  <a:pt x="636" y="797"/>
                </a:lnTo>
                <a:lnTo>
                  <a:pt x="660" y="768"/>
                </a:lnTo>
                <a:lnTo>
                  <a:pt x="686" y="740"/>
                </a:lnTo>
                <a:lnTo>
                  <a:pt x="713" y="709"/>
                </a:lnTo>
                <a:lnTo>
                  <a:pt x="739" y="676"/>
                </a:lnTo>
                <a:lnTo>
                  <a:pt x="763" y="645"/>
                </a:lnTo>
                <a:lnTo>
                  <a:pt x="789" y="611"/>
                </a:lnTo>
                <a:lnTo>
                  <a:pt x="810" y="583"/>
                </a:lnTo>
                <a:lnTo>
                  <a:pt x="832" y="552"/>
                </a:lnTo>
                <a:lnTo>
                  <a:pt x="853" y="526"/>
                </a:lnTo>
                <a:lnTo>
                  <a:pt x="872" y="497"/>
                </a:lnTo>
                <a:lnTo>
                  <a:pt x="891" y="471"/>
                </a:lnTo>
                <a:lnTo>
                  <a:pt x="908" y="447"/>
                </a:lnTo>
                <a:lnTo>
                  <a:pt x="925" y="424"/>
                </a:lnTo>
                <a:lnTo>
                  <a:pt x="939" y="400"/>
                </a:lnTo>
                <a:lnTo>
                  <a:pt x="953" y="376"/>
                </a:lnTo>
                <a:lnTo>
                  <a:pt x="965" y="355"/>
                </a:lnTo>
                <a:lnTo>
                  <a:pt x="977" y="336"/>
                </a:lnTo>
                <a:lnTo>
                  <a:pt x="987" y="316"/>
                </a:lnTo>
                <a:lnTo>
                  <a:pt x="996" y="297"/>
                </a:lnTo>
                <a:lnTo>
                  <a:pt x="1004" y="278"/>
                </a:lnTo>
                <a:lnTo>
                  <a:pt x="1015" y="245"/>
                </a:lnTo>
                <a:lnTo>
                  <a:pt x="1020" y="228"/>
                </a:lnTo>
                <a:lnTo>
                  <a:pt x="1025" y="214"/>
                </a:lnTo>
                <a:lnTo>
                  <a:pt x="1030" y="198"/>
                </a:lnTo>
                <a:lnTo>
                  <a:pt x="1035" y="183"/>
                </a:lnTo>
                <a:lnTo>
                  <a:pt x="1039" y="171"/>
                </a:lnTo>
                <a:lnTo>
                  <a:pt x="1042" y="157"/>
                </a:lnTo>
                <a:lnTo>
                  <a:pt x="1046" y="145"/>
                </a:lnTo>
                <a:lnTo>
                  <a:pt x="1049" y="133"/>
                </a:lnTo>
                <a:lnTo>
                  <a:pt x="1049" y="124"/>
                </a:lnTo>
                <a:lnTo>
                  <a:pt x="1051" y="112"/>
                </a:lnTo>
                <a:lnTo>
                  <a:pt x="1051" y="102"/>
                </a:lnTo>
                <a:lnTo>
                  <a:pt x="1051" y="95"/>
                </a:lnTo>
                <a:lnTo>
                  <a:pt x="1049" y="86"/>
                </a:lnTo>
                <a:lnTo>
                  <a:pt x="1049" y="81"/>
                </a:lnTo>
                <a:lnTo>
                  <a:pt x="1044" y="67"/>
                </a:lnTo>
                <a:lnTo>
                  <a:pt x="1042" y="55"/>
                </a:lnTo>
                <a:lnTo>
                  <a:pt x="1042" y="45"/>
                </a:lnTo>
                <a:lnTo>
                  <a:pt x="1042" y="36"/>
                </a:lnTo>
                <a:lnTo>
                  <a:pt x="1044" y="29"/>
                </a:lnTo>
                <a:lnTo>
                  <a:pt x="1046" y="22"/>
                </a:lnTo>
                <a:lnTo>
                  <a:pt x="1051" y="14"/>
                </a:lnTo>
                <a:lnTo>
                  <a:pt x="1061" y="10"/>
                </a:lnTo>
                <a:lnTo>
                  <a:pt x="1068" y="5"/>
                </a:lnTo>
                <a:lnTo>
                  <a:pt x="1080" y="3"/>
                </a:lnTo>
                <a:lnTo>
                  <a:pt x="1089" y="3"/>
                </a:lnTo>
                <a:lnTo>
                  <a:pt x="1101" y="0"/>
                </a:lnTo>
                <a:lnTo>
                  <a:pt x="1113" y="3"/>
                </a:lnTo>
                <a:lnTo>
                  <a:pt x="1125" y="3"/>
                </a:lnTo>
                <a:lnTo>
                  <a:pt x="1139" y="5"/>
                </a:lnTo>
                <a:lnTo>
                  <a:pt x="1151" y="10"/>
                </a:lnTo>
                <a:lnTo>
                  <a:pt x="1163" y="14"/>
                </a:lnTo>
                <a:lnTo>
                  <a:pt x="1178" y="22"/>
                </a:lnTo>
                <a:lnTo>
                  <a:pt x="1190" y="26"/>
                </a:lnTo>
                <a:lnTo>
                  <a:pt x="1204" y="33"/>
                </a:lnTo>
                <a:lnTo>
                  <a:pt x="1230" y="50"/>
                </a:lnTo>
                <a:lnTo>
                  <a:pt x="1254" y="69"/>
                </a:lnTo>
                <a:lnTo>
                  <a:pt x="1266" y="76"/>
                </a:lnTo>
                <a:lnTo>
                  <a:pt x="1275" y="86"/>
                </a:lnTo>
                <a:lnTo>
                  <a:pt x="1285" y="95"/>
                </a:lnTo>
                <a:lnTo>
                  <a:pt x="1290" y="102"/>
                </a:lnTo>
                <a:lnTo>
                  <a:pt x="1294" y="112"/>
                </a:lnTo>
                <a:lnTo>
                  <a:pt x="1299" y="121"/>
                </a:lnTo>
                <a:lnTo>
                  <a:pt x="1299" y="129"/>
                </a:lnTo>
                <a:lnTo>
                  <a:pt x="1302" y="138"/>
                </a:lnTo>
                <a:lnTo>
                  <a:pt x="1299" y="148"/>
                </a:lnTo>
                <a:lnTo>
                  <a:pt x="1297" y="155"/>
                </a:lnTo>
                <a:lnTo>
                  <a:pt x="1297" y="160"/>
                </a:lnTo>
                <a:lnTo>
                  <a:pt x="1294" y="167"/>
                </a:lnTo>
                <a:lnTo>
                  <a:pt x="1290" y="176"/>
                </a:lnTo>
                <a:lnTo>
                  <a:pt x="1287" y="183"/>
                </a:lnTo>
                <a:lnTo>
                  <a:pt x="1282" y="193"/>
                </a:lnTo>
                <a:lnTo>
                  <a:pt x="1278" y="202"/>
                </a:lnTo>
                <a:lnTo>
                  <a:pt x="1273" y="212"/>
                </a:lnTo>
                <a:lnTo>
                  <a:pt x="1268" y="224"/>
                </a:lnTo>
                <a:lnTo>
                  <a:pt x="1261" y="236"/>
                </a:lnTo>
                <a:lnTo>
                  <a:pt x="1254" y="248"/>
                </a:lnTo>
                <a:lnTo>
                  <a:pt x="1247" y="262"/>
                </a:lnTo>
                <a:lnTo>
                  <a:pt x="1240" y="276"/>
                </a:lnTo>
                <a:lnTo>
                  <a:pt x="1232" y="290"/>
                </a:lnTo>
                <a:lnTo>
                  <a:pt x="1223" y="307"/>
                </a:lnTo>
                <a:lnTo>
                  <a:pt x="1213" y="324"/>
                </a:lnTo>
                <a:lnTo>
                  <a:pt x="1201" y="340"/>
                </a:lnTo>
                <a:lnTo>
                  <a:pt x="1190" y="359"/>
                </a:lnTo>
                <a:lnTo>
                  <a:pt x="1175" y="378"/>
                </a:lnTo>
                <a:lnTo>
                  <a:pt x="1161" y="397"/>
                </a:lnTo>
                <a:lnTo>
                  <a:pt x="1144" y="419"/>
                </a:lnTo>
                <a:lnTo>
                  <a:pt x="1128" y="443"/>
                </a:lnTo>
                <a:lnTo>
                  <a:pt x="1111" y="466"/>
                </a:lnTo>
                <a:lnTo>
                  <a:pt x="1092" y="490"/>
                </a:lnTo>
                <a:lnTo>
                  <a:pt x="1073" y="516"/>
                </a:lnTo>
                <a:lnTo>
                  <a:pt x="1051" y="542"/>
                </a:lnTo>
                <a:lnTo>
                  <a:pt x="1030" y="571"/>
                </a:lnTo>
                <a:lnTo>
                  <a:pt x="1006" y="602"/>
                </a:lnTo>
                <a:lnTo>
                  <a:pt x="982" y="633"/>
                </a:lnTo>
                <a:lnTo>
                  <a:pt x="956" y="66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23" name="Freeform 35"/>
          <p:cNvSpPr>
            <a:spLocks noChangeArrowheads="1"/>
          </p:cNvSpPr>
          <p:nvPr/>
        </p:nvSpPr>
        <p:spPr bwMode="auto">
          <a:xfrm>
            <a:off x="6719888" y="1492250"/>
            <a:ext cx="990600" cy="574675"/>
          </a:xfrm>
          <a:custGeom>
            <a:avLst/>
            <a:gdLst>
              <a:gd name="T0" fmla="*/ 2147483646 w 1559"/>
              <a:gd name="T1" fmla="*/ 2147483646 h 906"/>
              <a:gd name="T2" fmla="*/ 2147483646 w 1559"/>
              <a:gd name="T3" fmla="*/ 2147483646 h 906"/>
              <a:gd name="T4" fmla="*/ 2147483646 w 1559"/>
              <a:gd name="T5" fmla="*/ 2147483646 h 906"/>
              <a:gd name="T6" fmla="*/ 2147483646 w 1559"/>
              <a:gd name="T7" fmla="*/ 2147483646 h 906"/>
              <a:gd name="T8" fmla="*/ 2147483646 w 1559"/>
              <a:gd name="T9" fmla="*/ 2147483646 h 906"/>
              <a:gd name="T10" fmla="*/ 2147483646 w 1559"/>
              <a:gd name="T11" fmla="*/ 2147483646 h 906"/>
              <a:gd name="T12" fmla="*/ 2147483646 w 1559"/>
              <a:gd name="T13" fmla="*/ 2147483646 h 906"/>
              <a:gd name="T14" fmla="*/ 2147483646 w 1559"/>
              <a:gd name="T15" fmla="*/ 2147483646 h 906"/>
              <a:gd name="T16" fmla="*/ 2147483646 w 1559"/>
              <a:gd name="T17" fmla="*/ 2147483646 h 906"/>
              <a:gd name="T18" fmla="*/ 2147483646 w 1559"/>
              <a:gd name="T19" fmla="*/ 2147483646 h 906"/>
              <a:gd name="T20" fmla="*/ 2147483646 w 1559"/>
              <a:gd name="T21" fmla="*/ 2147483646 h 906"/>
              <a:gd name="T22" fmla="*/ 2147483646 w 1559"/>
              <a:gd name="T23" fmla="*/ 2147483646 h 906"/>
              <a:gd name="T24" fmla="*/ 2147483646 w 1559"/>
              <a:gd name="T25" fmla="*/ 2147483646 h 906"/>
              <a:gd name="T26" fmla="*/ 2147483646 w 1559"/>
              <a:gd name="T27" fmla="*/ 2147483646 h 906"/>
              <a:gd name="T28" fmla="*/ 2147483646 w 1559"/>
              <a:gd name="T29" fmla="*/ 2147483646 h 906"/>
              <a:gd name="T30" fmla="*/ 2147483646 w 1559"/>
              <a:gd name="T31" fmla="*/ 2147483646 h 906"/>
              <a:gd name="T32" fmla="*/ 2147483646 w 1559"/>
              <a:gd name="T33" fmla="*/ 2147483646 h 906"/>
              <a:gd name="T34" fmla="*/ 2147483646 w 1559"/>
              <a:gd name="T35" fmla="*/ 2147483646 h 906"/>
              <a:gd name="T36" fmla="*/ 2147483646 w 1559"/>
              <a:gd name="T37" fmla="*/ 2147483646 h 906"/>
              <a:gd name="T38" fmla="*/ 2147483646 w 1559"/>
              <a:gd name="T39" fmla="*/ 2147483646 h 906"/>
              <a:gd name="T40" fmla="*/ 2147483646 w 1559"/>
              <a:gd name="T41" fmla="*/ 2147483646 h 906"/>
              <a:gd name="T42" fmla="*/ 2147483646 w 1559"/>
              <a:gd name="T43" fmla="*/ 2147483646 h 906"/>
              <a:gd name="T44" fmla="*/ 2147483646 w 1559"/>
              <a:gd name="T45" fmla="*/ 2147483646 h 906"/>
              <a:gd name="T46" fmla="*/ 2147483646 w 1559"/>
              <a:gd name="T47" fmla="*/ 2147483646 h 906"/>
              <a:gd name="T48" fmla="*/ 2147483646 w 1559"/>
              <a:gd name="T49" fmla="*/ 2147483646 h 906"/>
              <a:gd name="T50" fmla="*/ 2147483646 w 1559"/>
              <a:gd name="T51" fmla="*/ 2147483646 h 906"/>
              <a:gd name="T52" fmla="*/ 2147483646 w 1559"/>
              <a:gd name="T53" fmla="*/ 2147483646 h 906"/>
              <a:gd name="T54" fmla="*/ 2147483646 w 1559"/>
              <a:gd name="T55" fmla="*/ 2147483646 h 906"/>
              <a:gd name="T56" fmla="*/ 2147483646 w 1559"/>
              <a:gd name="T57" fmla="*/ 2147483646 h 906"/>
              <a:gd name="T58" fmla="*/ 2147483646 w 1559"/>
              <a:gd name="T59" fmla="*/ 2147483646 h 906"/>
              <a:gd name="T60" fmla="*/ 2147483646 w 1559"/>
              <a:gd name="T61" fmla="*/ 2147483646 h 906"/>
              <a:gd name="T62" fmla="*/ 2147483646 w 1559"/>
              <a:gd name="T63" fmla="*/ 2147483646 h 906"/>
              <a:gd name="T64" fmla="*/ 2147483646 w 1559"/>
              <a:gd name="T65" fmla="*/ 2147483646 h 906"/>
              <a:gd name="T66" fmla="*/ 2147483646 w 1559"/>
              <a:gd name="T67" fmla="*/ 2147483646 h 906"/>
              <a:gd name="T68" fmla="*/ 2147483646 w 1559"/>
              <a:gd name="T69" fmla="*/ 2147483646 h 906"/>
              <a:gd name="T70" fmla="*/ 2147483646 w 1559"/>
              <a:gd name="T71" fmla="*/ 2147483646 h 906"/>
              <a:gd name="T72" fmla="*/ 2147483646 w 1559"/>
              <a:gd name="T73" fmla="*/ 2147483646 h 906"/>
              <a:gd name="T74" fmla="*/ 2147483646 w 1559"/>
              <a:gd name="T75" fmla="*/ 2147483646 h 906"/>
              <a:gd name="T76" fmla="*/ 2147483646 w 1559"/>
              <a:gd name="T77" fmla="*/ 2147483646 h 906"/>
              <a:gd name="T78" fmla="*/ 2147483646 w 1559"/>
              <a:gd name="T79" fmla="*/ 2147483646 h 906"/>
              <a:gd name="T80" fmla="*/ 2147483646 w 1559"/>
              <a:gd name="T81" fmla="*/ 2147483646 h 906"/>
              <a:gd name="T82" fmla="*/ 2147483646 w 1559"/>
              <a:gd name="T83" fmla="*/ 2147483646 h 906"/>
              <a:gd name="T84" fmla="*/ 2147483646 w 1559"/>
              <a:gd name="T85" fmla="*/ 2147483646 h 906"/>
              <a:gd name="T86" fmla="*/ 0 w 1559"/>
              <a:gd name="T87" fmla="*/ 2147483646 h 906"/>
              <a:gd name="T88" fmla="*/ 2147483646 w 1559"/>
              <a:gd name="T89" fmla="*/ 2147483646 h 906"/>
              <a:gd name="T90" fmla="*/ 2147483646 w 1559"/>
              <a:gd name="T91" fmla="*/ 2147483646 h 906"/>
              <a:gd name="T92" fmla="*/ 2147483646 w 1559"/>
              <a:gd name="T93" fmla="*/ 2147483646 h 906"/>
              <a:gd name="T94" fmla="*/ 2147483646 w 1559"/>
              <a:gd name="T95" fmla="*/ 2147483646 h 906"/>
              <a:gd name="T96" fmla="*/ 2147483646 w 1559"/>
              <a:gd name="T97" fmla="*/ 2147483646 h 906"/>
              <a:gd name="T98" fmla="*/ 2147483646 w 1559"/>
              <a:gd name="T99" fmla="*/ 2147483646 h 906"/>
              <a:gd name="T100" fmla="*/ 2147483646 w 1559"/>
              <a:gd name="T101" fmla="*/ 2147483646 h 906"/>
              <a:gd name="T102" fmla="*/ 2147483646 w 1559"/>
              <a:gd name="T103" fmla="*/ 2147483646 h 906"/>
              <a:gd name="T104" fmla="*/ 2147483646 w 1559"/>
              <a:gd name="T105" fmla="*/ 2147483646 h 906"/>
              <a:gd name="T106" fmla="*/ 2147483646 w 1559"/>
              <a:gd name="T107" fmla="*/ 2147483646 h 906"/>
              <a:gd name="T108" fmla="*/ 2147483646 w 1559"/>
              <a:gd name="T109" fmla="*/ 2147483646 h 906"/>
              <a:gd name="T110" fmla="*/ 2147483646 w 1559"/>
              <a:gd name="T111" fmla="*/ 2147483646 h 906"/>
              <a:gd name="T112" fmla="*/ 2147483646 w 1559"/>
              <a:gd name="T113" fmla="*/ 2147483646 h 906"/>
              <a:gd name="T114" fmla="*/ 2147483646 w 1559"/>
              <a:gd name="T115" fmla="*/ 2147483646 h 906"/>
              <a:gd name="T116" fmla="*/ 2147483646 w 1559"/>
              <a:gd name="T117" fmla="*/ 2147483646 h 90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559"/>
              <a:gd name="T178" fmla="*/ 0 h 906"/>
              <a:gd name="T179" fmla="*/ 1559 w 1559"/>
              <a:gd name="T180" fmla="*/ 906 h 90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559" h="906">
                <a:moveTo>
                  <a:pt x="1307" y="713"/>
                </a:moveTo>
                <a:lnTo>
                  <a:pt x="1338" y="723"/>
                </a:lnTo>
                <a:lnTo>
                  <a:pt x="1366" y="735"/>
                </a:lnTo>
                <a:lnTo>
                  <a:pt x="1393" y="742"/>
                </a:lnTo>
                <a:lnTo>
                  <a:pt x="1419" y="751"/>
                </a:lnTo>
                <a:lnTo>
                  <a:pt x="1440" y="759"/>
                </a:lnTo>
                <a:lnTo>
                  <a:pt x="1462" y="766"/>
                </a:lnTo>
                <a:lnTo>
                  <a:pt x="1481" y="773"/>
                </a:lnTo>
                <a:lnTo>
                  <a:pt x="1498" y="778"/>
                </a:lnTo>
                <a:lnTo>
                  <a:pt x="1512" y="782"/>
                </a:lnTo>
                <a:lnTo>
                  <a:pt x="1524" y="787"/>
                </a:lnTo>
                <a:lnTo>
                  <a:pt x="1533" y="792"/>
                </a:lnTo>
                <a:lnTo>
                  <a:pt x="1543" y="797"/>
                </a:lnTo>
                <a:lnTo>
                  <a:pt x="1550" y="799"/>
                </a:lnTo>
                <a:lnTo>
                  <a:pt x="1555" y="801"/>
                </a:lnTo>
                <a:lnTo>
                  <a:pt x="1557" y="804"/>
                </a:lnTo>
                <a:lnTo>
                  <a:pt x="1559" y="806"/>
                </a:lnTo>
                <a:lnTo>
                  <a:pt x="1557" y="808"/>
                </a:lnTo>
                <a:lnTo>
                  <a:pt x="1557" y="811"/>
                </a:lnTo>
                <a:lnTo>
                  <a:pt x="1552" y="816"/>
                </a:lnTo>
                <a:lnTo>
                  <a:pt x="1550" y="818"/>
                </a:lnTo>
                <a:lnTo>
                  <a:pt x="1545" y="820"/>
                </a:lnTo>
                <a:lnTo>
                  <a:pt x="1538" y="823"/>
                </a:lnTo>
                <a:lnTo>
                  <a:pt x="1531" y="828"/>
                </a:lnTo>
                <a:lnTo>
                  <a:pt x="1521" y="830"/>
                </a:lnTo>
                <a:lnTo>
                  <a:pt x="1512" y="835"/>
                </a:lnTo>
                <a:lnTo>
                  <a:pt x="1502" y="837"/>
                </a:lnTo>
                <a:lnTo>
                  <a:pt x="1490" y="839"/>
                </a:lnTo>
                <a:lnTo>
                  <a:pt x="1476" y="842"/>
                </a:lnTo>
                <a:lnTo>
                  <a:pt x="1462" y="847"/>
                </a:lnTo>
                <a:lnTo>
                  <a:pt x="1445" y="849"/>
                </a:lnTo>
                <a:lnTo>
                  <a:pt x="1428" y="851"/>
                </a:lnTo>
                <a:lnTo>
                  <a:pt x="1409" y="854"/>
                </a:lnTo>
                <a:lnTo>
                  <a:pt x="1371" y="863"/>
                </a:lnTo>
                <a:lnTo>
                  <a:pt x="1335" y="870"/>
                </a:lnTo>
                <a:lnTo>
                  <a:pt x="1302" y="875"/>
                </a:lnTo>
                <a:lnTo>
                  <a:pt x="1269" y="882"/>
                </a:lnTo>
                <a:lnTo>
                  <a:pt x="1238" y="887"/>
                </a:lnTo>
                <a:lnTo>
                  <a:pt x="1207" y="892"/>
                </a:lnTo>
                <a:lnTo>
                  <a:pt x="1147" y="901"/>
                </a:lnTo>
                <a:lnTo>
                  <a:pt x="1116" y="904"/>
                </a:lnTo>
                <a:lnTo>
                  <a:pt x="1090" y="906"/>
                </a:lnTo>
                <a:lnTo>
                  <a:pt x="1064" y="904"/>
                </a:lnTo>
                <a:lnTo>
                  <a:pt x="1042" y="901"/>
                </a:lnTo>
                <a:lnTo>
                  <a:pt x="1018" y="899"/>
                </a:lnTo>
                <a:lnTo>
                  <a:pt x="999" y="892"/>
                </a:lnTo>
                <a:lnTo>
                  <a:pt x="980" y="885"/>
                </a:lnTo>
                <a:lnTo>
                  <a:pt x="963" y="877"/>
                </a:lnTo>
                <a:lnTo>
                  <a:pt x="942" y="868"/>
                </a:lnTo>
                <a:lnTo>
                  <a:pt x="921" y="856"/>
                </a:lnTo>
                <a:lnTo>
                  <a:pt x="901" y="842"/>
                </a:lnTo>
                <a:lnTo>
                  <a:pt x="882" y="825"/>
                </a:lnTo>
                <a:lnTo>
                  <a:pt x="863" y="808"/>
                </a:lnTo>
                <a:lnTo>
                  <a:pt x="842" y="789"/>
                </a:lnTo>
                <a:lnTo>
                  <a:pt x="823" y="770"/>
                </a:lnTo>
                <a:lnTo>
                  <a:pt x="801" y="749"/>
                </a:lnTo>
                <a:lnTo>
                  <a:pt x="792" y="737"/>
                </a:lnTo>
                <a:lnTo>
                  <a:pt x="780" y="725"/>
                </a:lnTo>
                <a:lnTo>
                  <a:pt x="766" y="713"/>
                </a:lnTo>
                <a:lnTo>
                  <a:pt x="754" y="699"/>
                </a:lnTo>
                <a:lnTo>
                  <a:pt x="739" y="687"/>
                </a:lnTo>
                <a:lnTo>
                  <a:pt x="723" y="673"/>
                </a:lnTo>
                <a:lnTo>
                  <a:pt x="706" y="656"/>
                </a:lnTo>
                <a:lnTo>
                  <a:pt x="689" y="642"/>
                </a:lnTo>
                <a:lnTo>
                  <a:pt x="673" y="625"/>
                </a:lnTo>
                <a:lnTo>
                  <a:pt x="654" y="609"/>
                </a:lnTo>
                <a:lnTo>
                  <a:pt x="634" y="592"/>
                </a:lnTo>
                <a:lnTo>
                  <a:pt x="615" y="573"/>
                </a:lnTo>
                <a:lnTo>
                  <a:pt x="594" y="554"/>
                </a:lnTo>
                <a:lnTo>
                  <a:pt x="572" y="533"/>
                </a:lnTo>
                <a:lnTo>
                  <a:pt x="551" y="514"/>
                </a:lnTo>
                <a:lnTo>
                  <a:pt x="527" y="492"/>
                </a:lnTo>
                <a:lnTo>
                  <a:pt x="503" y="471"/>
                </a:lnTo>
                <a:lnTo>
                  <a:pt x="477" y="449"/>
                </a:lnTo>
                <a:lnTo>
                  <a:pt x="451" y="426"/>
                </a:lnTo>
                <a:lnTo>
                  <a:pt x="422" y="402"/>
                </a:lnTo>
                <a:lnTo>
                  <a:pt x="394" y="376"/>
                </a:lnTo>
                <a:lnTo>
                  <a:pt x="363" y="349"/>
                </a:lnTo>
                <a:lnTo>
                  <a:pt x="329" y="321"/>
                </a:lnTo>
                <a:lnTo>
                  <a:pt x="298" y="290"/>
                </a:lnTo>
                <a:lnTo>
                  <a:pt x="263" y="262"/>
                </a:lnTo>
                <a:lnTo>
                  <a:pt x="229" y="228"/>
                </a:lnTo>
                <a:lnTo>
                  <a:pt x="193" y="195"/>
                </a:lnTo>
                <a:lnTo>
                  <a:pt x="155" y="162"/>
                </a:lnTo>
                <a:lnTo>
                  <a:pt x="117" y="126"/>
                </a:lnTo>
                <a:lnTo>
                  <a:pt x="79" y="88"/>
                </a:lnTo>
                <a:lnTo>
                  <a:pt x="41" y="50"/>
                </a:lnTo>
                <a:lnTo>
                  <a:pt x="0" y="12"/>
                </a:lnTo>
                <a:lnTo>
                  <a:pt x="91" y="0"/>
                </a:lnTo>
                <a:lnTo>
                  <a:pt x="136" y="38"/>
                </a:lnTo>
                <a:lnTo>
                  <a:pt x="181" y="74"/>
                </a:lnTo>
                <a:lnTo>
                  <a:pt x="224" y="107"/>
                </a:lnTo>
                <a:lnTo>
                  <a:pt x="270" y="140"/>
                </a:lnTo>
                <a:lnTo>
                  <a:pt x="313" y="174"/>
                </a:lnTo>
                <a:lnTo>
                  <a:pt x="356" y="204"/>
                </a:lnTo>
                <a:lnTo>
                  <a:pt x="398" y="235"/>
                </a:lnTo>
                <a:lnTo>
                  <a:pt x="441" y="264"/>
                </a:lnTo>
                <a:lnTo>
                  <a:pt x="482" y="290"/>
                </a:lnTo>
                <a:lnTo>
                  <a:pt x="525" y="319"/>
                </a:lnTo>
                <a:lnTo>
                  <a:pt x="565" y="342"/>
                </a:lnTo>
                <a:lnTo>
                  <a:pt x="603" y="369"/>
                </a:lnTo>
                <a:lnTo>
                  <a:pt x="644" y="392"/>
                </a:lnTo>
                <a:lnTo>
                  <a:pt x="682" y="414"/>
                </a:lnTo>
                <a:lnTo>
                  <a:pt x="720" y="435"/>
                </a:lnTo>
                <a:lnTo>
                  <a:pt x="756" y="457"/>
                </a:lnTo>
                <a:lnTo>
                  <a:pt x="792" y="478"/>
                </a:lnTo>
                <a:lnTo>
                  <a:pt x="828" y="499"/>
                </a:lnTo>
                <a:lnTo>
                  <a:pt x="863" y="518"/>
                </a:lnTo>
                <a:lnTo>
                  <a:pt x="899" y="537"/>
                </a:lnTo>
                <a:lnTo>
                  <a:pt x="935" y="556"/>
                </a:lnTo>
                <a:lnTo>
                  <a:pt x="971" y="573"/>
                </a:lnTo>
                <a:lnTo>
                  <a:pt x="1004" y="590"/>
                </a:lnTo>
                <a:lnTo>
                  <a:pt x="1040" y="606"/>
                </a:lnTo>
                <a:lnTo>
                  <a:pt x="1073" y="623"/>
                </a:lnTo>
                <a:lnTo>
                  <a:pt x="1109" y="637"/>
                </a:lnTo>
                <a:lnTo>
                  <a:pt x="1142" y="652"/>
                </a:lnTo>
                <a:lnTo>
                  <a:pt x="1176" y="666"/>
                </a:lnTo>
                <a:lnTo>
                  <a:pt x="1242" y="690"/>
                </a:lnTo>
                <a:lnTo>
                  <a:pt x="1307" y="71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24" name="Freeform 36"/>
          <p:cNvSpPr>
            <a:spLocks noChangeArrowheads="1"/>
          </p:cNvSpPr>
          <p:nvPr/>
        </p:nvSpPr>
        <p:spPr bwMode="auto">
          <a:xfrm>
            <a:off x="6545263" y="1811338"/>
            <a:ext cx="428625" cy="125412"/>
          </a:xfrm>
          <a:custGeom>
            <a:avLst/>
            <a:gdLst>
              <a:gd name="T0" fmla="*/ 2147483646 w 677"/>
              <a:gd name="T1" fmla="*/ 2147483646 h 199"/>
              <a:gd name="T2" fmla="*/ 2147483646 w 677"/>
              <a:gd name="T3" fmla="*/ 2147483646 h 199"/>
              <a:gd name="T4" fmla="*/ 2147483646 w 677"/>
              <a:gd name="T5" fmla="*/ 2147483646 h 199"/>
              <a:gd name="T6" fmla="*/ 2147483646 w 677"/>
              <a:gd name="T7" fmla="*/ 2147483646 h 199"/>
              <a:gd name="T8" fmla="*/ 2147483646 w 677"/>
              <a:gd name="T9" fmla="*/ 2147483646 h 199"/>
              <a:gd name="T10" fmla="*/ 2147483646 w 677"/>
              <a:gd name="T11" fmla="*/ 2147483646 h 199"/>
              <a:gd name="T12" fmla="*/ 2147483646 w 677"/>
              <a:gd name="T13" fmla="*/ 2147483646 h 199"/>
              <a:gd name="T14" fmla="*/ 2147483646 w 677"/>
              <a:gd name="T15" fmla="*/ 2147483646 h 199"/>
              <a:gd name="T16" fmla="*/ 2147483646 w 677"/>
              <a:gd name="T17" fmla="*/ 2147483646 h 199"/>
              <a:gd name="T18" fmla="*/ 2147483646 w 677"/>
              <a:gd name="T19" fmla="*/ 2147483646 h 199"/>
              <a:gd name="T20" fmla="*/ 2147483646 w 677"/>
              <a:gd name="T21" fmla="*/ 2147483646 h 199"/>
              <a:gd name="T22" fmla="*/ 2147483646 w 677"/>
              <a:gd name="T23" fmla="*/ 2147483646 h 199"/>
              <a:gd name="T24" fmla="*/ 2147483646 w 677"/>
              <a:gd name="T25" fmla="*/ 2147483646 h 199"/>
              <a:gd name="T26" fmla="*/ 2147483646 w 677"/>
              <a:gd name="T27" fmla="*/ 2147483646 h 199"/>
              <a:gd name="T28" fmla="*/ 2147483646 w 677"/>
              <a:gd name="T29" fmla="*/ 2147483646 h 199"/>
              <a:gd name="T30" fmla="*/ 2147483646 w 677"/>
              <a:gd name="T31" fmla="*/ 2147483646 h 199"/>
              <a:gd name="T32" fmla="*/ 2147483646 w 677"/>
              <a:gd name="T33" fmla="*/ 2147483646 h 199"/>
              <a:gd name="T34" fmla="*/ 2147483646 w 677"/>
              <a:gd name="T35" fmla="*/ 2147483646 h 199"/>
              <a:gd name="T36" fmla="*/ 2147483646 w 677"/>
              <a:gd name="T37" fmla="*/ 2147483646 h 199"/>
              <a:gd name="T38" fmla="*/ 2147483646 w 677"/>
              <a:gd name="T39" fmla="*/ 2147483646 h 199"/>
              <a:gd name="T40" fmla="*/ 2147483646 w 677"/>
              <a:gd name="T41" fmla="*/ 2147483646 h 199"/>
              <a:gd name="T42" fmla="*/ 2147483646 w 677"/>
              <a:gd name="T43" fmla="*/ 2147483646 h 199"/>
              <a:gd name="T44" fmla="*/ 2147483646 w 677"/>
              <a:gd name="T45" fmla="*/ 2147483646 h 199"/>
              <a:gd name="T46" fmla="*/ 2147483646 w 677"/>
              <a:gd name="T47" fmla="*/ 2147483646 h 199"/>
              <a:gd name="T48" fmla="*/ 2147483646 w 677"/>
              <a:gd name="T49" fmla="*/ 2147483646 h 199"/>
              <a:gd name="T50" fmla="*/ 2147483646 w 677"/>
              <a:gd name="T51" fmla="*/ 2147483646 h 199"/>
              <a:gd name="T52" fmla="*/ 2147483646 w 677"/>
              <a:gd name="T53" fmla="*/ 2147483646 h 199"/>
              <a:gd name="T54" fmla="*/ 2147483646 w 677"/>
              <a:gd name="T55" fmla="*/ 2147483646 h 199"/>
              <a:gd name="T56" fmla="*/ 2147483646 w 677"/>
              <a:gd name="T57" fmla="*/ 2147483646 h 199"/>
              <a:gd name="T58" fmla="*/ 2147483646 w 677"/>
              <a:gd name="T59" fmla="*/ 2147483646 h 199"/>
              <a:gd name="T60" fmla="*/ 2147483646 w 677"/>
              <a:gd name="T61" fmla="*/ 2147483646 h 199"/>
              <a:gd name="T62" fmla="*/ 2147483646 w 677"/>
              <a:gd name="T63" fmla="*/ 2147483646 h 199"/>
              <a:gd name="T64" fmla="*/ 2147483646 w 677"/>
              <a:gd name="T65" fmla="*/ 0 h 199"/>
              <a:gd name="T66" fmla="*/ 2147483646 w 677"/>
              <a:gd name="T67" fmla="*/ 2147483646 h 199"/>
              <a:gd name="T68" fmla="*/ 2147483646 w 677"/>
              <a:gd name="T69" fmla="*/ 2147483646 h 199"/>
              <a:gd name="T70" fmla="*/ 2147483646 w 677"/>
              <a:gd name="T71" fmla="*/ 2147483646 h 199"/>
              <a:gd name="T72" fmla="*/ 2147483646 w 677"/>
              <a:gd name="T73" fmla="*/ 2147483646 h 199"/>
              <a:gd name="T74" fmla="*/ 2147483646 w 677"/>
              <a:gd name="T75" fmla="*/ 2147483646 h 199"/>
              <a:gd name="T76" fmla="*/ 2147483646 w 677"/>
              <a:gd name="T77" fmla="*/ 2147483646 h 199"/>
              <a:gd name="T78" fmla="*/ 2147483646 w 677"/>
              <a:gd name="T79" fmla="*/ 2147483646 h 1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77"/>
              <a:gd name="T121" fmla="*/ 0 h 199"/>
              <a:gd name="T122" fmla="*/ 677 w 677"/>
              <a:gd name="T123" fmla="*/ 199 h 19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77" h="199">
                <a:moveTo>
                  <a:pt x="677" y="47"/>
                </a:moveTo>
                <a:lnTo>
                  <a:pt x="677" y="52"/>
                </a:lnTo>
                <a:lnTo>
                  <a:pt x="672" y="57"/>
                </a:lnTo>
                <a:lnTo>
                  <a:pt x="667" y="62"/>
                </a:lnTo>
                <a:lnTo>
                  <a:pt x="663" y="66"/>
                </a:lnTo>
                <a:lnTo>
                  <a:pt x="653" y="73"/>
                </a:lnTo>
                <a:lnTo>
                  <a:pt x="643" y="78"/>
                </a:lnTo>
                <a:lnTo>
                  <a:pt x="632" y="83"/>
                </a:lnTo>
                <a:lnTo>
                  <a:pt x="617" y="90"/>
                </a:lnTo>
                <a:lnTo>
                  <a:pt x="601" y="95"/>
                </a:lnTo>
                <a:lnTo>
                  <a:pt x="584" y="102"/>
                </a:lnTo>
                <a:lnTo>
                  <a:pt x="562" y="109"/>
                </a:lnTo>
                <a:lnTo>
                  <a:pt x="541" y="114"/>
                </a:lnTo>
                <a:lnTo>
                  <a:pt x="517" y="121"/>
                </a:lnTo>
                <a:lnTo>
                  <a:pt x="493" y="128"/>
                </a:lnTo>
                <a:lnTo>
                  <a:pt x="465" y="135"/>
                </a:lnTo>
                <a:lnTo>
                  <a:pt x="436" y="140"/>
                </a:lnTo>
                <a:lnTo>
                  <a:pt x="405" y="147"/>
                </a:lnTo>
                <a:lnTo>
                  <a:pt x="376" y="154"/>
                </a:lnTo>
                <a:lnTo>
                  <a:pt x="348" y="159"/>
                </a:lnTo>
                <a:lnTo>
                  <a:pt x="322" y="166"/>
                </a:lnTo>
                <a:lnTo>
                  <a:pt x="298" y="171"/>
                </a:lnTo>
                <a:lnTo>
                  <a:pt x="276" y="176"/>
                </a:lnTo>
                <a:lnTo>
                  <a:pt x="255" y="180"/>
                </a:lnTo>
                <a:lnTo>
                  <a:pt x="236" y="183"/>
                </a:lnTo>
                <a:lnTo>
                  <a:pt x="219" y="188"/>
                </a:lnTo>
                <a:lnTo>
                  <a:pt x="202" y="190"/>
                </a:lnTo>
                <a:lnTo>
                  <a:pt x="188" y="192"/>
                </a:lnTo>
                <a:lnTo>
                  <a:pt x="176" y="195"/>
                </a:lnTo>
                <a:lnTo>
                  <a:pt x="164" y="197"/>
                </a:lnTo>
                <a:lnTo>
                  <a:pt x="155" y="199"/>
                </a:lnTo>
                <a:lnTo>
                  <a:pt x="145" y="199"/>
                </a:lnTo>
                <a:lnTo>
                  <a:pt x="138" y="199"/>
                </a:lnTo>
                <a:lnTo>
                  <a:pt x="126" y="199"/>
                </a:lnTo>
                <a:lnTo>
                  <a:pt x="109" y="197"/>
                </a:lnTo>
                <a:lnTo>
                  <a:pt x="95" y="195"/>
                </a:lnTo>
                <a:lnTo>
                  <a:pt x="78" y="190"/>
                </a:lnTo>
                <a:lnTo>
                  <a:pt x="59" y="185"/>
                </a:lnTo>
                <a:lnTo>
                  <a:pt x="43" y="180"/>
                </a:lnTo>
                <a:lnTo>
                  <a:pt x="21" y="173"/>
                </a:lnTo>
                <a:lnTo>
                  <a:pt x="0" y="164"/>
                </a:lnTo>
                <a:lnTo>
                  <a:pt x="2" y="161"/>
                </a:lnTo>
                <a:lnTo>
                  <a:pt x="4" y="159"/>
                </a:lnTo>
                <a:lnTo>
                  <a:pt x="7" y="157"/>
                </a:lnTo>
                <a:lnTo>
                  <a:pt x="12" y="152"/>
                </a:lnTo>
                <a:lnTo>
                  <a:pt x="19" y="147"/>
                </a:lnTo>
                <a:lnTo>
                  <a:pt x="26" y="142"/>
                </a:lnTo>
                <a:lnTo>
                  <a:pt x="35" y="138"/>
                </a:lnTo>
                <a:lnTo>
                  <a:pt x="45" y="131"/>
                </a:lnTo>
                <a:lnTo>
                  <a:pt x="57" y="126"/>
                </a:lnTo>
                <a:lnTo>
                  <a:pt x="71" y="119"/>
                </a:lnTo>
                <a:lnTo>
                  <a:pt x="86" y="111"/>
                </a:lnTo>
                <a:lnTo>
                  <a:pt x="102" y="104"/>
                </a:lnTo>
                <a:lnTo>
                  <a:pt x="121" y="97"/>
                </a:lnTo>
                <a:lnTo>
                  <a:pt x="140" y="88"/>
                </a:lnTo>
                <a:lnTo>
                  <a:pt x="162" y="81"/>
                </a:lnTo>
                <a:lnTo>
                  <a:pt x="183" y="71"/>
                </a:lnTo>
                <a:lnTo>
                  <a:pt x="231" y="59"/>
                </a:lnTo>
                <a:lnTo>
                  <a:pt x="276" y="47"/>
                </a:lnTo>
                <a:lnTo>
                  <a:pt x="322" y="35"/>
                </a:lnTo>
                <a:lnTo>
                  <a:pt x="364" y="26"/>
                </a:lnTo>
                <a:lnTo>
                  <a:pt x="407" y="19"/>
                </a:lnTo>
                <a:lnTo>
                  <a:pt x="448" y="12"/>
                </a:lnTo>
                <a:lnTo>
                  <a:pt x="488" y="7"/>
                </a:lnTo>
                <a:lnTo>
                  <a:pt x="529" y="0"/>
                </a:lnTo>
                <a:lnTo>
                  <a:pt x="546" y="0"/>
                </a:lnTo>
                <a:lnTo>
                  <a:pt x="565" y="2"/>
                </a:lnTo>
                <a:lnTo>
                  <a:pt x="579" y="2"/>
                </a:lnTo>
                <a:lnTo>
                  <a:pt x="596" y="2"/>
                </a:lnTo>
                <a:lnTo>
                  <a:pt x="608" y="4"/>
                </a:lnTo>
                <a:lnTo>
                  <a:pt x="620" y="7"/>
                </a:lnTo>
                <a:lnTo>
                  <a:pt x="632" y="9"/>
                </a:lnTo>
                <a:lnTo>
                  <a:pt x="641" y="12"/>
                </a:lnTo>
                <a:lnTo>
                  <a:pt x="651" y="14"/>
                </a:lnTo>
                <a:lnTo>
                  <a:pt x="658" y="16"/>
                </a:lnTo>
                <a:lnTo>
                  <a:pt x="663" y="21"/>
                </a:lnTo>
                <a:lnTo>
                  <a:pt x="667" y="26"/>
                </a:lnTo>
                <a:lnTo>
                  <a:pt x="672" y="31"/>
                </a:lnTo>
                <a:lnTo>
                  <a:pt x="674" y="35"/>
                </a:lnTo>
                <a:lnTo>
                  <a:pt x="677" y="40"/>
                </a:lnTo>
                <a:lnTo>
                  <a:pt x="677" y="4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25" name="Freeform 37"/>
          <p:cNvSpPr>
            <a:spLocks noChangeArrowheads="1"/>
          </p:cNvSpPr>
          <p:nvPr/>
        </p:nvSpPr>
        <p:spPr bwMode="auto">
          <a:xfrm>
            <a:off x="6427788" y="2097088"/>
            <a:ext cx="176212" cy="336550"/>
          </a:xfrm>
          <a:custGeom>
            <a:avLst/>
            <a:gdLst>
              <a:gd name="T0" fmla="*/ 2147483646 w 277"/>
              <a:gd name="T1" fmla="*/ 2147483646 h 528"/>
              <a:gd name="T2" fmla="*/ 2147483646 w 277"/>
              <a:gd name="T3" fmla="*/ 2147483646 h 528"/>
              <a:gd name="T4" fmla="*/ 2147483646 w 277"/>
              <a:gd name="T5" fmla="*/ 2147483646 h 528"/>
              <a:gd name="T6" fmla="*/ 2147483646 w 277"/>
              <a:gd name="T7" fmla="*/ 2147483646 h 528"/>
              <a:gd name="T8" fmla="*/ 2147483646 w 277"/>
              <a:gd name="T9" fmla="*/ 2147483646 h 528"/>
              <a:gd name="T10" fmla="*/ 2147483646 w 277"/>
              <a:gd name="T11" fmla="*/ 2147483646 h 528"/>
              <a:gd name="T12" fmla="*/ 2147483646 w 277"/>
              <a:gd name="T13" fmla="*/ 2147483646 h 528"/>
              <a:gd name="T14" fmla="*/ 2147483646 w 277"/>
              <a:gd name="T15" fmla="*/ 2147483646 h 528"/>
              <a:gd name="T16" fmla="*/ 2147483646 w 277"/>
              <a:gd name="T17" fmla="*/ 2147483646 h 528"/>
              <a:gd name="T18" fmla="*/ 2147483646 w 277"/>
              <a:gd name="T19" fmla="*/ 2147483646 h 528"/>
              <a:gd name="T20" fmla="*/ 2147483646 w 277"/>
              <a:gd name="T21" fmla="*/ 2147483646 h 528"/>
              <a:gd name="T22" fmla="*/ 2147483646 w 277"/>
              <a:gd name="T23" fmla="*/ 2147483646 h 528"/>
              <a:gd name="T24" fmla="*/ 2147483646 w 277"/>
              <a:gd name="T25" fmla="*/ 2147483646 h 528"/>
              <a:gd name="T26" fmla="*/ 2147483646 w 277"/>
              <a:gd name="T27" fmla="*/ 2147483646 h 528"/>
              <a:gd name="T28" fmla="*/ 2147483646 w 277"/>
              <a:gd name="T29" fmla="*/ 2147483646 h 528"/>
              <a:gd name="T30" fmla="*/ 2147483646 w 277"/>
              <a:gd name="T31" fmla="*/ 2147483646 h 528"/>
              <a:gd name="T32" fmla="*/ 2147483646 w 277"/>
              <a:gd name="T33" fmla="*/ 2147483646 h 528"/>
              <a:gd name="T34" fmla="*/ 2147483646 w 277"/>
              <a:gd name="T35" fmla="*/ 2147483646 h 528"/>
              <a:gd name="T36" fmla="*/ 2147483646 w 277"/>
              <a:gd name="T37" fmla="*/ 2147483646 h 528"/>
              <a:gd name="T38" fmla="*/ 2147483646 w 277"/>
              <a:gd name="T39" fmla="*/ 2147483646 h 528"/>
              <a:gd name="T40" fmla="*/ 2147483646 w 277"/>
              <a:gd name="T41" fmla="*/ 2147483646 h 528"/>
              <a:gd name="T42" fmla="*/ 2147483646 w 277"/>
              <a:gd name="T43" fmla="*/ 2147483646 h 528"/>
              <a:gd name="T44" fmla="*/ 2147483646 w 277"/>
              <a:gd name="T45" fmla="*/ 2147483646 h 528"/>
              <a:gd name="T46" fmla="*/ 2147483646 w 277"/>
              <a:gd name="T47" fmla="*/ 2147483646 h 528"/>
              <a:gd name="T48" fmla="*/ 2147483646 w 277"/>
              <a:gd name="T49" fmla="*/ 2147483646 h 528"/>
              <a:gd name="T50" fmla="*/ 2147483646 w 277"/>
              <a:gd name="T51" fmla="*/ 2147483646 h 528"/>
              <a:gd name="T52" fmla="*/ 2147483646 w 277"/>
              <a:gd name="T53" fmla="*/ 2147483646 h 528"/>
              <a:gd name="T54" fmla="*/ 2147483646 w 277"/>
              <a:gd name="T55" fmla="*/ 2147483646 h 528"/>
              <a:gd name="T56" fmla="*/ 2147483646 w 277"/>
              <a:gd name="T57" fmla="*/ 2147483646 h 528"/>
              <a:gd name="T58" fmla="*/ 2147483646 w 277"/>
              <a:gd name="T59" fmla="*/ 2147483646 h 528"/>
              <a:gd name="T60" fmla="*/ 2147483646 w 277"/>
              <a:gd name="T61" fmla="*/ 2147483646 h 528"/>
              <a:gd name="T62" fmla="*/ 2147483646 w 277"/>
              <a:gd name="T63" fmla="*/ 2147483646 h 528"/>
              <a:gd name="T64" fmla="*/ 2147483646 w 277"/>
              <a:gd name="T65" fmla="*/ 2147483646 h 528"/>
              <a:gd name="T66" fmla="*/ 2147483646 w 277"/>
              <a:gd name="T67" fmla="*/ 2147483646 h 528"/>
              <a:gd name="T68" fmla="*/ 2147483646 w 277"/>
              <a:gd name="T69" fmla="*/ 2147483646 h 528"/>
              <a:gd name="T70" fmla="*/ 2147483646 w 277"/>
              <a:gd name="T71" fmla="*/ 2147483646 h 528"/>
              <a:gd name="T72" fmla="*/ 2147483646 w 277"/>
              <a:gd name="T73" fmla="*/ 2147483646 h 528"/>
              <a:gd name="T74" fmla="*/ 0 w 277"/>
              <a:gd name="T75" fmla="*/ 2147483646 h 528"/>
              <a:gd name="T76" fmla="*/ 2147483646 w 277"/>
              <a:gd name="T77" fmla="*/ 2147483646 h 528"/>
              <a:gd name="T78" fmla="*/ 2147483646 w 277"/>
              <a:gd name="T79" fmla="*/ 2147483646 h 528"/>
              <a:gd name="T80" fmla="*/ 2147483646 w 277"/>
              <a:gd name="T81" fmla="*/ 2147483646 h 528"/>
              <a:gd name="T82" fmla="*/ 2147483646 w 277"/>
              <a:gd name="T83" fmla="*/ 2147483646 h 528"/>
              <a:gd name="T84" fmla="*/ 2147483646 w 277"/>
              <a:gd name="T85" fmla="*/ 0 h 528"/>
              <a:gd name="T86" fmla="*/ 2147483646 w 277"/>
              <a:gd name="T87" fmla="*/ 0 h 528"/>
              <a:gd name="T88" fmla="*/ 2147483646 w 277"/>
              <a:gd name="T89" fmla="*/ 2147483646 h 528"/>
              <a:gd name="T90" fmla="*/ 2147483646 w 277"/>
              <a:gd name="T91" fmla="*/ 2147483646 h 528"/>
              <a:gd name="T92" fmla="*/ 2147483646 w 277"/>
              <a:gd name="T93" fmla="*/ 2147483646 h 5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77"/>
              <a:gd name="T142" fmla="*/ 0 h 528"/>
              <a:gd name="T143" fmla="*/ 277 w 277"/>
              <a:gd name="T144" fmla="*/ 528 h 52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77" h="528">
                <a:moveTo>
                  <a:pt x="150" y="16"/>
                </a:moveTo>
                <a:lnTo>
                  <a:pt x="158" y="42"/>
                </a:lnTo>
                <a:lnTo>
                  <a:pt x="165" y="69"/>
                </a:lnTo>
                <a:lnTo>
                  <a:pt x="172" y="92"/>
                </a:lnTo>
                <a:lnTo>
                  <a:pt x="179" y="116"/>
                </a:lnTo>
                <a:lnTo>
                  <a:pt x="186" y="137"/>
                </a:lnTo>
                <a:lnTo>
                  <a:pt x="191" y="159"/>
                </a:lnTo>
                <a:lnTo>
                  <a:pt x="198" y="180"/>
                </a:lnTo>
                <a:lnTo>
                  <a:pt x="203" y="202"/>
                </a:lnTo>
                <a:lnTo>
                  <a:pt x="210" y="221"/>
                </a:lnTo>
                <a:lnTo>
                  <a:pt x="215" y="240"/>
                </a:lnTo>
                <a:lnTo>
                  <a:pt x="219" y="256"/>
                </a:lnTo>
                <a:lnTo>
                  <a:pt x="224" y="273"/>
                </a:lnTo>
                <a:lnTo>
                  <a:pt x="229" y="290"/>
                </a:lnTo>
                <a:lnTo>
                  <a:pt x="234" y="306"/>
                </a:lnTo>
                <a:lnTo>
                  <a:pt x="239" y="321"/>
                </a:lnTo>
                <a:lnTo>
                  <a:pt x="243" y="335"/>
                </a:lnTo>
                <a:lnTo>
                  <a:pt x="248" y="347"/>
                </a:lnTo>
                <a:lnTo>
                  <a:pt x="250" y="359"/>
                </a:lnTo>
                <a:lnTo>
                  <a:pt x="255" y="371"/>
                </a:lnTo>
                <a:lnTo>
                  <a:pt x="258" y="382"/>
                </a:lnTo>
                <a:lnTo>
                  <a:pt x="260" y="392"/>
                </a:lnTo>
                <a:lnTo>
                  <a:pt x="262" y="401"/>
                </a:lnTo>
                <a:lnTo>
                  <a:pt x="265" y="409"/>
                </a:lnTo>
                <a:lnTo>
                  <a:pt x="267" y="416"/>
                </a:lnTo>
                <a:lnTo>
                  <a:pt x="270" y="423"/>
                </a:lnTo>
                <a:lnTo>
                  <a:pt x="272" y="430"/>
                </a:lnTo>
                <a:lnTo>
                  <a:pt x="274" y="435"/>
                </a:lnTo>
                <a:lnTo>
                  <a:pt x="274" y="440"/>
                </a:lnTo>
                <a:lnTo>
                  <a:pt x="274" y="442"/>
                </a:lnTo>
                <a:lnTo>
                  <a:pt x="277" y="447"/>
                </a:lnTo>
                <a:lnTo>
                  <a:pt x="277" y="449"/>
                </a:lnTo>
                <a:lnTo>
                  <a:pt x="277" y="454"/>
                </a:lnTo>
                <a:lnTo>
                  <a:pt x="277" y="461"/>
                </a:lnTo>
                <a:lnTo>
                  <a:pt x="277" y="468"/>
                </a:lnTo>
                <a:lnTo>
                  <a:pt x="274" y="475"/>
                </a:lnTo>
                <a:lnTo>
                  <a:pt x="274" y="485"/>
                </a:lnTo>
                <a:lnTo>
                  <a:pt x="272" y="494"/>
                </a:lnTo>
                <a:lnTo>
                  <a:pt x="270" y="506"/>
                </a:lnTo>
                <a:lnTo>
                  <a:pt x="265" y="520"/>
                </a:lnTo>
                <a:lnTo>
                  <a:pt x="265" y="523"/>
                </a:lnTo>
                <a:lnTo>
                  <a:pt x="262" y="525"/>
                </a:lnTo>
                <a:lnTo>
                  <a:pt x="260" y="528"/>
                </a:lnTo>
                <a:lnTo>
                  <a:pt x="258" y="528"/>
                </a:lnTo>
                <a:lnTo>
                  <a:pt x="255" y="528"/>
                </a:lnTo>
                <a:lnTo>
                  <a:pt x="253" y="528"/>
                </a:lnTo>
                <a:lnTo>
                  <a:pt x="250" y="528"/>
                </a:lnTo>
                <a:lnTo>
                  <a:pt x="248" y="528"/>
                </a:lnTo>
                <a:lnTo>
                  <a:pt x="246" y="525"/>
                </a:lnTo>
                <a:lnTo>
                  <a:pt x="241" y="523"/>
                </a:lnTo>
                <a:lnTo>
                  <a:pt x="239" y="518"/>
                </a:lnTo>
                <a:lnTo>
                  <a:pt x="234" y="516"/>
                </a:lnTo>
                <a:lnTo>
                  <a:pt x="224" y="506"/>
                </a:lnTo>
                <a:lnTo>
                  <a:pt x="217" y="494"/>
                </a:lnTo>
                <a:lnTo>
                  <a:pt x="205" y="482"/>
                </a:lnTo>
                <a:lnTo>
                  <a:pt x="196" y="466"/>
                </a:lnTo>
                <a:lnTo>
                  <a:pt x="184" y="447"/>
                </a:lnTo>
                <a:lnTo>
                  <a:pt x="172" y="425"/>
                </a:lnTo>
                <a:lnTo>
                  <a:pt x="158" y="404"/>
                </a:lnTo>
                <a:lnTo>
                  <a:pt x="146" y="378"/>
                </a:lnTo>
                <a:lnTo>
                  <a:pt x="131" y="352"/>
                </a:lnTo>
                <a:lnTo>
                  <a:pt x="117" y="321"/>
                </a:lnTo>
                <a:lnTo>
                  <a:pt x="100" y="290"/>
                </a:lnTo>
                <a:lnTo>
                  <a:pt x="86" y="261"/>
                </a:lnTo>
                <a:lnTo>
                  <a:pt x="72" y="235"/>
                </a:lnTo>
                <a:lnTo>
                  <a:pt x="57" y="211"/>
                </a:lnTo>
                <a:lnTo>
                  <a:pt x="48" y="187"/>
                </a:lnTo>
                <a:lnTo>
                  <a:pt x="38" y="166"/>
                </a:lnTo>
                <a:lnTo>
                  <a:pt x="29" y="145"/>
                </a:lnTo>
                <a:lnTo>
                  <a:pt x="22" y="126"/>
                </a:lnTo>
                <a:lnTo>
                  <a:pt x="14" y="109"/>
                </a:lnTo>
                <a:lnTo>
                  <a:pt x="10" y="92"/>
                </a:lnTo>
                <a:lnTo>
                  <a:pt x="5" y="78"/>
                </a:lnTo>
                <a:lnTo>
                  <a:pt x="3" y="66"/>
                </a:lnTo>
                <a:lnTo>
                  <a:pt x="0" y="54"/>
                </a:lnTo>
                <a:lnTo>
                  <a:pt x="0" y="45"/>
                </a:lnTo>
                <a:lnTo>
                  <a:pt x="0" y="35"/>
                </a:lnTo>
                <a:lnTo>
                  <a:pt x="3" y="28"/>
                </a:lnTo>
                <a:lnTo>
                  <a:pt x="5" y="23"/>
                </a:lnTo>
                <a:lnTo>
                  <a:pt x="7" y="16"/>
                </a:lnTo>
                <a:lnTo>
                  <a:pt x="12" y="11"/>
                </a:lnTo>
                <a:lnTo>
                  <a:pt x="17" y="9"/>
                </a:lnTo>
                <a:lnTo>
                  <a:pt x="22" y="4"/>
                </a:lnTo>
                <a:lnTo>
                  <a:pt x="29" y="2"/>
                </a:lnTo>
                <a:lnTo>
                  <a:pt x="38" y="2"/>
                </a:lnTo>
                <a:lnTo>
                  <a:pt x="45" y="0"/>
                </a:lnTo>
                <a:lnTo>
                  <a:pt x="55" y="0"/>
                </a:lnTo>
                <a:lnTo>
                  <a:pt x="67" y="0"/>
                </a:lnTo>
                <a:lnTo>
                  <a:pt x="76" y="2"/>
                </a:lnTo>
                <a:lnTo>
                  <a:pt x="91" y="4"/>
                </a:lnTo>
                <a:lnTo>
                  <a:pt x="103" y="7"/>
                </a:lnTo>
                <a:lnTo>
                  <a:pt x="119" y="9"/>
                </a:lnTo>
                <a:lnTo>
                  <a:pt x="134" y="11"/>
                </a:lnTo>
                <a:lnTo>
                  <a:pt x="150" y="1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26" name="Freeform 38"/>
          <p:cNvSpPr>
            <a:spLocks noChangeArrowheads="1"/>
          </p:cNvSpPr>
          <p:nvPr/>
        </p:nvSpPr>
        <p:spPr bwMode="auto">
          <a:xfrm>
            <a:off x="6486525" y="2016125"/>
            <a:ext cx="582613" cy="300038"/>
          </a:xfrm>
          <a:custGeom>
            <a:avLst/>
            <a:gdLst>
              <a:gd name="T0" fmla="*/ 2147483646 w 918"/>
              <a:gd name="T1" fmla="*/ 2147483646 h 473"/>
              <a:gd name="T2" fmla="*/ 2147483646 w 918"/>
              <a:gd name="T3" fmla="*/ 2147483646 h 473"/>
              <a:gd name="T4" fmla="*/ 2147483646 w 918"/>
              <a:gd name="T5" fmla="*/ 2147483646 h 473"/>
              <a:gd name="T6" fmla="*/ 2147483646 w 918"/>
              <a:gd name="T7" fmla="*/ 2147483646 h 473"/>
              <a:gd name="T8" fmla="*/ 2147483646 w 918"/>
              <a:gd name="T9" fmla="*/ 2147483646 h 473"/>
              <a:gd name="T10" fmla="*/ 2147483646 w 918"/>
              <a:gd name="T11" fmla="*/ 2147483646 h 473"/>
              <a:gd name="T12" fmla="*/ 2147483646 w 918"/>
              <a:gd name="T13" fmla="*/ 2147483646 h 473"/>
              <a:gd name="T14" fmla="*/ 2147483646 w 918"/>
              <a:gd name="T15" fmla="*/ 2147483646 h 473"/>
              <a:gd name="T16" fmla="*/ 2147483646 w 918"/>
              <a:gd name="T17" fmla="*/ 2147483646 h 473"/>
              <a:gd name="T18" fmla="*/ 2147483646 w 918"/>
              <a:gd name="T19" fmla="*/ 2147483646 h 473"/>
              <a:gd name="T20" fmla="*/ 2147483646 w 918"/>
              <a:gd name="T21" fmla="*/ 2147483646 h 473"/>
              <a:gd name="T22" fmla="*/ 2147483646 w 918"/>
              <a:gd name="T23" fmla="*/ 2147483646 h 473"/>
              <a:gd name="T24" fmla="*/ 2147483646 w 918"/>
              <a:gd name="T25" fmla="*/ 2147483646 h 473"/>
              <a:gd name="T26" fmla="*/ 2147483646 w 918"/>
              <a:gd name="T27" fmla="*/ 2147483646 h 473"/>
              <a:gd name="T28" fmla="*/ 2147483646 w 918"/>
              <a:gd name="T29" fmla="*/ 2147483646 h 473"/>
              <a:gd name="T30" fmla="*/ 2147483646 w 918"/>
              <a:gd name="T31" fmla="*/ 2147483646 h 473"/>
              <a:gd name="T32" fmla="*/ 2147483646 w 918"/>
              <a:gd name="T33" fmla="*/ 2147483646 h 473"/>
              <a:gd name="T34" fmla="*/ 2147483646 w 918"/>
              <a:gd name="T35" fmla="*/ 2147483646 h 473"/>
              <a:gd name="T36" fmla="*/ 2147483646 w 918"/>
              <a:gd name="T37" fmla="*/ 2147483646 h 473"/>
              <a:gd name="T38" fmla="*/ 2147483646 w 918"/>
              <a:gd name="T39" fmla="*/ 2147483646 h 473"/>
              <a:gd name="T40" fmla="*/ 2147483646 w 918"/>
              <a:gd name="T41" fmla="*/ 2147483646 h 473"/>
              <a:gd name="T42" fmla="*/ 2147483646 w 918"/>
              <a:gd name="T43" fmla="*/ 2147483646 h 473"/>
              <a:gd name="T44" fmla="*/ 2147483646 w 918"/>
              <a:gd name="T45" fmla="*/ 2147483646 h 473"/>
              <a:gd name="T46" fmla="*/ 2147483646 w 918"/>
              <a:gd name="T47" fmla="*/ 2147483646 h 473"/>
              <a:gd name="T48" fmla="*/ 2147483646 w 918"/>
              <a:gd name="T49" fmla="*/ 2147483646 h 473"/>
              <a:gd name="T50" fmla="*/ 2147483646 w 918"/>
              <a:gd name="T51" fmla="*/ 2147483646 h 473"/>
              <a:gd name="T52" fmla="*/ 2147483646 w 918"/>
              <a:gd name="T53" fmla="*/ 2147483646 h 473"/>
              <a:gd name="T54" fmla="*/ 2147483646 w 918"/>
              <a:gd name="T55" fmla="*/ 2147483646 h 473"/>
              <a:gd name="T56" fmla="*/ 2147483646 w 918"/>
              <a:gd name="T57" fmla="*/ 2147483646 h 473"/>
              <a:gd name="T58" fmla="*/ 2147483646 w 918"/>
              <a:gd name="T59" fmla="*/ 2147483646 h 473"/>
              <a:gd name="T60" fmla="*/ 2147483646 w 918"/>
              <a:gd name="T61" fmla="*/ 2147483646 h 473"/>
              <a:gd name="T62" fmla="*/ 2147483646 w 918"/>
              <a:gd name="T63" fmla="*/ 2147483646 h 473"/>
              <a:gd name="T64" fmla="*/ 2147483646 w 918"/>
              <a:gd name="T65" fmla="*/ 2147483646 h 473"/>
              <a:gd name="T66" fmla="*/ 2147483646 w 918"/>
              <a:gd name="T67" fmla="*/ 2147483646 h 473"/>
              <a:gd name="T68" fmla="*/ 2147483646 w 918"/>
              <a:gd name="T69" fmla="*/ 2147483646 h 473"/>
              <a:gd name="T70" fmla="*/ 2147483646 w 918"/>
              <a:gd name="T71" fmla="*/ 2147483646 h 473"/>
              <a:gd name="T72" fmla="*/ 2147483646 w 918"/>
              <a:gd name="T73" fmla="*/ 2147483646 h 473"/>
              <a:gd name="T74" fmla="*/ 2147483646 w 918"/>
              <a:gd name="T75" fmla="*/ 2147483646 h 473"/>
              <a:gd name="T76" fmla="*/ 2147483646 w 918"/>
              <a:gd name="T77" fmla="*/ 2147483646 h 473"/>
              <a:gd name="T78" fmla="*/ 2147483646 w 918"/>
              <a:gd name="T79" fmla="*/ 2147483646 h 473"/>
              <a:gd name="T80" fmla="*/ 2147483646 w 918"/>
              <a:gd name="T81" fmla="*/ 2147483646 h 473"/>
              <a:gd name="T82" fmla="*/ 2147483646 w 918"/>
              <a:gd name="T83" fmla="*/ 2147483646 h 473"/>
              <a:gd name="T84" fmla="*/ 2147483646 w 918"/>
              <a:gd name="T85" fmla="*/ 2147483646 h 473"/>
              <a:gd name="T86" fmla="*/ 2147483646 w 918"/>
              <a:gd name="T87" fmla="*/ 0 h 473"/>
              <a:gd name="T88" fmla="*/ 2147483646 w 918"/>
              <a:gd name="T89" fmla="*/ 2147483646 h 47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918"/>
              <a:gd name="T136" fmla="*/ 0 h 473"/>
              <a:gd name="T137" fmla="*/ 918 w 918"/>
              <a:gd name="T138" fmla="*/ 473 h 47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918" h="473">
                <a:moveTo>
                  <a:pt x="699" y="5"/>
                </a:moveTo>
                <a:lnTo>
                  <a:pt x="708" y="5"/>
                </a:lnTo>
                <a:lnTo>
                  <a:pt x="720" y="7"/>
                </a:lnTo>
                <a:lnTo>
                  <a:pt x="734" y="10"/>
                </a:lnTo>
                <a:lnTo>
                  <a:pt x="749" y="14"/>
                </a:lnTo>
                <a:lnTo>
                  <a:pt x="765" y="22"/>
                </a:lnTo>
                <a:lnTo>
                  <a:pt x="785" y="29"/>
                </a:lnTo>
                <a:lnTo>
                  <a:pt x="804" y="41"/>
                </a:lnTo>
                <a:lnTo>
                  <a:pt x="825" y="52"/>
                </a:lnTo>
                <a:lnTo>
                  <a:pt x="846" y="64"/>
                </a:lnTo>
                <a:lnTo>
                  <a:pt x="863" y="74"/>
                </a:lnTo>
                <a:lnTo>
                  <a:pt x="873" y="79"/>
                </a:lnTo>
                <a:lnTo>
                  <a:pt x="880" y="83"/>
                </a:lnTo>
                <a:lnTo>
                  <a:pt x="887" y="86"/>
                </a:lnTo>
                <a:lnTo>
                  <a:pt x="892" y="91"/>
                </a:lnTo>
                <a:lnTo>
                  <a:pt x="899" y="93"/>
                </a:lnTo>
                <a:lnTo>
                  <a:pt x="904" y="95"/>
                </a:lnTo>
                <a:lnTo>
                  <a:pt x="906" y="100"/>
                </a:lnTo>
                <a:lnTo>
                  <a:pt x="911" y="102"/>
                </a:lnTo>
                <a:lnTo>
                  <a:pt x="913" y="105"/>
                </a:lnTo>
                <a:lnTo>
                  <a:pt x="916" y="107"/>
                </a:lnTo>
                <a:lnTo>
                  <a:pt x="918" y="110"/>
                </a:lnTo>
                <a:lnTo>
                  <a:pt x="916" y="114"/>
                </a:lnTo>
                <a:lnTo>
                  <a:pt x="916" y="121"/>
                </a:lnTo>
                <a:lnTo>
                  <a:pt x="913" y="129"/>
                </a:lnTo>
                <a:lnTo>
                  <a:pt x="908" y="136"/>
                </a:lnTo>
                <a:lnTo>
                  <a:pt x="904" y="145"/>
                </a:lnTo>
                <a:lnTo>
                  <a:pt x="897" y="157"/>
                </a:lnTo>
                <a:lnTo>
                  <a:pt x="889" y="169"/>
                </a:lnTo>
                <a:lnTo>
                  <a:pt x="882" y="181"/>
                </a:lnTo>
                <a:lnTo>
                  <a:pt x="875" y="188"/>
                </a:lnTo>
                <a:lnTo>
                  <a:pt x="870" y="198"/>
                </a:lnTo>
                <a:lnTo>
                  <a:pt x="863" y="207"/>
                </a:lnTo>
                <a:lnTo>
                  <a:pt x="856" y="219"/>
                </a:lnTo>
                <a:lnTo>
                  <a:pt x="849" y="231"/>
                </a:lnTo>
                <a:lnTo>
                  <a:pt x="844" y="245"/>
                </a:lnTo>
                <a:lnTo>
                  <a:pt x="837" y="259"/>
                </a:lnTo>
                <a:lnTo>
                  <a:pt x="830" y="276"/>
                </a:lnTo>
                <a:lnTo>
                  <a:pt x="823" y="293"/>
                </a:lnTo>
                <a:lnTo>
                  <a:pt x="815" y="312"/>
                </a:lnTo>
                <a:lnTo>
                  <a:pt x="808" y="333"/>
                </a:lnTo>
                <a:lnTo>
                  <a:pt x="801" y="354"/>
                </a:lnTo>
                <a:lnTo>
                  <a:pt x="792" y="376"/>
                </a:lnTo>
                <a:lnTo>
                  <a:pt x="785" y="400"/>
                </a:lnTo>
                <a:lnTo>
                  <a:pt x="777" y="423"/>
                </a:lnTo>
                <a:lnTo>
                  <a:pt x="768" y="450"/>
                </a:lnTo>
                <a:lnTo>
                  <a:pt x="706" y="462"/>
                </a:lnTo>
                <a:lnTo>
                  <a:pt x="641" y="473"/>
                </a:lnTo>
                <a:lnTo>
                  <a:pt x="644" y="454"/>
                </a:lnTo>
                <a:lnTo>
                  <a:pt x="646" y="435"/>
                </a:lnTo>
                <a:lnTo>
                  <a:pt x="649" y="416"/>
                </a:lnTo>
                <a:lnTo>
                  <a:pt x="651" y="400"/>
                </a:lnTo>
                <a:lnTo>
                  <a:pt x="651" y="383"/>
                </a:lnTo>
                <a:lnTo>
                  <a:pt x="653" y="366"/>
                </a:lnTo>
                <a:lnTo>
                  <a:pt x="656" y="350"/>
                </a:lnTo>
                <a:lnTo>
                  <a:pt x="656" y="335"/>
                </a:lnTo>
                <a:lnTo>
                  <a:pt x="658" y="321"/>
                </a:lnTo>
                <a:lnTo>
                  <a:pt x="661" y="307"/>
                </a:lnTo>
                <a:lnTo>
                  <a:pt x="661" y="293"/>
                </a:lnTo>
                <a:lnTo>
                  <a:pt x="663" y="281"/>
                </a:lnTo>
                <a:lnTo>
                  <a:pt x="665" y="257"/>
                </a:lnTo>
                <a:lnTo>
                  <a:pt x="665" y="236"/>
                </a:lnTo>
                <a:lnTo>
                  <a:pt x="668" y="217"/>
                </a:lnTo>
                <a:lnTo>
                  <a:pt x="668" y="200"/>
                </a:lnTo>
                <a:lnTo>
                  <a:pt x="670" y="186"/>
                </a:lnTo>
                <a:lnTo>
                  <a:pt x="670" y="171"/>
                </a:lnTo>
                <a:lnTo>
                  <a:pt x="668" y="162"/>
                </a:lnTo>
                <a:lnTo>
                  <a:pt x="668" y="155"/>
                </a:lnTo>
                <a:lnTo>
                  <a:pt x="668" y="150"/>
                </a:lnTo>
                <a:lnTo>
                  <a:pt x="665" y="145"/>
                </a:lnTo>
                <a:lnTo>
                  <a:pt x="663" y="143"/>
                </a:lnTo>
                <a:lnTo>
                  <a:pt x="658" y="143"/>
                </a:lnTo>
                <a:lnTo>
                  <a:pt x="651" y="140"/>
                </a:lnTo>
                <a:lnTo>
                  <a:pt x="644" y="140"/>
                </a:lnTo>
                <a:lnTo>
                  <a:pt x="634" y="140"/>
                </a:lnTo>
                <a:lnTo>
                  <a:pt x="625" y="143"/>
                </a:lnTo>
                <a:lnTo>
                  <a:pt x="613" y="143"/>
                </a:lnTo>
                <a:lnTo>
                  <a:pt x="599" y="145"/>
                </a:lnTo>
                <a:lnTo>
                  <a:pt x="584" y="148"/>
                </a:lnTo>
                <a:lnTo>
                  <a:pt x="568" y="150"/>
                </a:lnTo>
                <a:lnTo>
                  <a:pt x="551" y="155"/>
                </a:lnTo>
                <a:lnTo>
                  <a:pt x="532" y="159"/>
                </a:lnTo>
                <a:lnTo>
                  <a:pt x="513" y="164"/>
                </a:lnTo>
                <a:lnTo>
                  <a:pt x="491" y="169"/>
                </a:lnTo>
                <a:lnTo>
                  <a:pt x="470" y="174"/>
                </a:lnTo>
                <a:lnTo>
                  <a:pt x="446" y="181"/>
                </a:lnTo>
                <a:lnTo>
                  <a:pt x="396" y="193"/>
                </a:lnTo>
                <a:lnTo>
                  <a:pt x="341" y="202"/>
                </a:lnTo>
                <a:lnTo>
                  <a:pt x="289" y="212"/>
                </a:lnTo>
                <a:lnTo>
                  <a:pt x="231" y="217"/>
                </a:lnTo>
                <a:lnTo>
                  <a:pt x="177" y="221"/>
                </a:lnTo>
                <a:lnTo>
                  <a:pt x="119" y="226"/>
                </a:lnTo>
                <a:lnTo>
                  <a:pt x="60" y="226"/>
                </a:lnTo>
                <a:lnTo>
                  <a:pt x="0" y="228"/>
                </a:lnTo>
                <a:lnTo>
                  <a:pt x="0" y="157"/>
                </a:lnTo>
                <a:lnTo>
                  <a:pt x="7" y="157"/>
                </a:lnTo>
                <a:lnTo>
                  <a:pt x="17" y="157"/>
                </a:lnTo>
                <a:lnTo>
                  <a:pt x="29" y="155"/>
                </a:lnTo>
                <a:lnTo>
                  <a:pt x="41" y="152"/>
                </a:lnTo>
                <a:lnTo>
                  <a:pt x="55" y="150"/>
                </a:lnTo>
                <a:lnTo>
                  <a:pt x="72" y="148"/>
                </a:lnTo>
                <a:lnTo>
                  <a:pt x="88" y="145"/>
                </a:lnTo>
                <a:lnTo>
                  <a:pt x="110" y="140"/>
                </a:lnTo>
                <a:lnTo>
                  <a:pt x="131" y="138"/>
                </a:lnTo>
                <a:lnTo>
                  <a:pt x="153" y="133"/>
                </a:lnTo>
                <a:lnTo>
                  <a:pt x="177" y="129"/>
                </a:lnTo>
                <a:lnTo>
                  <a:pt x="203" y="124"/>
                </a:lnTo>
                <a:lnTo>
                  <a:pt x="231" y="117"/>
                </a:lnTo>
                <a:lnTo>
                  <a:pt x="260" y="112"/>
                </a:lnTo>
                <a:lnTo>
                  <a:pt x="289" y="105"/>
                </a:lnTo>
                <a:lnTo>
                  <a:pt x="322" y="98"/>
                </a:lnTo>
                <a:lnTo>
                  <a:pt x="353" y="93"/>
                </a:lnTo>
                <a:lnTo>
                  <a:pt x="382" y="86"/>
                </a:lnTo>
                <a:lnTo>
                  <a:pt x="410" y="81"/>
                </a:lnTo>
                <a:lnTo>
                  <a:pt x="436" y="74"/>
                </a:lnTo>
                <a:lnTo>
                  <a:pt x="460" y="69"/>
                </a:lnTo>
                <a:lnTo>
                  <a:pt x="482" y="64"/>
                </a:lnTo>
                <a:lnTo>
                  <a:pt x="503" y="57"/>
                </a:lnTo>
                <a:lnTo>
                  <a:pt x="522" y="52"/>
                </a:lnTo>
                <a:lnTo>
                  <a:pt x="539" y="48"/>
                </a:lnTo>
                <a:lnTo>
                  <a:pt x="556" y="43"/>
                </a:lnTo>
                <a:lnTo>
                  <a:pt x="570" y="38"/>
                </a:lnTo>
                <a:lnTo>
                  <a:pt x="582" y="36"/>
                </a:lnTo>
                <a:lnTo>
                  <a:pt x="594" y="31"/>
                </a:lnTo>
                <a:lnTo>
                  <a:pt x="603" y="26"/>
                </a:lnTo>
                <a:lnTo>
                  <a:pt x="613" y="22"/>
                </a:lnTo>
                <a:lnTo>
                  <a:pt x="620" y="17"/>
                </a:lnTo>
                <a:lnTo>
                  <a:pt x="632" y="12"/>
                </a:lnTo>
                <a:lnTo>
                  <a:pt x="644" y="10"/>
                </a:lnTo>
                <a:lnTo>
                  <a:pt x="653" y="5"/>
                </a:lnTo>
                <a:lnTo>
                  <a:pt x="663" y="3"/>
                </a:lnTo>
                <a:lnTo>
                  <a:pt x="672" y="0"/>
                </a:lnTo>
                <a:lnTo>
                  <a:pt x="682" y="0"/>
                </a:lnTo>
                <a:lnTo>
                  <a:pt x="692" y="3"/>
                </a:lnTo>
                <a:lnTo>
                  <a:pt x="699" y="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27" name="Freeform 39"/>
          <p:cNvSpPr>
            <a:spLocks noChangeArrowheads="1"/>
          </p:cNvSpPr>
          <p:nvPr/>
        </p:nvSpPr>
        <p:spPr bwMode="auto">
          <a:xfrm>
            <a:off x="6573838" y="2270125"/>
            <a:ext cx="460375" cy="112713"/>
          </a:xfrm>
          <a:custGeom>
            <a:avLst/>
            <a:gdLst>
              <a:gd name="T0" fmla="*/ 0 w 723"/>
              <a:gd name="T1" fmla="*/ 2147483646 h 178"/>
              <a:gd name="T2" fmla="*/ 2147483646 w 723"/>
              <a:gd name="T3" fmla="*/ 2147483646 h 178"/>
              <a:gd name="T4" fmla="*/ 2147483646 w 723"/>
              <a:gd name="T5" fmla="*/ 2147483646 h 178"/>
              <a:gd name="T6" fmla="*/ 2147483646 w 723"/>
              <a:gd name="T7" fmla="*/ 2147483646 h 178"/>
              <a:gd name="T8" fmla="*/ 2147483646 w 723"/>
              <a:gd name="T9" fmla="*/ 2147483646 h 178"/>
              <a:gd name="T10" fmla="*/ 2147483646 w 723"/>
              <a:gd name="T11" fmla="*/ 2147483646 h 178"/>
              <a:gd name="T12" fmla="*/ 2147483646 w 723"/>
              <a:gd name="T13" fmla="*/ 2147483646 h 178"/>
              <a:gd name="T14" fmla="*/ 2147483646 w 723"/>
              <a:gd name="T15" fmla="*/ 2147483646 h 178"/>
              <a:gd name="T16" fmla="*/ 2147483646 w 723"/>
              <a:gd name="T17" fmla="*/ 2147483646 h 178"/>
              <a:gd name="T18" fmla="*/ 2147483646 w 723"/>
              <a:gd name="T19" fmla="*/ 2147483646 h 178"/>
              <a:gd name="T20" fmla="*/ 2147483646 w 723"/>
              <a:gd name="T21" fmla="*/ 2147483646 h 178"/>
              <a:gd name="T22" fmla="*/ 2147483646 w 723"/>
              <a:gd name="T23" fmla="*/ 2147483646 h 178"/>
              <a:gd name="T24" fmla="*/ 2147483646 w 723"/>
              <a:gd name="T25" fmla="*/ 0 h 178"/>
              <a:gd name="T26" fmla="*/ 2147483646 w 723"/>
              <a:gd name="T27" fmla="*/ 2147483646 h 178"/>
              <a:gd name="T28" fmla="*/ 2147483646 w 723"/>
              <a:gd name="T29" fmla="*/ 2147483646 h 178"/>
              <a:gd name="T30" fmla="*/ 2147483646 w 723"/>
              <a:gd name="T31" fmla="*/ 2147483646 h 178"/>
              <a:gd name="T32" fmla="*/ 2147483646 w 723"/>
              <a:gd name="T33" fmla="*/ 2147483646 h 178"/>
              <a:gd name="T34" fmla="*/ 2147483646 w 723"/>
              <a:gd name="T35" fmla="*/ 2147483646 h 178"/>
              <a:gd name="T36" fmla="*/ 2147483646 w 723"/>
              <a:gd name="T37" fmla="*/ 2147483646 h 178"/>
              <a:gd name="T38" fmla="*/ 2147483646 w 723"/>
              <a:gd name="T39" fmla="*/ 2147483646 h 178"/>
              <a:gd name="T40" fmla="*/ 2147483646 w 723"/>
              <a:gd name="T41" fmla="*/ 2147483646 h 178"/>
              <a:gd name="T42" fmla="*/ 2147483646 w 723"/>
              <a:gd name="T43" fmla="*/ 2147483646 h 178"/>
              <a:gd name="T44" fmla="*/ 2147483646 w 723"/>
              <a:gd name="T45" fmla="*/ 2147483646 h 178"/>
              <a:gd name="T46" fmla="*/ 2147483646 w 723"/>
              <a:gd name="T47" fmla="*/ 2147483646 h 178"/>
              <a:gd name="T48" fmla="*/ 2147483646 w 723"/>
              <a:gd name="T49" fmla="*/ 2147483646 h 178"/>
              <a:gd name="T50" fmla="*/ 2147483646 w 723"/>
              <a:gd name="T51" fmla="*/ 2147483646 h 178"/>
              <a:gd name="T52" fmla="*/ 2147483646 w 723"/>
              <a:gd name="T53" fmla="*/ 2147483646 h 178"/>
              <a:gd name="T54" fmla="*/ 2147483646 w 723"/>
              <a:gd name="T55" fmla="*/ 2147483646 h 178"/>
              <a:gd name="T56" fmla="*/ 2147483646 w 723"/>
              <a:gd name="T57" fmla="*/ 2147483646 h 178"/>
              <a:gd name="T58" fmla="*/ 2147483646 w 723"/>
              <a:gd name="T59" fmla="*/ 2147483646 h 178"/>
              <a:gd name="T60" fmla="*/ 2147483646 w 723"/>
              <a:gd name="T61" fmla="*/ 2147483646 h 178"/>
              <a:gd name="T62" fmla="*/ 2147483646 w 723"/>
              <a:gd name="T63" fmla="*/ 2147483646 h 178"/>
              <a:gd name="T64" fmla="*/ 0 w 723"/>
              <a:gd name="T65" fmla="*/ 2147483646 h 17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23"/>
              <a:gd name="T100" fmla="*/ 0 h 178"/>
              <a:gd name="T101" fmla="*/ 723 w 723"/>
              <a:gd name="T102" fmla="*/ 178 h 17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23" h="178">
                <a:moveTo>
                  <a:pt x="0" y="178"/>
                </a:moveTo>
                <a:lnTo>
                  <a:pt x="0" y="85"/>
                </a:lnTo>
                <a:lnTo>
                  <a:pt x="22" y="83"/>
                </a:lnTo>
                <a:lnTo>
                  <a:pt x="43" y="81"/>
                </a:lnTo>
                <a:lnTo>
                  <a:pt x="67" y="78"/>
                </a:lnTo>
                <a:lnTo>
                  <a:pt x="91" y="76"/>
                </a:lnTo>
                <a:lnTo>
                  <a:pt x="117" y="73"/>
                </a:lnTo>
                <a:lnTo>
                  <a:pt x="143" y="71"/>
                </a:lnTo>
                <a:lnTo>
                  <a:pt x="170" y="69"/>
                </a:lnTo>
                <a:lnTo>
                  <a:pt x="198" y="64"/>
                </a:lnTo>
                <a:lnTo>
                  <a:pt x="227" y="62"/>
                </a:lnTo>
                <a:lnTo>
                  <a:pt x="256" y="57"/>
                </a:lnTo>
                <a:lnTo>
                  <a:pt x="284" y="54"/>
                </a:lnTo>
                <a:lnTo>
                  <a:pt x="315" y="50"/>
                </a:lnTo>
                <a:lnTo>
                  <a:pt x="346" y="45"/>
                </a:lnTo>
                <a:lnTo>
                  <a:pt x="379" y="38"/>
                </a:lnTo>
                <a:lnTo>
                  <a:pt x="413" y="33"/>
                </a:lnTo>
                <a:lnTo>
                  <a:pt x="446" y="26"/>
                </a:lnTo>
                <a:lnTo>
                  <a:pt x="480" y="21"/>
                </a:lnTo>
                <a:lnTo>
                  <a:pt x="511" y="14"/>
                </a:lnTo>
                <a:lnTo>
                  <a:pt x="539" y="9"/>
                </a:lnTo>
                <a:lnTo>
                  <a:pt x="568" y="7"/>
                </a:lnTo>
                <a:lnTo>
                  <a:pt x="592" y="4"/>
                </a:lnTo>
                <a:lnTo>
                  <a:pt x="613" y="2"/>
                </a:lnTo>
                <a:lnTo>
                  <a:pt x="635" y="0"/>
                </a:lnTo>
                <a:lnTo>
                  <a:pt x="654" y="0"/>
                </a:lnTo>
                <a:lnTo>
                  <a:pt x="668" y="0"/>
                </a:lnTo>
                <a:lnTo>
                  <a:pt x="682" y="2"/>
                </a:lnTo>
                <a:lnTo>
                  <a:pt x="694" y="4"/>
                </a:lnTo>
                <a:lnTo>
                  <a:pt x="704" y="7"/>
                </a:lnTo>
                <a:lnTo>
                  <a:pt x="711" y="9"/>
                </a:lnTo>
                <a:lnTo>
                  <a:pt x="718" y="14"/>
                </a:lnTo>
                <a:lnTo>
                  <a:pt x="720" y="21"/>
                </a:lnTo>
                <a:lnTo>
                  <a:pt x="723" y="26"/>
                </a:lnTo>
                <a:lnTo>
                  <a:pt x="720" y="33"/>
                </a:lnTo>
                <a:lnTo>
                  <a:pt x="718" y="40"/>
                </a:lnTo>
                <a:lnTo>
                  <a:pt x="711" y="45"/>
                </a:lnTo>
                <a:lnTo>
                  <a:pt x="704" y="50"/>
                </a:lnTo>
                <a:lnTo>
                  <a:pt x="694" y="57"/>
                </a:lnTo>
                <a:lnTo>
                  <a:pt x="682" y="62"/>
                </a:lnTo>
                <a:lnTo>
                  <a:pt x="668" y="66"/>
                </a:lnTo>
                <a:lnTo>
                  <a:pt x="654" y="73"/>
                </a:lnTo>
                <a:lnTo>
                  <a:pt x="635" y="78"/>
                </a:lnTo>
                <a:lnTo>
                  <a:pt x="613" y="83"/>
                </a:lnTo>
                <a:lnTo>
                  <a:pt x="592" y="90"/>
                </a:lnTo>
                <a:lnTo>
                  <a:pt x="568" y="95"/>
                </a:lnTo>
                <a:lnTo>
                  <a:pt x="539" y="102"/>
                </a:lnTo>
                <a:lnTo>
                  <a:pt x="511" y="107"/>
                </a:lnTo>
                <a:lnTo>
                  <a:pt x="480" y="114"/>
                </a:lnTo>
                <a:lnTo>
                  <a:pt x="446" y="121"/>
                </a:lnTo>
                <a:lnTo>
                  <a:pt x="410" y="126"/>
                </a:lnTo>
                <a:lnTo>
                  <a:pt x="375" y="133"/>
                </a:lnTo>
                <a:lnTo>
                  <a:pt x="341" y="138"/>
                </a:lnTo>
                <a:lnTo>
                  <a:pt x="310" y="142"/>
                </a:lnTo>
                <a:lnTo>
                  <a:pt x="277" y="147"/>
                </a:lnTo>
                <a:lnTo>
                  <a:pt x="246" y="152"/>
                </a:lnTo>
                <a:lnTo>
                  <a:pt x="217" y="154"/>
                </a:lnTo>
                <a:lnTo>
                  <a:pt x="189" y="159"/>
                </a:lnTo>
                <a:lnTo>
                  <a:pt x="163" y="161"/>
                </a:lnTo>
                <a:lnTo>
                  <a:pt x="136" y="164"/>
                </a:lnTo>
                <a:lnTo>
                  <a:pt x="110" y="166"/>
                </a:lnTo>
                <a:lnTo>
                  <a:pt x="86" y="169"/>
                </a:lnTo>
                <a:lnTo>
                  <a:pt x="62" y="171"/>
                </a:lnTo>
                <a:lnTo>
                  <a:pt x="41" y="173"/>
                </a:lnTo>
                <a:lnTo>
                  <a:pt x="19" y="176"/>
                </a:lnTo>
                <a:lnTo>
                  <a:pt x="0" y="17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28" name="Freeform 40"/>
          <p:cNvSpPr>
            <a:spLocks noChangeArrowheads="1"/>
          </p:cNvSpPr>
          <p:nvPr/>
        </p:nvSpPr>
        <p:spPr bwMode="auto">
          <a:xfrm>
            <a:off x="6246813" y="2554288"/>
            <a:ext cx="182562" cy="415925"/>
          </a:xfrm>
          <a:custGeom>
            <a:avLst/>
            <a:gdLst>
              <a:gd name="T0" fmla="*/ 2147483646 w 289"/>
              <a:gd name="T1" fmla="*/ 2147483646 h 656"/>
              <a:gd name="T2" fmla="*/ 2147483646 w 289"/>
              <a:gd name="T3" fmla="*/ 2147483646 h 656"/>
              <a:gd name="T4" fmla="*/ 2147483646 w 289"/>
              <a:gd name="T5" fmla="*/ 2147483646 h 656"/>
              <a:gd name="T6" fmla="*/ 2147483646 w 289"/>
              <a:gd name="T7" fmla="*/ 0 h 656"/>
              <a:gd name="T8" fmla="*/ 2147483646 w 289"/>
              <a:gd name="T9" fmla="*/ 2147483646 h 656"/>
              <a:gd name="T10" fmla="*/ 2147483646 w 289"/>
              <a:gd name="T11" fmla="*/ 2147483646 h 656"/>
              <a:gd name="T12" fmla="*/ 2147483646 w 289"/>
              <a:gd name="T13" fmla="*/ 2147483646 h 656"/>
              <a:gd name="T14" fmla="*/ 2147483646 w 289"/>
              <a:gd name="T15" fmla="*/ 2147483646 h 656"/>
              <a:gd name="T16" fmla="*/ 2147483646 w 289"/>
              <a:gd name="T17" fmla="*/ 2147483646 h 656"/>
              <a:gd name="T18" fmla="*/ 2147483646 w 289"/>
              <a:gd name="T19" fmla="*/ 2147483646 h 656"/>
              <a:gd name="T20" fmla="*/ 2147483646 w 289"/>
              <a:gd name="T21" fmla="*/ 2147483646 h 656"/>
              <a:gd name="T22" fmla="*/ 2147483646 w 289"/>
              <a:gd name="T23" fmla="*/ 2147483646 h 656"/>
              <a:gd name="T24" fmla="*/ 2147483646 w 289"/>
              <a:gd name="T25" fmla="*/ 2147483646 h 656"/>
              <a:gd name="T26" fmla="*/ 2147483646 w 289"/>
              <a:gd name="T27" fmla="*/ 2147483646 h 656"/>
              <a:gd name="T28" fmla="*/ 2147483646 w 289"/>
              <a:gd name="T29" fmla="*/ 2147483646 h 656"/>
              <a:gd name="T30" fmla="*/ 2147483646 w 289"/>
              <a:gd name="T31" fmla="*/ 2147483646 h 656"/>
              <a:gd name="T32" fmla="*/ 2147483646 w 289"/>
              <a:gd name="T33" fmla="*/ 2147483646 h 656"/>
              <a:gd name="T34" fmla="*/ 2147483646 w 289"/>
              <a:gd name="T35" fmla="*/ 2147483646 h 656"/>
              <a:gd name="T36" fmla="*/ 2147483646 w 289"/>
              <a:gd name="T37" fmla="*/ 2147483646 h 656"/>
              <a:gd name="T38" fmla="*/ 2147483646 w 289"/>
              <a:gd name="T39" fmla="*/ 2147483646 h 656"/>
              <a:gd name="T40" fmla="*/ 2147483646 w 289"/>
              <a:gd name="T41" fmla="*/ 2147483646 h 656"/>
              <a:gd name="T42" fmla="*/ 2147483646 w 289"/>
              <a:gd name="T43" fmla="*/ 2147483646 h 656"/>
              <a:gd name="T44" fmla="*/ 2147483646 w 289"/>
              <a:gd name="T45" fmla="*/ 2147483646 h 656"/>
              <a:gd name="T46" fmla="*/ 2147483646 w 289"/>
              <a:gd name="T47" fmla="*/ 2147483646 h 656"/>
              <a:gd name="T48" fmla="*/ 2147483646 w 289"/>
              <a:gd name="T49" fmla="*/ 2147483646 h 656"/>
              <a:gd name="T50" fmla="*/ 2147483646 w 289"/>
              <a:gd name="T51" fmla="*/ 2147483646 h 656"/>
              <a:gd name="T52" fmla="*/ 2147483646 w 289"/>
              <a:gd name="T53" fmla="*/ 2147483646 h 656"/>
              <a:gd name="T54" fmla="*/ 2147483646 w 289"/>
              <a:gd name="T55" fmla="*/ 2147483646 h 656"/>
              <a:gd name="T56" fmla="*/ 2147483646 w 289"/>
              <a:gd name="T57" fmla="*/ 2147483646 h 656"/>
              <a:gd name="T58" fmla="*/ 2147483646 w 289"/>
              <a:gd name="T59" fmla="*/ 2147483646 h 656"/>
              <a:gd name="T60" fmla="*/ 2147483646 w 289"/>
              <a:gd name="T61" fmla="*/ 2147483646 h 656"/>
              <a:gd name="T62" fmla="*/ 2147483646 w 289"/>
              <a:gd name="T63" fmla="*/ 2147483646 h 656"/>
              <a:gd name="T64" fmla="*/ 2147483646 w 289"/>
              <a:gd name="T65" fmla="*/ 2147483646 h 656"/>
              <a:gd name="T66" fmla="*/ 2147483646 w 289"/>
              <a:gd name="T67" fmla="*/ 2147483646 h 656"/>
              <a:gd name="T68" fmla="*/ 2147483646 w 289"/>
              <a:gd name="T69" fmla="*/ 2147483646 h 656"/>
              <a:gd name="T70" fmla="*/ 2147483646 w 289"/>
              <a:gd name="T71" fmla="*/ 2147483646 h 656"/>
              <a:gd name="T72" fmla="*/ 0 w 289"/>
              <a:gd name="T73" fmla="*/ 2147483646 h 65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89"/>
              <a:gd name="T112" fmla="*/ 0 h 656"/>
              <a:gd name="T113" fmla="*/ 289 w 289"/>
              <a:gd name="T114" fmla="*/ 656 h 65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89" h="656">
                <a:moveTo>
                  <a:pt x="0" y="35"/>
                </a:moveTo>
                <a:lnTo>
                  <a:pt x="5" y="28"/>
                </a:lnTo>
                <a:lnTo>
                  <a:pt x="10" y="21"/>
                </a:lnTo>
                <a:lnTo>
                  <a:pt x="14" y="14"/>
                </a:lnTo>
                <a:lnTo>
                  <a:pt x="22" y="9"/>
                </a:lnTo>
                <a:lnTo>
                  <a:pt x="29" y="5"/>
                </a:lnTo>
                <a:lnTo>
                  <a:pt x="36" y="2"/>
                </a:lnTo>
                <a:lnTo>
                  <a:pt x="45" y="0"/>
                </a:lnTo>
                <a:lnTo>
                  <a:pt x="57" y="0"/>
                </a:lnTo>
                <a:lnTo>
                  <a:pt x="72" y="2"/>
                </a:lnTo>
                <a:lnTo>
                  <a:pt x="88" y="5"/>
                </a:lnTo>
                <a:lnTo>
                  <a:pt x="107" y="9"/>
                </a:lnTo>
                <a:lnTo>
                  <a:pt x="126" y="16"/>
                </a:lnTo>
                <a:lnTo>
                  <a:pt x="150" y="24"/>
                </a:lnTo>
                <a:lnTo>
                  <a:pt x="174" y="35"/>
                </a:lnTo>
                <a:lnTo>
                  <a:pt x="200" y="45"/>
                </a:lnTo>
                <a:lnTo>
                  <a:pt x="231" y="59"/>
                </a:lnTo>
                <a:lnTo>
                  <a:pt x="236" y="102"/>
                </a:lnTo>
                <a:lnTo>
                  <a:pt x="243" y="145"/>
                </a:lnTo>
                <a:lnTo>
                  <a:pt x="248" y="188"/>
                </a:lnTo>
                <a:lnTo>
                  <a:pt x="253" y="228"/>
                </a:lnTo>
                <a:lnTo>
                  <a:pt x="258" y="269"/>
                </a:lnTo>
                <a:lnTo>
                  <a:pt x="262" y="307"/>
                </a:lnTo>
                <a:lnTo>
                  <a:pt x="267" y="345"/>
                </a:lnTo>
                <a:lnTo>
                  <a:pt x="272" y="383"/>
                </a:lnTo>
                <a:lnTo>
                  <a:pt x="274" y="421"/>
                </a:lnTo>
                <a:lnTo>
                  <a:pt x="279" y="456"/>
                </a:lnTo>
                <a:lnTo>
                  <a:pt x="281" y="492"/>
                </a:lnTo>
                <a:lnTo>
                  <a:pt x="284" y="525"/>
                </a:lnTo>
                <a:lnTo>
                  <a:pt x="286" y="559"/>
                </a:lnTo>
                <a:lnTo>
                  <a:pt x="286" y="592"/>
                </a:lnTo>
                <a:lnTo>
                  <a:pt x="286" y="625"/>
                </a:lnTo>
                <a:lnTo>
                  <a:pt x="289" y="656"/>
                </a:lnTo>
                <a:lnTo>
                  <a:pt x="196" y="656"/>
                </a:lnTo>
                <a:lnTo>
                  <a:pt x="196" y="649"/>
                </a:lnTo>
                <a:lnTo>
                  <a:pt x="196" y="640"/>
                </a:lnTo>
                <a:lnTo>
                  <a:pt x="196" y="630"/>
                </a:lnTo>
                <a:lnTo>
                  <a:pt x="193" y="618"/>
                </a:lnTo>
                <a:lnTo>
                  <a:pt x="193" y="606"/>
                </a:lnTo>
                <a:lnTo>
                  <a:pt x="191" y="592"/>
                </a:lnTo>
                <a:lnTo>
                  <a:pt x="188" y="578"/>
                </a:lnTo>
                <a:lnTo>
                  <a:pt x="186" y="561"/>
                </a:lnTo>
                <a:lnTo>
                  <a:pt x="184" y="542"/>
                </a:lnTo>
                <a:lnTo>
                  <a:pt x="179" y="523"/>
                </a:lnTo>
                <a:lnTo>
                  <a:pt x="176" y="504"/>
                </a:lnTo>
                <a:lnTo>
                  <a:pt x="172" y="483"/>
                </a:lnTo>
                <a:lnTo>
                  <a:pt x="167" y="461"/>
                </a:lnTo>
                <a:lnTo>
                  <a:pt x="162" y="437"/>
                </a:lnTo>
                <a:lnTo>
                  <a:pt x="155" y="411"/>
                </a:lnTo>
                <a:lnTo>
                  <a:pt x="150" y="387"/>
                </a:lnTo>
                <a:lnTo>
                  <a:pt x="143" y="364"/>
                </a:lnTo>
                <a:lnTo>
                  <a:pt x="138" y="340"/>
                </a:lnTo>
                <a:lnTo>
                  <a:pt x="131" y="318"/>
                </a:lnTo>
                <a:lnTo>
                  <a:pt x="124" y="297"/>
                </a:lnTo>
                <a:lnTo>
                  <a:pt x="117" y="276"/>
                </a:lnTo>
                <a:lnTo>
                  <a:pt x="112" y="257"/>
                </a:lnTo>
                <a:lnTo>
                  <a:pt x="105" y="240"/>
                </a:lnTo>
                <a:lnTo>
                  <a:pt x="98" y="223"/>
                </a:lnTo>
                <a:lnTo>
                  <a:pt x="93" y="207"/>
                </a:lnTo>
                <a:lnTo>
                  <a:pt x="86" y="192"/>
                </a:lnTo>
                <a:lnTo>
                  <a:pt x="79" y="178"/>
                </a:lnTo>
                <a:lnTo>
                  <a:pt x="72" y="166"/>
                </a:lnTo>
                <a:lnTo>
                  <a:pt x="67" y="154"/>
                </a:lnTo>
                <a:lnTo>
                  <a:pt x="60" y="145"/>
                </a:lnTo>
                <a:lnTo>
                  <a:pt x="53" y="135"/>
                </a:lnTo>
                <a:lnTo>
                  <a:pt x="48" y="128"/>
                </a:lnTo>
                <a:lnTo>
                  <a:pt x="36" y="116"/>
                </a:lnTo>
                <a:lnTo>
                  <a:pt x="26" y="102"/>
                </a:lnTo>
                <a:lnTo>
                  <a:pt x="17" y="90"/>
                </a:lnTo>
                <a:lnTo>
                  <a:pt x="12" y="78"/>
                </a:lnTo>
                <a:lnTo>
                  <a:pt x="7" y="66"/>
                </a:lnTo>
                <a:lnTo>
                  <a:pt x="2" y="54"/>
                </a:lnTo>
                <a:lnTo>
                  <a:pt x="2" y="45"/>
                </a:lnTo>
                <a:lnTo>
                  <a:pt x="0" y="3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32" name="Freeform 44"/>
          <p:cNvSpPr>
            <a:spLocks noChangeArrowheads="1"/>
          </p:cNvSpPr>
          <p:nvPr/>
        </p:nvSpPr>
        <p:spPr bwMode="auto">
          <a:xfrm>
            <a:off x="6313488" y="2435225"/>
            <a:ext cx="952500" cy="474663"/>
          </a:xfrm>
          <a:custGeom>
            <a:avLst/>
            <a:gdLst>
              <a:gd name="T0" fmla="*/ 2147483646 w 1500"/>
              <a:gd name="T1" fmla="*/ 2147483646 h 747"/>
              <a:gd name="T2" fmla="*/ 2147483646 w 1500"/>
              <a:gd name="T3" fmla="*/ 2147483646 h 747"/>
              <a:gd name="T4" fmla="*/ 2147483646 w 1500"/>
              <a:gd name="T5" fmla="*/ 2147483646 h 747"/>
              <a:gd name="T6" fmla="*/ 2147483646 w 1500"/>
              <a:gd name="T7" fmla="*/ 2147483646 h 747"/>
              <a:gd name="T8" fmla="*/ 2147483646 w 1500"/>
              <a:gd name="T9" fmla="*/ 2147483646 h 747"/>
              <a:gd name="T10" fmla="*/ 2147483646 w 1500"/>
              <a:gd name="T11" fmla="*/ 2147483646 h 747"/>
              <a:gd name="T12" fmla="*/ 2147483646 w 1500"/>
              <a:gd name="T13" fmla="*/ 2147483646 h 747"/>
              <a:gd name="T14" fmla="*/ 2147483646 w 1500"/>
              <a:gd name="T15" fmla="*/ 2147483646 h 747"/>
              <a:gd name="T16" fmla="*/ 2147483646 w 1500"/>
              <a:gd name="T17" fmla="*/ 2147483646 h 747"/>
              <a:gd name="T18" fmla="*/ 2147483646 w 1500"/>
              <a:gd name="T19" fmla="*/ 2147483646 h 747"/>
              <a:gd name="T20" fmla="*/ 2147483646 w 1500"/>
              <a:gd name="T21" fmla="*/ 2147483646 h 747"/>
              <a:gd name="T22" fmla="*/ 2147483646 w 1500"/>
              <a:gd name="T23" fmla="*/ 2147483646 h 747"/>
              <a:gd name="T24" fmla="*/ 2147483646 w 1500"/>
              <a:gd name="T25" fmla="*/ 2147483646 h 747"/>
              <a:gd name="T26" fmla="*/ 2147483646 w 1500"/>
              <a:gd name="T27" fmla="*/ 2147483646 h 747"/>
              <a:gd name="T28" fmla="*/ 2147483646 w 1500"/>
              <a:gd name="T29" fmla="*/ 2147483646 h 747"/>
              <a:gd name="T30" fmla="*/ 2147483646 w 1500"/>
              <a:gd name="T31" fmla="*/ 2147483646 h 747"/>
              <a:gd name="T32" fmla="*/ 2147483646 w 1500"/>
              <a:gd name="T33" fmla="*/ 2147483646 h 747"/>
              <a:gd name="T34" fmla="*/ 2147483646 w 1500"/>
              <a:gd name="T35" fmla="*/ 0 h 747"/>
              <a:gd name="T36" fmla="*/ 2147483646 w 1500"/>
              <a:gd name="T37" fmla="*/ 2147483646 h 747"/>
              <a:gd name="T38" fmla="*/ 2147483646 w 1500"/>
              <a:gd name="T39" fmla="*/ 2147483646 h 747"/>
              <a:gd name="T40" fmla="*/ 2147483646 w 1500"/>
              <a:gd name="T41" fmla="*/ 2147483646 h 747"/>
              <a:gd name="T42" fmla="*/ 2147483646 w 1500"/>
              <a:gd name="T43" fmla="*/ 2147483646 h 747"/>
              <a:gd name="T44" fmla="*/ 2147483646 w 1500"/>
              <a:gd name="T45" fmla="*/ 2147483646 h 747"/>
              <a:gd name="T46" fmla="*/ 2147483646 w 1500"/>
              <a:gd name="T47" fmla="*/ 2147483646 h 747"/>
              <a:gd name="T48" fmla="*/ 2147483646 w 1500"/>
              <a:gd name="T49" fmla="*/ 2147483646 h 747"/>
              <a:gd name="T50" fmla="*/ 2147483646 w 1500"/>
              <a:gd name="T51" fmla="*/ 2147483646 h 747"/>
              <a:gd name="T52" fmla="*/ 2147483646 w 1500"/>
              <a:gd name="T53" fmla="*/ 2147483646 h 747"/>
              <a:gd name="T54" fmla="*/ 2147483646 w 1500"/>
              <a:gd name="T55" fmla="*/ 2147483646 h 747"/>
              <a:gd name="T56" fmla="*/ 2147483646 w 1500"/>
              <a:gd name="T57" fmla="*/ 2147483646 h 747"/>
              <a:gd name="T58" fmla="*/ 2147483646 w 1500"/>
              <a:gd name="T59" fmla="*/ 2147483646 h 747"/>
              <a:gd name="T60" fmla="*/ 2147483646 w 1500"/>
              <a:gd name="T61" fmla="*/ 2147483646 h 747"/>
              <a:gd name="T62" fmla="*/ 2147483646 w 1500"/>
              <a:gd name="T63" fmla="*/ 2147483646 h 747"/>
              <a:gd name="T64" fmla="*/ 2147483646 w 1500"/>
              <a:gd name="T65" fmla="*/ 2147483646 h 747"/>
              <a:gd name="T66" fmla="*/ 2147483646 w 1500"/>
              <a:gd name="T67" fmla="*/ 2147483646 h 747"/>
              <a:gd name="T68" fmla="*/ 2147483646 w 1500"/>
              <a:gd name="T69" fmla="*/ 2147483646 h 747"/>
              <a:gd name="T70" fmla="*/ 2147483646 w 1500"/>
              <a:gd name="T71" fmla="*/ 2147483646 h 747"/>
              <a:gd name="T72" fmla="*/ 2147483646 w 1500"/>
              <a:gd name="T73" fmla="*/ 2147483646 h 747"/>
              <a:gd name="T74" fmla="*/ 2147483646 w 1500"/>
              <a:gd name="T75" fmla="*/ 2147483646 h 747"/>
              <a:gd name="T76" fmla="*/ 2147483646 w 1500"/>
              <a:gd name="T77" fmla="*/ 2147483646 h 747"/>
              <a:gd name="T78" fmla="*/ 2147483646 w 1500"/>
              <a:gd name="T79" fmla="*/ 2147483646 h 747"/>
              <a:gd name="T80" fmla="*/ 2147483646 w 1500"/>
              <a:gd name="T81" fmla="*/ 2147483646 h 747"/>
              <a:gd name="T82" fmla="*/ 2147483646 w 1500"/>
              <a:gd name="T83" fmla="*/ 2147483646 h 747"/>
              <a:gd name="T84" fmla="*/ 2147483646 w 1500"/>
              <a:gd name="T85" fmla="*/ 2147483646 h 747"/>
              <a:gd name="T86" fmla="*/ 2147483646 w 1500"/>
              <a:gd name="T87" fmla="*/ 2147483646 h 747"/>
              <a:gd name="T88" fmla="*/ 2147483646 w 1500"/>
              <a:gd name="T89" fmla="*/ 2147483646 h 747"/>
              <a:gd name="T90" fmla="*/ 2147483646 w 1500"/>
              <a:gd name="T91" fmla="*/ 2147483646 h 747"/>
              <a:gd name="T92" fmla="*/ 2147483646 w 1500"/>
              <a:gd name="T93" fmla="*/ 2147483646 h 747"/>
              <a:gd name="T94" fmla="*/ 2147483646 w 1500"/>
              <a:gd name="T95" fmla="*/ 2147483646 h 747"/>
              <a:gd name="T96" fmla="*/ 2147483646 w 1500"/>
              <a:gd name="T97" fmla="*/ 2147483646 h 747"/>
              <a:gd name="T98" fmla="*/ 2147483646 w 1500"/>
              <a:gd name="T99" fmla="*/ 2147483646 h 747"/>
              <a:gd name="T100" fmla="*/ 2147483646 w 1500"/>
              <a:gd name="T101" fmla="*/ 2147483646 h 747"/>
              <a:gd name="T102" fmla="*/ 2147483646 w 1500"/>
              <a:gd name="T103" fmla="*/ 2147483646 h 74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500"/>
              <a:gd name="T157" fmla="*/ 0 h 747"/>
              <a:gd name="T158" fmla="*/ 1500 w 1500"/>
              <a:gd name="T159" fmla="*/ 747 h 74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500" h="747">
                <a:moveTo>
                  <a:pt x="687" y="221"/>
                </a:moveTo>
                <a:lnTo>
                  <a:pt x="627" y="233"/>
                </a:lnTo>
                <a:lnTo>
                  <a:pt x="570" y="243"/>
                </a:lnTo>
                <a:lnTo>
                  <a:pt x="515" y="252"/>
                </a:lnTo>
                <a:lnTo>
                  <a:pt x="462" y="262"/>
                </a:lnTo>
                <a:lnTo>
                  <a:pt x="412" y="269"/>
                </a:lnTo>
                <a:lnTo>
                  <a:pt x="365" y="276"/>
                </a:lnTo>
                <a:lnTo>
                  <a:pt x="319" y="283"/>
                </a:lnTo>
                <a:lnTo>
                  <a:pt x="274" y="290"/>
                </a:lnTo>
                <a:lnTo>
                  <a:pt x="231" y="295"/>
                </a:lnTo>
                <a:lnTo>
                  <a:pt x="193" y="302"/>
                </a:lnTo>
                <a:lnTo>
                  <a:pt x="155" y="305"/>
                </a:lnTo>
                <a:lnTo>
                  <a:pt x="119" y="309"/>
                </a:lnTo>
                <a:lnTo>
                  <a:pt x="86" y="312"/>
                </a:lnTo>
                <a:lnTo>
                  <a:pt x="55" y="314"/>
                </a:lnTo>
                <a:lnTo>
                  <a:pt x="26" y="314"/>
                </a:lnTo>
                <a:lnTo>
                  <a:pt x="0" y="314"/>
                </a:lnTo>
                <a:lnTo>
                  <a:pt x="0" y="221"/>
                </a:lnTo>
                <a:lnTo>
                  <a:pt x="29" y="221"/>
                </a:lnTo>
                <a:lnTo>
                  <a:pt x="60" y="219"/>
                </a:lnTo>
                <a:lnTo>
                  <a:pt x="91" y="217"/>
                </a:lnTo>
                <a:lnTo>
                  <a:pt x="119" y="214"/>
                </a:lnTo>
                <a:lnTo>
                  <a:pt x="179" y="207"/>
                </a:lnTo>
                <a:lnTo>
                  <a:pt x="241" y="198"/>
                </a:lnTo>
                <a:lnTo>
                  <a:pt x="253" y="195"/>
                </a:lnTo>
                <a:lnTo>
                  <a:pt x="269" y="193"/>
                </a:lnTo>
                <a:lnTo>
                  <a:pt x="286" y="188"/>
                </a:lnTo>
                <a:lnTo>
                  <a:pt x="308" y="186"/>
                </a:lnTo>
                <a:lnTo>
                  <a:pt x="329" y="181"/>
                </a:lnTo>
                <a:lnTo>
                  <a:pt x="353" y="176"/>
                </a:lnTo>
                <a:lnTo>
                  <a:pt x="377" y="172"/>
                </a:lnTo>
                <a:lnTo>
                  <a:pt x="405" y="167"/>
                </a:lnTo>
                <a:lnTo>
                  <a:pt x="434" y="160"/>
                </a:lnTo>
                <a:lnTo>
                  <a:pt x="465" y="155"/>
                </a:lnTo>
                <a:lnTo>
                  <a:pt x="498" y="148"/>
                </a:lnTo>
                <a:lnTo>
                  <a:pt x="534" y="143"/>
                </a:lnTo>
                <a:lnTo>
                  <a:pt x="572" y="136"/>
                </a:lnTo>
                <a:lnTo>
                  <a:pt x="613" y="129"/>
                </a:lnTo>
                <a:lnTo>
                  <a:pt x="653" y="124"/>
                </a:lnTo>
                <a:lnTo>
                  <a:pt x="699" y="117"/>
                </a:lnTo>
                <a:lnTo>
                  <a:pt x="720" y="112"/>
                </a:lnTo>
                <a:lnTo>
                  <a:pt x="741" y="110"/>
                </a:lnTo>
                <a:lnTo>
                  <a:pt x="763" y="107"/>
                </a:lnTo>
                <a:lnTo>
                  <a:pt x="782" y="103"/>
                </a:lnTo>
                <a:lnTo>
                  <a:pt x="803" y="100"/>
                </a:lnTo>
                <a:lnTo>
                  <a:pt x="822" y="95"/>
                </a:lnTo>
                <a:lnTo>
                  <a:pt x="839" y="93"/>
                </a:lnTo>
                <a:lnTo>
                  <a:pt x="858" y="91"/>
                </a:lnTo>
                <a:lnTo>
                  <a:pt x="875" y="86"/>
                </a:lnTo>
                <a:lnTo>
                  <a:pt x="892" y="84"/>
                </a:lnTo>
                <a:lnTo>
                  <a:pt x="906" y="81"/>
                </a:lnTo>
                <a:lnTo>
                  <a:pt x="923" y="76"/>
                </a:lnTo>
                <a:lnTo>
                  <a:pt x="937" y="74"/>
                </a:lnTo>
                <a:lnTo>
                  <a:pt x="951" y="72"/>
                </a:lnTo>
                <a:lnTo>
                  <a:pt x="963" y="67"/>
                </a:lnTo>
                <a:lnTo>
                  <a:pt x="975" y="64"/>
                </a:lnTo>
                <a:lnTo>
                  <a:pt x="989" y="62"/>
                </a:lnTo>
                <a:lnTo>
                  <a:pt x="999" y="60"/>
                </a:lnTo>
                <a:lnTo>
                  <a:pt x="1011" y="55"/>
                </a:lnTo>
                <a:lnTo>
                  <a:pt x="1020" y="53"/>
                </a:lnTo>
                <a:lnTo>
                  <a:pt x="1039" y="48"/>
                </a:lnTo>
                <a:lnTo>
                  <a:pt x="1056" y="43"/>
                </a:lnTo>
                <a:lnTo>
                  <a:pt x="1070" y="36"/>
                </a:lnTo>
                <a:lnTo>
                  <a:pt x="1082" y="31"/>
                </a:lnTo>
                <a:lnTo>
                  <a:pt x="1092" y="26"/>
                </a:lnTo>
                <a:lnTo>
                  <a:pt x="1099" y="22"/>
                </a:lnTo>
                <a:lnTo>
                  <a:pt x="1116" y="15"/>
                </a:lnTo>
                <a:lnTo>
                  <a:pt x="1135" y="7"/>
                </a:lnTo>
                <a:lnTo>
                  <a:pt x="1142" y="3"/>
                </a:lnTo>
                <a:lnTo>
                  <a:pt x="1151" y="0"/>
                </a:lnTo>
                <a:lnTo>
                  <a:pt x="1159" y="0"/>
                </a:lnTo>
                <a:lnTo>
                  <a:pt x="1168" y="0"/>
                </a:lnTo>
                <a:lnTo>
                  <a:pt x="1171" y="0"/>
                </a:lnTo>
                <a:lnTo>
                  <a:pt x="1175" y="0"/>
                </a:lnTo>
                <a:lnTo>
                  <a:pt x="1180" y="3"/>
                </a:lnTo>
                <a:lnTo>
                  <a:pt x="1187" y="3"/>
                </a:lnTo>
                <a:lnTo>
                  <a:pt x="1194" y="5"/>
                </a:lnTo>
                <a:lnTo>
                  <a:pt x="1204" y="10"/>
                </a:lnTo>
                <a:lnTo>
                  <a:pt x="1213" y="12"/>
                </a:lnTo>
                <a:lnTo>
                  <a:pt x="1225" y="17"/>
                </a:lnTo>
                <a:lnTo>
                  <a:pt x="1237" y="22"/>
                </a:lnTo>
                <a:lnTo>
                  <a:pt x="1252" y="26"/>
                </a:lnTo>
                <a:lnTo>
                  <a:pt x="1266" y="31"/>
                </a:lnTo>
                <a:lnTo>
                  <a:pt x="1280" y="38"/>
                </a:lnTo>
                <a:lnTo>
                  <a:pt x="1297" y="45"/>
                </a:lnTo>
                <a:lnTo>
                  <a:pt x="1314" y="53"/>
                </a:lnTo>
                <a:lnTo>
                  <a:pt x="1333" y="60"/>
                </a:lnTo>
                <a:lnTo>
                  <a:pt x="1352" y="69"/>
                </a:lnTo>
                <a:lnTo>
                  <a:pt x="1371" y="81"/>
                </a:lnTo>
                <a:lnTo>
                  <a:pt x="1388" y="91"/>
                </a:lnTo>
                <a:lnTo>
                  <a:pt x="1404" y="100"/>
                </a:lnTo>
                <a:lnTo>
                  <a:pt x="1419" y="110"/>
                </a:lnTo>
                <a:lnTo>
                  <a:pt x="1430" y="119"/>
                </a:lnTo>
                <a:lnTo>
                  <a:pt x="1445" y="126"/>
                </a:lnTo>
                <a:lnTo>
                  <a:pt x="1454" y="133"/>
                </a:lnTo>
                <a:lnTo>
                  <a:pt x="1464" y="141"/>
                </a:lnTo>
                <a:lnTo>
                  <a:pt x="1473" y="148"/>
                </a:lnTo>
                <a:lnTo>
                  <a:pt x="1480" y="155"/>
                </a:lnTo>
                <a:lnTo>
                  <a:pt x="1488" y="162"/>
                </a:lnTo>
                <a:lnTo>
                  <a:pt x="1492" y="167"/>
                </a:lnTo>
                <a:lnTo>
                  <a:pt x="1495" y="172"/>
                </a:lnTo>
                <a:lnTo>
                  <a:pt x="1497" y="176"/>
                </a:lnTo>
                <a:lnTo>
                  <a:pt x="1500" y="181"/>
                </a:lnTo>
                <a:lnTo>
                  <a:pt x="1500" y="186"/>
                </a:lnTo>
                <a:lnTo>
                  <a:pt x="1500" y="195"/>
                </a:lnTo>
                <a:lnTo>
                  <a:pt x="1497" y="205"/>
                </a:lnTo>
                <a:lnTo>
                  <a:pt x="1495" y="212"/>
                </a:lnTo>
                <a:lnTo>
                  <a:pt x="1490" y="221"/>
                </a:lnTo>
                <a:lnTo>
                  <a:pt x="1483" y="231"/>
                </a:lnTo>
                <a:lnTo>
                  <a:pt x="1476" y="238"/>
                </a:lnTo>
                <a:lnTo>
                  <a:pt x="1466" y="248"/>
                </a:lnTo>
                <a:lnTo>
                  <a:pt x="1454" y="257"/>
                </a:lnTo>
                <a:lnTo>
                  <a:pt x="1452" y="260"/>
                </a:lnTo>
                <a:lnTo>
                  <a:pt x="1447" y="262"/>
                </a:lnTo>
                <a:lnTo>
                  <a:pt x="1445" y="267"/>
                </a:lnTo>
                <a:lnTo>
                  <a:pt x="1440" y="271"/>
                </a:lnTo>
                <a:lnTo>
                  <a:pt x="1435" y="279"/>
                </a:lnTo>
                <a:lnTo>
                  <a:pt x="1430" y="286"/>
                </a:lnTo>
                <a:lnTo>
                  <a:pt x="1426" y="293"/>
                </a:lnTo>
                <a:lnTo>
                  <a:pt x="1421" y="300"/>
                </a:lnTo>
                <a:lnTo>
                  <a:pt x="1414" y="309"/>
                </a:lnTo>
                <a:lnTo>
                  <a:pt x="1409" y="319"/>
                </a:lnTo>
                <a:lnTo>
                  <a:pt x="1402" y="331"/>
                </a:lnTo>
                <a:lnTo>
                  <a:pt x="1397" y="343"/>
                </a:lnTo>
                <a:lnTo>
                  <a:pt x="1390" y="355"/>
                </a:lnTo>
                <a:lnTo>
                  <a:pt x="1383" y="369"/>
                </a:lnTo>
                <a:lnTo>
                  <a:pt x="1376" y="381"/>
                </a:lnTo>
                <a:lnTo>
                  <a:pt x="1368" y="397"/>
                </a:lnTo>
                <a:lnTo>
                  <a:pt x="1361" y="412"/>
                </a:lnTo>
                <a:lnTo>
                  <a:pt x="1354" y="428"/>
                </a:lnTo>
                <a:lnTo>
                  <a:pt x="1347" y="447"/>
                </a:lnTo>
                <a:lnTo>
                  <a:pt x="1337" y="464"/>
                </a:lnTo>
                <a:lnTo>
                  <a:pt x="1330" y="483"/>
                </a:lnTo>
                <a:lnTo>
                  <a:pt x="1321" y="504"/>
                </a:lnTo>
                <a:lnTo>
                  <a:pt x="1314" y="523"/>
                </a:lnTo>
                <a:lnTo>
                  <a:pt x="1304" y="545"/>
                </a:lnTo>
                <a:lnTo>
                  <a:pt x="1295" y="569"/>
                </a:lnTo>
                <a:lnTo>
                  <a:pt x="1285" y="592"/>
                </a:lnTo>
                <a:lnTo>
                  <a:pt x="1275" y="616"/>
                </a:lnTo>
                <a:lnTo>
                  <a:pt x="1266" y="640"/>
                </a:lnTo>
                <a:lnTo>
                  <a:pt x="1256" y="666"/>
                </a:lnTo>
                <a:lnTo>
                  <a:pt x="1247" y="692"/>
                </a:lnTo>
                <a:lnTo>
                  <a:pt x="1235" y="718"/>
                </a:lnTo>
                <a:lnTo>
                  <a:pt x="1225" y="747"/>
                </a:lnTo>
                <a:lnTo>
                  <a:pt x="1087" y="747"/>
                </a:lnTo>
                <a:lnTo>
                  <a:pt x="1097" y="714"/>
                </a:lnTo>
                <a:lnTo>
                  <a:pt x="1106" y="683"/>
                </a:lnTo>
                <a:lnTo>
                  <a:pt x="1113" y="650"/>
                </a:lnTo>
                <a:lnTo>
                  <a:pt x="1123" y="621"/>
                </a:lnTo>
                <a:lnTo>
                  <a:pt x="1130" y="590"/>
                </a:lnTo>
                <a:lnTo>
                  <a:pt x="1137" y="562"/>
                </a:lnTo>
                <a:lnTo>
                  <a:pt x="1144" y="535"/>
                </a:lnTo>
                <a:lnTo>
                  <a:pt x="1151" y="509"/>
                </a:lnTo>
                <a:lnTo>
                  <a:pt x="1159" y="483"/>
                </a:lnTo>
                <a:lnTo>
                  <a:pt x="1163" y="459"/>
                </a:lnTo>
                <a:lnTo>
                  <a:pt x="1168" y="435"/>
                </a:lnTo>
                <a:lnTo>
                  <a:pt x="1175" y="412"/>
                </a:lnTo>
                <a:lnTo>
                  <a:pt x="1180" y="390"/>
                </a:lnTo>
                <a:lnTo>
                  <a:pt x="1185" y="371"/>
                </a:lnTo>
                <a:lnTo>
                  <a:pt x="1187" y="350"/>
                </a:lnTo>
                <a:lnTo>
                  <a:pt x="1192" y="333"/>
                </a:lnTo>
                <a:lnTo>
                  <a:pt x="1194" y="314"/>
                </a:lnTo>
                <a:lnTo>
                  <a:pt x="1197" y="298"/>
                </a:lnTo>
                <a:lnTo>
                  <a:pt x="1202" y="283"/>
                </a:lnTo>
                <a:lnTo>
                  <a:pt x="1204" y="267"/>
                </a:lnTo>
                <a:lnTo>
                  <a:pt x="1204" y="255"/>
                </a:lnTo>
                <a:lnTo>
                  <a:pt x="1206" y="240"/>
                </a:lnTo>
                <a:lnTo>
                  <a:pt x="1206" y="229"/>
                </a:lnTo>
                <a:lnTo>
                  <a:pt x="1209" y="219"/>
                </a:lnTo>
                <a:lnTo>
                  <a:pt x="1209" y="207"/>
                </a:lnTo>
                <a:lnTo>
                  <a:pt x="1209" y="200"/>
                </a:lnTo>
                <a:lnTo>
                  <a:pt x="1209" y="191"/>
                </a:lnTo>
                <a:lnTo>
                  <a:pt x="1209" y="183"/>
                </a:lnTo>
                <a:lnTo>
                  <a:pt x="1206" y="176"/>
                </a:lnTo>
                <a:lnTo>
                  <a:pt x="1206" y="172"/>
                </a:lnTo>
                <a:lnTo>
                  <a:pt x="1204" y="167"/>
                </a:lnTo>
                <a:lnTo>
                  <a:pt x="1202" y="162"/>
                </a:lnTo>
                <a:lnTo>
                  <a:pt x="1199" y="162"/>
                </a:lnTo>
                <a:lnTo>
                  <a:pt x="1197" y="160"/>
                </a:lnTo>
                <a:lnTo>
                  <a:pt x="1192" y="157"/>
                </a:lnTo>
                <a:lnTo>
                  <a:pt x="1187" y="157"/>
                </a:lnTo>
                <a:lnTo>
                  <a:pt x="1180" y="155"/>
                </a:lnTo>
                <a:lnTo>
                  <a:pt x="1173" y="155"/>
                </a:lnTo>
                <a:lnTo>
                  <a:pt x="1166" y="155"/>
                </a:lnTo>
                <a:lnTo>
                  <a:pt x="1156" y="155"/>
                </a:lnTo>
                <a:lnTo>
                  <a:pt x="1147" y="155"/>
                </a:lnTo>
                <a:lnTo>
                  <a:pt x="1137" y="155"/>
                </a:lnTo>
                <a:lnTo>
                  <a:pt x="1125" y="155"/>
                </a:lnTo>
                <a:lnTo>
                  <a:pt x="1113" y="155"/>
                </a:lnTo>
                <a:lnTo>
                  <a:pt x="1101" y="157"/>
                </a:lnTo>
                <a:lnTo>
                  <a:pt x="1087" y="157"/>
                </a:lnTo>
                <a:lnTo>
                  <a:pt x="1073" y="160"/>
                </a:lnTo>
                <a:lnTo>
                  <a:pt x="1056" y="162"/>
                </a:lnTo>
                <a:lnTo>
                  <a:pt x="1039" y="162"/>
                </a:lnTo>
                <a:lnTo>
                  <a:pt x="1023" y="164"/>
                </a:lnTo>
                <a:lnTo>
                  <a:pt x="1004" y="167"/>
                </a:lnTo>
                <a:lnTo>
                  <a:pt x="985" y="172"/>
                </a:lnTo>
                <a:lnTo>
                  <a:pt x="966" y="174"/>
                </a:lnTo>
                <a:lnTo>
                  <a:pt x="944" y="176"/>
                </a:lnTo>
                <a:lnTo>
                  <a:pt x="923" y="181"/>
                </a:lnTo>
                <a:lnTo>
                  <a:pt x="899" y="183"/>
                </a:lnTo>
                <a:lnTo>
                  <a:pt x="875" y="188"/>
                </a:lnTo>
                <a:lnTo>
                  <a:pt x="851" y="193"/>
                </a:lnTo>
                <a:lnTo>
                  <a:pt x="827" y="195"/>
                </a:lnTo>
                <a:lnTo>
                  <a:pt x="801" y="200"/>
                </a:lnTo>
                <a:lnTo>
                  <a:pt x="772" y="205"/>
                </a:lnTo>
                <a:lnTo>
                  <a:pt x="746" y="210"/>
                </a:lnTo>
                <a:lnTo>
                  <a:pt x="718" y="217"/>
                </a:lnTo>
                <a:lnTo>
                  <a:pt x="687" y="22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29" name="Freeform 41"/>
          <p:cNvSpPr>
            <a:spLocks noChangeArrowheads="1"/>
          </p:cNvSpPr>
          <p:nvPr/>
        </p:nvSpPr>
        <p:spPr bwMode="auto">
          <a:xfrm>
            <a:off x="6777038" y="2517775"/>
            <a:ext cx="123825" cy="400050"/>
          </a:xfrm>
          <a:custGeom>
            <a:avLst/>
            <a:gdLst>
              <a:gd name="T0" fmla="*/ 0 w 195"/>
              <a:gd name="T1" fmla="*/ 2147483646 h 630"/>
              <a:gd name="T2" fmla="*/ 2147483646 w 195"/>
              <a:gd name="T3" fmla="*/ 2147483646 h 630"/>
              <a:gd name="T4" fmla="*/ 2147483646 w 195"/>
              <a:gd name="T5" fmla="*/ 2147483646 h 630"/>
              <a:gd name="T6" fmla="*/ 2147483646 w 195"/>
              <a:gd name="T7" fmla="*/ 2147483646 h 630"/>
              <a:gd name="T8" fmla="*/ 2147483646 w 195"/>
              <a:gd name="T9" fmla="*/ 2147483646 h 630"/>
              <a:gd name="T10" fmla="*/ 2147483646 w 195"/>
              <a:gd name="T11" fmla="*/ 2147483646 h 630"/>
              <a:gd name="T12" fmla="*/ 2147483646 w 195"/>
              <a:gd name="T13" fmla="*/ 2147483646 h 630"/>
              <a:gd name="T14" fmla="*/ 2147483646 w 195"/>
              <a:gd name="T15" fmla="*/ 2147483646 h 630"/>
              <a:gd name="T16" fmla="*/ 2147483646 w 195"/>
              <a:gd name="T17" fmla="*/ 0 h 630"/>
              <a:gd name="T18" fmla="*/ 2147483646 w 195"/>
              <a:gd name="T19" fmla="*/ 2147483646 h 630"/>
              <a:gd name="T20" fmla="*/ 2147483646 w 195"/>
              <a:gd name="T21" fmla="*/ 2147483646 h 630"/>
              <a:gd name="T22" fmla="*/ 2147483646 w 195"/>
              <a:gd name="T23" fmla="*/ 2147483646 h 630"/>
              <a:gd name="T24" fmla="*/ 2147483646 w 195"/>
              <a:gd name="T25" fmla="*/ 2147483646 h 630"/>
              <a:gd name="T26" fmla="*/ 2147483646 w 195"/>
              <a:gd name="T27" fmla="*/ 2147483646 h 630"/>
              <a:gd name="T28" fmla="*/ 2147483646 w 195"/>
              <a:gd name="T29" fmla="*/ 2147483646 h 630"/>
              <a:gd name="T30" fmla="*/ 2147483646 w 195"/>
              <a:gd name="T31" fmla="*/ 2147483646 h 630"/>
              <a:gd name="T32" fmla="*/ 2147483646 w 195"/>
              <a:gd name="T33" fmla="*/ 2147483646 h 630"/>
              <a:gd name="T34" fmla="*/ 2147483646 w 195"/>
              <a:gd name="T35" fmla="*/ 2147483646 h 630"/>
              <a:gd name="T36" fmla="*/ 2147483646 w 195"/>
              <a:gd name="T37" fmla="*/ 2147483646 h 630"/>
              <a:gd name="T38" fmla="*/ 2147483646 w 195"/>
              <a:gd name="T39" fmla="*/ 2147483646 h 630"/>
              <a:gd name="T40" fmla="*/ 2147483646 w 195"/>
              <a:gd name="T41" fmla="*/ 2147483646 h 630"/>
              <a:gd name="T42" fmla="*/ 2147483646 w 195"/>
              <a:gd name="T43" fmla="*/ 2147483646 h 630"/>
              <a:gd name="T44" fmla="*/ 2147483646 w 195"/>
              <a:gd name="T45" fmla="*/ 2147483646 h 630"/>
              <a:gd name="T46" fmla="*/ 2147483646 w 195"/>
              <a:gd name="T47" fmla="*/ 2147483646 h 630"/>
              <a:gd name="T48" fmla="*/ 2147483646 w 195"/>
              <a:gd name="T49" fmla="*/ 2147483646 h 630"/>
              <a:gd name="T50" fmla="*/ 2147483646 w 195"/>
              <a:gd name="T51" fmla="*/ 2147483646 h 630"/>
              <a:gd name="T52" fmla="*/ 2147483646 w 195"/>
              <a:gd name="T53" fmla="*/ 2147483646 h 630"/>
              <a:gd name="T54" fmla="*/ 2147483646 w 195"/>
              <a:gd name="T55" fmla="*/ 2147483646 h 630"/>
              <a:gd name="T56" fmla="*/ 2147483646 w 195"/>
              <a:gd name="T57" fmla="*/ 2147483646 h 630"/>
              <a:gd name="T58" fmla="*/ 2147483646 w 195"/>
              <a:gd name="T59" fmla="*/ 2147483646 h 630"/>
              <a:gd name="T60" fmla="*/ 2147483646 w 195"/>
              <a:gd name="T61" fmla="*/ 2147483646 h 630"/>
              <a:gd name="T62" fmla="*/ 2147483646 w 195"/>
              <a:gd name="T63" fmla="*/ 2147483646 h 630"/>
              <a:gd name="T64" fmla="*/ 2147483646 w 195"/>
              <a:gd name="T65" fmla="*/ 2147483646 h 6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5"/>
              <a:gd name="T100" fmla="*/ 0 h 630"/>
              <a:gd name="T101" fmla="*/ 195 w 195"/>
              <a:gd name="T102" fmla="*/ 630 h 63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5" h="630">
                <a:moveTo>
                  <a:pt x="93" y="618"/>
                </a:moveTo>
                <a:lnTo>
                  <a:pt x="0" y="630"/>
                </a:lnTo>
                <a:lnTo>
                  <a:pt x="7" y="582"/>
                </a:lnTo>
                <a:lnTo>
                  <a:pt x="12" y="537"/>
                </a:lnTo>
                <a:lnTo>
                  <a:pt x="19" y="490"/>
                </a:lnTo>
                <a:lnTo>
                  <a:pt x="24" y="447"/>
                </a:lnTo>
                <a:lnTo>
                  <a:pt x="28" y="404"/>
                </a:lnTo>
                <a:lnTo>
                  <a:pt x="33" y="361"/>
                </a:lnTo>
                <a:lnTo>
                  <a:pt x="38" y="321"/>
                </a:lnTo>
                <a:lnTo>
                  <a:pt x="43" y="280"/>
                </a:lnTo>
                <a:lnTo>
                  <a:pt x="45" y="240"/>
                </a:lnTo>
                <a:lnTo>
                  <a:pt x="48" y="202"/>
                </a:lnTo>
                <a:lnTo>
                  <a:pt x="52" y="166"/>
                </a:lnTo>
                <a:lnTo>
                  <a:pt x="55" y="131"/>
                </a:lnTo>
                <a:lnTo>
                  <a:pt x="55" y="97"/>
                </a:lnTo>
                <a:lnTo>
                  <a:pt x="57" y="62"/>
                </a:lnTo>
                <a:lnTo>
                  <a:pt x="57" y="31"/>
                </a:lnTo>
                <a:lnTo>
                  <a:pt x="57" y="0"/>
                </a:lnTo>
                <a:lnTo>
                  <a:pt x="74" y="9"/>
                </a:lnTo>
                <a:lnTo>
                  <a:pt x="90" y="21"/>
                </a:lnTo>
                <a:lnTo>
                  <a:pt x="105" y="31"/>
                </a:lnTo>
                <a:lnTo>
                  <a:pt x="117" y="40"/>
                </a:lnTo>
                <a:lnTo>
                  <a:pt x="131" y="50"/>
                </a:lnTo>
                <a:lnTo>
                  <a:pt x="141" y="59"/>
                </a:lnTo>
                <a:lnTo>
                  <a:pt x="152" y="69"/>
                </a:lnTo>
                <a:lnTo>
                  <a:pt x="160" y="78"/>
                </a:lnTo>
                <a:lnTo>
                  <a:pt x="169" y="88"/>
                </a:lnTo>
                <a:lnTo>
                  <a:pt x="176" y="95"/>
                </a:lnTo>
                <a:lnTo>
                  <a:pt x="181" y="102"/>
                </a:lnTo>
                <a:lnTo>
                  <a:pt x="186" y="111"/>
                </a:lnTo>
                <a:lnTo>
                  <a:pt x="191" y="119"/>
                </a:lnTo>
                <a:lnTo>
                  <a:pt x="193" y="126"/>
                </a:lnTo>
                <a:lnTo>
                  <a:pt x="195" y="133"/>
                </a:lnTo>
                <a:lnTo>
                  <a:pt x="195" y="140"/>
                </a:lnTo>
                <a:lnTo>
                  <a:pt x="195" y="142"/>
                </a:lnTo>
                <a:lnTo>
                  <a:pt x="195" y="147"/>
                </a:lnTo>
                <a:lnTo>
                  <a:pt x="195" y="152"/>
                </a:lnTo>
                <a:lnTo>
                  <a:pt x="193" y="159"/>
                </a:lnTo>
                <a:lnTo>
                  <a:pt x="193" y="164"/>
                </a:lnTo>
                <a:lnTo>
                  <a:pt x="191" y="171"/>
                </a:lnTo>
                <a:lnTo>
                  <a:pt x="191" y="180"/>
                </a:lnTo>
                <a:lnTo>
                  <a:pt x="188" y="188"/>
                </a:lnTo>
                <a:lnTo>
                  <a:pt x="186" y="197"/>
                </a:lnTo>
                <a:lnTo>
                  <a:pt x="186" y="207"/>
                </a:lnTo>
                <a:lnTo>
                  <a:pt x="183" y="218"/>
                </a:lnTo>
                <a:lnTo>
                  <a:pt x="181" y="230"/>
                </a:lnTo>
                <a:lnTo>
                  <a:pt x="179" y="242"/>
                </a:lnTo>
                <a:lnTo>
                  <a:pt x="176" y="254"/>
                </a:lnTo>
                <a:lnTo>
                  <a:pt x="172" y="268"/>
                </a:lnTo>
                <a:lnTo>
                  <a:pt x="169" y="283"/>
                </a:lnTo>
                <a:lnTo>
                  <a:pt x="167" y="297"/>
                </a:lnTo>
                <a:lnTo>
                  <a:pt x="162" y="314"/>
                </a:lnTo>
                <a:lnTo>
                  <a:pt x="160" y="330"/>
                </a:lnTo>
                <a:lnTo>
                  <a:pt x="155" y="347"/>
                </a:lnTo>
                <a:lnTo>
                  <a:pt x="150" y="366"/>
                </a:lnTo>
                <a:lnTo>
                  <a:pt x="145" y="385"/>
                </a:lnTo>
                <a:lnTo>
                  <a:pt x="141" y="404"/>
                </a:lnTo>
                <a:lnTo>
                  <a:pt x="136" y="425"/>
                </a:lnTo>
                <a:lnTo>
                  <a:pt x="131" y="447"/>
                </a:lnTo>
                <a:lnTo>
                  <a:pt x="126" y="468"/>
                </a:lnTo>
                <a:lnTo>
                  <a:pt x="121" y="492"/>
                </a:lnTo>
                <a:lnTo>
                  <a:pt x="117" y="516"/>
                </a:lnTo>
                <a:lnTo>
                  <a:pt x="110" y="540"/>
                </a:lnTo>
                <a:lnTo>
                  <a:pt x="105" y="566"/>
                </a:lnTo>
                <a:lnTo>
                  <a:pt x="98" y="592"/>
                </a:lnTo>
                <a:lnTo>
                  <a:pt x="93" y="61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31" name="Freeform 43"/>
          <p:cNvSpPr>
            <a:spLocks noChangeArrowheads="1"/>
          </p:cNvSpPr>
          <p:nvPr/>
        </p:nvSpPr>
        <p:spPr bwMode="auto">
          <a:xfrm>
            <a:off x="6573838" y="2560638"/>
            <a:ext cx="77787" cy="379412"/>
          </a:xfrm>
          <a:custGeom>
            <a:avLst/>
            <a:gdLst>
              <a:gd name="T0" fmla="*/ 2147483646 w 122"/>
              <a:gd name="T1" fmla="*/ 2147483646 h 597"/>
              <a:gd name="T2" fmla="*/ 2147483646 w 122"/>
              <a:gd name="T3" fmla="*/ 2147483646 h 597"/>
              <a:gd name="T4" fmla="*/ 2147483646 w 122"/>
              <a:gd name="T5" fmla="*/ 2147483646 h 597"/>
              <a:gd name="T6" fmla="*/ 2147483646 w 122"/>
              <a:gd name="T7" fmla="*/ 2147483646 h 597"/>
              <a:gd name="T8" fmla="*/ 2147483646 w 122"/>
              <a:gd name="T9" fmla="*/ 2147483646 h 597"/>
              <a:gd name="T10" fmla="*/ 2147483646 w 122"/>
              <a:gd name="T11" fmla="*/ 2147483646 h 597"/>
              <a:gd name="T12" fmla="*/ 2147483646 w 122"/>
              <a:gd name="T13" fmla="*/ 2147483646 h 597"/>
              <a:gd name="T14" fmla="*/ 2147483646 w 122"/>
              <a:gd name="T15" fmla="*/ 2147483646 h 597"/>
              <a:gd name="T16" fmla="*/ 0 w 122"/>
              <a:gd name="T17" fmla="*/ 2147483646 h 597"/>
              <a:gd name="T18" fmla="*/ 0 w 122"/>
              <a:gd name="T19" fmla="*/ 0 h 597"/>
              <a:gd name="T20" fmla="*/ 2147483646 w 122"/>
              <a:gd name="T21" fmla="*/ 2147483646 h 597"/>
              <a:gd name="T22" fmla="*/ 2147483646 w 122"/>
              <a:gd name="T23" fmla="*/ 2147483646 h 597"/>
              <a:gd name="T24" fmla="*/ 2147483646 w 122"/>
              <a:gd name="T25" fmla="*/ 2147483646 h 597"/>
              <a:gd name="T26" fmla="*/ 2147483646 w 122"/>
              <a:gd name="T27" fmla="*/ 2147483646 h 597"/>
              <a:gd name="T28" fmla="*/ 2147483646 w 122"/>
              <a:gd name="T29" fmla="*/ 2147483646 h 597"/>
              <a:gd name="T30" fmla="*/ 2147483646 w 122"/>
              <a:gd name="T31" fmla="*/ 2147483646 h 597"/>
              <a:gd name="T32" fmla="*/ 2147483646 w 122"/>
              <a:gd name="T33" fmla="*/ 2147483646 h 597"/>
              <a:gd name="T34" fmla="*/ 2147483646 w 122"/>
              <a:gd name="T35" fmla="*/ 2147483646 h 597"/>
              <a:gd name="T36" fmla="*/ 2147483646 w 122"/>
              <a:gd name="T37" fmla="*/ 2147483646 h 597"/>
              <a:gd name="T38" fmla="*/ 2147483646 w 122"/>
              <a:gd name="T39" fmla="*/ 2147483646 h 597"/>
              <a:gd name="T40" fmla="*/ 2147483646 w 122"/>
              <a:gd name="T41" fmla="*/ 2147483646 h 597"/>
              <a:gd name="T42" fmla="*/ 2147483646 w 122"/>
              <a:gd name="T43" fmla="*/ 2147483646 h 597"/>
              <a:gd name="T44" fmla="*/ 2147483646 w 122"/>
              <a:gd name="T45" fmla="*/ 2147483646 h 597"/>
              <a:gd name="T46" fmla="*/ 2147483646 w 122"/>
              <a:gd name="T47" fmla="*/ 2147483646 h 597"/>
              <a:gd name="T48" fmla="*/ 2147483646 w 122"/>
              <a:gd name="T49" fmla="*/ 2147483646 h 597"/>
              <a:gd name="T50" fmla="*/ 2147483646 w 122"/>
              <a:gd name="T51" fmla="*/ 2147483646 h 597"/>
              <a:gd name="T52" fmla="*/ 2147483646 w 122"/>
              <a:gd name="T53" fmla="*/ 2147483646 h 597"/>
              <a:gd name="T54" fmla="*/ 2147483646 w 122"/>
              <a:gd name="T55" fmla="*/ 2147483646 h 597"/>
              <a:gd name="T56" fmla="*/ 2147483646 w 122"/>
              <a:gd name="T57" fmla="*/ 2147483646 h 597"/>
              <a:gd name="T58" fmla="*/ 2147483646 w 122"/>
              <a:gd name="T59" fmla="*/ 2147483646 h 597"/>
              <a:gd name="T60" fmla="*/ 2147483646 w 122"/>
              <a:gd name="T61" fmla="*/ 2147483646 h 597"/>
              <a:gd name="T62" fmla="*/ 2147483646 w 122"/>
              <a:gd name="T63" fmla="*/ 2147483646 h 597"/>
              <a:gd name="T64" fmla="*/ 2147483646 w 122"/>
              <a:gd name="T65" fmla="*/ 2147483646 h 597"/>
              <a:gd name="T66" fmla="*/ 2147483646 w 122"/>
              <a:gd name="T67" fmla="*/ 2147483646 h 597"/>
              <a:gd name="T68" fmla="*/ 2147483646 w 122"/>
              <a:gd name="T69" fmla="*/ 2147483646 h 597"/>
              <a:gd name="T70" fmla="*/ 2147483646 w 122"/>
              <a:gd name="T71" fmla="*/ 2147483646 h 597"/>
              <a:gd name="T72" fmla="*/ 2147483646 w 122"/>
              <a:gd name="T73" fmla="*/ 2147483646 h 597"/>
              <a:gd name="T74" fmla="*/ 2147483646 w 122"/>
              <a:gd name="T75" fmla="*/ 2147483646 h 597"/>
              <a:gd name="T76" fmla="*/ 2147483646 w 122"/>
              <a:gd name="T77" fmla="*/ 2147483646 h 597"/>
              <a:gd name="T78" fmla="*/ 2147483646 w 122"/>
              <a:gd name="T79" fmla="*/ 2147483646 h 597"/>
              <a:gd name="T80" fmla="*/ 2147483646 w 122"/>
              <a:gd name="T81" fmla="*/ 2147483646 h 59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22"/>
              <a:gd name="T124" fmla="*/ 0 h 597"/>
              <a:gd name="T125" fmla="*/ 122 w 122"/>
              <a:gd name="T126" fmla="*/ 597 h 59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22" h="597">
                <a:moveTo>
                  <a:pt x="115" y="597"/>
                </a:moveTo>
                <a:lnTo>
                  <a:pt x="34" y="597"/>
                </a:lnTo>
                <a:lnTo>
                  <a:pt x="27" y="525"/>
                </a:lnTo>
                <a:lnTo>
                  <a:pt x="19" y="454"/>
                </a:lnTo>
                <a:lnTo>
                  <a:pt x="12" y="380"/>
                </a:lnTo>
                <a:lnTo>
                  <a:pt x="8" y="306"/>
                </a:lnTo>
                <a:lnTo>
                  <a:pt x="5" y="233"/>
                </a:lnTo>
                <a:lnTo>
                  <a:pt x="3" y="157"/>
                </a:lnTo>
                <a:lnTo>
                  <a:pt x="0" y="78"/>
                </a:lnTo>
                <a:lnTo>
                  <a:pt x="0" y="0"/>
                </a:lnTo>
                <a:lnTo>
                  <a:pt x="12" y="12"/>
                </a:lnTo>
                <a:lnTo>
                  <a:pt x="24" y="23"/>
                </a:lnTo>
                <a:lnTo>
                  <a:pt x="34" y="35"/>
                </a:lnTo>
                <a:lnTo>
                  <a:pt x="46" y="47"/>
                </a:lnTo>
                <a:lnTo>
                  <a:pt x="55" y="62"/>
                </a:lnTo>
                <a:lnTo>
                  <a:pt x="62" y="76"/>
                </a:lnTo>
                <a:lnTo>
                  <a:pt x="72" y="88"/>
                </a:lnTo>
                <a:lnTo>
                  <a:pt x="79" y="102"/>
                </a:lnTo>
                <a:lnTo>
                  <a:pt x="86" y="116"/>
                </a:lnTo>
                <a:lnTo>
                  <a:pt x="91" y="133"/>
                </a:lnTo>
                <a:lnTo>
                  <a:pt x="96" y="147"/>
                </a:lnTo>
                <a:lnTo>
                  <a:pt x="101" y="161"/>
                </a:lnTo>
                <a:lnTo>
                  <a:pt x="105" y="176"/>
                </a:lnTo>
                <a:lnTo>
                  <a:pt x="110" y="192"/>
                </a:lnTo>
                <a:lnTo>
                  <a:pt x="115" y="223"/>
                </a:lnTo>
                <a:lnTo>
                  <a:pt x="117" y="237"/>
                </a:lnTo>
                <a:lnTo>
                  <a:pt x="117" y="254"/>
                </a:lnTo>
                <a:lnTo>
                  <a:pt x="120" y="273"/>
                </a:lnTo>
                <a:lnTo>
                  <a:pt x="120" y="292"/>
                </a:lnTo>
                <a:lnTo>
                  <a:pt x="122" y="314"/>
                </a:lnTo>
                <a:lnTo>
                  <a:pt x="122" y="333"/>
                </a:lnTo>
                <a:lnTo>
                  <a:pt x="122" y="356"/>
                </a:lnTo>
                <a:lnTo>
                  <a:pt x="122" y="378"/>
                </a:lnTo>
                <a:lnTo>
                  <a:pt x="122" y="404"/>
                </a:lnTo>
                <a:lnTo>
                  <a:pt x="122" y="428"/>
                </a:lnTo>
                <a:lnTo>
                  <a:pt x="122" y="454"/>
                </a:lnTo>
                <a:lnTo>
                  <a:pt x="120" y="480"/>
                </a:lnTo>
                <a:lnTo>
                  <a:pt x="120" y="509"/>
                </a:lnTo>
                <a:lnTo>
                  <a:pt x="117" y="537"/>
                </a:lnTo>
                <a:lnTo>
                  <a:pt x="117" y="566"/>
                </a:lnTo>
                <a:lnTo>
                  <a:pt x="115" y="59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30" name="Freeform 42"/>
          <p:cNvSpPr>
            <a:spLocks noChangeArrowheads="1"/>
          </p:cNvSpPr>
          <p:nvPr/>
        </p:nvSpPr>
        <p:spPr bwMode="auto">
          <a:xfrm>
            <a:off x="6018213" y="2851150"/>
            <a:ext cx="1516062" cy="201613"/>
          </a:xfrm>
          <a:custGeom>
            <a:avLst/>
            <a:gdLst>
              <a:gd name="T0" fmla="*/ 2147483646 w 2387"/>
              <a:gd name="T1" fmla="*/ 2147483646 h 317"/>
              <a:gd name="T2" fmla="*/ 2147483646 w 2387"/>
              <a:gd name="T3" fmla="*/ 2147483646 h 317"/>
              <a:gd name="T4" fmla="*/ 2147483646 w 2387"/>
              <a:gd name="T5" fmla="*/ 2147483646 h 317"/>
              <a:gd name="T6" fmla="*/ 2147483646 w 2387"/>
              <a:gd name="T7" fmla="*/ 2147483646 h 317"/>
              <a:gd name="T8" fmla="*/ 0 w 2387"/>
              <a:gd name="T9" fmla="*/ 2147483646 h 317"/>
              <a:gd name="T10" fmla="*/ 2147483646 w 2387"/>
              <a:gd name="T11" fmla="*/ 2147483646 h 317"/>
              <a:gd name="T12" fmla="*/ 2147483646 w 2387"/>
              <a:gd name="T13" fmla="*/ 2147483646 h 317"/>
              <a:gd name="T14" fmla="*/ 2147483646 w 2387"/>
              <a:gd name="T15" fmla="*/ 2147483646 h 317"/>
              <a:gd name="T16" fmla="*/ 2147483646 w 2387"/>
              <a:gd name="T17" fmla="*/ 2147483646 h 317"/>
              <a:gd name="T18" fmla="*/ 2147483646 w 2387"/>
              <a:gd name="T19" fmla="*/ 2147483646 h 317"/>
              <a:gd name="T20" fmla="*/ 2147483646 w 2387"/>
              <a:gd name="T21" fmla="*/ 2147483646 h 317"/>
              <a:gd name="T22" fmla="*/ 2147483646 w 2387"/>
              <a:gd name="T23" fmla="*/ 2147483646 h 317"/>
              <a:gd name="T24" fmla="*/ 2147483646 w 2387"/>
              <a:gd name="T25" fmla="*/ 2147483646 h 317"/>
              <a:gd name="T26" fmla="*/ 2147483646 w 2387"/>
              <a:gd name="T27" fmla="*/ 2147483646 h 317"/>
              <a:gd name="T28" fmla="*/ 2147483646 w 2387"/>
              <a:gd name="T29" fmla="*/ 2147483646 h 317"/>
              <a:gd name="T30" fmla="*/ 2147483646 w 2387"/>
              <a:gd name="T31" fmla="*/ 2147483646 h 317"/>
              <a:gd name="T32" fmla="*/ 2147483646 w 2387"/>
              <a:gd name="T33" fmla="*/ 2147483646 h 317"/>
              <a:gd name="T34" fmla="*/ 2147483646 w 2387"/>
              <a:gd name="T35" fmla="*/ 2147483646 h 317"/>
              <a:gd name="T36" fmla="*/ 2147483646 w 2387"/>
              <a:gd name="T37" fmla="*/ 2147483646 h 317"/>
              <a:gd name="T38" fmla="*/ 2147483646 w 2387"/>
              <a:gd name="T39" fmla="*/ 2147483646 h 317"/>
              <a:gd name="T40" fmla="*/ 2147483646 w 2387"/>
              <a:gd name="T41" fmla="*/ 2147483646 h 317"/>
              <a:gd name="T42" fmla="*/ 2147483646 w 2387"/>
              <a:gd name="T43" fmla="*/ 2147483646 h 317"/>
              <a:gd name="T44" fmla="*/ 2147483646 w 2387"/>
              <a:gd name="T45" fmla="*/ 2147483646 h 317"/>
              <a:gd name="T46" fmla="*/ 2147483646 w 2387"/>
              <a:gd name="T47" fmla="*/ 2147483646 h 317"/>
              <a:gd name="T48" fmla="*/ 2147483646 w 2387"/>
              <a:gd name="T49" fmla="*/ 2147483646 h 317"/>
              <a:gd name="T50" fmla="*/ 2147483646 w 2387"/>
              <a:gd name="T51" fmla="*/ 2147483646 h 317"/>
              <a:gd name="T52" fmla="*/ 2147483646 w 2387"/>
              <a:gd name="T53" fmla="*/ 2147483646 h 317"/>
              <a:gd name="T54" fmla="*/ 2147483646 w 2387"/>
              <a:gd name="T55" fmla="*/ 2147483646 h 317"/>
              <a:gd name="T56" fmla="*/ 2147483646 w 2387"/>
              <a:gd name="T57" fmla="*/ 2147483646 h 317"/>
              <a:gd name="T58" fmla="*/ 2147483646 w 2387"/>
              <a:gd name="T59" fmla="*/ 2147483646 h 317"/>
              <a:gd name="T60" fmla="*/ 2147483646 w 2387"/>
              <a:gd name="T61" fmla="*/ 0 h 317"/>
              <a:gd name="T62" fmla="*/ 2147483646 w 2387"/>
              <a:gd name="T63" fmla="*/ 0 h 317"/>
              <a:gd name="T64" fmla="*/ 2147483646 w 2387"/>
              <a:gd name="T65" fmla="*/ 2147483646 h 317"/>
              <a:gd name="T66" fmla="*/ 2147483646 w 2387"/>
              <a:gd name="T67" fmla="*/ 2147483646 h 317"/>
              <a:gd name="T68" fmla="*/ 2147483646 w 2387"/>
              <a:gd name="T69" fmla="*/ 2147483646 h 317"/>
              <a:gd name="T70" fmla="*/ 2147483646 w 2387"/>
              <a:gd name="T71" fmla="*/ 2147483646 h 317"/>
              <a:gd name="T72" fmla="*/ 2147483646 w 2387"/>
              <a:gd name="T73" fmla="*/ 2147483646 h 317"/>
              <a:gd name="T74" fmla="*/ 2147483646 w 2387"/>
              <a:gd name="T75" fmla="*/ 2147483646 h 317"/>
              <a:gd name="T76" fmla="*/ 2147483646 w 2387"/>
              <a:gd name="T77" fmla="*/ 2147483646 h 317"/>
              <a:gd name="T78" fmla="*/ 2147483646 w 2387"/>
              <a:gd name="T79" fmla="*/ 2147483646 h 317"/>
              <a:gd name="T80" fmla="*/ 2147483646 w 2387"/>
              <a:gd name="T81" fmla="*/ 2147483646 h 317"/>
              <a:gd name="T82" fmla="*/ 2147483646 w 2387"/>
              <a:gd name="T83" fmla="*/ 2147483646 h 317"/>
              <a:gd name="T84" fmla="*/ 2147483646 w 2387"/>
              <a:gd name="T85" fmla="*/ 2147483646 h 317"/>
              <a:gd name="T86" fmla="*/ 2147483646 w 2387"/>
              <a:gd name="T87" fmla="*/ 2147483646 h 317"/>
              <a:gd name="T88" fmla="*/ 2147483646 w 2387"/>
              <a:gd name="T89" fmla="*/ 2147483646 h 317"/>
              <a:gd name="T90" fmla="*/ 2147483646 w 2387"/>
              <a:gd name="T91" fmla="*/ 2147483646 h 317"/>
              <a:gd name="T92" fmla="*/ 2147483646 w 2387"/>
              <a:gd name="T93" fmla="*/ 2147483646 h 317"/>
              <a:gd name="T94" fmla="*/ 2147483646 w 2387"/>
              <a:gd name="T95" fmla="*/ 2147483646 h 317"/>
              <a:gd name="T96" fmla="*/ 2147483646 w 2387"/>
              <a:gd name="T97" fmla="*/ 2147483646 h 317"/>
              <a:gd name="T98" fmla="*/ 2147483646 w 2387"/>
              <a:gd name="T99" fmla="*/ 2147483646 h 317"/>
              <a:gd name="T100" fmla="*/ 2147483646 w 2387"/>
              <a:gd name="T101" fmla="*/ 2147483646 h 317"/>
              <a:gd name="T102" fmla="*/ 2147483646 w 2387"/>
              <a:gd name="T103" fmla="*/ 2147483646 h 317"/>
              <a:gd name="T104" fmla="*/ 2147483646 w 2387"/>
              <a:gd name="T105" fmla="*/ 2147483646 h 317"/>
              <a:gd name="T106" fmla="*/ 2147483646 w 2387"/>
              <a:gd name="T107" fmla="*/ 2147483646 h 317"/>
              <a:gd name="T108" fmla="*/ 2147483646 w 2387"/>
              <a:gd name="T109" fmla="*/ 2147483646 h 317"/>
              <a:gd name="T110" fmla="*/ 2147483646 w 2387"/>
              <a:gd name="T111" fmla="*/ 2147483646 h 317"/>
              <a:gd name="T112" fmla="*/ 2147483646 w 2387"/>
              <a:gd name="T113" fmla="*/ 2147483646 h 317"/>
              <a:gd name="T114" fmla="*/ 2147483646 w 2387"/>
              <a:gd name="T115" fmla="*/ 2147483646 h 31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387"/>
              <a:gd name="T175" fmla="*/ 0 h 317"/>
              <a:gd name="T176" fmla="*/ 2387 w 2387"/>
              <a:gd name="T177" fmla="*/ 317 h 31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387" h="317">
                <a:moveTo>
                  <a:pt x="117" y="317"/>
                </a:moveTo>
                <a:lnTo>
                  <a:pt x="112" y="312"/>
                </a:lnTo>
                <a:lnTo>
                  <a:pt x="105" y="305"/>
                </a:lnTo>
                <a:lnTo>
                  <a:pt x="98" y="298"/>
                </a:lnTo>
                <a:lnTo>
                  <a:pt x="86" y="290"/>
                </a:lnTo>
                <a:lnTo>
                  <a:pt x="77" y="281"/>
                </a:lnTo>
                <a:lnTo>
                  <a:pt x="62" y="269"/>
                </a:lnTo>
                <a:lnTo>
                  <a:pt x="51" y="260"/>
                </a:lnTo>
                <a:lnTo>
                  <a:pt x="39" y="245"/>
                </a:lnTo>
                <a:lnTo>
                  <a:pt x="27" y="229"/>
                </a:lnTo>
                <a:lnTo>
                  <a:pt x="17" y="214"/>
                </a:lnTo>
                <a:lnTo>
                  <a:pt x="10" y="202"/>
                </a:lnTo>
                <a:lnTo>
                  <a:pt x="3" y="193"/>
                </a:lnTo>
                <a:lnTo>
                  <a:pt x="0" y="186"/>
                </a:lnTo>
                <a:lnTo>
                  <a:pt x="0" y="181"/>
                </a:lnTo>
                <a:lnTo>
                  <a:pt x="0" y="176"/>
                </a:lnTo>
                <a:lnTo>
                  <a:pt x="3" y="176"/>
                </a:lnTo>
                <a:lnTo>
                  <a:pt x="5" y="176"/>
                </a:lnTo>
                <a:lnTo>
                  <a:pt x="10" y="176"/>
                </a:lnTo>
                <a:lnTo>
                  <a:pt x="15" y="176"/>
                </a:lnTo>
                <a:lnTo>
                  <a:pt x="20" y="176"/>
                </a:lnTo>
                <a:lnTo>
                  <a:pt x="24" y="176"/>
                </a:lnTo>
                <a:lnTo>
                  <a:pt x="31" y="176"/>
                </a:lnTo>
                <a:lnTo>
                  <a:pt x="41" y="174"/>
                </a:lnTo>
                <a:lnTo>
                  <a:pt x="51" y="174"/>
                </a:lnTo>
                <a:lnTo>
                  <a:pt x="60" y="174"/>
                </a:lnTo>
                <a:lnTo>
                  <a:pt x="72" y="174"/>
                </a:lnTo>
                <a:lnTo>
                  <a:pt x="84" y="172"/>
                </a:lnTo>
                <a:lnTo>
                  <a:pt x="98" y="172"/>
                </a:lnTo>
                <a:lnTo>
                  <a:pt x="112" y="169"/>
                </a:lnTo>
                <a:lnTo>
                  <a:pt x="129" y="167"/>
                </a:lnTo>
                <a:lnTo>
                  <a:pt x="146" y="167"/>
                </a:lnTo>
                <a:lnTo>
                  <a:pt x="165" y="164"/>
                </a:lnTo>
                <a:lnTo>
                  <a:pt x="174" y="162"/>
                </a:lnTo>
                <a:lnTo>
                  <a:pt x="186" y="162"/>
                </a:lnTo>
                <a:lnTo>
                  <a:pt x="198" y="160"/>
                </a:lnTo>
                <a:lnTo>
                  <a:pt x="213" y="160"/>
                </a:lnTo>
                <a:lnTo>
                  <a:pt x="229" y="157"/>
                </a:lnTo>
                <a:lnTo>
                  <a:pt x="246" y="157"/>
                </a:lnTo>
                <a:lnTo>
                  <a:pt x="263" y="155"/>
                </a:lnTo>
                <a:lnTo>
                  <a:pt x="282" y="152"/>
                </a:lnTo>
                <a:lnTo>
                  <a:pt x="303" y="150"/>
                </a:lnTo>
                <a:lnTo>
                  <a:pt x="325" y="150"/>
                </a:lnTo>
                <a:lnTo>
                  <a:pt x="349" y="148"/>
                </a:lnTo>
                <a:lnTo>
                  <a:pt x="372" y="145"/>
                </a:lnTo>
                <a:lnTo>
                  <a:pt x="399" y="143"/>
                </a:lnTo>
                <a:lnTo>
                  <a:pt x="425" y="141"/>
                </a:lnTo>
                <a:lnTo>
                  <a:pt x="453" y="138"/>
                </a:lnTo>
                <a:lnTo>
                  <a:pt x="484" y="136"/>
                </a:lnTo>
                <a:lnTo>
                  <a:pt x="515" y="133"/>
                </a:lnTo>
                <a:lnTo>
                  <a:pt x="546" y="129"/>
                </a:lnTo>
                <a:lnTo>
                  <a:pt x="580" y="126"/>
                </a:lnTo>
                <a:lnTo>
                  <a:pt x="616" y="124"/>
                </a:lnTo>
                <a:lnTo>
                  <a:pt x="651" y="119"/>
                </a:lnTo>
                <a:lnTo>
                  <a:pt x="689" y="117"/>
                </a:lnTo>
                <a:lnTo>
                  <a:pt x="728" y="112"/>
                </a:lnTo>
                <a:lnTo>
                  <a:pt x="768" y="110"/>
                </a:lnTo>
                <a:lnTo>
                  <a:pt x="811" y="105"/>
                </a:lnTo>
                <a:lnTo>
                  <a:pt x="854" y="100"/>
                </a:lnTo>
                <a:lnTo>
                  <a:pt x="897" y="95"/>
                </a:lnTo>
                <a:lnTo>
                  <a:pt x="942" y="91"/>
                </a:lnTo>
                <a:lnTo>
                  <a:pt x="990" y="86"/>
                </a:lnTo>
                <a:lnTo>
                  <a:pt x="1038" y="81"/>
                </a:lnTo>
                <a:lnTo>
                  <a:pt x="1088" y="76"/>
                </a:lnTo>
                <a:lnTo>
                  <a:pt x="1138" y="72"/>
                </a:lnTo>
                <a:lnTo>
                  <a:pt x="1190" y="67"/>
                </a:lnTo>
                <a:lnTo>
                  <a:pt x="1238" y="62"/>
                </a:lnTo>
                <a:lnTo>
                  <a:pt x="1288" y="57"/>
                </a:lnTo>
                <a:lnTo>
                  <a:pt x="1333" y="53"/>
                </a:lnTo>
                <a:lnTo>
                  <a:pt x="1378" y="50"/>
                </a:lnTo>
                <a:lnTo>
                  <a:pt x="1424" y="45"/>
                </a:lnTo>
                <a:lnTo>
                  <a:pt x="1467" y="43"/>
                </a:lnTo>
                <a:lnTo>
                  <a:pt x="1507" y="38"/>
                </a:lnTo>
                <a:lnTo>
                  <a:pt x="1548" y="36"/>
                </a:lnTo>
                <a:lnTo>
                  <a:pt x="1586" y="34"/>
                </a:lnTo>
                <a:lnTo>
                  <a:pt x="1624" y="31"/>
                </a:lnTo>
                <a:lnTo>
                  <a:pt x="1660" y="26"/>
                </a:lnTo>
                <a:lnTo>
                  <a:pt x="1696" y="24"/>
                </a:lnTo>
                <a:lnTo>
                  <a:pt x="1729" y="22"/>
                </a:lnTo>
                <a:lnTo>
                  <a:pt x="1760" y="19"/>
                </a:lnTo>
                <a:lnTo>
                  <a:pt x="1791" y="17"/>
                </a:lnTo>
                <a:lnTo>
                  <a:pt x="1822" y="15"/>
                </a:lnTo>
                <a:lnTo>
                  <a:pt x="1848" y="15"/>
                </a:lnTo>
                <a:lnTo>
                  <a:pt x="1877" y="12"/>
                </a:lnTo>
                <a:lnTo>
                  <a:pt x="1901" y="10"/>
                </a:lnTo>
                <a:lnTo>
                  <a:pt x="1924" y="7"/>
                </a:lnTo>
                <a:lnTo>
                  <a:pt x="1948" y="7"/>
                </a:lnTo>
                <a:lnTo>
                  <a:pt x="1970" y="5"/>
                </a:lnTo>
                <a:lnTo>
                  <a:pt x="1989" y="5"/>
                </a:lnTo>
                <a:lnTo>
                  <a:pt x="2008" y="3"/>
                </a:lnTo>
                <a:lnTo>
                  <a:pt x="2025" y="3"/>
                </a:lnTo>
                <a:lnTo>
                  <a:pt x="2041" y="3"/>
                </a:lnTo>
                <a:lnTo>
                  <a:pt x="2056" y="0"/>
                </a:lnTo>
                <a:lnTo>
                  <a:pt x="2070" y="0"/>
                </a:lnTo>
                <a:lnTo>
                  <a:pt x="2082" y="0"/>
                </a:lnTo>
                <a:lnTo>
                  <a:pt x="2091" y="0"/>
                </a:lnTo>
                <a:lnTo>
                  <a:pt x="2101" y="0"/>
                </a:lnTo>
                <a:lnTo>
                  <a:pt x="2134" y="0"/>
                </a:lnTo>
                <a:lnTo>
                  <a:pt x="2165" y="5"/>
                </a:lnTo>
                <a:lnTo>
                  <a:pt x="2196" y="10"/>
                </a:lnTo>
                <a:lnTo>
                  <a:pt x="2222" y="17"/>
                </a:lnTo>
                <a:lnTo>
                  <a:pt x="2249" y="24"/>
                </a:lnTo>
                <a:lnTo>
                  <a:pt x="2272" y="34"/>
                </a:lnTo>
                <a:lnTo>
                  <a:pt x="2296" y="45"/>
                </a:lnTo>
                <a:lnTo>
                  <a:pt x="2318" y="60"/>
                </a:lnTo>
                <a:lnTo>
                  <a:pt x="2334" y="76"/>
                </a:lnTo>
                <a:lnTo>
                  <a:pt x="2349" y="93"/>
                </a:lnTo>
                <a:lnTo>
                  <a:pt x="2361" y="107"/>
                </a:lnTo>
                <a:lnTo>
                  <a:pt x="2370" y="119"/>
                </a:lnTo>
                <a:lnTo>
                  <a:pt x="2377" y="133"/>
                </a:lnTo>
                <a:lnTo>
                  <a:pt x="2382" y="145"/>
                </a:lnTo>
                <a:lnTo>
                  <a:pt x="2387" y="155"/>
                </a:lnTo>
                <a:lnTo>
                  <a:pt x="2387" y="164"/>
                </a:lnTo>
                <a:lnTo>
                  <a:pt x="2387" y="172"/>
                </a:lnTo>
                <a:lnTo>
                  <a:pt x="2387" y="181"/>
                </a:lnTo>
                <a:lnTo>
                  <a:pt x="2385" y="183"/>
                </a:lnTo>
                <a:lnTo>
                  <a:pt x="2382" y="186"/>
                </a:lnTo>
                <a:lnTo>
                  <a:pt x="2380" y="186"/>
                </a:lnTo>
                <a:lnTo>
                  <a:pt x="2375" y="188"/>
                </a:lnTo>
                <a:lnTo>
                  <a:pt x="2373" y="188"/>
                </a:lnTo>
                <a:lnTo>
                  <a:pt x="2368" y="188"/>
                </a:lnTo>
                <a:lnTo>
                  <a:pt x="2361" y="188"/>
                </a:lnTo>
                <a:lnTo>
                  <a:pt x="2349" y="188"/>
                </a:lnTo>
                <a:lnTo>
                  <a:pt x="2337" y="188"/>
                </a:lnTo>
                <a:lnTo>
                  <a:pt x="2323" y="186"/>
                </a:lnTo>
                <a:lnTo>
                  <a:pt x="2308" y="186"/>
                </a:lnTo>
                <a:lnTo>
                  <a:pt x="2289" y="186"/>
                </a:lnTo>
                <a:lnTo>
                  <a:pt x="2268" y="186"/>
                </a:lnTo>
                <a:lnTo>
                  <a:pt x="2244" y="186"/>
                </a:lnTo>
                <a:lnTo>
                  <a:pt x="2218" y="183"/>
                </a:lnTo>
                <a:lnTo>
                  <a:pt x="2191" y="183"/>
                </a:lnTo>
                <a:lnTo>
                  <a:pt x="2160" y="181"/>
                </a:lnTo>
                <a:lnTo>
                  <a:pt x="2127" y="179"/>
                </a:lnTo>
                <a:lnTo>
                  <a:pt x="2110" y="179"/>
                </a:lnTo>
                <a:lnTo>
                  <a:pt x="2091" y="179"/>
                </a:lnTo>
                <a:lnTo>
                  <a:pt x="2075" y="176"/>
                </a:lnTo>
                <a:lnTo>
                  <a:pt x="2056" y="176"/>
                </a:lnTo>
                <a:lnTo>
                  <a:pt x="1979" y="172"/>
                </a:lnTo>
                <a:lnTo>
                  <a:pt x="1903" y="167"/>
                </a:lnTo>
                <a:lnTo>
                  <a:pt x="1827" y="162"/>
                </a:lnTo>
                <a:lnTo>
                  <a:pt x="1753" y="160"/>
                </a:lnTo>
                <a:lnTo>
                  <a:pt x="1679" y="157"/>
                </a:lnTo>
                <a:lnTo>
                  <a:pt x="1605" y="155"/>
                </a:lnTo>
                <a:lnTo>
                  <a:pt x="1533" y="152"/>
                </a:lnTo>
                <a:lnTo>
                  <a:pt x="1460" y="152"/>
                </a:lnTo>
                <a:lnTo>
                  <a:pt x="1386" y="152"/>
                </a:lnTo>
                <a:lnTo>
                  <a:pt x="1314" y="155"/>
                </a:lnTo>
                <a:lnTo>
                  <a:pt x="1245" y="157"/>
                </a:lnTo>
                <a:lnTo>
                  <a:pt x="1176" y="162"/>
                </a:lnTo>
                <a:lnTo>
                  <a:pt x="1107" y="167"/>
                </a:lnTo>
                <a:lnTo>
                  <a:pt x="1040" y="172"/>
                </a:lnTo>
                <a:lnTo>
                  <a:pt x="973" y="179"/>
                </a:lnTo>
                <a:lnTo>
                  <a:pt x="909" y="188"/>
                </a:lnTo>
                <a:lnTo>
                  <a:pt x="780" y="205"/>
                </a:lnTo>
                <a:lnTo>
                  <a:pt x="654" y="224"/>
                </a:lnTo>
                <a:lnTo>
                  <a:pt x="589" y="233"/>
                </a:lnTo>
                <a:lnTo>
                  <a:pt x="527" y="245"/>
                </a:lnTo>
                <a:lnTo>
                  <a:pt x="465" y="257"/>
                </a:lnTo>
                <a:lnTo>
                  <a:pt x="406" y="269"/>
                </a:lnTo>
                <a:lnTo>
                  <a:pt x="375" y="276"/>
                </a:lnTo>
                <a:lnTo>
                  <a:pt x="344" y="281"/>
                </a:lnTo>
                <a:lnTo>
                  <a:pt x="318" y="288"/>
                </a:lnTo>
                <a:lnTo>
                  <a:pt x="291" y="293"/>
                </a:lnTo>
                <a:lnTo>
                  <a:pt x="267" y="295"/>
                </a:lnTo>
                <a:lnTo>
                  <a:pt x="246" y="300"/>
                </a:lnTo>
                <a:lnTo>
                  <a:pt x="225" y="302"/>
                </a:lnTo>
                <a:lnTo>
                  <a:pt x="205" y="307"/>
                </a:lnTo>
                <a:lnTo>
                  <a:pt x="189" y="309"/>
                </a:lnTo>
                <a:lnTo>
                  <a:pt x="174" y="312"/>
                </a:lnTo>
                <a:lnTo>
                  <a:pt x="160" y="312"/>
                </a:lnTo>
                <a:lnTo>
                  <a:pt x="148" y="314"/>
                </a:lnTo>
                <a:lnTo>
                  <a:pt x="139" y="314"/>
                </a:lnTo>
                <a:lnTo>
                  <a:pt x="129" y="317"/>
                </a:lnTo>
                <a:lnTo>
                  <a:pt x="124" y="317"/>
                </a:lnTo>
                <a:lnTo>
                  <a:pt x="117" y="31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矩形 4"/>
          <p:cNvSpPr>
            <a:spLocks noChangeArrowheads="1"/>
          </p:cNvSpPr>
          <p:nvPr/>
        </p:nvSpPr>
        <p:spPr bwMode="auto">
          <a:xfrm>
            <a:off x="3035300" y="1658938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盒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3238500" y="1063625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hé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85750" y="3003550"/>
            <a:ext cx="419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</a:t>
            </a:r>
            <a:r>
              <a:rPr lang="zh-CN" altLang="en-US" sz="32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一盒  铅笔盒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85750" y="3643313"/>
            <a:ext cx="5000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我有一盒蜡笔。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7373" name="组合 2"/>
          <p:cNvGrpSpPr/>
          <p:nvPr/>
        </p:nvGrpSpPr>
        <p:grpSpPr bwMode="auto">
          <a:xfrm>
            <a:off x="107950" y="-20638"/>
            <a:ext cx="2749550" cy="792163"/>
            <a:chOff x="730521" y="1200116"/>
            <a:chExt cx="2694806" cy="666750"/>
          </a:xfrm>
        </p:grpSpPr>
        <p:sp>
          <p:nvSpPr>
            <p:cNvPr id="23" name="圆角矩形 22"/>
            <p:cNvSpPr/>
            <p:nvPr/>
          </p:nvSpPr>
          <p:spPr>
            <a:xfrm>
              <a:off x="1547365" y="1337742"/>
              <a:ext cx="1877962" cy="448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DDBE9"/>
                </a:gs>
                <a:gs pos="100000">
                  <a:schemeClr val="bg1"/>
                </a:gs>
              </a:gsLst>
            </a:gradFill>
            <a:ln>
              <a:solidFill>
                <a:srgbClr val="8FCEE4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1" lang="zh-CN" altLang="en-US" sz="1600"/>
            </a:p>
          </p:txBody>
        </p:sp>
        <p:pic>
          <p:nvPicPr>
            <p:cNvPr id="57376" name="图片 9" descr="book.gif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21" y="1200116"/>
              <a:ext cx="1087277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7" name="文本框 16"/>
            <p:cNvSpPr txBox="1">
              <a:spLocks noChangeArrowheads="1"/>
            </p:cNvSpPr>
            <p:nvPr/>
          </p:nvSpPr>
          <p:spPr bwMode="auto">
            <a:xfrm>
              <a:off x="1805799" y="1314062"/>
              <a:ext cx="1549511" cy="49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  <a:cs typeface="Adobe 黑体 Std R"/>
                </a:rPr>
                <a:t>我会写</a:t>
              </a:r>
              <a:endPara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Adobe 黑体 Std R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77152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39" name="Freeform 39"/>
          <p:cNvSpPr>
            <a:spLocks noChangeArrowheads="1"/>
          </p:cNvSpPr>
          <p:nvPr/>
        </p:nvSpPr>
        <p:spPr bwMode="auto">
          <a:xfrm>
            <a:off x="6369050" y="1082675"/>
            <a:ext cx="274638" cy="177800"/>
          </a:xfrm>
          <a:custGeom>
            <a:avLst/>
            <a:gdLst>
              <a:gd name="T0" fmla="*/ 2147483646 w 434"/>
              <a:gd name="T1" fmla="*/ 2147483646 h 280"/>
              <a:gd name="T2" fmla="*/ 2147483646 w 434"/>
              <a:gd name="T3" fmla="*/ 2147483646 h 280"/>
              <a:gd name="T4" fmla="*/ 2147483646 w 434"/>
              <a:gd name="T5" fmla="*/ 2147483646 h 280"/>
              <a:gd name="T6" fmla="*/ 2147483646 w 434"/>
              <a:gd name="T7" fmla="*/ 0 h 280"/>
              <a:gd name="T8" fmla="*/ 2147483646 w 434"/>
              <a:gd name="T9" fmla="*/ 0 h 280"/>
              <a:gd name="T10" fmla="*/ 2147483646 w 434"/>
              <a:gd name="T11" fmla="*/ 2147483646 h 280"/>
              <a:gd name="T12" fmla="*/ 2147483646 w 434"/>
              <a:gd name="T13" fmla="*/ 2147483646 h 280"/>
              <a:gd name="T14" fmla="*/ 2147483646 w 434"/>
              <a:gd name="T15" fmla="*/ 2147483646 h 280"/>
              <a:gd name="T16" fmla="*/ 2147483646 w 434"/>
              <a:gd name="T17" fmla="*/ 2147483646 h 280"/>
              <a:gd name="T18" fmla="*/ 2147483646 w 434"/>
              <a:gd name="T19" fmla="*/ 2147483646 h 280"/>
              <a:gd name="T20" fmla="*/ 2147483646 w 434"/>
              <a:gd name="T21" fmla="*/ 2147483646 h 280"/>
              <a:gd name="T22" fmla="*/ 2147483646 w 434"/>
              <a:gd name="T23" fmla="*/ 2147483646 h 280"/>
              <a:gd name="T24" fmla="*/ 2147483646 w 434"/>
              <a:gd name="T25" fmla="*/ 2147483646 h 280"/>
              <a:gd name="T26" fmla="*/ 2147483646 w 434"/>
              <a:gd name="T27" fmla="*/ 2147483646 h 280"/>
              <a:gd name="T28" fmla="*/ 2147483646 w 434"/>
              <a:gd name="T29" fmla="*/ 2147483646 h 280"/>
              <a:gd name="T30" fmla="*/ 2147483646 w 434"/>
              <a:gd name="T31" fmla="*/ 2147483646 h 280"/>
              <a:gd name="T32" fmla="*/ 2147483646 w 434"/>
              <a:gd name="T33" fmla="*/ 2147483646 h 280"/>
              <a:gd name="T34" fmla="*/ 2147483646 w 434"/>
              <a:gd name="T35" fmla="*/ 2147483646 h 280"/>
              <a:gd name="T36" fmla="*/ 2147483646 w 434"/>
              <a:gd name="T37" fmla="*/ 2147483646 h 280"/>
              <a:gd name="T38" fmla="*/ 2147483646 w 434"/>
              <a:gd name="T39" fmla="*/ 2147483646 h 280"/>
              <a:gd name="T40" fmla="*/ 2147483646 w 434"/>
              <a:gd name="T41" fmla="*/ 2147483646 h 280"/>
              <a:gd name="T42" fmla="*/ 2147483646 w 434"/>
              <a:gd name="T43" fmla="*/ 2147483646 h 280"/>
              <a:gd name="T44" fmla="*/ 2147483646 w 434"/>
              <a:gd name="T45" fmla="*/ 2147483646 h 280"/>
              <a:gd name="T46" fmla="*/ 2147483646 w 434"/>
              <a:gd name="T47" fmla="*/ 2147483646 h 280"/>
              <a:gd name="T48" fmla="*/ 2147483646 w 434"/>
              <a:gd name="T49" fmla="*/ 2147483646 h 280"/>
              <a:gd name="T50" fmla="*/ 2147483646 w 434"/>
              <a:gd name="T51" fmla="*/ 2147483646 h 280"/>
              <a:gd name="T52" fmla="*/ 2147483646 w 434"/>
              <a:gd name="T53" fmla="*/ 2147483646 h 280"/>
              <a:gd name="T54" fmla="*/ 2147483646 w 434"/>
              <a:gd name="T55" fmla="*/ 2147483646 h 280"/>
              <a:gd name="T56" fmla="*/ 2147483646 w 434"/>
              <a:gd name="T57" fmla="*/ 2147483646 h 280"/>
              <a:gd name="T58" fmla="*/ 2147483646 w 434"/>
              <a:gd name="T59" fmla="*/ 2147483646 h 280"/>
              <a:gd name="T60" fmla="*/ 2147483646 w 434"/>
              <a:gd name="T61" fmla="*/ 2147483646 h 280"/>
              <a:gd name="T62" fmla="*/ 2147483646 w 434"/>
              <a:gd name="T63" fmla="*/ 2147483646 h 280"/>
              <a:gd name="T64" fmla="*/ 2147483646 w 434"/>
              <a:gd name="T65" fmla="*/ 2147483646 h 280"/>
              <a:gd name="T66" fmla="*/ 2147483646 w 434"/>
              <a:gd name="T67" fmla="*/ 2147483646 h 280"/>
              <a:gd name="T68" fmla="*/ 2147483646 w 434"/>
              <a:gd name="T69" fmla="*/ 2147483646 h 280"/>
              <a:gd name="T70" fmla="*/ 2147483646 w 434"/>
              <a:gd name="T71" fmla="*/ 2147483646 h 280"/>
              <a:gd name="T72" fmla="*/ 2147483646 w 434"/>
              <a:gd name="T73" fmla="*/ 2147483646 h 280"/>
              <a:gd name="T74" fmla="*/ 2147483646 w 434"/>
              <a:gd name="T75" fmla="*/ 2147483646 h 280"/>
              <a:gd name="T76" fmla="*/ 0 w 434"/>
              <a:gd name="T77" fmla="*/ 2147483646 h 2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34"/>
              <a:gd name="T118" fmla="*/ 0 h 280"/>
              <a:gd name="T119" fmla="*/ 434 w 434"/>
              <a:gd name="T120" fmla="*/ 280 h 28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34" h="280">
                <a:moveTo>
                  <a:pt x="0" y="23"/>
                </a:moveTo>
                <a:lnTo>
                  <a:pt x="4" y="19"/>
                </a:lnTo>
                <a:lnTo>
                  <a:pt x="12" y="14"/>
                </a:lnTo>
                <a:lnTo>
                  <a:pt x="21" y="11"/>
                </a:lnTo>
                <a:lnTo>
                  <a:pt x="33" y="7"/>
                </a:lnTo>
                <a:lnTo>
                  <a:pt x="47" y="4"/>
                </a:lnTo>
                <a:lnTo>
                  <a:pt x="64" y="2"/>
                </a:lnTo>
                <a:lnTo>
                  <a:pt x="81" y="0"/>
                </a:lnTo>
                <a:lnTo>
                  <a:pt x="102" y="0"/>
                </a:lnTo>
                <a:lnTo>
                  <a:pt x="145" y="0"/>
                </a:lnTo>
                <a:lnTo>
                  <a:pt x="188" y="2"/>
                </a:lnTo>
                <a:lnTo>
                  <a:pt x="209" y="2"/>
                </a:lnTo>
                <a:lnTo>
                  <a:pt x="231" y="4"/>
                </a:lnTo>
                <a:lnTo>
                  <a:pt x="252" y="7"/>
                </a:lnTo>
                <a:lnTo>
                  <a:pt x="274" y="11"/>
                </a:lnTo>
                <a:lnTo>
                  <a:pt x="290" y="16"/>
                </a:lnTo>
                <a:lnTo>
                  <a:pt x="307" y="23"/>
                </a:lnTo>
                <a:lnTo>
                  <a:pt x="321" y="31"/>
                </a:lnTo>
                <a:lnTo>
                  <a:pt x="336" y="38"/>
                </a:lnTo>
                <a:lnTo>
                  <a:pt x="350" y="47"/>
                </a:lnTo>
                <a:lnTo>
                  <a:pt x="362" y="57"/>
                </a:lnTo>
                <a:lnTo>
                  <a:pt x="376" y="69"/>
                </a:lnTo>
                <a:lnTo>
                  <a:pt x="388" y="80"/>
                </a:lnTo>
                <a:lnTo>
                  <a:pt x="400" y="95"/>
                </a:lnTo>
                <a:lnTo>
                  <a:pt x="410" y="109"/>
                </a:lnTo>
                <a:lnTo>
                  <a:pt x="417" y="121"/>
                </a:lnTo>
                <a:lnTo>
                  <a:pt x="424" y="135"/>
                </a:lnTo>
                <a:lnTo>
                  <a:pt x="429" y="149"/>
                </a:lnTo>
                <a:lnTo>
                  <a:pt x="431" y="166"/>
                </a:lnTo>
                <a:lnTo>
                  <a:pt x="434" y="180"/>
                </a:lnTo>
                <a:lnTo>
                  <a:pt x="434" y="199"/>
                </a:lnTo>
                <a:lnTo>
                  <a:pt x="434" y="209"/>
                </a:lnTo>
                <a:lnTo>
                  <a:pt x="434" y="218"/>
                </a:lnTo>
                <a:lnTo>
                  <a:pt x="431" y="228"/>
                </a:lnTo>
                <a:lnTo>
                  <a:pt x="431" y="235"/>
                </a:lnTo>
                <a:lnTo>
                  <a:pt x="429" y="242"/>
                </a:lnTo>
                <a:lnTo>
                  <a:pt x="424" y="249"/>
                </a:lnTo>
                <a:lnTo>
                  <a:pt x="422" y="256"/>
                </a:lnTo>
                <a:lnTo>
                  <a:pt x="419" y="261"/>
                </a:lnTo>
                <a:lnTo>
                  <a:pt x="414" y="266"/>
                </a:lnTo>
                <a:lnTo>
                  <a:pt x="410" y="271"/>
                </a:lnTo>
                <a:lnTo>
                  <a:pt x="405" y="273"/>
                </a:lnTo>
                <a:lnTo>
                  <a:pt x="400" y="275"/>
                </a:lnTo>
                <a:lnTo>
                  <a:pt x="395" y="278"/>
                </a:lnTo>
                <a:lnTo>
                  <a:pt x="388" y="280"/>
                </a:lnTo>
                <a:lnTo>
                  <a:pt x="376" y="280"/>
                </a:lnTo>
                <a:lnTo>
                  <a:pt x="369" y="280"/>
                </a:lnTo>
                <a:lnTo>
                  <a:pt x="362" y="278"/>
                </a:lnTo>
                <a:lnTo>
                  <a:pt x="352" y="275"/>
                </a:lnTo>
                <a:lnTo>
                  <a:pt x="343" y="271"/>
                </a:lnTo>
                <a:lnTo>
                  <a:pt x="331" y="266"/>
                </a:lnTo>
                <a:lnTo>
                  <a:pt x="319" y="261"/>
                </a:lnTo>
                <a:lnTo>
                  <a:pt x="307" y="254"/>
                </a:lnTo>
                <a:lnTo>
                  <a:pt x="293" y="247"/>
                </a:lnTo>
                <a:lnTo>
                  <a:pt x="279" y="237"/>
                </a:lnTo>
                <a:lnTo>
                  <a:pt x="264" y="228"/>
                </a:lnTo>
                <a:lnTo>
                  <a:pt x="248" y="218"/>
                </a:lnTo>
                <a:lnTo>
                  <a:pt x="231" y="206"/>
                </a:lnTo>
                <a:lnTo>
                  <a:pt x="214" y="195"/>
                </a:lnTo>
                <a:lnTo>
                  <a:pt x="197" y="180"/>
                </a:lnTo>
                <a:lnTo>
                  <a:pt x="178" y="166"/>
                </a:lnTo>
                <a:lnTo>
                  <a:pt x="159" y="152"/>
                </a:lnTo>
                <a:lnTo>
                  <a:pt x="140" y="138"/>
                </a:lnTo>
                <a:lnTo>
                  <a:pt x="124" y="123"/>
                </a:lnTo>
                <a:lnTo>
                  <a:pt x="107" y="109"/>
                </a:lnTo>
                <a:lnTo>
                  <a:pt x="90" y="97"/>
                </a:lnTo>
                <a:lnTo>
                  <a:pt x="76" y="88"/>
                </a:lnTo>
                <a:lnTo>
                  <a:pt x="64" y="78"/>
                </a:lnTo>
                <a:lnTo>
                  <a:pt x="52" y="69"/>
                </a:lnTo>
                <a:lnTo>
                  <a:pt x="40" y="61"/>
                </a:lnTo>
                <a:lnTo>
                  <a:pt x="31" y="54"/>
                </a:lnTo>
                <a:lnTo>
                  <a:pt x="23" y="47"/>
                </a:lnTo>
                <a:lnTo>
                  <a:pt x="16" y="42"/>
                </a:lnTo>
                <a:lnTo>
                  <a:pt x="9" y="35"/>
                </a:lnTo>
                <a:lnTo>
                  <a:pt x="4" y="33"/>
                </a:lnTo>
                <a:lnTo>
                  <a:pt x="2" y="28"/>
                </a:lnTo>
                <a:lnTo>
                  <a:pt x="0" y="26"/>
                </a:lnTo>
                <a:lnTo>
                  <a:pt x="0" y="2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0" name="Freeform 40"/>
          <p:cNvSpPr>
            <a:spLocks noChangeArrowheads="1"/>
          </p:cNvSpPr>
          <p:nvPr/>
        </p:nvSpPr>
        <p:spPr bwMode="auto">
          <a:xfrm>
            <a:off x="6142038" y="1341438"/>
            <a:ext cx="641350" cy="155575"/>
          </a:xfrm>
          <a:custGeom>
            <a:avLst/>
            <a:gdLst>
              <a:gd name="T0" fmla="*/ 2147483646 w 1009"/>
              <a:gd name="T1" fmla="*/ 2147483646 h 245"/>
              <a:gd name="T2" fmla="*/ 2147483646 w 1009"/>
              <a:gd name="T3" fmla="*/ 2147483646 h 245"/>
              <a:gd name="T4" fmla="*/ 2147483646 w 1009"/>
              <a:gd name="T5" fmla="*/ 2147483646 h 245"/>
              <a:gd name="T6" fmla="*/ 2147483646 w 1009"/>
              <a:gd name="T7" fmla="*/ 2147483646 h 245"/>
              <a:gd name="T8" fmla="*/ 2147483646 w 1009"/>
              <a:gd name="T9" fmla="*/ 2147483646 h 245"/>
              <a:gd name="T10" fmla="*/ 2147483646 w 1009"/>
              <a:gd name="T11" fmla="*/ 2147483646 h 245"/>
              <a:gd name="T12" fmla="*/ 2147483646 w 1009"/>
              <a:gd name="T13" fmla="*/ 2147483646 h 245"/>
              <a:gd name="T14" fmla="*/ 2147483646 w 1009"/>
              <a:gd name="T15" fmla="*/ 2147483646 h 245"/>
              <a:gd name="T16" fmla="*/ 2147483646 w 1009"/>
              <a:gd name="T17" fmla="*/ 2147483646 h 245"/>
              <a:gd name="T18" fmla="*/ 2147483646 w 1009"/>
              <a:gd name="T19" fmla="*/ 2147483646 h 245"/>
              <a:gd name="T20" fmla="*/ 2147483646 w 1009"/>
              <a:gd name="T21" fmla="*/ 2147483646 h 245"/>
              <a:gd name="T22" fmla="*/ 2147483646 w 1009"/>
              <a:gd name="T23" fmla="*/ 2147483646 h 245"/>
              <a:gd name="T24" fmla="*/ 2147483646 w 1009"/>
              <a:gd name="T25" fmla="*/ 2147483646 h 245"/>
              <a:gd name="T26" fmla="*/ 2147483646 w 1009"/>
              <a:gd name="T27" fmla="*/ 2147483646 h 245"/>
              <a:gd name="T28" fmla="*/ 2147483646 w 1009"/>
              <a:gd name="T29" fmla="*/ 2147483646 h 245"/>
              <a:gd name="T30" fmla="*/ 2147483646 w 1009"/>
              <a:gd name="T31" fmla="*/ 2147483646 h 245"/>
              <a:gd name="T32" fmla="*/ 2147483646 w 1009"/>
              <a:gd name="T33" fmla="*/ 2147483646 h 245"/>
              <a:gd name="T34" fmla="*/ 2147483646 w 1009"/>
              <a:gd name="T35" fmla="*/ 2147483646 h 245"/>
              <a:gd name="T36" fmla="*/ 2147483646 w 1009"/>
              <a:gd name="T37" fmla="*/ 2147483646 h 245"/>
              <a:gd name="T38" fmla="*/ 2147483646 w 1009"/>
              <a:gd name="T39" fmla="*/ 2147483646 h 245"/>
              <a:gd name="T40" fmla="*/ 2147483646 w 1009"/>
              <a:gd name="T41" fmla="*/ 2147483646 h 245"/>
              <a:gd name="T42" fmla="*/ 2147483646 w 1009"/>
              <a:gd name="T43" fmla="*/ 2147483646 h 245"/>
              <a:gd name="T44" fmla="*/ 2147483646 w 1009"/>
              <a:gd name="T45" fmla="*/ 2147483646 h 245"/>
              <a:gd name="T46" fmla="*/ 2147483646 w 1009"/>
              <a:gd name="T47" fmla="*/ 2147483646 h 245"/>
              <a:gd name="T48" fmla="*/ 2147483646 w 1009"/>
              <a:gd name="T49" fmla="*/ 2147483646 h 245"/>
              <a:gd name="T50" fmla="*/ 2147483646 w 1009"/>
              <a:gd name="T51" fmla="*/ 2147483646 h 245"/>
              <a:gd name="T52" fmla="*/ 2147483646 w 1009"/>
              <a:gd name="T53" fmla="*/ 2147483646 h 245"/>
              <a:gd name="T54" fmla="*/ 2147483646 w 1009"/>
              <a:gd name="T55" fmla="*/ 2147483646 h 245"/>
              <a:gd name="T56" fmla="*/ 2147483646 w 1009"/>
              <a:gd name="T57" fmla="*/ 2147483646 h 245"/>
              <a:gd name="T58" fmla="*/ 2147483646 w 1009"/>
              <a:gd name="T59" fmla="*/ 2147483646 h 245"/>
              <a:gd name="T60" fmla="*/ 2147483646 w 1009"/>
              <a:gd name="T61" fmla="*/ 2147483646 h 245"/>
              <a:gd name="T62" fmla="*/ 2147483646 w 1009"/>
              <a:gd name="T63" fmla="*/ 2147483646 h 245"/>
              <a:gd name="T64" fmla="*/ 2147483646 w 1009"/>
              <a:gd name="T65" fmla="*/ 2147483646 h 245"/>
              <a:gd name="T66" fmla="*/ 2147483646 w 1009"/>
              <a:gd name="T67" fmla="*/ 2147483646 h 245"/>
              <a:gd name="T68" fmla="*/ 2147483646 w 1009"/>
              <a:gd name="T69" fmla="*/ 2147483646 h 245"/>
              <a:gd name="T70" fmla="*/ 2147483646 w 1009"/>
              <a:gd name="T71" fmla="*/ 2147483646 h 245"/>
              <a:gd name="T72" fmla="*/ 2147483646 w 1009"/>
              <a:gd name="T73" fmla="*/ 2147483646 h 245"/>
              <a:gd name="T74" fmla="*/ 2147483646 w 1009"/>
              <a:gd name="T75" fmla="*/ 2147483646 h 245"/>
              <a:gd name="T76" fmla="*/ 2147483646 w 1009"/>
              <a:gd name="T77" fmla="*/ 2147483646 h 245"/>
              <a:gd name="T78" fmla="*/ 2147483646 w 1009"/>
              <a:gd name="T79" fmla="*/ 2147483646 h 245"/>
              <a:gd name="T80" fmla="*/ 2147483646 w 1009"/>
              <a:gd name="T81" fmla="*/ 2147483646 h 245"/>
              <a:gd name="T82" fmla="*/ 2147483646 w 1009"/>
              <a:gd name="T83" fmla="*/ 2147483646 h 245"/>
              <a:gd name="T84" fmla="*/ 2147483646 w 1009"/>
              <a:gd name="T85" fmla="*/ 2147483646 h 245"/>
              <a:gd name="T86" fmla="*/ 2147483646 w 1009"/>
              <a:gd name="T87" fmla="*/ 2147483646 h 245"/>
              <a:gd name="T88" fmla="*/ 2147483646 w 1009"/>
              <a:gd name="T89" fmla="*/ 2147483646 h 245"/>
              <a:gd name="T90" fmla="*/ 2147483646 w 1009"/>
              <a:gd name="T91" fmla="*/ 2147483646 h 245"/>
              <a:gd name="T92" fmla="*/ 2147483646 w 1009"/>
              <a:gd name="T93" fmla="*/ 2147483646 h 245"/>
              <a:gd name="T94" fmla="*/ 2147483646 w 1009"/>
              <a:gd name="T95" fmla="*/ 2147483646 h 245"/>
              <a:gd name="T96" fmla="*/ 2147483646 w 1009"/>
              <a:gd name="T97" fmla="*/ 2147483646 h 245"/>
              <a:gd name="T98" fmla="*/ 2147483646 w 1009"/>
              <a:gd name="T99" fmla="*/ 2147483646 h 245"/>
              <a:gd name="T100" fmla="*/ 2147483646 w 1009"/>
              <a:gd name="T101" fmla="*/ 2147483646 h 245"/>
              <a:gd name="T102" fmla="*/ 2147483646 w 1009"/>
              <a:gd name="T103" fmla="*/ 0 h 245"/>
              <a:gd name="T104" fmla="*/ 2147483646 w 1009"/>
              <a:gd name="T105" fmla="*/ 0 h 245"/>
              <a:gd name="T106" fmla="*/ 2147483646 w 1009"/>
              <a:gd name="T107" fmla="*/ 2147483646 h 245"/>
              <a:gd name="T108" fmla="*/ 2147483646 w 1009"/>
              <a:gd name="T109" fmla="*/ 2147483646 h 245"/>
              <a:gd name="T110" fmla="*/ 2147483646 w 1009"/>
              <a:gd name="T111" fmla="*/ 2147483646 h 245"/>
              <a:gd name="T112" fmla="*/ 2147483646 w 1009"/>
              <a:gd name="T113" fmla="*/ 2147483646 h 245"/>
              <a:gd name="T114" fmla="*/ 2147483646 w 1009"/>
              <a:gd name="T115" fmla="*/ 2147483646 h 245"/>
              <a:gd name="T116" fmla="*/ 2147483646 w 1009"/>
              <a:gd name="T117" fmla="*/ 2147483646 h 24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09"/>
              <a:gd name="T178" fmla="*/ 0 h 245"/>
              <a:gd name="T179" fmla="*/ 1009 w 1009"/>
              <a:gd name="T180" fmla="*/ 245 h 24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09" h="245">
                <a:moveTo>
                  <a:pt x="1009" y="83"/>
                </a:moveTo>
                <a:lnTo>
                  <a:pt x="1006" y="83"/>
                </a:lnTo>
                <a:lnTo>
                  <a:pt x="1006" y="85"/>
                </a:lnTo>
                <a:lnTo>
                  <a:pt x="1004" y="85"/>
                </a:lnTo>
                <a:lnTo>
                  <a:pt x="1002" y="88"/>
                </a:lnTo>
                <a:lnTo>
                  <a:pt x="999" y="88"/>
                </a:lnTo>
                <a:lnTo>
                  <a:pt x="995" y="90"/>
                </a:lnTo>
                <a:lnTo>
                  <a:pt x="990" y="92"/>
                </a:lnTo>
                <a:lnTo>
                  <a:pt x="985" y="95"/>
                </a:lnTo>
                <a:lnTo>
                  <a:pt x="978" y="97"/>
                </a:lnTo>
                <a:lnTo>
                  <a:pt x="971" y="100"/>
                </a:lnTo>
                <a:lnTo>
                  <a:pt x="964" y="102"/>
                </a:lnTo>
                <a:lnTo>
                  <a:pt x="954" y="104"/>
                </a:lnTo>
                <a:lnTo>
                  <a:pt x="944" y="107"/>
                </a:lnTo>
                <a:lnTo>
                  <a:pt x="935" y="109"/>
                </a:lnTo>
                <a:lnTo>
                  <a:pt x="923" y="111"/>
                </a:lnTo>
                <a:lnTo>
                  <a:pt x="911" y="114"/>
                </a:lnTo>
                <a:lnTo>
                  <a:pt x="899" y="119"/>
                </a:lnTo>
                <a:lnTo>
                  <a:pt x="885" y="121"/>
                </a:lnTo>
                <a:lnTo>
                  <a:pt x="873" y="123"/>
                </a:lnTo>
                <a:lnTo>
                  <a:pt x="856" y="128"/>
                </a:lnTo>
                <a:lnTo>
                  <a:pt x="842" y="130"/>
                </a:lnTo>
                <a:lnTo>
                  <a:pt x="825" y="135"/>
                </a:lnTo>
                <a:lnTo>
                  <a:pt x="809" y="138"/>
                </a:lnTo>
                <a:lnTo>
                  <a:pt x="790" y="142"/>
                </a:lnTo>
                <a:lnTo>
                  <a:pt x="770" y="147"/>
                </a:lnTo>
                <a:lnTo>
                  <a:pt x="751" y="149"/>
                </a:lnTo>
                <a:lnTo>
                  <a:pt x="732" y="154"/>
                </a:lnTo>
                <a:lnTo>
                  <a:pt x="711" y="159"/>
                </a:lnTo>
                <a:lnTo>
                  <a:pt x="689" y="161"/>
                </a:lnTo>
                <a:lnTo>
                  <a:pt x="666" y="166"/>
                </a:lnTo>
                <a:lnTo>
                  <a:pt x="642" y="171"/>
                </a:lnTo>
                <a:lnTo>
                  <a:pt x="618" y="176"/>
                </a:lnTo>
                <a:lnTo>
                  <a:pt x="594" y="180"/>
                </a:lnTo>
                <a:lnTo>
                  <a:pt x="570" y="185"/>
                </a:lnTo>
                <a:lnTo>
                  <a:pt x="546" y="188"/>
                </a:lnTo>
                <a:lnTo>
                  <a:pt x="525" y="192"/>
                </a:lnTo>
                <a:lnTo>
                  <a:pt x="503" y="197"/>
                </a:lnTo>
                <a:lnTo>
                  <a:pt x="482" y="199"/>
                </a:lnTo>
                <a:lnTo>
                  <a:pt x="463" y="204"/>
                </a:lnTo>
                <a:lnTo>
                  <a:pt x="441" y="207"/>
                </a:lnTo>
                <a:lnTo>
                  <a:pt x="422" y="209"/>
                </a:lnTo>
                <a:lnTo>
                  <a:pt x="406" y="214"/>
                </a:lnTo>
                <a:lnTo>
                  <a:pt x="387" y="216"/>
                </a:lnTo>
                <a:lnTo>
                  <a:pt x="370" y="218"/>
                </a:lnTo>
                <a:lnTo>
                  <a:pt x="353" y="221"/>
                </a:lnTo>
                <a:lnTo>
                  <a:pt x="339" y="223"/>
                </a:lnTo>
                <a:lnTo>
                  <a:pt x="322" y="226"/>
                </a:lnTo>
                <a:lnTo>
                  <a:pt x="308" y="228"/>
                </a:lnTo>
                <a:lnTo>
                  <a:pt x="296" y="230"/>
                </a:lnTo>
                <a:lnTo>
                  <a:pt x="282" y="233"/>
                </a:lnTo>
                <a:lnTo>
                  <a:pt x="270" y="235"/>
                </a:lnTo>
                <a:lnTo>
                  <a:pt x="258" y="235"/>
                </a:lnTo>
                <a:lnTo>
                  <a:pt x="248" y="237"/>
                </a:lnTo>
                <a:lnTo>
                  <a:pt x="236" y="240"/>
                </a:lnTo>
                <a:lnTo>
                  <a:pt x="227" y="240"/>
                </a:lnTo>
                <a:lnTo>
                  <a:pt x="220" y="242"/>
                </a:lnTo>
                <a:lnTo>
                  <a:pt x="210" y="242"/>
                </a:lnTo>
                <a:lnTo>
                  <a:pt x="203" y="242"/>
                </a:lnTo>
                <a:lnTo>
                  <a:pt x="196" y="245"/>
                </a:lnTo>
                <a:lnTo>
                  <a:pt x="189" y="245"/>
                </a:lnTo>
                <a:lnTo>
                  <a:pt x="184" y="245"/>
                </a:lnTo>
                <a:lnTo>
                  <a:pt x="179" y="245"/>
                </a:lnTo>
                <a:lnTo>
                  <a:pt x="174" y="245"/>
                </a:lnTo>
                <a:lnTo>
                  <a:pt x="172" y="245"/>
                </a:lnTo>
                <a:lnTo>
                  <a:pt x="158" y="245"/>
                </a:lnTo>
                <a:lnTo>
                  <a:pt x="141" y="242"/>
                </a:lnTo>
                <a:lnTo>
                  <a:pt x="122" y="237"/>
                </a:lnTo>
                <a:lnTo>
                  <a:pt x="103" y="230"/>
                </a:lnTo>
                <a:lnTo>
                  <a:pt x="79" y="221"/>
                </a:lnTo>
                <a:lnTo>
                  <a:pt x="55" y="211"/>
                </a:lnTo>
                <a:lnTo>
                  <a:pt x="29" y="199"/>
                </a:lnTo>
                <a:lnTo>
                  <a:pt x="0" y="188"/>
                </a:lnTo>
                <a:lnTo>
                  <a:pt x="48" y="176"/>
                </a:lnTo>
                <a:lnTo>
                  <a:pt x="96" y="164"/>
                </a:lnTo>
                <a:lnTo>
                  <a:pt x="141" y="152"/>
                </a:lnTo>
                <a:lnTo>
                  <a:pt x="186" y="142"/>
                </a:lnTo>
                <a:lnTo>
                  <a:pt x="229" y="130"/>
                </a:lnTo>
                <a:lnTo>
                  <a:pt x="270" y="121"/>
                </a:lnTo>
                <a:lnTo>
                  <a:pt x="310" y="111"/>
                </a:lnTo>
                <a:lnTo>
                  <a:pt x="348" y="102"/>
                </a:lnTo>
                <a:lnTo>
                  <a:pt x="387" y="95"/>
                </a:lnTo>
                <a:lnTo>
                  <a:pt x="422" y="85"/>
                </a:lnTo>
                <a:lnTo>
                  <a:pt x="458" y="78"/>
                </a:lnTo>
                <a:lnTo>
                  <a:pt x="492" y="71"/>
                </a:lnTo>
                <a:lnTo>
                  <a:pt x="522" y="64"/>
                </a:lnTo>
                <a:lnTo>
                  <a:pt x="553" y="57"/>
                </a:lnTo>
                <a:lnTo>
                  <a:pt x="582" y="50"/>
                </a:lnTo>
                <a:lnTo>
                  <a:pt x="611" y="45"/>
                </a:lnTo>
                <a:lnTo>
                  <a:pt x="635" y="38"/>
                </a:lnTo>
                <a:lnTo>
                  <a:pt x="661" y="33"/>
                </a:lnTo>
                <a:lnTo>
                  <a:pt x="685" y="28"/>
                </a:lnTo>
                <a:lnTo>
                  <a:pt x="706" y="23"/>
                </a:lnTo>
                <a:lnTo>
                  <a:pt x="725" y="21"/>
                </a:lnTo>
                <a:lnTo>
                  <a:pt x="744" y="16"/>
                </a:lnTo>
                <a:lnTo>
                  <a:pt x="763" y="14"/>
                </a:lnTo>
                <a:lnTo>
                  <a:pt x="780" y="12"/>
                </a:lnTo>
                <a:lnTo>
                  <a:pt x="794" y="9"/>
                </a:lnTo>
                <a:lnTo>
                  <a:pt x="809" y="7"/>
                </a:lnTo>
                <a:lnTo>
                  <a:pt x="821" y="4"/>
                </a:lnTo>
                <a:lnTo>
                  <a:pt x="830" y="2"/>
                </a:lnTo>
                <a:lnTo>
                  <a:pt x="840" y="2"/>
                </a:lnTo>
                <a:lnTo>
                  <a:pt x="847" y="0"/>
                </a:lnTo>
                <a:lnTo>
                  <a:pt x="854" y="0"/>
                </a:lnTo>
                <a:lnTo>
                  <a:pt x="859" y="0"/>
                </a:lnTo>
                <a:lnTo>
                  <a:pt x="873" y="0"/>
                </a:lnTo>
                <a:lnTo>
                  <a:pt x="885" y="2"/>
                </a:lnTo>
                <a:lnTo>
                  <a:pt x="897" y="4"/>
                </a:lnTo>
                <a:lnTo>
                  <a:pt x="911" y="7"/>
                </a:lnTo>
                <a:lnTo>
                  <a:pt x="937" y="14"/>
                </a:lnTo>
                <a:lnTo>
                  <a:pt x="961" y="23"/>
                </a:lnTo>
                <a:lnTo>
                  <a:pt x="973" y="33"/>
                </a:lnTo>
                <a:lnTo>
                  <a:pt x="983" y="40"/>
                </a:lnTo>
                <a:lnTo>
                  <a:pt x="992" y="50"/>
                </a:lnTo>
                <a:lnTo>
                  <a:pt x="997" y="57"/>
                </a:lnTo>
                <a:lnTo>
                  <a:pt x="1002" y="64"/>
                </a:lnTo>
                <a:lnTo>
                  <a:pt x="1006" y="71"/>
                </a:lnTo>
                <a:lnTo>
                  <a:pt x="1006" y="76"/>
                </a:lnTo>
                <a:lnTo>
                  <a:pt x="1009" y="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1" name="Freeform 41"/>
          <p:cNvSpPr>
            <a:spLocks noChangeArrowheads="1"/>
          </p:cNvSpPr>
          <p:nvPr/>
        </p:nvSpPr>
        <p:spPr bwMode="auto">
          <a:xfrm>
            <a:off x="6278563" y="1550988"/>
            <a:ext cx="134937" cy="169862"/>
          </a:xfrm>
          <a:custGeom>
            <a:avLst/>
            <a:gdLst>
              <a:gd name="T0" fmla="*/ 2147483646 w 212"/>
              <a:gd name="T1" fmla="*/ 2147483646 h 267"/>
              <a:gd name="T2" fmla="*/ 2147483646 w 212"/>
              <a:gd name="T3" fmla="*/ 2147483646 h 267"/>
              <a:gd name="T4" fmla="*/ 2147483646 w 212"/>
              <a:gd name="T5" fmla="*/ 2147483646 h 267"/>
              <a:gd name="T6" fmla="*/ 2147483646 w 212"/>
              <a:gd name="T7" fmla="*/ 2147483646 h 267"/>
              <a:gd name="T8" fmla="*/ 2147483646 w 212"/>
              <a:gd name="T9" fmla="*/ 2147483646 h 267"/>
              <a:gd name="T10" fmla="*/ 2147483646 w 212"/>
              <a:gd name="T11" fmla="*/ 2147483646 h 267"/>
              <a:gd name="T12" fmla="*/ 2147483646 w 212"/>
              <a:gd name="T13" fmla="*/ 2147483646 h 267"/>
              <a:gd name="T14" fmla="*/ 2147483646 w 212"/>
              <a:gd name="T15" fmla="*/ 2147483646 h 267"/>
              <a:gd name="T16" fmla="*/ 2147483646 w 212"/>
              <a:gd name="T17" fmla="*/ 2147483646 h 267"/>
              <a:gd name="T18" fmla="*/ 2147483646 w 212"/>
              <a:gd name="T19" fmla="*/ 2147483646 h 267"/>
              <a:gd name="T20" fmla="*/ 2147483646 w 212"/>
              <a:gd name="T21" fmla="*/ 2147483646 h 267"/>
              <a:gd name="T22" fmla="*/ 2147483646 w 212"/>
              <a:gd name="T23" fmla="*/ 2147483646 h 267"/>
              <a:gd name="T24" fmla="*/ 2147483646 w 212"/>
              <a:gd name="T25" fmla="*/ 2147483646 h 267"/>
              <a:gd name="T26" fmla="*/ 2147483646 w 212"/>
              <a:gd name="T27" fmla="*/ 2147483646 h 267"/>
              <a:gd name="T28" fmla="*/ 2147483646 w 212"/>
              <a:gd name="T29" fmla="*/ 2147483646 h 267"/>
              <a:gd name="T30" fmla="*/ 2147483646 w 212"/>
              <a:gd name="T31" fmla="*/ 2147483646 h 267"/>
              <a:gd name="T32" fmla="*/ 2147483646 w 212"/>
              <a:gd name="T33" fmla="*/ 2147483646 h 267"/>
              <a:gd name="T34" fmla="*/ 2147483646 w 212"/>
              <a:gd name="T35" fmla="*/ 2147483646 h 267"/>
              <a:gd name="T36" fmla="*/ 0 w 212"/>
              <a:gd name="T37" fmla="*/ 2147483646 h 267"/>
              <a:gd name="T38" fmla="*/ 0 w 212"/>
              <a:gd name="T39" fmla="*/ 2147483646 h 267"/>
              <a:gd name="T40" fmla="*/ 2147483646 w 212"/>
              <a:gd name="T41" fmla="*/ 2147483646 h 267"/>
              <a:gd name="T42" fmla="*/ 2147483646 w 212"/>
              <a:gd name="T43" fmla="*/ 2147483646 h 267"/>
              <a:gd name="T44" fmla="*/ 2147483646 w 212"/>
              <a:gd name="T45" fmla="*/ 0 h 267"/>
              <a:gd name="T46" fmla="*/ 2147483646 w 212"/>
              <a:gd name="T47" fmla="*/ 0 h 267"/>
              <a:gd name="T48" fmla="*/ 2147483646 w 212"/>
              <a:gd name="T49" fmla="*/ 0 h 267"/>
              <a:gd name="T50" fmla="*/ 2147483646 w 212"/>
              <a:gd name="T51" fmla="*/ 2147483646 h 267"/>
              <a:gd name="T52" fmla="*/ 2147483646 w 212"/>
              <a:gd name="T53" fmla="*/ 2147483646 h 267"/>
              <a:gd name="T54" fmla="*/ 2147483646 w 212"/>
              <a:gd name="T55" fmla="*/ 2147483646 h 267"/>
              <a:gd name="T56" fmla="*/ 2147483646 w 212"/>
              <a:gd name="T57" fmla="*/ 2147483646 h 267"/>
              <a:gd name="T58" fmla="*/ 2147483646 w 212"/>
              <a:gd name="T59" fmla="*/ 2147483646 h 267"/>
              <a:gd name="T60" fmla="*/ 2147483646 w 212"/>
              <a:gd name="T61" fmla="*/ 2147483646 h 267"/>
              <a:gd name="T62" fmla="*/ 2147483646 w 212"/>
              <a:gd name="T63" fmla="*/ 2147483646 h 267"/>
              <a:gd name="T64" fmla="*/ 2147483646 w 212"/>
              <a:gd name="T65" fmla="*/ 2147483646 h 267"/>
              <a:gd name="T66" fmla="*/ 2147483646 w 212"/>
              <a:gd name="T67" fmla="*/ 2147483646 h 267"/>
              <a:gd name="T68" fmla="*/ 2147483646 w 212"/>
              <a:gd name="T69" fmla="*/ 2147483646 h 267"/>
              <a:gd name="T70" fmla="*/ 2147483646 w 212"/>
              <a:gd name="T71" fmla="*/ 2147483646 h 267"/>
              <a:gd name="T72" fmla="*/ 2147483646 w 212"/>
              <a:gd name="T73" fmla="*/ 2147483646 h 267"/>
              <a:gd name="T74" fmla="*/ 2147483646 w 212"/>
              <a:gd name="T75" fmla="*/ 2147483646 h 267"/>
              <a:gd name="T76" fmla="*/ 2147483646 w 212"/>
              <a:gd name="T77" fmla="*/ 2147483646 h 26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12"/>
              <a:gd name="T118" fmla="*/ 0 h 267"/>
              <a:gd name="T119" fmla="*/ 212 w 212"/>
              <a:gd name="T120" fmla="*/ 267 h 26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12" h="267">
                <a:moveTo>
                  <a:pt x="186" y="219"/>
                </a:moveTo>
                <a:lnTo>
                  <a:pt x="179" y="231"/>
                </a:lnTo>
                <a:lnTo>
                  <a:pt x="172" y="243"/>
                </a:lnTo>
                <a:lnTo>
                  <a:pt x="164" y="250"/>
                </a:lnTo>
                <a:lnTo>
                  <a:pt x="157" y="257"/>
                </a:lnTo>
                <a:lnTo>
                  <a:pt x="153" y="262"/>
                </a:lnTo>
                <a:lnTo>
                  <a:pt x="148" y="264"/>
                </a:lnTo>
                <a:lnTo>
                  <a:pt x="143" y="267"/>
                </a:lnTo>
                <a:lnTo>
                  <a:pt x="141" y="267"/>
                </a:lnTo>
                <a:lnTo>
                  <a:pt x="138" y="267"/>
                </a:lnTo>
                <a:lnTo>
                  <a:pt x="133" y="264"/>
                </a:lnTo>
                <a:lnTo>
                  <a:pt x="131" y="262"/>
                </a:lnTo>
                <a:lnTo>
                  <a:pt x="126" y="257"/>
                </a:lnTo>
                <a:lnTo>
                  <a:pt x="124" y="252"/>
                </a:lnTo>
                <a:lnTo>
                  <a:pt x="119" y="248"/>
                </a:lnTo>
                <a:lnTo>
                  <a:pt x="114" y="240"/>
                </a:lnTo>
                <a:lnTo>
                  <a:pt x="107" y="233"/>
                </a:lnTo>
                <a:lnTo>
                  <a:pt x="102" y="224"/>
                </a:lnTo>
                <a:lnTo>
                  <a:pt x="98" y="214"/>
                </a:lnTo>
                <a:lnTo>
                  <a:pt x="91" y="205"/>
                </a:lnTo>
                <a:lnTo>
                  <a:pt x="86" y="193"/>
                </a:lnTo>
                <a:lnTo>
                  <a:pt x="79" y="181"/>
                </a:lnTo>
                <a:lnTo>
                  <a:pt x="71" y="167"/>
                </a:lnTo>
                <a:lnTo>
                  <a:pt x="67" y="152"/>
                </a:lnTo>
                <a:lnTo>
                  <a:pt x="60" y="138"/>
                </a:lnTo>
                <a:lnTo>
                  <a:pt x="52" y="124"/>
                </a:lnTo>
                <a:lnTo>
                  <a:pt x="43" y="110"/>
                </a:lnTo>
                <a:lnTo>
                  <a:pt x="36" y="95"/>
                </a:lnTo>
                <a:lnTo>
                  <a:pt x="31" y="86"/>
                </a:lnTo>
                <a:lnTo>
                  <a:pt x="24" y="74"/>
                </a:lnTo>
                <a:lnTo>
                  <a:pt x="19" y="64"/>
                </a:lnTo>
                <a:lnTo>
                  <a:pt x="14" y="55"/>
                </a:lnTo>
                <a:lnTo>
                  <a:pt x="9" y="48"/>
                </a:lnTo>
                <a:lnTo>
                  <a:pt x="7" y="41"/>
                </a:lnTo>
                <a:lnTo>
                  <a:pt x="2" y="34"/>
                </a:lnTo>
                <a:lnTo>
                  <a:pt x="2" y="29"/>
                </a:lnTo>
                <a:lnTo>
                  <a:pt x="0" y="22"/>
                </a:lnTo>
                <a:lnTo>
                  <a:pt x="0" y="19"/>
                </a:lnTo>
                <a:lnTo>
                  <a:pt x="0" y="14"/>
                </a:lnTo>
                <a:lnTo>
                  <a:pt x="0" y="12"/>
                </a:lnTo>
                <a:lnTo>
                  <a:pt x="2" y="10"/>
                </a:lnTo>
                <a:lnTo>
                  <a:pt x="2" y="5"/>
                </a:lnTo>
                <a:lnTo>
                  <a:pt x="5" y="5"/>
                </a:lnTo>
                <a:lnTo>
                  <a:pt x="7" y="3"/>
                </a:lnTo>
                <a:lnTo>
                  <a:pt x="9" y="3"/>
                </a:lnTo>
                <a:lnTo>
                  <a:pt x="12" y="0"/>
                </a:lnTo>
                <a:lnTo>
                  <a:pt x="17" y="0"/>
                </a:lnTo>
                <a:lnTo>
                  <a:pt x="21" y="0"/>
                </a:lnTo>
                <a:lnTo>
                  <a:pt x="26" y="0"/>
                </a:lnTo>
                <a:lnTo>
                  <a:pt x="31" y="0"/>
                </a:lnTo>
                <a:lnTo>
                  <a:pt x="38" y="3"/>
                </a:lnTo>
                <a:lnTo>
                  <a:pt x="45" y="3"/>
                </a:lnTo>
                <a:lnTo>
                  <a:pt x="55" y="3"/>
                </a:lnTo>
                <a:lnTo>
                  <a:pt x="62" y="5"/>
                </a:lnTo>
                <a:lnTo>
                  <a:pt x="71" y="7"/>
                </a:lnTo>
                <a:lnTo>
                  <a:pt x="83" y="10"/>
                </a:lnTo>
                <a:lnTo>
                  <a:pt x="102" y="14"/>
                </a:lnTo>
                <a:lnTo>
                  <a:pt x="122" y="19"/>
                </a:lnTo>
                <a:lnTo>
                  <a:pt x="138" y="29"/>
                </a:lnTo>
                <a:lnTo>
                  <a:pt x="153" y="36"/>
                </a:lnTo>
                <a:lnTo>
                  <a:pt x="167" y="48"/>
                </a:lnTo>
                <a:lnTo>
                  <a:pt x="179" y="60"/>
                </a:lnTo>
                <a:lnTo>
                  <a:pt x="188" y="74"/>
                </a:lnTo>
                <a:lnTo>
                  <a:pt x="198" y="91"/>
                </a:lnTo>
                <a:lnTo>
                  <a:pt x="205" y="112"/>
                </a:lnTo>
                <a:lnTo>
                  <a:pt x="207" y="121"/>
                </a:lnTo>
                <a:lnTo>
                  <a:pt x="210" y="131"/>
                </a:lnTo>
                <a:lnTo>
                  <a:pt x="212" y="141"/>
                </a:lnTo>
                <a:lnTo>
                  <a:pt x="212" y="148"/>
                </a:lnTo>
                <a:lnTo>
                  <a:pt x="212" y="157"/>
                </a:lnTo>
                <a:lnTo>
                  <a:pt x="212" y="164"/>
                </a:lnTo>
                <a:lnTo>
                  <a:pt x="212" y="171"/>
                </a:lnTo>
                <a:lnTo>
                  <a:pt x="210" y="179"/>
                </a:lnTo>
                <a:lnTo>
                  <a:pt x="207" y="186"/>
                </a:lnTo>
                <a:lnTo>
                  <a:pt x="205" y="193"/>
                </a:lnTo>
                <a:lnTo>
                  <a:pt x="200" y="200"/>
                </a:lnTo>
                <a:lnTo>
                  <a:pt x="198" y="207"/>
                </a:lnTo>
                <a:lnTo>
                  <a:pt x="191" y="212"/>
                </a:lnTo>
                <a:lnTo>
                  <a:pt x="186" y="21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2" name="Freeform 42"/>
          <p:cNvSpPr>
            <a:spLocks noChangeArrowheads="1"/>
          </p:cNvSpPr>
          <p:nvPr/>
        </p:nvSpPr>
        <p:spPr bwMode="auto">
          <a:xfrm>
            <a:off x="6477000" y="1423988"/>
            <a:ext cx="211138" cy="371475"/>
          </a:xfrm>
          <a:custGeom>
            <a:avLst/>
            <a:gdLst>
              <a:gd name="T0" fmla="*/ 2147483646 w 332"/>
              <a:gd name="T1" fmla="*/ 0 h 585"/>
              <a:gd name="T2" fmla="*/ 2147483646 w 332"/>
              <a:gd name="T3" fmla="*/ 2147483646 h 585"/>
              <a:gd name="T4" fmla="*/ 2147483646 w 332"/>
              <a:gd name="T5" fmla="*/ 2147483646 h 585"/>
              <a:gd name="T6" fmla="*/ 2147483646 w 332"/>
              <a:gd name="T7" fmla="*/ 2147483646 h 585"/>
              <a:gd name="T8" fmla="*/ 2147483646 w 332"/>
              <a:gd name="T9" fmla="*/ 2147483646 h 585"/>
              <a:gd name="T10" fmla="*/ 2147483646 w 332"/>
              <a:gd name="T11" fmla="*/ 2147483646 h 585"/>
              <a:gd name="T12" fmla="*/ 2147483646 w 332"/>
              <a:gd name="T13" fmla="*/ 2147483646 h 585"/>
              <a:gd name="T14" fmla="*/ 2147483646 w 332"/>
              <a:gd name="T15" fmla="*/ 2147483646 h 585"/>
              <a:gd name="T16" fmla="*/ 2147483646 w 332"/>
              <a:gd name="T17" fmla="*/ 2147483646 h 585"/>
              <a:gd name="T18" fmla="*/ 2147483646 w 332"/>
              <a:gd name="T19" fmla="*/ 2147483646 h 585"/>
              <a:gd name="T20" fmla="*/ 2147483646 w 332"/>
              <a:gd name="T21" fmla="*/ 2147483646 h 585"/>
              <a:gd name="T22" fmla="*/ 2147483646 w 332"/>
              <a:gd name="T23" fmla="*/ 2147483646 h 585"/>
              <a:gd name="T24" fmla="*/ 2147483646 w 332"/>
              <a:gd name="T25" fmla="*/ 2147483646 h 585"/>
              <a:gd name="T26" fmla="*/ 2147483646 w 332"/>
              <a:gd name="T27" fmla="*/ 2147483646 h 585"/>
              <a:gd name="T28" fmla="*/ 2147483646 w 332"/>
              <a:gd name="T29" fmla="*/ 2147483646 h 585"/>
              <a:gd name="T30" fmla="*/ 2147483646 w 332"/>
              <a:gd name="T31" fmla="*/ 2147483646 h 585"/>
              <a:gd name="T32" fmla="*/ 2147483646 w 332"/>
              <a:gd name="T33" fmla="*/ 2147483646 h 585"/>
              <a:gd name="T34" fmla="*/ 2147483646 w 332"/>
              <a:gd name="T35" fmla="*/ 2147483646 h 585"/>
              <a:gd name="T36" fmla="*/ 2147483646 w 332"/>
              <a:gd name="T37" fmla="*/ 2147483646 h 585"/>
              <a:gd name="T38" fmla="*/ 2147483646 w 332"/>
              <a:gd name="T39" fmla="*/ 2147483646 h 585"/>
              <a:gd name="T40" fmla="*/ 2147483646 w 332"/>
              <a:gd name="T41" fmla="*/ 2147483646 h 585"/>
              <a:gd name="T42" fmla="*/ 2147483646 w 332"/>
              <a:gd name="T43" fmla="*/ 2147483646 h 585"/>
              <a:gd name="T44" fmla="*/ 2147483646 w 332"/>
              <a:gd name="T45" fmla="*/ 2147483646 h 585"/>
              <a:gd name="T46" fmla="*/ 2147483646 w 332"/>
              <a:gd name="T47" fmla="*/ 2147483646 h 585"/>
              <a:gd name="T48" fmla="*/ 2147483646 w 332"/>
              <a:gd name="T49" fmla="*/ 2147483646 h 585"/>
              <a:gd name="T50" fmla="*/ 2147483646 w 332"/>
              <a:gd name="T51" fmla="*/ 2147483646 h 585"/>
              <a:gd name="T52" fmla="*/ 2147483646 w 332"/>
              <a:gd name="T53" fmla="*/ 2147483646 h 585"/>
              <a:gd name="T54" fmla="*/ 2147483646 w 332"/>
              <a:gd name="T55" fmla="*/ 2147483646 h 585"/>
              <a:gd name="T56" fmla="*/ 2147483646 w 332"/>
              <a:gd name="T57" fmla="*/ 2147483646 h 585"/>
              <a:gd name="T58" fmla="*/ 2147483646 w 332"/>
              <a:gd name="T59" fmla="*/ 2147483646 h 585"/>
              <a:gd name="T60" fmla="*/ 2147483646 w 332"/>
              <a:gd name="T61" fmla="*/ 2147483646 h 585"/>
              <a:gd name="T62" fmla="*/ 2147483646 w 332"/>
              <a:gd name="T63" fmla="*/ 2147483646 h 585"/>
              <a:gd name="T64" fmla="*/ 2147483646 w 332"/>
              <a:gd name="T65" fmla="*/ 2147483646 h 585"/>
              <a:gd name="T66" fmla="*/ 0 w 332"/>
              <a:gd name="T67" fmla="*/ 2147483646 h 585"/>
              <a:gd name="T68" fmla="*/ 2147483646 w 332"/>
              <a:gd name="T69" fmla="*/ 2147483646 h 585"/>
              <a:gd name="T70" fmla="*/ 2147483646 w 332"/>
              <a:gd name="T71" fmla="*/ 2147483646 h 585"/>
              <a:gd name="T72" fmla="*/ 2147483646 w 332"/>
              <a:gd name="T73" fmla="*/ 2147483646 h 585"/>
              <a:gd name="T74" fmla="*/ 2147483646 w 332"/>
              <a:gd name="T75" fmla="*/ 2147483646 h 585"/>
              <a:gd name="T76" fmla="*/ 2147483646 w 332"/>
              <a:gd name="T77" fmla="*/ 2147483646 h 585"/>
              <a:gd name="T78" fmla="*/ 2147483646 w 332"/>
              <a:gd name="T79" fmla="*/ 2147483646 h 585"/>
              <a:gd name="T80" fmla="*/ 2147483646 w 332"/>
              <a:gd name="T81" fmla="*/ 2147483646 h 585"/>
              <a:gd name="T82" fmla="*/ 2147483646 w 332"/>
              <a:gd name="T83" fmla="*/ 2147483646 h 585"/>
              <a:gd name="T84" fmla="*/ 2147483646 w 332"/>
              <a:gd name="T85" fmla="*/ 2147483646 h 585"/>
              <a:gd name="T86" fmla="*/ 2147483646 w 332"/>
              <a:gd name="T87" fmla="*/ 2147483646 h 585"/>
              <a:gd name="T88" fmla="*/ 2147483646 w 332"/>
              <a:gd name="T89" fmla="*/ 2147483646 h 585"/>
              <a:gd name="T90" fmla="*/ 2147483646 w 332"/>
              <a:gd name="T91" fmla="*/ 2147483646 h 585"/>
              <a:gd name="T92" fmla="*/ 2147483646 w 332"/>
              <a:gd name="T93" fmla="*/ 2147483646 h 585"/>
              <a:gd name="T94" fmla="*/ 2147483646 w 332"/>
              <a:gd name="T95" fmla="*/ 2147483646 h 585"/>
              <a:gd name="T96" fmla="*/ 2147483646 w 332"/>
              <a:gd name="T97" fmla="*/ 2147483646 h 585"/>
              <a:gd name="T98" fmla="*/ 2147483646 w 332"/>
              <a:gd name="T99" fmla="*/ 0 h 58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32"/>
              <a:gd name="T151" fmla="*/ 0 h 585"/>
              <a:gd name="T152" fmla="*/ 332 w 332"/>
              <a:gd name="T153" fmla="*/ 585 h 58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32" h="585">
                <a:moveTo>
                  <a:pt x="184" y="0"/>
                </a:moveTo>
                <a:lnTo>
                  <a:pt x="201" y="19"/>
                </a:lnTo>
                <a:lnTo>
                  <a:pt x="220" y="38"/>
                </a:lnTo>
                <a:lnTo>
                  <a:pt x="234" y="55"/>
                </a:lnTo>
                <a:lnTo>
                  <a:pt x="248" y="71"/>
                </a:lnTo>
                <a:lnTo>
                  <a:pt x="263" y="86"/>
                </a:lnTo>
                <a:lnTo>
                  <a:pt x="274" y="100"/>
                </a:lnTo>
                <a:lnTo>
                  <a:pt x="286" y="114"/>
                </a:lnTo>
                <a:lnTo>
                  <a:pt x="296" y="126"/>
                </a:lnTo>
                <a:lnTo>
                  <a:pt x="305" y="138"/>
                </a:lnTo>
                <a:lnTo>
                  <a:pt x="313" y="150"/>
                </a:lnTo>
                <a:lnTo>
                  <a:pt x="317" y="159"/>
                </a:lnTo>
                <a:lnTo>
                  <a:pt x="322" y="169"/>
                </a:lnTo>
                <a:lnTo>
                  <a:pt x="327" y="176"/>
                </a:lnTo>
                <a:lnTo>
                  <a:pt x="329" y="186"/>
                </a:lnTo>
                <a:lnTo>
                  <a:pt x="332" y="193"/>
                </a:lnTo>
                <a:lnTo>
                  <a:pt x="332" y="200"/>
                </a:lnTo>
                <a:lnTo>
                  <a:pt x="329" y="207"/>
                </a:lnTo>
                <a:lnTo>
                  <a:pt x="325" y="216"/>
                </a:lnTo>
                <a:lnTo>
                  <a:pt x="317" y="228"/>
                </a:lnTo>
                <a:lnTo>
                  <a:pt x="308" y="243"/>
                </a:lnTo>
                <a:lnTo>
                  <a:pt x="296" y="259"/>
                </a:lnTo>
                <a:lnTo>
                  <a:pt x="284" y="278"/>
                </a:lnTo>
                <a:lnTo>
                  <a:pt x="270" y="300"/>
                </a:lnTo>
                <a:lnTo>
                  <a:pt x="253" y="321"/>
                </a:lnTo>
                <a:lnTo>
                  <a:pt x="234" y="347"/>
                </a:lnTo>
                <a:lnTo>
                  <a:pt x="212" y="373"/>
                </a:lnTo>
                <a:lnTo>
                  <a:pt x="191" y="404"/>
                </a:lnTo>
                <a:lnTo>
                  <a:pt x="165" y="435"/>
                </a:lnTo>
                <a:lnTo>
                  <a:pt x="139" y="469"/>
                </a:lnTo>
                <a:lnTo>
                  <a:pt x="110" y="507"/>
                </a:lnTo>
                <a:lnTo>
                  <a:pt x="79" y="545"/>
                </a:lnTo>
                <a:lnTo>
                  <a:pt x="46" y="585"/>
                </a:lnTo>
                <a:lnTo>
                  <a:pt x="0" y="573"/>
                </a:lnTo>
                <a:lnTo>
                  <a:pt x="17" y="530"/>
                </a:lnTo>
                <a:lnTo>
                  <a:pt x="36" y="488"/>
                </a:lnTo>
                <a:lnTo>
                  <a:pt x="53" y="447"/>
                </a:lnTo>
                <a:lnTo>
                  <a:pt x="69" y="407"/>
                </a:lnTo>
                <a:lnTo>
                  <a:pt x="84" y="366"/>
                </a:lnTo>
                <a:lnTo>
                  <a:pt x="98" y="328"/>
                </a:lnTo>
                <a:lnTo>
                  <a:pt x="112" y="293"/>
                </a:lnTo>
                <a:lnTo>
                  <a:pt x="124" y="257"/>
                </a:lnTo>
                <a:lnTo>
                  <a:pt x="136" y="221"/>
                </a:lnTo>
                <a:lnTo>
                  <a:pt x="146" y="188"/>
                </a:lnTo>
                <a:lnTo>
                  <a:pt x="155" y="155"/>
                </a:lnTo>
                <a:lnTo>
                  <a:pt x="165" y="121"/>
                </a:lnTo>
                <a:lnTo>
                  <a:pt x="170" y="90"/>
                </a:lnTo>
                <a:lnTo>
                  <a:pt x="177" y="60"/>
                </a:lnTo>
                <a:lnTo>
                  <a:pt x="179" y="29"/>
                </a:lnTo>
                <a:lnTo>
                  <a:pt x="184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3" name="Freeform 43"/>
          <p:cNvSpPr>
            <a:spLocks noChangeArrowheads="1"/>
          </p:cNvSpPr>
          <p:nvPr/>
        </p:nvSpPr>
        <p:spPr bwMode="auto">
          <a:xfrm>
            <a:off x="6223000" y="1720850"/>
            <a:ext cx="552450" cy="136525"/>
          </a:xfrm>
          <a:custGeom>
            <a:avLst/>
            <a:gdLst>
              <a:gd name="T0" fmla="*/ 0 w 870"/>
              <a:gd name="T1" fmla="*/ 2147483646 h 214"/>
              <a:gd name="T2" fmla="*/ 2147483646 w 870"/>
              <a:gd name="T3" fmla="*/ 2147483646 h 214"/>
              <a:gd name="T4" fmla="*/ 2147483646 w 870"/>
              <a:gd name="T5" fmla="*/ 2147483646 h 214"/>
              <a:gd name="T6" fmla="*/ 2147483646 w 870"/>
              <a:gd name="T7" fmla="*/ 2147483646 h 214"/>
              <a:gd name="T8" fmla="*/ 2147483646 w 870"/>
              <a:gd name="T9" fmla="*/ 2147483646 h 214"/>
              <a:gd name="T10" fmla="*/ 2147483646 w 870"/>
              <a:gd name="T11" fmla="*/ 2147483646 h 214"/>
              <a:gd name="T12" fmla="*/ 2147483646 w 870"/>
              <a:gd name="T13" fmla="*/ 2147483646 h 214"/>
              <a:gd name="T14" fmla="*/ 2147483646 w 870"/>
              <a:gd name="T15" fmla="*/ 2147483646 h 214"/>
              <a:gd name="T16" fmla="*/ 2147483646 w 870"/>
              <a:gd name="T17" fmla="*/ 2147483646 h 214"/>
              <a:gd name="T18" fmla="*/ 2147483646 w 870"/>
              <a:gd name="T19" fmla="*/ 2147483646 h 214"/>
              <a:gd name="T20" fmla="*/ 2147483646 w 870"/>
              <a:gd name="T21" fmla="*/ 2147483646 h 214"/>
              <a:gd name="T22" fmla="*/ 2147483646 w 870"/>
              <a:gd name="T23" fmla="*/ 2147483646 h 214"/>
              <a:gd name="T24" fmla="*/ 2147483646 w 870"/>
              <a:gd name="T25" fmla="*/ 2147483646 h 214"/>
              <a:gd name="T26" fmla="*/ 2147483646 w 870"/>
              <a:gd name="T27" fmla="*/ 0 h 214"/>
              <a:gd name="T28" fmla="*/ 2147483646 w 870"/>
              <a:gd name="T29" fmla="*/ 0 h 214"/>
              <a:gd name="T30" fmla="*/ 2147483646 w 870"/>
              <a:gd name="T31" fmla="*/ 2147483646 h 214"/>
              <a:gd name="T32" fmla="*/ 2147483646 w 870"/>
              <a:gd name="T33" fmla="*/ 2147483646 h 214"/>
              <a:gd name="T34" fmla="*/ 2147483646 w 870"/>
              <a:gd name="T35" fmla="*/ 2147483646 h 214"/>
              <a:gd name="T36" fmla="*/ 2147483646 w 870"/>
              <a:gd name="T37" fmla="*/ 2147483646 h 214"/>
              <a:gd name="T38" fmla="*/ 2147483646 w 870"/>
              <a:gd name="T39" fmla="*/ 2147483646 h 214"/>
              <a:gd name="T40" fmla="*/ 2147483646 w 870"/>
              <a:gd name="T41" fmla="*/ 2147483646 h 214"/>
              <a:gd name="T42" fmla="*/ 2147483646 w 870"/>
              <a:gd name="T43" fmla="*/ 2147483646 h 214"/>
              <a:gd name="T44" fmla="*/ 2147483646 w 870"/>
              <a:gd name="T45" fmla="*/ 2147483646 h 214"/>
              <a:gd name="T46" fmla="*/ 2147483646 w 870"/>
              <a:gd name="T47" fmla="*/ 2147483646 h 214"/>
              <a:gd name="T48" fmla="*/ 2147483646 w 870"/>
              <a:gd name="T49" fmla="*/ 2147483646 h 214"/>
              <a:gd name="T50" fmla="*/ 2147483646 w 870"/>
              <a:gd name="T51" fmla="*/ 2147483646 h 214"/>
              <a:gd name="T52" fmla="*/ 2147483646 w 870"/>
              <a:gd name="T53" fmla="*/ 2147483646 h 214"/>
              <a:gd name="T54" fmla="*/ 2147483646 w 870"/>
              <a:gd name="T55" fmla="*/ 2147483646 h 214"/>
              <a:gd name="T56" fmla="*/ 2147483646 w 870"/>
              <a:gd name="T57" fmla="*/ 2147483646 h 214"/>
              <a:gd name="T58" fmla="*/ 2147483646 w 870"/>
              <a:gd name="T59" fmla="*/ 2147483646 h 214"/>
              <a:gd name="T60" fmla="*/ 2147483646 w 870"/>
              <a:gd name="T61" fmla="*/ 2147483646 h 214"/>
              <a:gd name="T62" fmla="*/ 2147483646 w 870"/>
              <a:gd name="T63" fmla="*/ 2147483646 h 214"/>
              <a:gd name="T64" fmla="*/ 2147483646 w 870"/>
              <a:gd name="T65" fmla="*/ 2147483646 h 214"/>
              <a:gd name="T66" fmla="*/ 2147483646 w 870"/>
              <a:gd name="T67" fmla="*/ 2147483646 h 214"/>
              <a:gd name="T68" fmla="*/ 2147483646 w 870"/>
              <a:gd name="T69" fmla="*/ 2147483646 h 214"/>
              <a:gd name="T70" fmla="*/ 2147483646 w 870"/>
              <a:gd name="T71" fmla="*/ 2147483646 h 214"/>
              <a:gd name="T72" fmla="*/ 2147483646 w 870"/>
              <a:gd name="T73" fmla="*/ 2147483646 h 214"/>
              <a:gd name="T74" fmla="*/ 2147483646 w 870"/>
              <a:gd name="T75" fmla="*/ 2147483646 h 214"/>
              <a:gd name="T76" fmla="*/ 2147483646 w 870"/>
              <a:gd name="T77" fmla="*/ 2147483646 h 214"/>
              <a:gd name="T78" fmla="*/ 2147483646 w 870"/>
              <a:gd name="T79" fmla="*/ 2147483646 h 214"/>
              <a:gd name="T80" fmla="*/ 2147483646 w 870"/>
              <a:gd name="T81" fmla="*/ 2147483646 h 214"/>
              <a:gd name="T82" fmla="*/ 2147483646 w 870"/>
              <a:gd name="T83" fmla="*/ 2147483646 h 21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870"/>
              <a:gd name="T127" fmla="*/ 0 h 214"/>
              <a:gd name="T128" fmla="*/ 870 w 870"/>
              <a:gd name="T129" fmla="*/ 214 h 21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870" h="214">
                <a:moveTo>
                  <a:pt x="0" y="209"/>
                </a:moveTo>
                <a:lnTo>
                  <a:pt x="0" y="116"/>
                </a:lnTo>
                <a:lnTo>
                  <a:pt x="47" y="116"/>
                </a:lnTo>
                <a:lnTo>
                  <a:pt x="95" y="111"/>
                </a:lnTo>
                <a:lnTo>
                  <a:pt x="148" y="107"/>
                </a:lnTo>
                <a:lnTo>
                  <a:pt x="200" y="99"/>
                </a:lnTo>
                <a:lnTo>
                  <a:pt x="226" y="97"/>
                </a:lnTo>
                <a:lnTo>
                  <a:pt x="255" y="92"/>
                </a:lnTo>
                <a:lnTo>
                  <a:pt x="281" y="88"/>
                </a:lnTo>
                <a:lnTo>
                  <a:pt x="312" y="83"/>
                </a:lnTo>
                <a:lnTo>
                  <a:pt x="341" y="76"/>
                </a:lnTo>
                <a:lnTo>
                  <a:pt x="372" y="71"/>
                </a:lnTo>
                <a:lnTo>
                  <a:pt x="403" y="64"/>
                </a:lnTo>
                <a:lnTo>
                  <a:pt x="434" y="59"/>
                </a:lnTo>
                <a:lnTo>
                  <a:pt x="462" y="52"/>
                </a:lnTo>
                <a:lnTo>
                  <a:pt x="491" y="45"/>
                </a:lnTo>
                <a:lnTo>
                  <a:pt x="517" y="40"/>
                </a:lnTo>
                <a:lnTo>
                  <a:pt x="541" y="33"/>
                </a:lnTo>
                <a:lnTo>
                  <a:pt x="565" y="28"/>
                </a:lnTo>
                <a:lnTo>
                  <a:pt x="586" y="23"/>
                </a:lnTo>
                <a:lnTo>
                  <a:pt x="605" y="19"/>
                </a:lnTo>
                <a:lnTo>
                  <a:pt x="622" y="16"/>
                </a:lnTo>
                <a:lnTo>
                  <a:pt x="639" y="11"/>
                </a:lnTo>
                <a:lnTo>
                  <a:pt x="655" y="9"/>
                </a:lnTo>
                <a:lnTo>
                  <a:pt x="667" y="7"/>
                </a:lnTo>
                <a:lnTo>
                  <a:pt x="679" y="4"/>
                </a:lnTo>
                <a:lnTo>
                  <a:pt x="689" y="2"/>
                </a:lnTo>
                <a:lnTo>
                  <a:pt x="698" y="0"/>
                </a:lnTo>
                <a:lnTo>
                  <a:pt x="703" y="0"/>
                </a:lnTo>
                <a:lnTo>
                  <a:pt x="710" y="0"/>
                </a:lnTo>
                <a:lnTo>
                  <a:pt x="717" y="0"/>
                </a:lnTo>
                <a:lnTo>
                  <a:pt x="729" y="2"/>
                </a:lnTo>
                <a:lnTo>
                  <a:pt x="739" y="4"/>
                </a:lnTo>
                <a:lnTo>
                  <a:pt x="753" y="9"/>
                </a:lnTo>
                <a:lnTo>
                  <a:pt x="765" y="14"/>
                </a:lnTo>
                <a:lnTo>
                  <a:pt x="779" y="19"/>
                </a:lnTo>
                <a:lnTo>
                  <a:pt x="796" y="26"/>
                </a:lnTo>
                <a:lnTo>
                  <a:pt x="813" y="35"/>
                </a:lnTo>
                <a:lnTo>
                  <a:pt x="825" y="42"/>
                </a:lnTo>
                <a:lnTo>
                  <a:pt x="837" y="52"/>
                </a:lnTo>
                <a:lnTo>
                  <a:pt x="846" y="61"/>
                </a:lnTo>
                <a:lnTo>
                  <a:pt x="853" y="69"/>
                </a:lnTo>
                <a:lnTo>
                  <a:pt x="860" y="76"/>
                </a:lnTo>
                <a:lnTo>
                  <a:pt x="865" y="83"/>
                </a:lnTo>
                <a:lnTo>
                  <a:pt x="868" y="88"/>
                </a:lnTo>
                <a:lnTo>
                  <a:pt x="870" y="92"/>
                </a:lnTo>
                <a:lnTo>
                  <a:pt x="860" y="102"/>
                </a:lnTo>
                <a:lnTo>
                  <a:pt x="851" y="109"/>
                </a:lnTo>
                <a:lnTo>
                  <a:pt x="846" y="111"/>
                </a:lnTo>
                <a:lnTo>
                  <a:pt x="839" y="114"/>
                </a:lnTo>
                <a:lnTo>
                  <a:pt x="832" y="116"/>
                </a:lnTo>
                <a:lnTo>
                  <a:pt x="825" y="116"/>
                </a:lnTo>
                <a:lnTo>
                  <a:pt x="815" y="118"/>
                </a:lnTo>
                <a:lnTo>
                  <a:pt x="808" y="121"/>
                </a:lnTo>
                <a:lnTo>
                  <a:pt x="796" y="123"/>
                </a:lnTo>
                <a:lnTo>
                  <a:pt x="782" y="126"/>
                </a:lnTo>
                <a:lnTo>
                  <a:pt x="767" y="128"/>
                </a:lnTo>
                <a:lnTo>
                  <a:pt x="751" y="130"/>
                </a:lnTo>
                <a:lnTo>
                  <a:pt x="729" y="133"/>
                </a:lnTo>
                <a:lnTo>
                  <a:pt x="708" y="138"/>
                </a:lnTo>
                <a:lnTo>
                  <a:pt x="686" y="140"/>
                </a:lnTo>
                <a:lnTo>
                  <a:pt x="660" y="145"/>
                </a:lnTo>
                <a:lnTo>
                  <a:pt x="632" y="147"/>
                </a:lnTo>
                <a:lnTo>
                  <a:pt x="601" y="152"/>
                </a:lnTo>
                <a:lnTo>
                  <a:pt x="570" y="157"/>
                </a:lnTo>
                <a:lnTo>
                  <a:pt x="534" y="164"/>
                </a:lnTo>
                <a:lnTo>
                  <a:pt x="496" y="168"/>
                </a:lnTo>
                <a:lnTo>
                  <a:pt x="477" y="171"/>
                </a:lnTo>
                <a:lnTo>
                  <a:pt x="457" y="176"/>
                </a:lnTo>
                <a:lnTo>
                  <a:pt x="417" y="180"/>
                </a:lnTo>
                <a:lnTo>
                  <a:pt x="379" y="187"/>
                </a:lnTo>
                <a:lnTo>
                  <a:pt x="341" y="192"/>
                </a:lnTo>
                <a:lnTo>
                  <a:pt x="307" y="197"/>
                </a:lnTo>
                <a:lnTo>
                  <a:pt x="272" y="202"/>
                </a:lnTo>
                <a:lnTo>
                  <a:pt x="241" y="204"/>
                </a:lnTo>
                <a:lnTo>
                  <a:pt x="210" y="209"/>
                </a:lnTo>
                <a:lnTo>
                  <a:pt x="181" y="211"/>
                </a:lnTo>
                <a:lnTo>
                  <a:pt x="152" y="211"/>
                </a:lnTo>
                <a:lnTo>
                  <a:pt x="126" y="214"/>
                </a:lnTo>
                <a:lnTo>
                  <a:pt x="102" y="214"/>
                </a:lnTo>
                <a:lnTo>
                  <a:pt x="78" y="214"/>
                </a:lnTo>
                <a:lnTo>
                  <a:pt x="57" y="214"/>
                </a:lnTo>
                <a:lnTo>
                  <a:pt x="35" y="214"/>
                </a:lnTo>
                <a:lnTo>
                  <a:pt x="16" y="211"/>
                </a:lnTo>
                <a:lnTo>
                  <a:pt x="0" y="2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4" name="Freeform 44"/>
          <p:cNvSpPr>
            <a:spLocks noChangeArrowheads="1"/>
          </p:cNvSpPr>
          <p:nvPr/>
        </p:nvSpPr>
        <p:spPr bwMode="auto">
          <a:xfrm>
            <a:off x="5864225" y="1770063"/>
            <a:ext cx="395288" cy="850900"/>
          </a:xfrm>
          <a:custGeom>
            <a:avLst/>
            <a:gdLst>
              <a:gd name="T0" fmla="*/ 2147483646 w 622"/>
              <a:gd name="T1" fmla="*/ 2147483646 h 1339"/>
              <a:gd name="T2" fmla="*/ 2147483646 w 622"/>
              <a:gd name="T3" fmla="*/ 2147483646 h 1339"/>
              <a:gd name="T4" fmla="*/ 2147483646 w 622"/>
              <a:gd name="T5" fmla="*/ 2147483646 h 1339"/>
              <a:gd name="T6" fmla="*/ 2147483646 w 622"/>
              <a:gd name="T7" fmla="*/ 2147483646 h 1339"/>
              <a:gd name="T8" fmla="*/ 2147483646 w 622"/>
              <a:gd name="T9" fmla="*/ 2147483646 h 1339"/>
              <a:gd name="T10" fmla="*/ 2147483646 w 622"/>
              <a:gd name="T11" fmla="*/ 2147483646 h 1339"/>
              <a:gd name="T12" fmla="*/ 2147483646 w 622"/>
              <a:gd name="T13" fmla="*/ 2147483646 h 1339"/>
              <a:gd name="T14" fmla="*/ 2147483646 w 622"/>
              <a:gd name="T15" fmla="*/ 2147483646 h 1339"/>
              <a:gd name="T16" fmla="*/ 2147483646 w 622"/>
              <a:gd name="T17" fmla="*/ 2147483646 h 1339"/>
              <a:gd name="T18" fmla="*/ 2147483646 w 622"/>
              <a:gd name="T19" fmla="*/ 2147483646 h 1339"/>
              <a:gd name="T20" fmla="*/ 2147483646 w 622"/>
              <a:gd name="T21" fmla="*/ 2147483646 h 1339"/>
              <a:gd name="T22" fmla="*/ 0 w 622"/>
              <a:gd name="T23" fmla="*/ 2147483646 h 1339"/>
              <a:gd name="T24" fmla="*/ 2147483646 w 622"/>
              <a:gd name="T25" fmla="*/ 2147483646 h 1339"/>
              <a:gd name="T26" fmla="*/ 2147483646 w 622"/>
              <a:gd name="T27" fmla="*/ 2147483646 h 1339"/>
              <a:gd name="T28" fmla="*/ 2147483646 w 622"/>
              <a:gd name="T29" fmla="*/ 2147483646 h 1339"/>
              <a:gd name="T30" fmla="*/ 2147483646 w 622"/>
              <a:gd name="T31" fmla="*/ 2147483646 h 1339"/>
              <a:gd name="T32" fmla="*/ 2147483646 w 622"/>
              <a:gd name="T33" fmla="*/ 2147483646 h 1339"/>
              <a:gd name="T34" fmla="*/ 2147483646 w 622"/>
              <a:gd name="T35" fmla="*/ 2147483646 h 1339"/>
              <a:gd name="T36" fmla="*/ 2147483646 w 622"/>
              <a:gd name="T37" fmla="*/ 2147483646 h 1339"/>
              <a:gd name="T38" fmla="*/ 2147483646 w 622"/>
              <a:gd name="T39" fmla="*/ 2147483646 h 1339"/>
              <a:gd name="T40" fmla="*/ 2147483646 w 622"/>
              <a:gd name="T41" fmla="*/ 2147483646 h 1339"/>
              <a:gd name="T42" fmla="*/ 2147483646 w 622"/>
              <a:gd name="T43" fmla="*/ 2147483646 h 1339"/>
              <a:gd name="T44" fmla="*/ 2147483646 w 622"/>
              <a:gd name="T45" fmla="*/ 2147483646 h 1339"/>
              <a:gd name="T46" fmla="*/ 2147483646 w 622"/>
              <a:gd name="T47" fmla="*/ 2147483646 h 1339"/>
              <a:gd name="T48" fmla="*/ 2147483646 w 622"/>
              <a:gd name="T49" fmla="*/ 2147483646 h 1339"/>
              <a:gd name="T50" fmla="*/ 2147483646 w 622"/>
              <a:gd name="T51" fmla="*/ 2147483646 h 1339"/>
              <a:gd name="T52" fmla="*/ 2147483646 w 622"/>
              <a:gd name="T53" fmla="*/ 2147483646 h 1339"/>
              <a:gd name="T54" fmla="*/ 2147483646 w 622"/>
              <a:gd name="T55" fmla="*/ 2147483646 h 1339"/>
              <a:gd name="T56" fmla="*/ 2147483646 w 622"/>
              <a:gd name="T57" fmla="*/ 2147483646 h 1339"/>
              <a:gd name="T58" fmla="*/ 2147483646 w 622"/>
              <a:gd name="T59" fmla="*/ 2147483646 h 1339"/>
              <a:gd name="T60" fmla="*/ 2147483646 w 622"/>
              <a:gd name="T61" fmla="*/ 2147483646 h 1339"/>
              <a:gd name="T62" fmla="*/ 2147483646 w 622"/>
              <a:gd name="T63" fmla="*/ 2147483646 h 1339"/>
              <a:gd name="T64" fmla="*/ 2147483646 w 622"/>
              <a:gd name="T65" fmla="*/ 2147483646 h 1339"/>
              <a:gd name="T66" fmla="*/ 2147483646 w 622"/>
              <a:gd name="T67" fmla="*/ 0 h 1339"/>
              <a:gd name="T68" fmla="*/ 2147483646 w 622"/>
              <a:gd name="T69" fmla="*/ 2147483646 h 1339"/>
              <a:gd name="T70" fmla="*/ 2147483646 w 622"/>
              <a:gd name="T71" fmla="*/ 2147483646 h 1339"/>
              <a:gd name="T72" fmla="*/ 2147483646 w 622"/>
              <a:gd name="T73" fmla="*/ 2147483646 h 1339"/>
              <a:gd name="T74" fmla="*/ 2147483646 w 622"/>
              <a:gd name="T75" fmla="*/ 2147483646 h 1339"/>
              <a:gd name="T76" fmla="*/ 2147483646 w 622"/>
              <a:gd name="T77" fmla="*/ 2147483646 h 1339"/>
              <a:gd name="T78" fmla="*/ 2147483646 w 622"/>
              <a:gd name="T79" fmla="*/ 2147483646 h 1339"/>
              <a:gd name="T80" fmla="*/ 2147483646 w 622"/>
              <a:gd name="T81" fmla="*/ 2147483646 h 1339"/>
              <a:gd name="T82" fmla="*/ 2147483646 w 622"/>
              <a:gd name="T83" fmla="*/ 2147483646 h 1339"/>
              <a:gd name="T84" fmla="*/ 2147483646 w 622"/>
              <a:gd name="T85" fmla="*/ 2147483646 h 1339"/>
              <a:gd name="T86" fmla="*/ 2147483646 w 622"/>
              <a:gd name="T87" fmla="*/ 2147483646 h 1339"/>
              <a:gd name="T88" fmla="*/ 2147483646 w 622"/>
              <a:gd name="T89" fmla="*/ 2147483646 h 133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622"/>
              <a:gd name="T136" fmla="*/ 0 h 1339"/>
              <a:gd name="T137" fmla="*/ 622 w 622"/>
              <a:gd name="T138" fmla="*/ 1339 h 133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622" h="1339">
                <a:moveTo>
                  <a:pt x="517" y="659"/>
                </a:moveTo>
                <a:lnTo>
                  <a:pt x="505" y="694"/>
                </a:lnTo>
                <a:lnTo>
                  <a:pt x="491" y="730"/>
                </a:lnTo>
                <a:lnTo>
                  <a:pt x="474" y="768"/>
                </a:lnTo>
                <a:lnTo>
                  <a:pt x="455" y="806"/>
                </a:lnTo>
                <a:lnTo>
                  <a:pt x="436" y="844"/>
                </a:lnTo>
                <a:lnTo>
                  <a:pt x="417" y="882"/>
                </a:lnTo>
                <a:lnTo>
                  <a:pt x="393" y="923"/>
                </a:lnTo>
                <a:lnTo>
                  <a:pt x="369" y="963"/>
                </a:lnTo>
                <a:lnTo>
                  <a:pt x="355" y="985"/>
                </a:lnTo>
                <a:lnTo>
                  <a:pt x="343" y="1006"/>
                </a:lnTo>
                <a:lnTo>
                  <a:pt x="314" y="1046"/>
                </a:lnTo>
                <a:lnTo>
                  <a:pt x="288" y="1085"/>
                </a:lnTo>
                <a:lnTo>
                  <a:pt x="260" y="1120"/>
                </a:lnTo>
                <a:lnTo>
                  <a:pt x="229" y="1153"/>
                </a:lnTo>
                <a:lnTo>
                  <a:pt x="200" y="1187"/>
                </a:lnTo>
                <a:lnTo>
                  <a:pt x="169" y="1215"/>
                </a:lnTo>
                <a:lnTo>
                  <a:pt x="140" y="1244"/>
                </a:lnTo>
                <a:lnTo>
                  <a:pt x="126" y="1256"/>
                </a:lnTo>
                <a:lnTo>
                  <a:pt x="112" y="1268"/>
                </a:lnTo>
                <a:lnTo>
                  <a:pt x="97" y="1280"/>
                </a:lnTo>
                <a:lnTo>
                  <a:pt x="86" y="1289"/>
                </a:lnTo>
                <a:lnTo>
                  <a:pt x="74" y="1299"/>
                </a:lnTo>
                <a:lnTo>
                  <a:pt x="64" y="1308"/>
                </a:lnTo>
                <a:lnTo>
                  <a:pt x="55" y="1315"/>
                </a:lnTo>
                <a:lnTo>
                  <a:pt x="45" y="1320"/>
                </a:lnTo>
                <a:lnTo>
                  <a:pt x="38" y="1327"/>
                </a:lnTo>
                <a:lnTo>
                  <a:pt x="31" y="1332"/>
                </a:lnTo>
                <a:lnTo>
                  <a:pt x="24" y="1334"/>
                </a:lnTo>
                <a:lnTo>
                  <a:pt x="16" y="1337"/>
                </a:lnTo>
                <a:lnTo>
                  <a:pt x="12" y="1339"/>
                </a:lnTo>
                <a:lnTo>
                  <a:pt x="7" y="1339"/>
                </a:lnTo>
                <a:lnTo>
                  <a:pt x="4" y="1339"/>
                </a:lnTo>
                <a:lnTo>
                  <a:pt x="2" y="1337"/>
                </a:lnTo>
                <a:lnTo>
                  <a:pt x="0" y="1334"/>
                </a:lnTo>
                <a:lnTo>
                  <a:pt x="0" y="1332"/>
                </a:lnTo>
                <a:lnTo>
                  <a:pt x="0" y="1327"/>
                </a:lnTo>
                <a:lnTo>
                  <a:pt x="0" y="1322"/>
                </a:lnTo>
                <a:lnTo>
                  <a:pt x="2" y="1318"/>
                </a:lnTo>
                <a:lnTo>
                  <a:pt x="4" y="1313"/>
                </a:lnTo>
                <a:lnTo>
                  <a:pt x="7" y="1308"/>
                </a:lnTo>
                <a:lnTo>
                  <a:pt x="12" y="1301"/>
                </a:lnTo>
                <a:lnTo>
                  <a:pt x="16" y="1294"/>
                </a:lnTo>
                <a:lnTo>
                  <a:pt x="21" y="1284"/>
                </a:lnTo>
                <a:lnTo>
                  <a:pt x="28" y="1275"/>
                </a:lnTo>
                <a:lnTo>
                  <a:pt x="35" y="1265"/>
                </a:lnTo>
                <a:lnTo>
                  <a:pt x="43" y="1256"/>
                </a:lnTo>
                <a:lnTo>
                  <a:pt x="52" y="1244"/>
                </a:lnTo>
                <a:lnTo>
                  <a:pt x="59" y="1232"/>
                </a:lnTo>
                <a:lnTo>
                  <a:pt x="71" y="1220"/>
                </a:lnTo>
                <a:lnTo>
                  <a:pt x="81" y="1206"/>
                </a:lnTo>
                <a:lnTo>
                  <a:pt x="93" y="1192"/>
                </a:lnTo>
                <a:lnTo>
                  <a:pt x="102" y="1177"/>
                </a:lnTo>
                <a:lnTo>
                  <a:pt x="114" y="1161"/>
                </a:lnTo>
                <a:lnTo>
                  <a:pt x="124" y="1144"/>
                </a:lnTo>
                <a:lnTo>
                  <a:pt x="136" y="1127"/>
                </a:lnTo>
                <a:lnTo>
                  <a:pt x="148" y="1108"/>
                </a:lnTo>
                <a:lnTo>
                  <a:pt x="159" y="1089"/>
                </a:lnTo>
                <a:lnTo>
                  <a:pt x="169" y="1070"/>
                </a:lnTo>
                <a:lnTo>
                  <a:pt x="181" y="1049"/>
                </a:lnTo>
                <a:lnTo>
                  <a:pt x="193" y="1030"/>
                </a:lnTo>
                <a:lnTo>
                  <a:pt x="205" y="1008"/>
                </a:lnTo>
                <a:lnTo>
                  <a:pt x="217" y="985"/>
                </a:lnTo>
                <a:lnTo>
                  <a:pt x="229" y="963"/>
                </a:lnTo>
                <a:lnTo>
                  <a:pt x="240" y="939"/>
                </a:lnTo>
                <a:lnTo>
                  <a:pt x="255" y="916"/>
                </a:lnTo>
                <a:lnTo>
                  <a:pt x="279" y="866"/>
                </a:lnTo>
                <a:lnTo>
                  <a:pt x="300" y="816"/>
                </a:lnTo>
                <a:lnTo>
                  <a:pt x="322" y="766"/>
                </a:lnTo>
                <a:lnTo>
                  <a:pt x="341" y="714"/>
                </a:lnTo>
                <a:lnTo>
                  <a:pt x="360" y="661"/>
                </a:lnTo>
                <a:lnTo>
                  <a:pt x="374" y="606"/>
                </a:lnTo>
                <a:lnTo>
                  <a:pt x="391" y="552"/>
                </a:lnTo>
                <a:lnTo>
                  <a:pt x="403" y="495"/>
                </a:lnTo>
                <a:lnTo>
                  <a:pt x="415" y="442"/>
                </a:lnTo>
                <a:lnTo>
                  <a:pt x="424" y="392"/>
                </a:lnTo>
                <a:lnTo>
                  <a:pt x="431" y="347"/>
                </a:lnTo>
                <a:lnTo>
                  <a:pt x="438" y="302"/>
                </a:lnTo>
                <a:lnTo>
                  <a:pt x="443" y="259"/>
                </a:lnTo>
                <a:lnTo>
                  <a:pt x="446" y="219"/>
                </a:lnTo>
                <a:lnTo>
                  <a:pt x="448" y="181"/>
                </a:lnTo>
                <a:lnTo>
                  <a:pt x="448" y="143"/>
                </a:lnTo>
                <a:lnTo>
                  <a:pt x="448" y="128"/>
                </a:lnTo>
                <a:lnTo>
                  <a:pt x="446" y="114"/>
                </a:lnTo>
                <a:lnTo>
                  <a:pt x="443" y="102"/>
                </a:lnTo>
                <a:lnTo>
                  <a:pt x="443" y="88"/>
                </a:lnTo>
                <a:lnTo>
                  <a:pt x="441" y="76"/>
                </a:lnTo>
                <a:lnTo>
                  <a:pt x="441" y="67"/>
                </a:lnTo>
                <a:lnTo>
                  <a:pt x="441" y="57"/>
                </a:lnTo>
                <a:lnTo>
                  <a:pt x="441" y="48"/>
                </a:lnTo>
                <a:lnTo>
                  <a:pt x="441" y="38"/>
                </a:lnTo>
                <a:lnTo>
                  <a:pt x="441" y="31"/>
                </a:lnTo>
                <a:lnTo>
                  <a:pt x="441" y="24"/>
                </a:lnTo>
                <a:lnTo>
                  <a:pt x="443" y="19"/>
                </a:lnTo>
                <a:lnTo>
                  <a:pt x="443" y="14"/>
                </a:lnTo>
                <a:lnTo>
                  <a:pt x="446" y="10"/>
                </a:lnTo>
                <a:lnTo>
                  <a:pt x="448" y="7"/>
                </a:lnTo>
                <a:lnTo>
                  <a:pt x="448" y="2"/>
                </a:lnTo>
                <a:lnTo>
                  <a:pt x="450" y="2"/>
                </a:lnTo>
                <a:lnTo>
                  <a:pt x="453" y="0"/>
                </a:lnTo>
                <a:lnTo>
                  <a:pt x="455" y="0"/>
                </a:lnTo>
                <a:lnTo>
                  <a:pt x="460" y="0"/>
                </a:lnTo>
                <a:lnTo>
                  <a:pt x="465" y="2"/>
                </a:lnTo>
                <a:lnTo>
                  <a:pt x="474" y="2"/>
                </a:lnTo>
                <a:lnTo>
                  <a:pt x="481" y="5"/>
                </a:lnTo>
                <a:lnTo>
                  <a:pt x="491" y="10"/>
                </a:lnTo>
                <a:lnTo>
                  <a:pt x="503" y="12"/>
                </a:lnTo>
                <a:lnTo>
                  <a:pt x="517" y="17"/>
                </a:lnTo>
                <a:lnTo>
                  <a:pt x="531" y="21"/>
                </a:lnTo>
                <a:lnTo>
                  <a:pt x="546" y="26"/>
                </a:lnTo>
                <a:lnTo>
                  <a:pt x="562" y="31"/>
                </a:lnTo>
                <a:lnTo>
                  <a:pt x="581" y="38"/>
                </a:lnTo>
                <a:lnTo>
                  <a:pt x="600" y="43"/>
                </a:lnTo>
                <a:lnTo>
                  <a:pt x="622" y="50"/>
                </a:lnTo>
                <a:lnTo>
                  <a:pt x="617" y="79"/>
                </a:lnTo>
                <a:lnTo>
                  <a:pt x="615" y="105"/>
                </a:lnTo>
                <a:lnTo>
                  <a:pt x="612" y="133"/>
                </a:lnTo>
                <a:lnTo>
                  <a:pt x="608" y="159"/>
                </a:lnTo>
                <a:lnTo>
                  <a:pt x="605" y="186"/>
                </a:lnTo>
                <a:lnTo>
                  <a:pt x="600" y="209"/>
                </a:lnTo>
                <a:lnTo>
                  <a:pt x="598" y="235"/>
                </a:lnTo>
                <a:lnTo>
                  <a:pt x="596" y="259"/>
                </a:lnTo>
                <a:lnTo>
                  <a:pt x="591" y="283"/>
                </a:lnTo>
                <a:lnTo>
                  <a:pt x="589" y="304"/>
                </a:lnTo>
                <a:lnTo>
                  <a:pt x="586" y="326"/>
                </a:lnTo>
                <a:lnTo>
                  <a:pt x="581" y="347"/>
                </a:lnTo>
                <a:lnTo>
                  <a:pt x="577" y="390"/>
                </a:lnTo>
                <a:lnTo>
                  <a:pt x="570" y="428"/>
                </a:lnTo>
                <a:lnTo>
                  <a:pt x="562" y="466"/>
                </a:lnTo>
                <a:lnTo>
                  <a:pt x="555" y="499"/>
                </a:lnTo>
                <a:lnTo>
                  <a:pt x="550" y="533"/>
                </a:lnTo>
                <a:lnTo>
                  <a:pt x="543" y="561"/>
                </a:lnTo>
                <a:lnTo>
                  <a:pt x="536" y="590"/>
                </a:lnTo>
                <a:lnTo>
                  <a:pt x="531" y="614"/>
                </a:lnTo>
                <a:lnTo>
                  <a:pt x="524" y="637"/>
                </a:lnTo>
                <a:lnTo>
                  <a:pt x="517" y="65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5" name="Freeform 45"/>
          <p:cNvSpPr>
            <a:spLocks noChangeArrowheads="1"/>
          </p:cNvSpPr>
          <p:nvPr/>
        </p:nvSpPr>
        <p:spPr bwMode="auto">
          <a:xfrm>
            <a:off x="6243638" y="1836738"/>
            <a:ext cx="358775" cy="331787"/>
          </a:xfrm>
          <a:custGeom>
            <a:avLst/>
            <a:gdLst>
              <a:gd name="T0" fmla="*/ 2147483646 w 567"/>
              <a:gd name="T1" fmla="*/ 2147483646 h 521"/>
              <a:gd name="T2" fmla="*/ 2147483646 w 567"/>
              <a:gd name="T3" fmla="*/ 2147483646 h 521"/>
              <a:gd name="T4" fmla="*/ 2147483646 w 567"/>
              <a:gd name="T5" fmla="*/ 2147483646 h 521"/>
              <a:gd name="T6" fmla="*/ 2147483646 w 567"/>
              <a:gd name="T7" fmla="*/ 2147483646 h 521"/>
              <a:gd name="T8" fmla="*/ 2147483646 w 567"/>
              <a:gd name="T9" fmla="*/ 2147483646 h 521"/>
              <a:gd name="T10" fmla="*/ 2147483646 w 567"/>
              <a:gd name="T11" fmla="*/ 2147483646 h 521"/>
              <a:gd name="T12" fmla="*/ 2147483646 w 567"/>
              <a:gd name="T13" fmla="*/ 2147483646 h 521"/>
              <a:gd name="T14" fmla="*/ 2147483646 w 567"/>
              <a:gd name="T15" fmla="*/ 2147483646 h 521"/>
              <a:gd name="T16" fmla="*/ 2147483646 w 567"/>
              <a:gd name="T17" fmla="*/ 2147483646 h 521"/>
              <a:gd name="T18" fmla="*/ 2147483646 w 567"/>
              <a:gd name="T19" fmla="*/ 2147483646 h 521"/>
              <a:gd name="T20" fmla="*/ 2147483646 w 567"/>
              <a:gd name="T21" fmla="*/ 2147483646 h 521"/>
              <a:gd name="T22" fmla="*/ 2147483646 w 567"/>
              <a:gd name="T23" fmla="*/ 2147483646 h 521"/>
              <a:gd name="T24" fmla="*/ 2147483646 w 567"/>
              <a:gd name="T25" fmla="*/ 2147483646 h 521"/>
              <a:gd name="T26" fmla="*/ 2147483646 w 567"/>
              <a:gd name="T27" fmla="*/ 2147483646 h 521"/>
              <a:gd name="T28" fmla="*/ 2147483646 w 567"/>
              <a:gd name="T29" fmla="*/ 2147483646 h 521"/>
              <a:gd name="T30" fmla="*/ 2147483646 w 567"/>
              <a:gd name="T31" fmla="*/ 2147483646 h 521"/>
              <a:gd name="T32" fmla="*/ 2147483646 w 567"/>
              <a:gd name="T33" fmla="*/ 2147483646 h 521"/>
              <a:gd name="T34" fmla="*/ 2147483646 w 567"/>
              <a:gd name="T35" fmla="*/ 2147483646 h 521"/>
              <a:gd name="T36" fmla="*/ 2147483646 w 567"/>
              <a:gd name="T37" fmla="*/ 2147483646 h 521"/>
              <a:gd name="T38" fmla="*/ 2147483646 w 567"/>
              <a:gd name="T39" fmla="*/ 2147483646 h 521"/>
              <a:gd name="T40" fmla="*/ 2147483646 w 567"/>
              <a:gd name="T41" fmla="*/ 0 h 521"/>
              <a:gd name="T42" fmla="*/ 2147483646 w 567"/>
              <a:gd name="T43" fmla="*/ 2147483646 h 521"/>
              <a:gd name="T44" fmla="*/ 2147483646 w 567"/>
              <a:gd name="T45" fmla="*/ 2147483646 h 521"/>
              <a:gd name="T46" fmla="*/ 2147483646 w 567"/>
              <a:gd name="T47" fmla="*/ 2147483646 h 521"/>
              <a:gd name="T48" fmla="*/ 2147483646 w 567"/>
              <a:gd name="T49" fmla="*/ 2147483646 h 521"/>
              <a:gd name="T50" fmla="*/ 2147483646 w 567"/>
              <a:gd name="T51" fmla="*/ 2147483646 h 521"/>
              <a:gd name="T52" fmla="*/ 2147483646 w 567"/>
              <a:gd name="T53" fmla="*/ 2147483646 h 521"/>
              <a:gd name="T54" fmla="*/ 2147483646 w 567"/>
              <a:gd name="T55" fmla="*/ 2147483646 h 521"/>
              <a:gd name="T56" fmla="*/ 2147483646 w 567"/>
              <a:gd name="T57" fmla="*/ 2147483646 h 521"/>
              <a:gd name="T58" fmla="*/ 2147483646 w 567"/>
              <a:gd name="T59" fmla="*/ 2147483646 h 521"/>
              <a:gd name="T60" fmla="*/ 2147483646 w 567"/>
              <a:gd name="T61" fmla="*/ 2147483646 h 521"/>
              <a:gd name="T62" fmla="*/ 2147483646 w 567"/>
              <a:gd name="T63" fmla="*/ 2147483646 h 521"/>
              <a:gd name="T64" fmla="*/ 2147483646 w 567"/>
              <a:gd name="T65" fmla="*/ 2147483646 h 521"/>
              <a:gd name="T66" fmla="*/ 2147483646 w 567"/>
              <a:gd name="T67" fmla="*/ 2147483646 h 521"/>
              <a:gd name="T68" fmla="*/ 2147483646 w 567"/>
              <a:gd name="T69" fmla="*/ 2147483646 h 521"/>
              <a:gd name="T70" fmla="*/ 2147483646 w 567"/>
              <a:gd name="T71" fmla="*/ 2147483646 h 521"/>
              <a:gd name="T72" fmla="*/ 2147483646 w 567"/>
              <a:gd name="T73" fmla="*/ 2147483646 h 521"/>
              <a:gd name="T74" fmla="*/ 2147483646 w 567"/>
              <a:gd name="T75" fmla="*/ 2147483646 h 521"/>
              <a:gd name="T76" fmla="*/ 2147483646 w 567"/>
              <a:gd name="T77" fmla="*/ 2147483646 h 521"/>
              <a:gd name="T78" fmla="*/ 2147483646 w 567"/>
              <a:gd name="T79" fmla="*/ 2147483646 h 521"/>
              <a:gd name="T80" fmla="*/ 2147483646 w 567"/>
              <a:gd name="T81" fmla="*/ 2147483646 h 521"/>
              <a:gd name="T82" fmla="*/ 2147483646 w 567"/>
              <a:gd name="T83" fmla="*/ 2147483646 h 521"/>
              <a:gd name="T84" fmla="*/ 2147483646 w 567"/>
              <a:gd name="T85" fmla="*/ 2147483646 h 521"/>
              <a:gd name="T86" fmla="*/ 2147483646 w 567"/>
              <a:gd name="T87" fmla="*/ 2147483646 h 521"/>
              <a:gd name="T88" fmla="*/ 2147483646 w 567"/>
              <a:gd name="T89" fmla="*/ 2147483646 h 521"/>
              <a:gd name="T90" fmla="*/ 2147483646 w 567"/>
              <a:gd name="T91" fmla="*/ 2147483646 h 521"/>
              <a:gd name="T92" fmla="*/ 2147483646 w 567"/>
              <a:gd name="T93" fmla="*/ 2147483646 h 521"/>
              <a:gd name="T94" fmla="*/ 2147483646 w 567"/>
              <a:gd name="T95" fmla="*/ 2147483646 h 521"/>
              <a:gd name="T96" fmla="*/ 2147483646 w 567"/>
              <a:gd name="T97" fmla="*/ 2147483646 h 521"/>
              <a:gd name="T98" fmla="*/ 2147483646 w 567"/>
              <a:gd name="T99" fmla="*/ 2147483646 h 521"/>
              <a:gd name="T100" fmla="*/ 2147483646 w 567"/>
              <a:gd name="T101" fmla="*/ 2147483646 h 521"/>
              <a:gd name="T102" fmla="*/ 2147483646 w 567"/>
              <a:gd name="T103" fmla="*/ 2147483646 h 521"/>
              <a:gd name="T104" fmla="*/ 2147483646 w 567"/>
              <a:gd name="T105" fmla="*/ 2147483646 h 521"/>
              <a:gd name="T106" fmla="*/ 0 w 567"/>
              <a:gd name="T107" fmla="*/ 2147483646 h 521"/>
              <a:gd name="T108" fmla="*/ 2147483646 w 567"/>
              <a:gd name="T109" fmla="*/ 2147483646 h 521"/>
              <a:gd name="T110" fmla="*/ 2147483646 w 567"/>
              <a:gd name="T111" fmla="*/ 2147483646 h 521"/>
              <a:gd name="T112" fmla="*/ 2147483646 w 567"/>
              <a:gd name="T113" fmla="*/ 2147483646 h 521"/>
              <a:gd name="T114" fmla="*/ 2147483646 w 567"/>
              <a:gd name="T115" fmla="*/ 2147483646 h 521"/>
              <a:gd name="T116" fmla="*/ 2147483646 w 567"/>
              <a:gd name="T117" fmla="*/ 2147483646 h 521"/>
              <a:gd name="T118" fmla="*/ 2147483646 w 567"/>
              <a:gd name="T119" fmla="*/ 2147483646 h 521"/>
              <a:gd name="T120" fmla="*/ 2147483646 w 567"/>
              <a:gd name="T121" fmla="*/ 2147483646 h 52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67"/>
              <a:gd name="T184" fmla="*/ 0 h 521"/>
              <a:gd name="T185" fmla="*/ 567 w 567"/>
              <a:gd name="T186" fmla="*/ 521 h 52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67" h="521">
                <a:moveTo>
                  <a:pt x="140" y="378"/>
                </a:moveTo>
                <a:lnTo>
                  <a:pt x="157" y="361"/>
                </a:lnTo>
                <a:lnTo>
                  <a:pt x="176" y="345"/>
                </a:lnTo>
                <a:lnTo>
                  <a:pt x="193" y="328"/>
                </a:lnTo>
                <a:lnTo>
                  <a:pt x="210" y="311"/>
                </a:lnTo>
                <a:lnTo>
                  <a:pt x="226" y="297"/>
                </a:lnTo>
                <a:lnTo>
                  <a:pt x="241" y="280"/>
                </a:lnTo>
                <a:lnTo>
                  <a:pt x="255" y="266"/>
                </a:lnTo>
                <a:lnTo>
                  <a:pt x="269" y="254"/>
                </a:lnTo>
                <a:lnTo>
                  <a:pt x="283" y="240"/>
                </a:lnTo>
                <a:lnTo>
                  <a:pt x="295" y="228"/>
                </a:lnTo>
                <a:lnTo>
                  <a:pt x="307" y="214"/>
                </a:lnTo>
                <a:lnTo>
                  <a:pt x="319" y="202"/>
                </a:lnTo>
                <a:lnTo>
                  <a:pt x="329" y="190"/>
                </a:lnTo>
                <a:lnTo>
                  <a:pt x="338" y="178"/>
                </a:lnTo>
                <a:lnTo>
                  <a:pt x="348" y="166"/>
                </a:lnTo>
                <a:lnTo>
                  <a:pt x="357" y="157"/>
                </a:lnTo>
                <a:lnTo>
                  <a:pt x="364" y="147"/>
                </a:lnTo>
                <a:lnTo>
                  <a:pt x="372" y="138"/>
                </a:lnTo>
                <a:lnTo>
                  <a:pt x="379" y="130"/>
                </a:lnTo>
                <a:lnTo>
                  <a:pt x="386" y="123"/>
                </a:lnTo>
                <a:lnTo>
                  <a:pt x="391" y="114"/>
                </a:lnTo>
                <a:lnTo>
                  <a:pt x="395" y="107"/>
                </a:lnTo>
                <a:lnTo>
                  <a:pt x="398" y="100"/>
                </a:lnTo>
                <a:lnTo>
                  <a:pt x="400" y="95"/>
                </a:lnTo>
                <a:lnTo>
                  <a:pt x="403" y="88"/>
                </a:lnTo>
                <a:lnTo>
                  <a:pt x="405" y="81"/>
                </a:lnTo>
                <a:lnTo>
                  <a:pt x="407" y="76"/>
                </a:lnTo>
                <a:lnTo>
                  <a:pt x="407" y="71"/>
                </a:lnTo>
                <a:lnTo>
                  <a:pt x="407" y="64"/>
                </a:lnTo>
                <a:lnTo>
                  <a:pt x="405" y="59"/>
                </a:lnTo>
                <a:lnTo>
                  <a:pt x="403" y="50"/>
                </a:lnTo>
                <a:lnTo>
                  <a:pt x="400" y="42"/>
                </a:lnTo>
                <a:lnTo>
                  <a:pt x="398" y="35"/>
                </a:lnTo>
                <a:lnTo>
                  <a:pt x="395" y="28"/>
                </a:lnTo>
                <a:lnTo>
                  <a:pt x="395" y="23"/>
                </a:lnTo>
                <a:lnTo>
                  <a:pt x="398" y="16"/>
                </a:lnTo>
                <a:lnTo>
                  <a:pt x="400" y="12"/>
                </a:lnTo>
                <a:lnTo>
                  <a:pt x="407" y="9"/>
                </a:lnTo>
                <a:lnTo>
                  <a:pt x="415" y="4"/>
                </a:lnTo>
                <a:lnTo>
                  <a:pt x="419" y="0"/>
                </a:lnTo>
                <a:lnTo>
                  <a:pt x="426" y="0"/>
                </a:lnTo>
                <a:lnTo>
                  <a:pt x="436" y="0"/>
                </a:lnTo>
                <a:lnTo>
                  <a:pt x="448" y="4"/>
                </a:lnTo>
                <a:lnTo>
                  <a:pt x="460" y="9"/>
                </a:lnTo>
                <a:lnTo>
                  <a:pt x="474" y="16"/>
                </a:lnTo>
                <a:lnTo>
                  <a:pt x="488" y="26"/>
                </a:lnTo>
                <a:lnTo>
                  <a:pt x="505" y="38"/>
                </a:lnTo>
                <a:lnTo>
                  <a:pt x="522" y="52"/>
                </a:lnTo>
                <a:lnTo>
                  <a:pt x="529" y="59"/>
                </a:lnTo>
                <a:lnTo>
                  <a:pt x="536" y="64"/>
                </a:lnTo>
                <a:lnTo>
                  <a:pt x="541" y="71"/>
                </a:lnTo>
                <a:lnTo>
                  <a:pt x="548" y="78"/>
                </a:lnTo>
                <a:lnTo>
                  <a:pt x="553" y="83"/>
                </a:lnTo>
                <a:lnTo>
                  <a:pt x="555" y="90"/>
                </a:lnTo>
                <a:lnTo>
                  <a:pt x="560" y="95"/>
                </a:lnTo>
                <a:lnTo>
                  <a:pt x="562" y="102"/>
                </a:lnTo>
                <a:lnTo>
                  <a:pt x="565" y="107"/>
                </a:lnTo>
                <a:lnTo>
                  <a:pt x="565" y="111"/>
                </a:lnTo>
                <a:lnTo>
                  <a:pt x="567" y="119"/>
                </a:lnTo>
                <a:lnTo>
                  <a:pt x="567" y="123"/>
                </a:lnTo>
                <a:lnTo>
                  <a:pt x="565" y="128"/>
                </a:lnTo>
                <a:lnTo>
                  <a:pt x="562" y="133"/>
                </a:lnTo>
                <a:lnTo>
                  <a:pt x="558" y="142"/>
                </a:lnTo>
                <a:lnTo>
                  <a:pt x="553" y="152"/>
                </a:lnTo>
                <a:lnTo>
                  <a:pt x="543" y="164"/>
                </a:lnTo>
                <a:lnTo>
                  <a:pt x="534" y="176"/>
                </a:lnTo>
                <a:lnTo>
                  <a:pt x="522" y="190"/>
                </a:lnTo>
                <a:lnTo>
                  <a:pt x="517" y="197"/>
                </a:lnTo>
                <a:lnTo>
                  <a:pt x="508" y="204"/>
                </a:lnTo>
                <a:lnTo>
                  <a:pt x="500" y="211"/>
                </a:lnTo>
                <a:lnTo>
                  <a:pt x="491" y="221"/>
                </a:lnTo>
                <a:lnTo>
                  <a:pt x="481" y="228"/>
                </a:lnTo>
                <a:lnTo>
                  <a:pt x="472" y="238"/>
                </a:lnTo>
                <a:lnTo>
                  <a:pt x="460" y="249"/>
                </a:lnTo>
                <a:lnTo>
                  <a:pt x="448" y="259"/>
                </a:lnTo>
                <a:lnTo>
                  <a:pt x="436" y="271"/>
                </a:lnTo>
                <a:lnTo>
                  <a:pt x="422" y="283"/>
                </a:lnTo>
                <a:lnTo>
                  <a:pt x="407" y="292"/>
                </a:lnTo>
                <a:lnTo>
                  <a:pt x="393" y="304"/>
                </a:lnTo>
                <a:lnTo>
                  <a:pt x="376" y="316"/>
                </a:lnTo>
                <a:lnTo>
                  <a:pt x="360" y="326"/>
                </a:lnTo>
                <a:lnTo>
                  <a:pt x="343" y="337"/>
                </a:lnTo>
                <a:lnTo>
                  <a:pt x="324" y="349"/>
                </a:lnTo>
                <a:lnTo>
                  <a:pt x="305" y="361"/>
                </a:lnTo>
                <a:lnTo>
                  <a:pt x="286" y="373"/>
                </a:lnTo>
                <a:lnTo>
                  <a:pt x="264" y="385"/>
                </a:lnTo>
                <a:lnTo>
                  <a:pt x="243" y="399"/>
                </a:lnTo>
                <a:lnTo>
                  <a:pt x="219" y="411"/>
                </a:lnTo>
                <a:lnTo>
                  <a:pt x="198" y="425"/>
                </a:lnTo>
                <a:lnTo>
                  <a:pt x="174" y="440"/>
                </a:lnTo>
                <a:lnTo>
                  <a:pt x="152" y="454"/>
                </a:lnTo>
                <a:lnTo>
                  <a:pt x="133" y="466"/>
                </a:lnTo>
                <a:lnTo>
                  <a:pt x="114" y="475"/>
                </a:lnTo>
                <a:lnTo>
                  <a:pt x="97" y="485"/>
                </a:lnTo>
                <a:lnTo>
                  <a:pt x="83" y="494"/>
                </a:lnTo>
                <a:lnTo>
                  <a:pt x="69" y="501"/>
                </a:lnTo>
                <a:lnTo>
                  <a:pt x="57" y="506"/>
                </a:lnTo>
                <a:lnTo>
                  <a:pt x="45" y="511"/>
                </a:lnTo>
                <a:lnTo>
                  <a:pt x="35" y="516"/>
                </a:lnTo>
                <a:lnTo>
                  <a:pt x="26" y="518"/>
                </a:lnTo>
                <a:lnTo>
                  <a:pt x="19" y="521"/>
                </a:lnTo>
                <a:lnTo>
                  <a:pt x="14" y="521"/>
                </a:lnTo>
                <a:lnTo>
                  <a:pt x="9" y="521"/>
                </a:lnTo>
                <a:lnTo>
                  <a:pt x="4" y="521"/>
                </a:lnTo>
                <a:lnTo>
                  <a:pt x="2" y="518"/>
                </a:lnTo>
                <a:lnTo>
                  <a:pt x="0" y="516"/>
                </a:lnTo>
                <a:lnTo>
                  <a:pt x="0" y="511"/>
                </a:lnTo>
                <a:lnTo>
                  <a:pt x="2" y="509"/>
                </a:lnTo>
                <a:lnTo>
                  <a:pt x="4" y="504"/>
                </a:lnTo>
                <a:lnTo>
                  <a:pt x="9" y="497"/>
                </a:lnTo>
                <a:lnTo>
                  <a:pt x="14" y="490"/>
                </a:lnTo>
                <a:lnTo>
                  <a:pt x="21" y="482"/>
                </a:lnTo>
                <a:lnTo>
                  <a:pt x="28" y="475"/>
                </a:lnTo>
                <a:lnTo>
                  <a:pt x="38" y="466"/>
                </a:lnTo>
                <a:lnTo>
                  <a:pt x="47" y="456"/>
                </a:lnTo>
                <a:lnTo>
                  <a:pt x="59" y="444"/>
                </a:lnTo>
                <a:lnTo>
                  <a:pt x="74" y="433"/>
                </a:lnTo>
                <a:lnTo>
                  <a:pt x="88" y="421"/>
                </a:lnTo>
                <a:lnTo>
                  <a:pt x="105" y="406"/>
                </a:lnTo>
                <a:lnTo>
                  <a:pt x="121" y="392"/>
                </a:lnTo>
                <a:lnTo>
                  <a:pt x="140" y="37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6" name="Freeform 46"/>
          <p:cNvSpPr>
            <a:spLocks noChangeArrowheads="1"/>
          </p:cNvSpPr>
          <p:nvPr/>
        </p:nvSpPr>
        <p:spPr bwMode="auto">
          <a:xfrm>
            <a:off x="6302375" y="2084388"/>
            <a:ext cx="315913" cy="285750"/>
          </a:xfrm>
          <a:custGeom>
            <a:avLst/>
            <a:gdLst>
              <a:gd name="T0" fmla="*/ 2147483646 w 498"/>
              <a:gd name="T1" fmla="*/ 2147483646 h 449"/>
              <a:gd name="T2" fmla="*/ 2147483646 w 498"/>
              <a:gd name="T3" fmla="*/ 2147483646 h 449"/>
              <a:gd name="T4" fmla="*/ 2147483646 w 498"/>
              <a:gd name="T5" fmla="*/ 2147483646 h 449"/>
              <a:gd name="T6" fmla="*/ 2147483646 w 498"/>
              <a:gd name="T7" fmla="*/ 2147483646 h 449"/>
              <a:gd name="T8" fmla="*/ 2147483646 w 498"/>
              <a:gd name="T9" fmla="*/ 2147483646 h 449"/>
              <a:gd name="T10" fmla="*/ 2147483646 w 498"/>
              <a:gd name="T11" fmla="*/ 2147483646 h 449"/>
              <a:gd name="T12" fmla="*/ 2147483646 w 498"/>
              <a:gd name="T13" fmla="*/ 2147483646 h 449"/>
              <a:gd name="T14" fmla="*/ 2147483646 w 498"/>
              <a:gd name="T15" fmla="*/ 2147483646 h 449"/>
              <a:gd name="T16" fmla="*/ 2147483646 w 498"/>
              <a:gd name="T17" fmla="*/ 2147483646 h 449"/>
              <a:gd name="T18" fmla="*/ 2147483646 w 498"/>
              <a:gd name="T19" fmla="*/ 2147483646 h 449"/>
              <a:gd name="T20" fmla="*/ 2147483646 w 498"/>
              <a:gd name="T21" fmla="*/ 2147483646 h 449"/>
              <a:gd name="T22" fmla="*/ 2147483646 w 498"/>
              <a:gd name="T23" fmla="*/ 2147483646 h 449"/>
              <a:gd name="T24" fmla="*/ 2147483646 w 498"/>
              <a:gd name="T25" fmla="*/ 2147483646 h 449"/>
              <a:gd name="T26" fmla="*/ 2147483646 w 498"/>
              <a:gd name="T27" fmla="*/ 2147483646 h 449"/>
              <a:gd name="T28" fmla="*/ 2147483646 w 498"/>
              <a:gd name="T29" fmla="*/ 2147483646 h 449"/>
              <a:gd name="T30" fmla="*/ 2147483646 w 498"/>
              <a:gd name="T31" fmla="*/ 2147483646 h 449"/>
              <a:gd name="T32" fmla="*/ 2147483646 w 498"/>
              <a:gd name="T33" fmla="*/ 2147483646 h 449"/>
              <a:gd name="T34" fmla="*/ 2147483646 w 498"/>
              <a:gd name="T35" fmla="*/ 2147483646 h 449"/>
              <a:gd name="T36" fmla="*/ 2147483646 w 498"/>
              <a:gd name="T37" fmla="*/ 2147483646 h 449"/>
              <a:gd name="T38" fmla="*/ 0 w 498"/>
              <a:gd name="T39" fmla="*/ 2147483646 h 449"/>
              <a:gd name="T40" fmla="*/ 0 w 498"/>
              <a:gd name="T41" fmla="*/ 2147483646 h 449"/>
              <a:gd name="T42" fmla="*/ 2147483646 w 498"/>
              <a:gd name="T43" fmla="*/ 2147483646 h 449"/>
              <a:gd name="T44" fmla="*/ 2147483646 w 498"/>
              <a:gd name="T45" fmla="*/ 2147483646 h 449"/>
              <a:gd name="T46" fmla="*/ 2147483646 w 498"/>
              <a:gd name="T47" fmla="*/ 2147483646 h 449"/>
              <a:gd name="T48" fmla="*/ 2147483646 w 498"/>
              <a:gd name="T49" fmla="*/ 2147483646 h 449"/>
              <a:gd name="T50" fmla="*/ 2147483646 w 498"/>
              <a:gd name="T51" fmla="*/ 2147483646 h 449"/>
              <a:gd name="T52" fmla="*/ 2147483646 w 498"/>
              <a:gd name="T53" fmla="*/ 2147483646 h 449"/>
              <a:gd name="T54" fmla="*/ 2147483646 w 498"/>
              <a:gd name="T55" fmla="*/ 2147483646 h 449"/>
              <a:gd name="T56" fmla="*/ 2147483646 w 498"/>
              <a:gd name="T57" fmla="*/ 2147483646 h 449"/>
              <a:gd name="T58" fmla="*/ 2147483646 w 498"/>
              <a:gd name="T59" fmla="*/ 2147483646 h 449"/>
              <a:gd name="T60" fmla="*/ 2147483646 w 498"/>
              <a:gd name="T61" fmla="*/ 2147483646 h 449"/>
              <a:gd name="T62" fmla="*/ 2147483646 w 498"/>
              <a:gd name="T63" fmla="*/ 2147483646 h 449"/>
              <a:gd name="T64" fmla="*/ 2147483646 w 498"/>
              <a:gd name="T65" fmla="*/ 2147483646 h 449"/>
              <a:gd name="T66" fmla="*/ 2147483646 w 498"/>
              <a:gd name="T67" fmla="*/ 2147483646 h 449"/>
              <a:gd name="T68" fmla="*/ 2147483646 w 498"/>
              <a:gd name="T69" fmla="*/ 2147483646 h 449"/>
              <a:gd name="T70" fmla="*/ 2147483646 w 498"/>
              <a:gd name="T71" fmla="*/ 2147483646 h 449"/>
              <a:gd name="T72" fmla="*/ 2147483646 w 498"/>
              <a:gd name="T73" fmla="*/ 2147483646 h 449"/>
              <a:gd name="T74" fmla="*/ 2147483646 w 498"/>
              <a:gd name="T75" fmla="*/ 2147483646 h 449"/>
              <a:gd name="T76" fmla="*/ 2147483646 w 498"/>
              <a:gd name="T77" fmla="*/ 2147483646 h 449"/>
              <a:gd name="T78" fmla="*/ 2147483646 w 498"/>
              <a:gd name="T79" fmla="*/ 2147483646 h 449"/>
              <a:gd name="T80" fmla="*/ 2147483646 w 498"/>
              <a:gd name="T81" fmla="*/ 2147483646 h 449"/>
              <a:gd name="T82" fmla="*/ 2147483646 w 498"/>
              <a:gd name="T83" fmla="*/ 0 h 449"/>
              <a:gd name="T84" fmla="*/ 2147483646 w 498"/>
              <a:gd name="T85" fmla="*/ 2147483646 h 449"/>
              <a:gd name="T86" fmla="*/ 2147483646 w 498"/>
              <a:gd name="T87" fmla="*/ 2147483646 h 449"/>
              <a:gd name="T88" fmla="*/ 2147483646 w 498"/>
              <a:gd name="T89" fmla="*/ 2147483646 h 449"/>
              <a:gd name="T90" fmla="*/ 2147483646 w 498"/>
              <a:gd name="T91" fmla="*/ 2147483646 h 449"/>
              <a:gd name="T92" fmla="*/ 2147483646 w 498"/>
              <a:gd name="T93" fmla="*/ 2147483646 h 449"/>
              <a:gd name="T94" fmla="*/ 2147483646 w 498"/>
              <a:gd name="T95" fmla="*/ 2147483646 h 449"/>
              <a:gd name="T96" fmla="*/ 2147483646 w 498"/>
              <a:gd name="T97" fmla="*/ 2147483646 h 449"/>
              <a:gd name="T98" fmla="*/ 2147483646 w 498"/>
              <a:gd name="T99" fmla="*/ 2147483646 h 4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98"/>
              <a:gd name="T151" fmla="*/ 0 h 449"/>
              <a:gd name="T152" fmla="*/ 498 w 498"/>
              <a:gd name="T153" fmla="*/ 449 h 4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98" h="449">
                <a:moveTo>
                  <a:pt x="493" y="152"/>
                </a:moveTo>
                <a:lnTo>
                  <a:pt x="488" y="157"/>
                </a:lnTo>
                <a:lnTo>
                  <a:pt x="484" y="161"/>
                </a:lnTo>
                <a:lnTo>
                  <a:pt x="481" y="164"/>
                </a:lnTo>
                <a:lnTo>
                  <a:pt x="477" y="169"/>
                </a:lnTo>
                <a:lnTo>
                  <a:pt x="469" y="173"/>
                </a:lnTo>
                <a:lnTo>
                  <a:pt x="465" y="180"/>
                </a:lnTo>
                <a:lnTo>
                  <a:pt x="457" y="188"/>
                </a:lnTo>
                <a:lnTo>
                  <a:pt x="450" y="192"/>
                </a:lnTo>
                <a:lnTo>
                  <a:pt x="441" y="199"/>
                </a:lnTo>
                <a:lnTo>
                  <a:pt x="434" y="209"/>
                </a:lnTo>
                <a:lnTo>
                  <a:pt x="424" y="216"/>
                </a:lnTo>
                <a:lnTo>
                  <a:pt x="415" y="226"/>
                </a:lnTo>
                <a:lnTo>
                  <a:pt x="403" y="235"/>
                </a:lnTo>
                <a:lnTo>
                  <a:pt x="391" y="247"/>
                </a:lnTo>
                <a:lnTo>
                  <a:pt x="379" y="257"/>
                </a:lnTo>
                <a:lnTo>
                  <a:pt x="353" y="278"/>
                </a:lnTo>
                <a:lnTo>
                  <a:pt x="326" y="299"/>
                </a:lnTo>
                <a:lnTo>
                  <a:pt x="298" y="318"/>
                </a:lnTo>
                <a:lnTo>
                  <a:pt x="269" y="335"/>
                </a:lnTo>
                <a:lnTo>
                  <a:pt x="238" y="352"/>
                </a:lnTo>
                <a:lnTo>
                  <a:pt x="210" y="368"/>
                </a:lnTo>
                <a:lnTo>
                  <a:pt x="179" y="383"/>
                </a:lnTo>
                <a:lnTo>
                  <a:pt x="150" y="397"/>
                </a:lnTo>
                <a:lnTo>
                  <a:pt x="133" y="406"/>
                </a:lnTo>
                <a:lnTo>
                  <a:pt x="117" y="414"/>
                </a:lnTo>
                <a:lnTo>
                  <a:pt x="102" y="421"/>
                </a:lnTo>
                <a:lnTo>
                  <a:pt x="90" y="425"/>
                </a:lnTo>
                <a:lnTo>
                  <a:pt x="76" y="433"/>
                </a:lnTo>
                <a:lnTo>
                  <a:pt x="66" y="435"/>
                </a:lnTo>
                <a:lnTo>
                  <a:pt x="55" y="440"/>
                </a:lnTo>
                <a:lnTo>
                  <a:pt x="45" y="442"/>
                </a:lnTo>
                <a:lnTo>
                  <a:pt x="35" y="444"/>
                </a:lnTo>
                <a:lnTo>
                  <a:pt x="28" y="447"/>
                </a:lnTo>
                <a:lnTo>
                  <a:pt x="21" y="447"/>
                </a:lnTo>
                <a:lnTo>
                  <a:pt x="16" y="449"/>
                </a:lnTo>
                <a:lnTo>
                  <a:pt x="12" y="449"/>
                </a:lnTo>
                <a:lnTo>
                  <a:pt x="7" y="447"/>
                </a:lnTo>
                <a:lnTo>
                  <a:pt x="2" y="447"/>
                </a:lnTo>
                <a:lnTo>
                  <a:pt x="0" y="444"/>
                </a:lnTo>
                <a:lnTo>
                  <a:pt x="0" y="442"/>
                </a:lnTo>
                <a:lnTo>
                  <a:pt x="0" y="437"/>
                </a:lnTo>
                <a:lnTo>
                  <a:pt x="0" y="435"/>
                </a:lnTo>
                <a:lnTo>
                  <a:pt x="2" y="430"/>
                </a:lnTo>
                <a:lnTo>
                  <a:pt x="7" y="425"/>
                </a:lnTo>
                <a:lnTo>
                  <a:pt x="12" y="421"/>
                </a:lnTo>
                <a:lnTo>
                  <a:pt x="19" y="414"/>
                </a:lnTo>
                <a:lnTo>
                  <a:pt x="26" y="409"/>
                </a:lnTo>
                <a:lnTo>
                  <a:pt x="33" y="399"/>
                </a:lnTo>
                <a:lnTo>
                  <a:pt x="43" y="392"/>
                </a:lnTo>
                <a:lnTo>
                  <a:pt x="55" y="383"/>
                </a:lnTo>
                <a:lnTo>
                  <a:pt x="66" y="373"/>
                </a:lnTo>
                <a:lnTo>
                  <a:pt x="81" y="364"/>
                </a:lnTo>
                <a:lnTo>
                  <a:pt x="95" y="352"/>
                </a:lnTo>
                <a:lnTo>
                  <a:pt x="109" y="340"/>
                </a:lnTo>
                <a:lnTo>
                  <a:pt x="126" y="328"/>
                </a:lnTo>
                <a:lnTo>
                  <a:pt x="157" y="302"/>
                </a:lnTo>
                <a:lnTo>
                  <a:pt x="183" y="276"/>
                </a:lnTo>
                <a:lnTo>
                  <a:pt x="212" y="252"/>
                </a:lnTo>
                <a:lnTo>
                  <a:pt x="236" y="230"/>
                </a:lnTo>
                <a:lnTo>
                  <a:pt x="248" y="219"/>
                </a:lnTo>
                <a:lnTo>
                  <a:pt x="257" y="209"/>
                </a:lnTo>
                <a:lnTo>
                  <a:pt x="269" y="199"/>
                </a:lnTo>
                <a:lnTo>
                  <a:pt x="279" y="190"/>
                </a:lnTo>
                <a:lnTo>
                  <a:pt x="288" y="178"/>
                </a:lnTo>
                <a:lnTo>
                  <a:pt x="295" y="171"/>
                </a:lnTo>
                <a:lnTo>
                  <a:pt x="302" y="161"/>
                </a:lnTo>
                <a:lnTo>
                  <a:pt x="310" y="152"/>
                </a:lnTo>
                <a:lnTo>
                  <a:pt x="322" y="135"/>
                </a:lnTo>
                <a:lnTo>
                  <a:pt x="331" y="119"/>
                </a:lnTo>
                <a:lnTo>
                  <a:pt x="338" y="102"/>
                </a:lnTo>
                <a:lnTo>
                  <a:pt x="343" y="88"/>
                </a:lnTo>
                <a:lnTo>
                  <a:pt x="348" y="73"/>
                </a:lnTo>
                <a:lnTo>
                  <a:pt x="348" y="62"/>
                </a:lnTo>
                <a:lnTo>
                  <a:pt x="348" y="47"/>
                </a:lnTo>
                <a:lnTo>
                  <a:pt x="345" y="35"/>
                </a:lnTo>
                <a:lnTo>
                  <a:pt x="341" y="26"/>
                </a:lnTo>
                <a:lnTo>
                  <a:pt x="341" y="19"/>
                </a:lnTo>
                <a:lnTo>
                  <a:pt x="341" y="14"/>
                </a:lnTo>
                <a:lnTo>
                  <a:pt x="345" y="9"/>
                </a:lnTo>
                <a:lnTo>
                  <a:pt x="350" y="4"/>
                </a:lnTo>
                <a:lnTo>
                  <a:pt x="357" y="2"/>
                </a:lnTo>
                <a:lnTo>
                  <a:pt x="367" y="0"/>
                </a:lnTo>
                <a:lnTo>
                  <a:pt x="379" y="0"/>
                </a:lnTo>
                <a:lnTo>
                  <a:pt x="388" y="4"/>
                </a:lnTo>
                <a:lnTo>
                  <a:pt x="395" y="12"/>
                </a:lnTo>
                <a:lnTo>
                  <a:pt x="405" y="19"/>
                </a:lnTo>
                <a:lnTo>
                  <a:pt x="415" y="26"/>
                </a:lnTo>
                <a:lnTo>
                  <a:pt x="424" y="35"/>
                </a:lnTo>
                <a:lnTo>
                  <a:pt x="436" y="45"/>
                </a:lnTo>
                <a:lnTo>
                  <a:pt x="446" y="57"/>
                </a:lnTo>
                <a:lnTo>
                  <a:pt x="460" y="69"/>
                </a:lnTo>
                <a:lnTo>
                  <a:pt x="472" y="83"/>
                </a:lnTo>
                <a:lnTo>
                  <a:pt x="481" y="95"/>
                </a:lnTo>
                <a:lnTo>
                  <a:pt x="488" y="109"/>
                </a:lnTo>
                <a:lnTo>
                  <a:pt x="493" y="119"/>
                </a:lnTo>
                <a:lnTo>
                  <a:pt x="496" y="131"/>
                </a:lnTo>
                <a:lnTo>
                  <a:pt x="498" y="138"/>
                </a:lnTo>
                <a:lnTo>
                  <a:pt x="496" y="147"/>
                </a:lnTo>
                <a:lnTo>
                  <a:pt x="493" y="15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7" name="Freeform 47"/>
          <p:cNvSpPr>
            <a:spLocks noChangeArrowheads="1"/>
          </p:cNvSpPr>
          <p:nvPr/>
        </p:nvSpPr>
        <p:spPr bwMode="auto">
          <a:xfrm>
            <a:off x="6170613" y="2325688"/>
            <a:ext cx="495300" cy="430212"/>
          </a:xfrm>
          <a:custGeom>
            <a:avLst/>
            <a:gdLst>
              <a:gd name="T0" fmla="*/ 2147483646 w 782"/>
              <a:gd name="T1" fmla="*/ 2147483646 h 676"/>
              <a:gd name="T2" fmla="*/ 2147483646 w 782"/>
              <a:gd name="T3" fmla="*/ 2147483646 h 676"/>
              <a:gd name="T4" fmla="*/ 2147483646 w 782"/>
              <a:gd name="T5" fmla="*/ 2147483646 h 676"/>
              <a:gd name="T6" fmla="*/ 2147483646 w 782"/>
              <a:gd name="T7" fmla="*/ 2147483646 h 676"/>
              <a:gd name="T8" fmla="*/ 2147483646 w 782"/>
              <a:gd name="T9" fmla="*/ 2147483646 h 676"/>
              <a:gd name="T10" fmla="*/ 2147483646 w 782"/>
              <a:gd name="T11" fmla="*/ 2147483646 h 676"/>
              <a:gd name="T12" fmla="*/ 2147483646 w 782"/>
              <a:gd name="T13" fmla="*/ 2147483646 h 676"/>
              <a:gd name="T14" fmla="*/ 2147483646 w 782"/>
              <a:gd name="T15" fmla="*/ 2147483646 h 676"/>
              <a:gd name="T16" fmla="*/ 2147483646 w 782"/>
              <a:gd name="T17" fmla="*/ 2147483646 h 676"/>
              <a:gd name="T18" fmla="*/ 2147483646 w 782"/>
              <a:gd name="T19" fmla="*/ 2147483646 h 676"/>
              <a:gd name="T20" fmla="*/ 2147483646 w 782"/>
              <a:gd name="T21" fmla="*/ 2147483646 h 676"/>
              <a:gd name="T22" fmla="*/ 2147483646 w 782"/>
              <a:gd name="T23" fmla="*/ 2147483646 h 676"/>
              <a:gd name="T24" fmla="*/ 2147483646 w 782"/>
              <a:gd name="T25" fmla="*/ 2147483646 h 676"/>
              <a:gd name="T26" fmla="*/ 2147483646 w 782"/>
              <a:gd name="T27" fmla="*/ 2147483646 h 676"/>
              <a:gd name="T28" fmla="*/ 2147483646 w 782"/>
              <a:gd name="T29" fmla="*/ 2147483646 h 676"/>
              <a:gd name="T30" fmla="*/ 2147483646 w 782"/>
              <a:gd name="T31" fmla="*/ 2147483646 h 676"/>
              <a:gd name="T32" fmla="*/ 2147483646 w 782"/>
              <a:gd name="T33" fmla="*/ 2147483646 h 676"/>
              <a:gd name="T34" fmla="*/ 2147483646 w 782"/>
              <a:gd name="T35" fmla="*/ 2147483646 h 676"/>
              <a:gd name="T36" fmla="*/ 2147483646 w 782"/>
              <a:gd name="T37" fmla="*/ 2147483646 h 676"/>
              <a:gd name="T38" fmla="*/ 2147483646 w 782"/>
              <a:gd name="T39" fmla="*/ 2147483646 h 676"/>
              <a:gd name="T40" fmla="*/ 2147483646 w 782"/>
              <a:gd name="T41" fmla="*/ 2147483646 h 676"/>
              <a:gd name="T42" fmla="*/ 2147483646 w 782"/>
              <a:gd name="T43" fmla="*/ 2147483646 h 676"/>
              <a:gd name="T44" fmla="*/ 2147483646 w 782"/>
              <a:gd name="T45" fmla="*/ 2147483646 h 676"/>
              <a:gd name="T46" fmla="*/ 2147483646 w 782"/>
              <a:gd name="T47" fmla="*/ 2147483646 h 676"/>
              <a:gd name="T48" fmla="*/ 2147483646 w 782"/>
              <a:gd name="T49" fmla="*/ 2147483646 h 676"/>
              <a:gd name="T50" fmla="*/ 2147483646 w 782"/>
              <a:gd name="T51" fmla="*/ 2147483646 h 676"/>
              <a:gd name="T52" fmla="*/ 2147483646 w 782"/>
              <a:gd name="T53" fmla="*/ 2147483646 h 676"/>
              <a:gd name="T54" fmla="*/ 2147483646 w 782"/>
              <a:gd name="T55" fmla="*/ 2147483646 h 676"/>
              <a:gd name="T56" fmla="*/ 2147483646 w 782"/>
              <a:gd name="T57" fmla="*/ 2147483646 h 676"/>
              <a:gd name="T58" fmla="*/ 2147483646 w 782"/>
              <a:gd name="T59" fmla="*/ 2147483646 h 676"/>
              <a:gd name="T60" fmla="*/ 2147483646 w 782"/>
              <a:gd name="T61" fmla="*/ 2147483646 h 676"/>
              <a:gd name="T62" fmla="*/ 2147483646 w 782"/>
              <a:gd name="T63" fmla="*/ 2147483646 h 676"/>
              <a:gd name="T64" fmla="*/ 2147483646 w 782"/>
              <a:gd name="T65" fmla="*/ 2147483646 h 676"/>
              <a:gd name="T66" fmla="*/ 2147483646 w 782"/>
              <a:gd name="T67" fmla="*/ 2147483646 h 676"/>
              <a:gd name="T68" fmla="*/ 2147483646 w 782"/>
              <a:gd name="T69" fmla="*/ 2147483646 h 676"/>
              <a:gd name="T70" fmla="*/ 2147483646 w 782"/>
              <a:gd name="T71" fmla="*/ 2147483646 h 676"/>
              <a:gd name="T72" fmla="*/ 2147483646 w 782"/>
              <a:gd name="T73" fmla="*/ 2147483646 h 676"/>
              <a:gd name="T74" fmla="*/ 2147483646 w 782"/>
              <a:gd name="T75" fmla="*/ 2147483646 h 676"/>
              <a:gd name="T76" fmla="*/ 2147483646 w 782"/>
              <a:gd name="T77" fmla="*/ 2147483646 h 676"/>
              <a:gd name="T78" fmla="*/ 2147483646 w 782"/>
              <a:gd name="T79" fmla="*/ 2147483646 h 676"/>
              <a:gd name="T80" fmla="*/ 2147483646 w 782"/>
              <a:gd name="T81" fmla="*/ 2147483646 h 676"/>
              <a:gd name="T82" fmla="*/ 2147483646 w 782"/>
              <a:gd name="T83" fmla="*/ 2147483646 h 676"/>
              <a:gd name="T84" fmla="*/ 2147483646 w 782"/>
              <a:gd name="T85" fmla="*/ 2147483646 h 676"/>
              <a:gd name="T86" fmla="*/ 2147483646 w 782"/>
              <a:gd name="T87" fmla="*/ 2147483646 h 676"/>
              <a:gd name="T88" fmla="*/ 2147483646 w 782"/>
              <a:gd name="T89" fmla="*/ 2147483646 h 676"/>
              <a:gd name="T90" fmla="*/ 2147483646 w 782"/>
              <a:gd name="T91" fmla="*/ 2147483646 h 676"/>
              <a:gd name="T92" fmla="*/ 2147483646 w 782"/>
              <a:gd name="T93" fmla="*/ 2147483646 h 676"/>
              <a:gd name="T94" fmla="*/ 2147483646 w 782"/>
              <a:gd name="T95" fmla="*/ 2147483646 h 676"/>
              <a:gd name="T96" fmla="*/ 2147483646 w 782"/>
              <a:gd name="T97" fmla="*/ 2147483646 h 676"/>
              <a:gd name="T98" fmla="*/ 2147483646 w 782"/>
              <a:gd name="T99" fmla="*/ 2147483646 h 676"/>
              <a:gd name="T100" fmla="*/ 0 w 782"/>
              <a:gd name="T101" fmla="*/ 2147483646 h 676"/>
              <a:gd name="T102" fmla="*/ 2147483646 w 782"/>
              <a:gd name="T103" fmla="*/ 2147483646 h 676"/>
              <a:gd name="T104" fmla="*/ 2147483646 w 782"/>
              <a:gd name="T105" fmla="*/ 2147483646 h 676"/>
              <a:gd name="T106" fmla="*/ 2147483646 w 782"/>
              <a:gd name="T107" fmla="*/ 2147483646 h 676"/>
              <a:gd name="T108" fmla="*/ 2147483646 w 782"/>
              <a:gd name="T109" fmla="*/ 2147483646 h 676"/>
              <a:gd name="T110" fmla="*/ 2147483646 w 782"/>
              <a:gd name="T111" fmla="*/ 2147483646 h 676"/>
              <a:gd name="T112" fmla="*/ 2147483646 w 782"/>
              <a:gd name="T113" fmla="*/ 2147483646 h 676"/>
              <a:gd name="T114" fmla="*/ 2147483646 w 782"/>
              <a:gd name="T115" fmla="*/ 2147483646 h 67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82"/>
              <a:gd name="T175" fmla="*/ 0 h 676"/>
              <a:gd name="T176" fmla="*/ 782 w 782"/>
              <a:gd name="T177" fmla="*/ 676 h 67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82" h="676">
                <a:moveTo>
                  <a:pt x="198" y="509"/>
                </a:moveTo>
                <a:lnTo>
                  <a:pt x="224" y="490"/>
                </a:lnTo>
                <a:lnTo>
                  <a:pt x="251" y="473"/>
                </a:lnTo>
                <a:lnTo>
                  <a:pt x="277" y="454"/>
                </a:lnTo>
                <a:lnTo>
                  <a:pt x="301" y="438"/>
                </a:lnTo>
                <a:lnTo>
                  <a:pt x="325" y="421"/>
                </a:lnTo>
                <a:lnTo>
                  <a:pt x="346" y="402"/>
                </a:lnTo>
                <a:lnTo>
                  <a:pt x="367" y="385"/>
                </a:lnTo>
                <a:lnTo>
                  <a:pt x="389" y="369"/>
                </a:lnTo>
                <a:lnTo>
                  <a:pt x="408" y="350"/>
                </a:lnTo>
                <a:lnTo>
                  <a:pt x="429" y="333"/>
                </a:lnTo>
                <a:lnTo>
                  <a:pt x="446" y="317"/>
                </a:lnTo>
                <a:lnTo>
                  <a:pt x="465" y="298"/>
                </a:lnTo>
                <a:lnTo>
                  <a:pt x="482" y="281"/>
                </a:lnTo>
                <a:lnTo>
                  <a:pt x="499" y="262"/>
                </a:lnTo>
                <a:lnTo>
                  <a:pt x="515" y="245"/>
                </a:lnTo>
                <a:lnTo>
                  <a:pt x="530" y="229"/>
                </a:lnTo>
                <a:lnTo>
                  <a:pt x="544" y="210"/>
                </a:lnTo>
                <a:lnTo>
                  <a:pt x="556" y="195"/>
                </a:lnTo>
                <a:lnTo>
                  <a:pt x="568" y="179"/>
                </a:lnTo>
                <a:lnTo>
                  <a:pt x="580" y="164"/>
                </a:lnTo>
                <a:lnTo>
                  <a:pt x="589" y="150"/>
                </a:lnTo>
                <a:lnTo>
                  <a:pt x="596" y="138"/>
                </a:lnTo>
                <a:lnTo>
                  <a:pt x="603" y="124"/>
                </a:lnTo>
                <a:lnTo>
                  <a:pt x="608" y="114"/>
                </a:lnTo>
                <a:lnTo>
                  <a:pt x="613" y="102"/>
                </a:lnTo>
                <a:lnTo>
                  <a:pt x="618" y="93"/>
                </a:lnTo>
                <a:lnTo>
                  <a:pt x="620" y="83"/>
                </a:lnTo>
                <a:lnTo>
                  <a:pt x="623" y="76"/>
                </a:lnTo>
                <a:lnTo>
                  <a:pt x="623" y="69"/>
                </a:lnTo>
                <a:lnTo>
                  <a:pt x="623" y="62"/>
                </a:lnTo>
                <a:lnTo>
                  <a:pt x="623" y="57"/>
                </a:lnTo>
                <a:lnTo>
                  <a:pt x="620" y="53"/>
                </a:lnTo>
                <a:lnTo>
                  <a:pt x="613" y="43"/>
                </a:lnTo>
                <a:lnTo>
                  <a:pt x="608" y="36"/>
                </a:lnTo>
                <a:lnTo>
                  <a:pt x="606" y="31"/>
                </a:lnTo>
                <a:lnTo>
                  <a:pt x="603" y="24"/>
                </a:lnTo>
                <a:lnTo>
                  <a:pt x="606" y="19"/>
                </a:lnTo>
                <a:lnTo>
                  <a:pt x="608" y="14"/>
                </a:lnTo>
                <a:lnTo>
                  <a:pt x="613" y="10"/>
                </a:lnTo>
                <a:lnTo>
                  <a:pt x="620" y="5"/>
                </a:lnTo>
                <a:lnTo>
                  <a:pt x="627" y="3"/>
                </a:lnTo>
                <a:lnTo>
                  <a:pt x="634" y="0"/>
                </a:lnTo>
                <a:lnTo>
                  <a:pt x="644" y="3"/>
                </a:lnTo>
                <a:lnTo>
                  <a:pt x="654" y="5"/>
                </a:lnTo>
                <a:lnTo>
                  <a:pt x="668" y="10"/>
                </a:lnTo>
                <a:lnTo>
                  <a:pt x="680" y="19"/>
                </a:lnTo>
                <a:lnTo>
                  <a:pt x="696" y="29"/>
                </a:lnTo>
                <a:lnTo>
                  <a:pt x="713" y="41"/>
                </a:lnTo>
                <a:lnTo>
                  <a:pt x="730" y="55"/>
                </a:lnTo>
                <a:lnTo>
                  <a:pt x="742" y="67"/>
                </a:lnTo>
                <a:lnTo>
                  <a:pt x="754" y="79"/>
                </a:lnTo>
                <a:lnTo>
                  <a:pt x="763" y="93"/>
                </a:lnTo>
                <a:lnTo>
                  <a:pt x="773" y="102"/>
                </a:lnTo>
                <a:lnTo>
                  <a:pt x="778" y="114"/>
                </a:lnTo>
                <a:lnTo>
                  <a:pt x="780" y="124"/>
                </a:lnTo>
                <a:lnTo>
                  <a:pt x="782" y="133"/>
                </a:lnTo>
                <a:lnTo>
                  <a:pt x="780" y="141"/>
                </a:lnTo>
                <a:lnTo>
                  <a:pt x="778" y="150"/>
                </a:lnTo>
                <a:lnTo>
                  <a:pt x="775" y="157"/>
                </a:lnTo>
                <a:lnTo>
                  <a:pt x="770" y="167"/>
                </a:lnTo>
                <a:lnTo>
                  <a:pt x="763" y="176"/>
                </a:lnTo>
                <a:lnTo>
                  <a:pt x="756" y="188"/>
                </a:lnTo>
                <a:lnTo>
                  <a:pt x="747" y="200"/>
                </a:lnTo>
                <a:lnTo>
                  <a:pt x="737" y="212"/>
                </a:lnTo>
                <a:lnTo>
                  <a:pt x="725" y="226"/>
                </a:lnTo>
                <a:lnTo>
                  <a:pt x="711" y="240"/>
                </a:lnTo>
                <a:lnTo>
                  <a:pt x="696" y="255"/>
                </a:lnTo>
                <a:lnTo>
                  <a:pt x="680" y="271"/>
                </a:lnTo>
                <a:lnTo>
                  <a:pt x="661" y="288"/>
                </a:lnTo>
                <a:lnTo>
                  <a:pt x="642" y="307"/>
                </a:lnTo>
                <a:lnTo>
                  <a:pt x="620" y="326"/>
                </a:lnTo>
                <a:lnTo>
                  <a:pt x="599" y="345"/>
                </a:lnTo>
                <a:lnTo>
                  <a:pt x="551" y="383"/>
                </a:lnTo>
                <a:lnTo>
                  <a:pt x="503" y="421"/>
                </a:lnTo>
                <a:lnTo>
                  <a:pt x="456" y="457"/>
                </a:lnTo>
                <a:lnTo>
                  <a:pt x="410" y="490"/>
                </a:lnTo>
                <a:lnTo>
                  <a:pt x="387" y="507"/>
                </a:lnTo>
                <a:lnTo>
                  <a:pt x="363" y="523"/>
                </a:lnTo>
                <a:lnTo>
                  <a:pt x="339" y="538"/>
                </a:lnTo>
                <a:lnTo>
                  <a:pt x="315" y="552"/>
                </a:lnTo>
                <a:lnTo>
                  <a:pt x="291" y="566"/>
                </a:lnTo>
                <a:lnTo>
                  <a:pt x="267" y="578"/>
                </a:lnTo>
                <a:lnTo>
                  <a:pt x="243" y="590"/>
                </a:lnTo>
                <a:lnTo>
                  <a:pt x="220" y="602"/>
                </a:lnTo>
                <a:lnTo>
                  <a:pt x="196" y="614"/>
                </a:lnTo>
                <a:lnTo>
                  <a:pt x="172" y="623"/>
                </a:lnTo>
                <a:lnTo>
                  <a:pt x="150" y="630"/>
                </a:lnTo>
                <a:lnTo>
                  <a:pt x="129" y="640"/>
                </a:lnTo>
                <a:lnTo>
                  <a:pt x="110" y="647"/>
                </a:lnTo>
                <a:lnTo>
                  <a:pt x="93" y="654"/>
                </a:lnTo>
                <a:lnTo>
                  <a:pt x="79" y="659"/>
                </a:lnTo>
                <a:lnTo>
                  <a:pt x="65" y="664"/>
                </a:lnTo>
                <a:lnTo>
                  <a:pt x="50" y="669"/>
                </a:lnTo>
                <a:lnTo>
                  <a:pt x="41" y="671"/>
                </a:lnTo>
                <a:lnTo>
                  <a:pt x="31" y="673"/>
                </a:lnTo>
                <a:lnTo>
                  <a:pt x="22" y="676"/>
                </a:lnTo>
                <a:lnTo>
                  <a:pt x="15" y="676"/>
                </a:lnTo>
                <a:lnTo>
                  <a:pt x="10" y="676"/>
                </a:lnTo>
                <a:lnTo>
                  <a:pt x="5" y="673"/>
                </a:lnTo>
                <a:lnTo>
                  <a:pt x="3" y="673"/>
                </a:lnTo>
                <a:lnTo>
                  <a:pt x="0" y="669"/>
                </a:lnTo>
                <a:lnTo>
                  <a:pt x="3" y="666"/>
                </a:lnTo>
                <a:lnTo>
                  <a:pt x="5" y="661"/>
                </a:lnTo>
                <a:lnTo>
                  <a:pt x="10" y="654"/>
                </a:lnTo>
                <a:lnTo>
                  <a:pt x="15" y="647"/>
                </a:lnTo>
                <a:lnTo>
                  <a:pt x="24" y="640"/>
                </a:lnTo>
                <a:lnTo>
                  <a:pt x="34" y="630"/>
                </a:lnTo>
                <a:lnTo>
                  <a:pt x="43" y="621"/>
                </a:lnTo>
                <a:lnTo>
                  <a:pt x="58" y="611"/>
                </a:lnTo>
                <a:lnTo>
                  <a:pt x="72" y="600"/>
                </a:lnTo>
                <a:lnTo>
                  <a:pt x="89" y="585"/>
                </a:lnTo>
                <a:lnTo>
                  <a:pt x="108" y="573"/>
                </a:lnTo>
                <a:lnTo>
                  <a:pt x="127" y="557"/>
                </a:lnTo>
                <a:lnTo>
                  <a:pt x="148" y="542"/>
                </a:lnTo>
                <a:lnTo>
                  <a:pt x="172" y="526"/>
                </a:lnTo>
                <a:lnTo>
                  <a:pt x="198" y="50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8" name="Freeform 48"/>
          <p:cNvSpPr>
            <a:spLocks noChangeArrowheads="1"/>
          </p:cNvSpPr>
          <p:nvPr/>
        </p:nvSpPr>
        <p:spPr bwMode="auto">
          <a:xfrm>
            <a:off x="6840538" y="1260475"/>
            <a:ext cx="684212" cy="155575"/>
          </a:xfrm>
          <a:custGeom>
            <a:avLst/>
            <a:gdLst>
              <a:gd name="T0" fmla="*/ 2147483646 w 1078"/>
              <a:gd name="T1" fmla="*/ 2147483646 h 245"/>
              <a:gd name="T2" fmla="*/ 2147483646 w 1078"/>
              <a:gd name="T3" fmla="*/ 2147483646 h 245"/>
              <a:gd name="T4" fmla="*/ 2147483646 w 1078"/>
              <a:gd name="T5" fmla="*/ 2147483646 h 245"/>
              <a:gd name="T6" fmla="*/ 2147483646 w 1078"/>
              <a:gd name="T7" fmla="*/ 2147483646 h 245"/>
              <a:gd name="T8" fmla="*/ 2147483646 w 1078"/>
              <a:gd name="T9" fmla="*/ 2147483646 h 245"/>
              <a:gd name="T10" fmla="*/ 2147483646 w 1078"/>
              <a:gd name="T11" fmla="*/ 2147483646 h 245"/>
              <a:gd name="T12" fmla="*/ 2147483646 w 1078"/>
              <a:gd name="T13" fmla="*/ 2147483646 h 245"/>
              <a:gd name="T14" fmla="*/ 2147483646 w 1078"/>
              <a:gd name="T15" fmla="*/ 2147483646 h 245"/>
              <a:gd name="T16" fmla="*/ 2147483646 w 1078"/>
              <a:gd name="T17" fmla="*/ 2147483646 h 245"/>
              <a:gd name="T18" fmla="*/ 2147483646 w 1078"/>
              <a:gd name="T19" fmla="*/ 2147483646 h 245"/>
              <a:gd name="T20" fmla="*/ 2147483646 w 1078"/>
              <a:gd name="T21" fmla="*/ 2147483646 h 245"/>
              <a:gd name="T22" fmla="*/ 2147483646 w 1078"/>
              <a:gd name="T23" fmla="*/ 2147483646 h 245"/>
              <a:gd name="T24" fmla="*/ 2147483646 w 1078"/>
              <a:gd name="T25" fmla="*/ 2147483646 h 245"/>
              <a:gd name="T26" fmla="*/ 2147483646 w 1078"/>
              <a:gd name="T27" fmla="*/ 2147483646 h 245"/>
              <a:gd name="T28" fmla="*/ 2147483646 w 1078"/>
              <a:gd name="T29" fmla="*/ 2147483646 h 245"/>
              <a:gd name="T30" fmla="*/ 2147483646 w 1078"/>
              <a:gd name="T31" fmla="*/ 2147483646 h 245"/>
              <a:gd name="T32" fmla="*/ 2147483646 w 1078"/>
              <a:gd name="T33" fmla="*/ 0 h 245"/>
              <a:gd name="T34" fmla="*/ 2147483646 w 1078"/>
              <a:gd name="T35" fmla="*/ 0 h 245"/>
              <a:gd name="T36" fmla="*/ 2147483646 w 1078"/>
              <a:gd name="T37" fmla="*/ 0 h 245"/>
              <a:gd name="T38" fmla="*/ 2147483646 w 1078"/>
              <a:gd name="T39" fmla="*/ 2147483646 h 245"/>
              <a:gd name="T40" fmla="*/ 2147483646 w 1078"/>
              <a:gd name="T41" fmla="*/ 2147483646 h 245"/>
              <a:gd name="T42" fmla="*/ 2147483646 w 1078"/>
              <a:gd name="T43" fmla="*/ 2147483646 h 245"/>
              <a:gd name="T44" fmla="*/ 2147483646 w 1078"/>
              <a:gd name="T45" fmla="*/ 2147483646 h 245"/>
              <a:gd name="T46" fmla="*/ 2147483646 w 1078"/>
              <a:gd name="T47" fmla="*/ 2147483646 h 245"/>
              <a:gd name="T48" fmla="*/ 2147483646 w 1078"/>
              <a:gd name="T49" fmla="*/ 2147483646 h 245"/>
              <a:gd name="T50" fmla="*/ 2147483646 w 1078"/>
              <a:gd name="T51" fmla="*/ 2147483646 h 245"/>
              <a:gd name="T52" fmla="*/ 2147483646 w 1078"/>
              <a:gd name="T53" fmla="*/ 2147483646 h 245"/>
              <a:gd name="T54" fmla="*/ 2147483646 w 1078"/>
              <a:gd name="T55" fmla="*/ 2147483646 h 245"/>
              <a:gd name="T56" fmla="*/ 2147483646 w 1078"/>
              <a:gd name="T57" fmla="*/ 2147483646 h 245"/>
              <a:gd name="T58" fmla="*/ 2147483646 w 1078"/>
              <a:gd name="T59" fmla="*/ 2147483646 h 245"/>
              <a:gd name="T60" fmla="*/ 2147483646 w 1078"/>
              <a:gd name="T61" fmla="*/ 2147483646 h 245"/>
              <a:gd name="T62" fmla="*/ 2147483646 w 1078"/>
              <a:gd name="T63" fmla="*/ 2147483646 h 245"/>
              <a:gd name="T64" fmla="*/ 2147483646 w 1078"/>
              <a:gd name="T65" fmla="*/ 2147483646 h 245"/>
              <a:gd name="T66" fmla="*/ 2147483646 w 1078"/>
              <a:gd name="T67" fmla="*/ 2147483646 h 245"/>
              <a:gd name="T68" fmla="*/ 2147483646 w 1078"/>
              <a:gd name="T69" fmla="*/ 2147483646 h 245"/>
              <a:gd name="T70" fmla="*/ 2147483646 w 1078"/>
              <a:gd name="T71" fmla="*/ 2147483646 h 245"/>
              <a:gd name="T72" fmla="*/ 2147483646 w 1078"/>
              <a:gd name="T73" fmla="*/ 2147483646 h 245"/>
              <a:gd name="T74" fmla="*/ 2147483646 w 1078"/>
              <a:gd name="T75" fmla="*/ 2147483646 h 245"/>
              <a:gd name="T76" fmla="*/ 2147483646 w 1078"/>
              <a:gd name="T77" fmla="*/ 2147483646 h 245"/>
              <a:gd name="T78" fmla="*/ 2147483646 w 1078"/>
              <a:gd name="T79" fmla="*/ 2147483646 h 245"/>
              <a:gd name="T80" fmla="*/ 2147483646 w 1078"/>
              <a:gd name="T81" fmla="*/ 2147483646 h 245"/>
              <a:gd name="T82" fmla="*/ 2147483646 w 1078"/>
              <a:gd name="T83" fmla="*/ 2147483646 h 245"/>
              <a:gd name="T84" fmla="*/ 2147483646 w 1078"/>
              <a:gd name="T85" fmla="*/ 2147483646 h 245"/>
              <a:gd name="T86" fmla="*/ 2147483646 w 1078"/>
              <a:gd name="T87" fmla="*/ 2147483646 h 245"/>
              <a:gd name="T88" fmla="*/ 2147483646 w 1078"/>
              <a:gd name="T89" fmla="*/ 2147483646 h 245"/>
              <a:gd name="T90" fmla="*/ 2147483646 w 1078"/>
              <a:gd name="T91" fmla="*/ 2147483646 h 245"/>
              <a:gd name="T92" fmla="*/ 2147483646 w 1078"/>
              <a:gd name="T93" fmla="*/ 2147483646 h 245"/>
              <a:gd name="T94" fmla="*/ 2147483646 w 1078"/>
              <a:gd name="T95" fmla="*/ 2147483646 h 245"/>
              <a:gd name="T96" fmla="*/ 2147483646 w 1078"/>
              <a:gd name="T97" fmla="*/ 2147483646 h 245"/>
              <a:gd name="T98" fmla="*/ 2147483646 w 1078"/>
              <a:gd name="T99" fmla="*/ 2147483646 h 245"/>
              <a:gd name="T100" fmla="*/ 2147483646 w 1078"/>
              <a:gd name="T101" fmla="*/ 2147483646 h 245"/>
              <a:gd name="T102" fmla="*/ 2147483646 w 1078"/>
              <a:gd name="T103" fmla="*/ 2147483646 h 245"/>
              <a:gd name="T104" fmla="*/ 2147483646 w 1078"/>
              <a:gd name="T105" fmla="*/ 2147483646 h 245"/>
              <a:gd name="T106" fmla="*/ 2147483646 w 1078"/>
              <a:gd name="T107" fmla="*/ 2147483646 h 245"/>
              <a:gd name="T108" fmla="*/ 2147483646 w 1078"/>
              <a:gd name="T109" fmla="*/ 2147483646 h 245"/>
              <a:gd name="T110" fmla="*/ 2147483646 w 1078"/>
              <a:gd name="T111" fmla="*/ 2147483646 h 245"/>
              <a:gd name="T112" fmla="*/ 2147483646 w 1078"/>
              <a:gd name="T113" fmla="*/ 2147483646 h 245"/>
              <a:gd name="T114" fmla="*/ 2147483646 w 1078"/>
              <a:gd name="T115" fmla="*/ 2147483646 h 245"/>
              <a:gd name="T116" fmla="*/ 2147483646 w 1078"/>
              <a:gd name="T117" fmla="*/ 2147483646 h 245"/>
              <a:gd name="T118" fmla="*/ 2147483646 w 1078"/>
              <a:gd name="T119" fmla="*/ 2147483646 h 245"/>
              <a:gd name="T120" fmla="*/ 2147483646 w 1078"/>
              <a:gd name="T121" fmla="*/ 2147483646 h 245"/>
              <a:gd name="T122" fmla="*/ 2147483646 w 1078"/>
              <a:gd name="T123" fmla="*/ 2147483646 h 24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078"/>
              <a:gd name="T187" fmla="*/ 0 h 245"/>
              <a:gd name="T188" fmla="*/ 1078 w 1078"/>
              <a:gd name="T189" fmla="*/ 245 h 24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078" h="245">
                <a:moveTo>
                  <a:pt x="0" y="152"/>
                </a:moveTo>
                <a:lnTo>
                  <a:pt x="3" y="152"/>
                </a:lnTo>
                <a:lnTo>
                  <a:pt x="8" y="150"/>
                </a:lnTo>
                <a:lnTo>
                  <a:pt x="12" y="148"/>
                </a:lnTo>
                <a:lnTo>
                  <a:pt x="17" y="148"/>
                </a:lnTo>
                <a:lnTo>
                  <a:pt x="24" y="145"/>
                </a:lnTo>
                <a:lnTo>
                  <a:pt x="31" y="145"/>
                </a:lnTo>
                <a:lnTo>
                  <a:pt x="46" y="141"/>
                </a:lnTo>
                <a:lnTo>
                  <a:pt x="62" y="138"/>
                </a:lnTo>
                <a:lnTo>
                  <a:pt x="82" y="133"/>
                </a:lnTo>
                <a:lnTo>
                  <a:pt x="103" y="129"/>
                </a:lnTo>
                <a:lnTo>
                  <a:pt x="129" y="124"/>
                </a:lnTo>
                <a:lnTo>
                  <a:pt x="155" y="119"/>
                </a:lnTo>
                <a:lnTo>
                  <a:pt x="184" y="114"/>
                </a:lnTo>
                <a:lnTo>
                  <a:pt x="215" y="107"/>
                </a:lnTo>
                <a:lnTo>
                  <a:pt x="246" y="102"/>
                </a:lnTo>
                <a:lnTo>
                  <a:pt x="282" y="95"/>
                </a:lnTo>
                <a:lnTo>
                  <a:pt x="320" y="88"/>
                </a:lnTo>
                <a:lnTo>
                  <a:pt x="360" y="79"/>
                </a:lnTo>
                <a:lnTo>
                  <a:pt x="401" y="72"/>
                </a:lnTo>
                <a:lnTo>
                  <a:pt x="442" y="62"/>
                </a:lnTo>
                <a:lnTo>
                  <a:pt x="482" y="55"/>
                </a:lnTo>
                <a:lnTo>
                  <a:pt x="520" y="45"/>
                </a:lnTo>
                <a:lnTo>
                  <a:pt x="556" y="38"/>
                </a:lnTo>
                <a:lnTo>
                  <a:pt x="592" y="34"/>
                </a:lnTo>
                <a:lnTo>
                  <a:pt x="625" y="26"/>
                </a:lnTo>
                <a:lnTo>
                  <a:pt x="658" y="22"/>
                </a:lnTo>
                <a:lnTo>
                  <a:pt x="692" y="17"/>
                </a:lnTo>
                <a:lnTo>
                  <a:pt x="720" y="14"/>
                </a:lnTo>
                <a:lnTo>
                  <a:pt x="751" y="10"/>
                </a:lnTo>
                <a:lnTo>
                  <a:pt x="778" y="7"/>
                </a:lnTo>
                <a:lnTo>
                  <a:pt x="804" y="5"/>
                </a:lnTo>
                <a:lnTo>
                  <a:pt x="830" y="3"/>
                </a:lnTo>
                <a:lnTo>
                  <a:pt x="852" y="0"/>
                </a:lnTo>
                <a:lnTo>
                  <a:pt x="873" y="0"/>
                </a:lnTo>
                <a:lnTo>
                  <a:pt x="894" y="0"/>
                </a:lnTo>
                <a:lnTo>
                  <a:pt x="914" y="0"/>
                </a:lnTo>
                <a:lnTo>
                  <a:pt x="930" y="0"/>
                </a:lnTo>
                <a:lnTo>
                  <a:pt x="947" y="3"/>
                </a:lnTo>
                <a:lnTo>
                  <a:pt x="964" y="3"/>
                </a:lnTo>
                <a:lnTo>
                  <a:pt x="978" y="5"/>
                </a:lnTo>
                <a:lnTo>
                  <a:pt x="992" y="5"/>
                </a:lnTo>
                <a:lnTo>
                  <a:pt x="1004" y="7"/>
                </a:lnTo>
                <a:lnTo>
                  <a:pt x="1016" y="10"/>
                </a:lnTo>
                <a:lnTo>
                  <a:pt x="1028" y="14"/>
                </a:lnTo>
                <a:lnTo>
                  <a:pt x="1038" y="17"/>
                </a:lnTo>
                <a:lnTo>
                  <a:pt x="1047" y="22"/>
                </a:lnTo>
                <a:lnTo>
                  <a:pt x="1054" y="24"/>
                </a:lnTo>
                <a:lnTo>
                  <a:pt x="1061" y="29"/>
                </a:lnTo>
                <a:lnTo>
                  <a:pt x="1069" y="36"/>
                </a:lnTo>
                <a:lnTo>
                  <a:pt x="1073" y="41"/>
                </a:lnTo>
                <a:lnTo>
                  <a:pt x="1078" y="48"/>
                </a:lnTo>
                <a:lnTo>
                  <a:pt x="1078" y="53"/>
                </a:lnTo>
                <a:lnTo>
                  <a:pt x="1078" y="60"/>
                </a:lnTo>
                <a:lnTo>
                  <a:pt x="1073" y="67"/>
                </a:lnTo>
                <a:lnTo>
                  <a:pt x="1069" y="72"/>
                </a:lnTo>
                <a:lnTo>
                  <a:pt x="1061" y="76"/>
                </a:lnTo>
                <a:lnTo>
                  <a:pt x="1049" y="83"/>
                </a:lnTo>
                <a:lnTo>
                  <a:pt x="1038" y="88"/>
                </a:lnTo>
                <a:lnTo>
                  <a:pt x="1030" y="91"/>
                </a:lnTo>
                <a:lnTo>
                  <a:pt x="1023" y="93"/>
                </a:lnTo>
                <a:lnTo>
                  <a:pt x="1014" y="95"/>
                </a:lnTo>
                <a:lnTo>
                  <a:pt x="1007" y="100"/>
                </a:lnTo>
                <a:lnTo>
                  <a:pt x="997" y="102"/>
                </a:lnTo>
                <a:lnTo>
                  <a:pt x="985" y="105"/>
                </a:lnTo>
                <a:lnTo>
                  <a:pt x="976" y="107"/>
                </a:lnTo>
                <a:lnTo>
                  <a:pt x="964" y="110"/>
                </a:lnTo>
                <a:lnTo>
                  <a:pt x="952" y="112"/>
                </a:lnTo>
                <a:lnTo>
                  <a:pt x="940" y="117"/>
                </a:lnTo>
                <a:lnTo>
                  <a:pt x="925" y="119"/>
                </a:lnTo>
                <a:lnTo>
                  <a:pt x="911" y="122"/>
                </a:lnTo>
                <a:lnTo>
                  <a:pt x="897" y="124"/>
                </a:lnTo>
                <a:lnTo>
                  <a:pt x="883" y="129"/>
                </a:lnTo>
                <a:lnTo>
                  <a:pt x="866" y="131"/>
                </a:lnTo>
                <a:lnTo>
                  <a:pt x="849" y="133"/>
                </a:lnTo>
                <a:lnTo>
                  <a:pt x="833" y="138"/>
                </a:lnTo>
                <a:lnTo>
                  <a:pt x="813" y="141"/>
                </a:lnTo>
                <a:lnTo>
                  <a:pt x="778" y="148"/>
                </a:lnTo>
                <a:lnTo>
                  <a:pt x="744" y="152"/>
                </a:lnTo>
                <a:lnTo>
                  <a:pt x="709" y="160"/>
                </a:lnTo>
                <a:lnTo>
                  <a:pt x="678" y="164"/>
                </a:lnTo>
                <a:lnTo>
                  <a:pt x="644" y="171"/>
                </a:lnTo>
                <a:lnTo>
                  <a:pt x="613" y="176"/>
                </a:lnTo>
                <a:lnTo>
                  <a:pt x="585" y="181"/>
                </a:lnTo>
                <a:lnTo>
                  <a:pt x="556" y="186"/>
                </a:lnTo>
                <a:lnTo>
                  <a:pt x="530" y="188"/>
                </a:lnTo>
                <a:lnTo>
                  <a:pt x="503" y="193"/>
                </a:lnTo>
                <a:lnTo>
                  <a:pt x="477" y="195"/>
                </a:lnTo>
                <a:lnTo>
                  <a:pt x="453" y="200"/>
                </a:lnTo>
                <a:lnTo>
                  <a:pt x="430" y="202"/>
                </a:lnTo>
                <a:lnTo>
                  <a:pt x="408" y="205"/>
                </a:lnTo>
                <a:lnTo>
                  <a:pt x="387" y="209"/>
                </a:lnTo>
                <a:lnTo>
                  <a:pt x="368" y="212"/>
                </a:lnTo>
                <a:lnTo>
                  <a:pt x="349" y="214"/>
                </a:lnTo>
                <a:lnTo>
                  <a:pt x="329" y="219"/>
                </a:lnTo>
                <a:lnTo>
                  <a:pt x="313" y="224"/>
                </a:lnTo>
                <a:lnTo>
                  <a:pt x="296" y="226"/>
                </a:lnTo>
                <a:lnTo>
                  <a:pt x="282" y="229"/>
                </a:lnTo>
                <a:lnTo>
                  <a:pt x="265" y="233"/>
                </a:lnTo>
                <a:lnTo>
                  <a:pt x="251" y="236"/>
                </a:lnTo>
                <a:lnTo>
                  <a:pt x="239" y="238"/>
                </a:lnTo>
                <a:lnTo>
                  <a:pt x="227" y="240"/>
                </a:lnTo>
                <a:lnTo>
                  <a:pt x="215" y="240"/>
                </a:lnTo>
                <a:lnTo>
                  <a:pt x="203" y="243"/>
                </a:lnTo>
                <a:lnTo>
                  <a:pt x="194" y="243"/>
                </a:lnTo>
                <a:lnTo>
                  <a:pt x="184" y="245"/>
                </a:lnTo>
                <a:lnTo>
                  <a:pt x="174" y="245"/>
                </a:lnTo>
                <a:lnTo>
                  <a:pt x="167" y="245"/>
                </a:lnTo>
                <a:lnTo>
                  <a:pt x="160" y="245"/>
                </a:lnTo>
                <a:lnTo>
                  <a:pt x="153" y="245"/>
                </a:lnTo>
                <a:lnTo>
                  <a:pt x="146" y="245"/>
                </a:lnTo>
                <a:lnTo>
                  <a:pt x="139" y="243"/>
                </a:lnTo>
                <a:lnTo>
                  <a:pt x="132" y="240"/>
                </a:lnTo>
                <a:lnTo>
                  <a:pt x="122" y="236"/>
                </a:lnTo>
                <a:lnTo>
                  <a:pt x="113" y="231"/>
                </a:lnTo>
                <a:lnTo>
                  <a:pt x="103" y="226"/>
                </a:lnTo>
                <a:lnTo>
                  <a:pt x="93" y="221"/>
                </a:lnTo>
                <a:lnTo>
                  <a:pt x="84" y="214"/>
                </a:lnTo>
                <a:lnTo>
                  <a:pt x="72" y="207"/>
                </a:lnTo>
                <a:lnTo>
                  <a:pt x="60" y="200"/>
                </a:lnTo>
                <a:lnTo>
                  <a:pt x="51" y="193"/>
                </a:lnTo>
                <a:lnTo>
                  <a:pt x="39" y="183"/>
                </a:lnTo>
                <a:lnTo>
                  <a:pt x="27" y="174"/>
                </a:lnTo>
                <a:lnTo>
                  <a:pt x="12" y="164"/>
                </a:lnTo>
                <a:lnTo>
                  <a:pt x="0" y="15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49" name="Freeform 49"/>
          <p:cNvSpPr>
            <a:spLocks noChangeArrowheads="1"/>
          </p:cNvSpPr>
          <p:nvPr/>
        </p:nvSpPr>
        <p:spPr bwMode="auto">
          <a:xfrm>
            <a:off x="6992938" y="1379538"/>
            <a:ext cx="138112" cy="319087"/>
          </a:xfrm>
          <a:custGeom>
            <a:avLst/>
            <a:gdLst>
              <a:gd name="T0" fmla="*/ 2147483646 w 217"/>
              <a:gd name="T1" fmla="*/ 2147483646 h 502"/>
              <a:gd name="T2" fmla="*/ 2147483646 w 217"/>
              <a:gd name="T3" fmla="*/ 2147483646 h 502"/>
              <a:gd name="T4" fmla="*/ 2147483646 w 217"/>
              <a:gd name="T5" fmla="*/ 2147483646 h 502"/>
              <a:gd name="T6" fmla="*/ 2147483646 w 217"/>
              <a:gd name="T7" fmla="*/ 2147483646 h 502"/>
              <a:gd name="T8" fmla="*/ 2147483646 w 217"/>
              <a:gd name="T9" fmla="*/ 2147483646 h 502"/>
              <a:gd name="T10" fmla="*/ 2147483646 w 217"/>
              <a:gd name="T11" fmla="*/ 2147483646 h 502"/>
              <a:gd name="T12" fmla="*/ 2147483646 w 217"/>
              <a:gd name="T13" fmla="*/ 2147483646 h 502"/>
              <a:gd name="T14" fmla="*/ 2147483646 w 217"/>
              <a:gd name="T15" fmla="*/ 2147483646 h 502"/>
              <a:gd name="T16" fmla="*/ 2147483646 w 217"/>
              <a:gd name="T17" fmla="*/ 2147483646 h 502"/>
              <a:gd name="T18" fmla="*/ 2147483646 w 217"/>
              <a:gd name="T19" fmla="*/ 2147483646 h 502"/>
              <a:gd name="T20" fmla="*/ 2147483646 w 217"/>
              <a:gd name="T21" fmla="*/ 2147483646 h 502"/>
              <a:gd name="T22" fmla="*/ 2147483646 w 217"/>
              <a:gd name="T23" fmla="*/ 2147483646 h 502"/>
              <a:gd name="T24" fmla="*/ 2147483646 w 217"/>
              <a:gd name="T25" fmla="*/ 2147483646 h 502"/>
              <a:gd name="T26" fmla="*/ 2147483646 w 217"/>
              <a:gd name="T27" fmla="*/ 2147483646 h 502"/>
              <a:gd name="T28" fmla="*/ 2147483646 w 217"/>
              <a:gd name="T29" fmla="*/ 2147483646 h 502"/>
              <a:gd name="T30" fmla="*/ 2147483646 w 217"/>
              <a:gd name="T31" fmla="*/ 2147483646 h 502"/>
              <a:gd name="T32" fmla="*/ 2147483646 w 217"/>
              <a:gd name="T33" fmla="*/ 2147483646 h 502"/>
              <a:gd name="T34" fmla="*/ 0 w 217"/>
              <a:gd name="T35" fmla="*/ 2147483646 h 502"/>
              <a:gd name="T36" fmla="*/ 2147483646 w 217"/>
              <a:gd name="T37" fmla="*/ 2147483646 h 502"/>
              <a:gd name="T38" fmla="*/ 2147483646 w 217"/>
              <a:gd name="T39" fmla="*/ 2147483646 h 502"/>
              <a:gd name="T40" fmla="*/ 2147483646 w 217"/>
              <a:gd name="T41" fmla="*/ 2147483646 h 502"/>
              <a:gd name="T42" fmla="*/ 2147483646 w 217"/>
              <a:gd name="T43" fmla="*/ 2147483646 h 502"/>
              <a:gd name="T44" fmla="*/ 2147483646 w 217"/>
              <a:gd name="T45" fmla="*/ 2147483646 h 502"/>
              <a:gd name="T46" fmla="*/ 2147483646 w 217"/>
              <a:gd name="T47" fmla="*/ 2147483646 h 502"/>
              <a:gd name="T48" fmla="*/ 2147483646 w 217"/>
              <a:gd name="T49" fmla="*/ 2147483646 h 502"/>
              <a:gd name="T50" fmla="*/ 2147483646 w 217"/>
              <a:gd name="T51" fmla="*/ 2147483646 h 502"/>
              <a:gd name="T52" fmla="*/ 2147483646 w 217"/>
              <a:gd name="T53" fmla="*/ 2147483646 h 502"/>
              <a:gd name="T54" fmla="*/ 2147483646 w 217"/>
              <a:gd name="T55" fmla="*/ 2147483646 h 502"/>
              <a:gd name="T56" fmla="*/ 2147483646 w 217"/>
              <a:gd name="T57" fmla="*/ 2147483646 h 502"/>
              <a:gd name="T58" fmla="*/ 2147483646 w 217"/>
              <a:gd name="T59" fmla="*/ 2147483646 h 502"/>
              <a:gd name="T60" fmla="*/ 2147483646 w 217"/>
              <a:gd name="T61" fmla="*/ 2147483646 h 502"/>
              <a:gd name="T62" fmla="*/ 2147483646 w 217"/>
              <a:gd name="T63" fmla="*/ 2147483646 h 502"/>
              <a:gd name="T64" fmla="*/ 2147483646 w 217"/>
              <a:gd name="T65" fmla="*/ 2147483646 h 502"/>
              <a:gd name="T66" fmla="*/ 2147483646 w 217"/>
              <a:gd name="T67" fmla="*/ 0 h 502"/>
              <a:gd name="T68" fmla="*/ 2147483646 w 217"/>
              <a:gd name="T69" fmla="*/ 2147483646 h 502"/>
              <a:gd name="T70" fmla="*/ 2147483646 w 217"/>
              <a:gd name="T71" fmla="*/ 2147483646 h 502"/>
              <a:gd name="T72" fmla="*/ 2147483646 w 217"/>
              <a:gd name="T73" fmla="*/ 2147483646 h 502"/>
              <a:gd name="T74" fmla="*/ 2147483646 w 217"/>
              <a:gd name="T75" fmla="*/ 2147483646 h 502"/>
              <a:gd name="T76" fmla="*/ 2147483646 w 217"/>
              <a:gd name="T77" fmla="*/ 2147483646 h 502"/>
              <a:gd name="T78" fmla="*/ 2147483646 w 217"/>
              <a:gd name="T79" fmla="*/ 2147483646 h 502"/>
              <a:gd name="T80" fmla="*/ 2147483646 w 217"/>
              <a:gd name="T81" fmla="*/ 2147483646 h 502"/>
              <a:gd name="T82" fmla="*/ 2147483646 w 217"/>
              <a:gd name="T83" fmla="*/ 2147483646 h 502"/>
              <a:gd name="T84" fmla="*/ 2147483646 w 217"/>
              <a:gd name="T85" fmla="*/ 2147483646 h 502"/>
              <a:gd name="T86" fmla="*/ 2147483646 w 217"/>
              <a:gd name="T87" fmla="*/ 2147483646 h 502"/>
              <a:gd name="T88" fmla="*/ 2147483646 w 217"/>
              <a:gd name="T89" fmla="*/ 2147483646 h 502"/>
              <a:gd name="T90" fmla="*/ 2147483646 w 217"/>
              <a:gd name="T91" fmla="*/ 2147483646 h 502"/>
              <a:gd name="T92" fmla="*/ 2147483646 w 217"/>
              <a:gd name="T93" fmla="*/ 2147483646 h 502"/>
              <a:gd name="T94" fmla="*/ 2147483646 w 217"/>
              <a:gd name="T95" fmla="*/ 2147483646 h 502"/>
              <a:gd name="T96" fmla="*/ 2147483646 w 217"/>
              <a:gd name="T97" fmla="*/ 2147483646 h 502"/>
              <a:gd name="T98" fmla="*/ 2147483646 w 217"/>
              <a:gd name="T99" fmla="*/ 2147483646 h 50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7"/>
              <a:gd name="T151" fmla="*/ 0 h 502"/>
              <a:gd name="T152" fmla="*/ 217 w 217"/>
              <a:gd name="T153" fmla="*/ 502 h 50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7" h="502">
                <a:moveTo>
                  <a:pt x="217" y="164"/>
                </a:moveTo>
                <a:lnTo>
                  <a:pt x="217" y="171"/>
                </a:lnTo>
                <a:lnTo>
                  <a:pt x="215" y="178"/>
                </a:lnTo>
                <a:lnTo>
                  <a:pt x="212" y="190"/>
                </a:lnTo>
                <a:lnTo>
                  <a:pt x="208" y="202"/>
                </a:lnTo>
                <a:lnTo>
                  <a:pt x="201" y="217"/>
                </a:lnTo>
                <a:lnTo>
                  <a:pt x="193" y="233"/>
                </a:lnTo>
                <a:lnTo>
                  <a:pt x="186" y="252"/>
                </a:lnTo>
                <a:lnTo>
                  <a:pt x="177" y="271"/>
                </a:lnTo>
                <a:lnTo>
                  <a:pt x="165" y="293"/>
                </a:lnTo>
                <a:lnTo>
                  <a:pt x="153" y="316"/>
                </a:lnTo>
                <a:lnTo>
                  <a:pt x="139" y="343"/>
                </a:lnTo>
                <a:lnTo>
                  <a:pt x="124" y="371"/>
                </a:lnTo>
                <a:lnTo>
                  <a:pt x="110" y="400"/>
                </a:lnTo>
                <a:lnTo>
                  <a:pt x="93" y="433"/>
                </a:lnTo>
                <a:lnTo>
                  <a:pt x="77" y="466"/>
                </a:lnTo>
                <a:lnTo>
                  <a:pt x="57" y="502"/>
                </a:lnTo>
                <a:lnTo>
                  <a:pt x="0" y="502"/>
                </a:lnTo>
                <a:lnTo>
                  <a:pt x="7" y="459"/>
                </a:lnTo>
                <a:lnTo>
                  <a:pt x="12" y="419"/>
                </a:lnTo>
                <a:lnTo>
                  <a:pt x="17" y="378"/>
                </a:lnTo>
                <a:lnTo>
                  <a:pt x="24" y="340"/>
                </a:lnTo>
                <a:lnTo>
                  <a:pt x="29" y="302"/>
                </a:lnTo>
                <a:lnTo>
                  <a:pt x="34" y="269"/>
                </a:lnTo>
                <a:lnTo>
                  <a:pt x="38" y="236"/>
                </a:lnTo>
                <a:lnTo>
                  <a:pt x="41" y="202"/>
                </a:lnTo>
                <a:lnTo>
                  <a:pt x="46" y="171"/>
                </a:lnTo>
                <a:lnTo>
                  <a:pt x="48" y="143"/>
                </a:lnTo>
                <a:lnTo>
                  <a:pt x="50" y="114"/>
                </a:lnTo>
                <a:lnTo>
                  <a:pt x="53" y="90"/>
                </a:lnTo>
                <a:lnTo>
                  <a:pt x="55" y="64"/>
                </a:lnTo>
                <a:lnTo>
                  <a:pt x="57" y="41"/>
                </a:lnTo>
                <a:lnTo>
                  <a:pt x="57" y="19"/>
                </a:lnTo>
                <a:lnTo>
                  <a:pt x="57" y="0"/>
                </a:lnTo>
                <a:lnTo>
                  <a:pt x="77" y="12"/>
                </a:lnTo>
                <a:lnTo>
                  <a:pt x="93" y="26"/>
                </a:lnTo>
                <a:lnTo>
                  <a:pt x="110" y="38"/>
                </a:lnTo>
                <a:lnTo>
                  <a:pt x="127" y="50"/>
                </a:lnTo>
                <a:lnTo>
                  <a:pt x="141" y="62"/>
                </a:lnTo>
                <a:lnTo>
                  <a:pt x="153" y="74"/>
                </a:lnTo>
                <a:lnTo>
                  <a:pt x="165" y="83"/>
                </a:lnTo>
                <a:lnTo>
                  <a:pt x="177" y="95"/>
                </a:lnTo>
                <a:lnTo>
                  <a:pt x="186" y="105"/>
                </a:lnTo>
                <a:lnTo>
                  <a:pt x="193" y="114"/>
                </a:lnTo>
                <a:lnTo>
                  <a:pt x="201" y="124"/>
                </a:lnTo>
                <a:lnTo>
                  <a:pt x="208" y="133"/>
                </a:lnTo>
                <a:lnTo>
                  <a:pt x="212" y="140"/>
                </a:lnTo>
                <a:lnTo>
                  <a:pt x="215" y="150"/>
                </a:lnTo>
                <a:lnTo>
                  <a:pt x="217" y="157"/>
                </a:lnTo>
                <a:lnTo>
                  <a:pt x="217" y="16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50" name="Freeform 50"/>
          <p:cNvSpPr>
            <a:spLocks noChangeArrowheads="1"/>
          </p:cNvSpPr>
          <p:nvPr/>
        </p:nvSpPr>
        <p:spPr bwMode="auto">
          <a:xfrm>
            <a:off x="6829425" y="1666875"/>
            <a:ext cx="98425" cy="611188"/>
          </a:xfrm>
          <a:custGeom>
            <a:avLst/>
            <a:gdLst>
              <a:gd name="T0" fmla="*/ 2147483646 w 155"/>
              <a:gd name="T1" fmla="*/ 2147483646 h 963"/>
              <a:gd name="T2" fmla="*/ 2147483646 w 155"/>
              <a:gd name="T3" fmla="*/ 2147483646 h 963"/>
              <a:gd name="T4" fmla="*/ 0 w 155"/>
              <a:gd name="T5" fmla="*/ 2147483646 h 963"/>
              <a:gd name="T6" fmla="*/ 2147483646 w 155"/>
              <a:gd name="T7" fmla="*/ 2147483646 h 963"/>
              <a:gd name="T8" fmla="*/ 2147483646 w 155"/>
              <a:gd name="T9" fmla="*/ 0 h 963"/>
              <a:gd name="T10" fmla="*/ 2147483646 w 155"/>
              <a:gd name="T11" fmla="*/ 0 h 963"/>
              <a:gd name="T12" fmla="*/ 2147483646 w 155"/>
              <a:gd name="T13" fmla="*/ 0 h 963"/>
              <a:gd name="T14" fmla="*/ 2147483646 w 155"/>
              <a:gd name="T15" fmla="*/ 2147483646 h 963"/>
              <a:gd name="T16" fmla="*/ 2147483646 w 155"/>
              <a:gd name="T17" fmla="*/ 2147483646 h 963"/>
              <a:gd name="T18" fmla="*/ 2147483646 w 155"/>
              <a:gd name="T19" fmla="*/ 2147483646 h 963"/>
              <a:gd name="T20" fmla="*/ 2147483646 w 155"/>
              <a:gd name="T21" fmla="*/ 2147483646 h 963"/>
              <a:gd name="T22" fmla="*/ 2147483646 w 155"/>
              <a:gd name="T23" fmla="*/ 2147483646 h 963"/>
              <a:gd name="T24" fmla="*/ 2147483646 w 155"/>
              <a:gd name="T25" fmla="*/ 2147483646 h 963"/>
              <a:gd name="T26" fmla="*/ 2147483646 w 155"/>
              <a:gd name="T27" fmla="*/ 2147483646 h 963"/>
              <a:gd name="T28" fmla="*/ 2147483646 w 155"/>
              <a:gd name="T29" fmla="*/ 2147483646 h 963"/>
              <a:gd name="T30" fmla="*/ 2147483646 w 155"/>
              <a:gd name="T31" fmla="*/ 2147483646 h 963"/>
              <a:gd name="T32" fmla="*/ 2147483646 w 155"/>
              <a:gd name="T33" fmla="*/ 2147483646 h 963"/>
              <a:gd name="T34" fmla="*/ 2147483646 w 155"/>
              <a:gd name="T35" fmla="*/ 2147483646 h 963"/>
              <a:gd name="T36" fmla="*/ 2147483646 w 155"/>
              <a:gd name="T37" fmla="*/ 2147483646 h 963"/>
              <a:gd name="T38" fmla="*/ 2147483646 w 155"/>
              <a:gd name="T39" fmla="*/ 2147483646 h 963"/>
              <a:gd name="T40" fmla="*/ 2147483646 w 155"/>
              <a:gd name="T41" fmla="*/ 2147483646 h 963"/>
              <a:gd name="T42" fmla="*/ 2147483646 w 155"/>
              <a:gd name="T43" fmla="*/ 2147483646 h 963"/>
              <a:gd name="T44" fmla="*/ 2147483646 w 155"/>
              <a:gd name="T45" fmla="*/ 2147483646 h 963"/>
              <a:gd name="T46" fmla="*/ 2147483646 w 155"/>
              <a:gd name="T47" fmla="*/ 2147483646 h 963"/>
              <a:gd name="T48" fmla="*/ 2147483646 w 155"/>
              <a:gd name="T49" fmla="*/ 2147483646 h 963"/>
              <a:gd name="T50" fmla="*/ 2147483646 w 155"/>
              <a:gd name="T51" fmla="*/ 2147483646 h 963"/>
              <a:gd name="T52" fmla="*/ 2147483646 w 155"/>
              <a:gd name="T53" fmla="*/ 2147483646 h 963"/>
              <a:gd name="T54" fmla="*/ 2147483646 w 155"/>
              <a:gd name="T55" fmla="*/ 2147483646 h 963"/>
              <a:gd name="T56" fmla="*/ 2147483646 w 155"/>
              <a:gd name="T57" fmla="*/ 2147483646 h 963"/>
              <a:gd name="T58" fmla="*/ 2147483646 w 155"/>
              <a:gd name="T59" fmla="*/ 2147483646 h 963"/>
              <a:gd name="T60" fmla="*/ 2147483646 w 155"/>
              <a:gd name="T61" fmla="*/ 2147483646 h 963"/>
              <a:gd name="T62" fmla="*/ 2147483646 w 155"/>
              <a:gd name="T63" fmla="*/ 2147483646 h 963"/>
              <a:gd name="T64" fmla="*/ 2147483646 w 155"/>
              <a:gd name="T65" fmla="*/ 2147483646 h 963"/>
              <a:gd name="T66" fmla="*/ 2147483646 w 155"/>
              <a:gd name="T67" fmla="*/ 2147483646 h 963"/>
              <a:gd name="T68" fmla="*/ 2147483646 w 155"/>
              <a:gd name="T69" fmla="*/ 2147483646 h 963"/>
              <a:gd name="T70" fmla="*/ 2147483646 w 155"/>
              <a:gd name="T71" fmla="*/ 2147483646 h 963"/>
              <a:gd name="T72" fmla="*/ 2147483646 w 155"/>
              <a:gd name="T73" fmla="*/ 2147483646 h 963"/>
              <a:gd name="T74" fmla="*/ 2147483646 w 155"/>
              <a:gd name="T75" fmla="*/ 2147483646 h 963"/>
              <a:gd name="T76" fmla="*/ 2147483646 w 155"/>
              <a:gd name="T77" fmla="*/ 2147483646 h 963"/>
              <a:gd name="T78" fmla="*/ 2147483646 w 155"/>
              <a:gd name="T79" fmla="*/ 2147483646 h 963"/>
              <a:gd name="T80" fmla="*/ 2147483646 w 155"/>
              <a:gd name="T81" fmla="*/ 2147483646 h 963"/>
              <a:gd name="T82" fmla="*/ 2147483646 w 155"/>
              <a:gd name="T83" fmla="*/ 2147483646 h 963"/>
              <a:gd name="T84" fmla="*/ 2147483646 w 155"/>
              <a:gd name="T85" fmla="*/ 2147483646 h 963"/>
              <a:gd name="T86" fmla="*/ 2147483646 w 155"/>
              <a:gd name="T87" fmla="*/ 2147483646 h 963"/>
              <a:gd name="T88" fmla="*/ 2147483646 w 155"/>
              <a:gd name="T89" fmla="*/ 2147483646 h 963"/>
              <a:gd name="T90" fmla="*/ 2147483646 w 155"/>
              <a:gd name="T91" fmla="*/ 2147483646 h 963"/>
              <a:gd name="T92" fmla="*/ 2147483646 w 155"/>
              <a:gd name="T93" fmla="*/ 2147483646 h 963"/>
              <a:gd name="T94" fmla="*/ 2147483646 w 155"/>
              <a:gd name="T95" fmla="*/ 2147483646 h 963"/>
              <a:gd name="T96" fmla="*/ 2147483646 w 155"/>
              <a:gd name="T97" fmla="*/ 2147483646 h 963"/>
              <a:gd name="T98" fmla="*/ 2147483646 w 155"/>
              <a:gd name="T99" fmla="*/ 2147483646 h 963"/>
              <a:gd name="T100" fmla="*/ 2147483646 w 155"/>
              <a:gd name="T101" fmla="*/ 2147483646 h 963"/>
              <a:gd name="T102" fmla="*/ 2147483646 w 155"/>
              <a:gd name="T103" fmla="*/ 2147483646 h 963"/>
              <a:gd name="T104" fmla="*/ 2147483646 w 155"/>
              <a:gd name="T105" fmla="*/ 2147483646 h 963"/>
              <a:gd name="T106" fmla="*/ 2147483646 w 155"/>
              <a:gd name="T107" fmla="*/ 2147483646 h 963"/>
              <a:gd name="T108" fmla="*/ 2147483646 w 155"/>
              <a:gd name="T109" fmla="*/ 2147483646 h 963"/>
              <a:gd name="T110" fmla="*/ 2147483646 w 155"/>
              <a:gd name="T111" fmla="*/ 2147483646 h 963"/>
              <a:gd name="T112" fmla="*/ 2147483646 w 155"/>
              <a:gd name="T113" fmla="*/ 2147483646 h 963"/>
              <a:gd name="T114" fmla="*/ 2147483646 w 155"/>
              <a:gd name="T115" fmla="*/ 2147483646 h 963"/>
              <a:gd name="T116" fmla="*/ 2147483646 w 155"/>
              <a:gd name="T117" fmla="*/ 2147483646 h 963"/>
              <a:gd name="T118" fmla="*/ 2147483646 w 155"/>
              <a:gd name="T119" fmla="*/ 2147483646 h 963"/>
              <a:gd name="T120" fmla="*/ 2147483646 w 155"/>
              <a:gd name="T121" fmla="*/ 2147483646 h 963"/>
              <a:gd name="T122" fmla="*/ 2147483646 w 155"/>
              <a:gd name="T123" fmla="*/ 2147483646 h 96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5"/>
              <a:gd name="T187" fmla="*/ 0 h 963"/>
              <a:gd name="T188" fmla="*/ 155 w 155"/>
              <a:gd name="T189" fmla="*/ 963 h 96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5" h="963">
                <a:moveTo>
                  <a:pt x="16" y="86"/>
                </a:moveTo>
                <a:lnTo>
                  <a:pt x="9" y="59"/>
                </a:lnTo>
                <a:lnTo>
                  <a:pt x="5" y="48"/>
                </a:lnTo>
                <a:lnTo>
                  <a:pt x="2" y="36"/>
                </a:lnTo>
                <a:lnTo>
                  <a:pt x="0" y="26"/>
                </a:lnTo>
                <a:lnTo>
                  <a:pt x="0" y="17"/>
                </a:lnTo>
                <a:lnTo>
                  <a:pt x="2" y="9"/>
                </a:lnTo>
                <a:lnTo>
                  <a:pt x="5" y="5"/>
                </a:lnTo>
                <a:lnTo>
                  <a:pt x="7" y="2"/>
                </a:lnTo>
                <a:lnTo>
                  <a:pt x="12" y="0"/>
                </a:lnTo>
                <a:lnTo>
                  <a:pt x="16" y="0"/>
                </a:lnTo>
                <a:lnTo>
                  <a:pt x="21" y="0"/>
                </a:lnTo>
                <a:lnTo>
                  <a:pt x="26" y="0"/>
                </a:lnTo>
                <a:lnTo>
                  <a:pt x="33" y="0"/>
                </a:lnTo>
                <a:lnTo>
                  <a:pt x="40" y="0"/>
                </a:lnTo>
                <a:lnTo>
                  <a:pt x="50" y="2"/>
                </a:lnTo>
                <a:lnTo>
                  <a:pt x="59" y="5"/>
                </a:lnTo>
                <a:lnTo>
                  <a:pt x="69" y="7"/>
                </a:lnTo>
                <a:lnTo>
                  <a:pt x="81" y="9"/>
                </a:lnTo>
                <a:lnTo>
                  <a:pt x="93" y="12"/>
                </a:lnTo>
                <a:lnTo>
                  <a:pt x="107" y="14"/>
                </a:lnTo>
                <a:lnTo>
                  <a:pt x="121" y="19"/>
                </a:lnTo>
                <a:lnTo>
                  <a:pt x="138" y="24"/>
                </a:lnTo>
                <a:lnTo>
                  <a:pt x="155" y="26"/>
                </a:lnTo>
                <a:lnTo>
                  <a:pt x="155" y="69"/>
                </a:lnTo>
                <a:lnTo>
                  <a:pt x="155" y="109"/>
                </a:lnTo>
                <a:lnTo>
                  <a:pt x="155" y="150"/>
                </a:lnTo>
                <a:lnTo>
                  <a:pt x="155" y="190"/>
                </a:lnTo>
                <a:lnTo>
                  <a:pt x="152" y="228"/>
                </a:lnTo>
                <a:lnTo>
                  <a:pt x="152" y="264"/>
                </a:lnTo>
                <a:lnTo>
                  <a:pt x="152" y="300"/>
                </a:lnTo>
                <a:lnTo>
                  <a:pt x="152" y="333"/>
                </a:lnTo>
                <a:lnTo>
                  <a:pt x="152" y="369"/>
                </a:lnTo>
                <a:lnTo>
                  <a:pt x="150" y="399"/>
                </a:lnTo>
                <a:lnTo>
                  <a:pt x="150" y="430"/>
                </a:lnTo>
                <a:lnTo>
                  <a:pt x="150" y="461"/>
                </a:lnTo>
                <a:lnTo>
                  <a:pt x="150" y="490"/>
                </a:lnTo>
                <a:lnTo>
                  <a:pt x="148" y="518"/>
                </a:lnTo>
                <a:lnTo>
                  <a:pt x="148" y="545"/>
                </a:lnTo>
                <a:lnTo>
                  <a:pt x="148" y="571"/>
                </a:lnTo>
                <a:lnTo>
                  <a:pt x="145" y="595"/>
                </a:lnTo>
                <a:lnTo>
                  <a:pt x="145" y="618"/>
                </a:lnTo>
                <a:lnTo>
                  <a:pt x="145" y="642"/>
                </a:lnTo>
                <a:lnTo>
                  <a:pt x="143" y="663"/>
                </a:lnTo>
                <a:lnTo>
                  <a:pt x="143" y="682"/>
                </a:lnTo>
                <a:lnTo>
                  <a:pt x="140" y="702"/>
                </a:lnTo>
                <a:lnTo>
                  <a:pt x="140" y="721"/>
                </a:lnTo>
                <a:lnTo>
                  <a:pt x="140" y="737"/>
                </a:lnTo>
                <a:lnTo>
                  <a:pt x="138" y="754"/>
                </a:lnTo>
                <a:lnTo>
                  <a:pt x="138" y="768"/>
                </a:lnTo>
                <a:lnTo>
                  <a:pt x="136" y="782"/>
                </a:lnTo>
                <a:lnTo>
                  <a:pt x="136" y="794"/>
                </a:lnTo>
                <a:lnTo>
                  <a:pt x="133" y="806"/>
                </a:lnTo>
                <a:lnTo>
                  <a:pt x="133" y="816"/>
                </a:lnTo>
                <a:lnTo>
                  <a:pt x="133" y="825"/>
                </a:lnTo>
                <a:lnTo>
                  <a:pt x="131" y="835"/>
                </a:lnTo>
                <a:lnTo>
                  <a:pt x="126" y="849"/>
                </a:lnTo>
                <a:lnTo>
                  <a:pt x="124" y="863"/>
                </a:lnTo>
                <a:lnTo>
                  <a:pt x="119" y="878"/>
                </a:lnTo>
                <a:lnTo>
                  <a:pt x="117" y="889"/>
                </a:lnTo>
                <a:lnTo>
                  <a:pt x="112" y="901"/>
                </a:lnTo>
                <a:lnTo>
                  <a:pt x="109" y="911"/>
                </a:lnTo>
                <a:lnTo>
                  <a:pt x="107" y="920"/>
                </a:lnTo>
                <a:lnTo>
                  <a:pt x="105" y="930"/>
                </a:lnTo>
                <a:lnTo>
                  <a:pt x="102" y="937"/>
                </a:lnTo>
                <a:lnTo>
                  <a:pt x="100" y="944"/>
                </a:lnTo>
                <a:lnTo>
                  <a:pt x="98" y="949"/>
                </a:lnTo>
                <a:lnTo>
                  <a:pt x="95" y="954"/>
                </a:lnTo>
                <a:lnTo>
                  <a:pt x="93" y="958"/>
                </a:lnTo>
                <a:lnTo>
                  <a:pt x="90" y="961"/>
                </a:lnTo>
                <a:lnTo>
                  <a:pt x="88" y="963"/>
                </a:lnTo>
                <a:lnTo>
                  <a:pt x="86" y="963"/>
                </a:lnTo>
                <a:lnTo>
                  <a:pt x="81" y="961"/>
                </a:lnTo>
                <a:lnTo>
                  <a:pt x="74" y="958"/>
                </a:lnTo>
                <a:lnTo>
                  <a:pt x="69" y="954"/>
                </a:lnTo>
                <a:lnTo>
                  <a:pt x="62" y="944"/>
                </a:lnTo>
                <a:lnTo>
                  <a:pt x="52" y="935"/>
                </a:lnTo>
                <a:lnTo>
                  <a:pt x="45" y="923"/>
                </a:lnTo>
                <a:lnTo>
                  <a:pt x="36" y="908"/>
                </a:lnTo>
                <a:lnTo>
                  <a:pt x="28" y="892"/>
                </a:lnTo>
                <a:lnTo>
                  <a:pt x="24" y="885"/>
                </a:lnTo>
                <a:lnTo>
                  <a:pt x="21" y="878"/>
                </a:lnTo>
                <a:lnTo>
                  <a:pt x="19" y="868"/>
                </a:lnTo>
                <a:lnTo>
                  <a:pt x="14" y="861"/>
                </a:lnTo>
                <a:lnTo>
                  <a:pt x="14" y="849"/>
                </a:lnTo>
                <a:lnTo>
                  <a:pt x="12" y="839"/>
                </a:lnTo>
                <a:lnTo>
                  <a:pt x="9" y="828"/>
                </a:lnTo>
                <a:lnTo>
                  <a:pt x="9" y="816"/>
                </a:lnTo>
                <a:lnTo>
                  <a:pt x="9" y="792"/>
                </a:lnTo>
                <a:lnTo>
                  <a:pt x="9" y="763"/>
                </a:lnTo>
                <a:lnTo>
                  <a:pt x="12" y="735"/>
                </a:lnTo>
                <a:lnTo>
                  <a:pt x="16" y="706"/>
                </a:lnTo>
                <a:lnTo>
                  <a:pt x="19" y="690"/>
                </a:lnTo>
                <a:lnTo>
                  <a:pt x="21" y="673"/>
                </a:lnTo>
                <a:lnTo>
                  <a:pt x="24" y="656"/>
                </a:lnTo>
                <a:lnTo>
                  <a:pt x="26" y="637"/>
                </a:lnTo>
                <a:lnTo>
                  <a:pt x="26" y="618"/>
                </a:lnTo>
                <a:lnTo>
                  <a:pt x="28" y="599"/>
                </a:lnTo>
                <a:lnTo>
                  <a:pt x="31" y="578"/>
                </a:lnTo>
                <a:lnTo>
                  <a:pt x="33" y="556"/>
                </a:lnTo>
                <a:lnTo>
                  <a:pt x="33" y="535"/>
                </a:lnTo>
                <a:lnTo>
                  <a:pt x="36" y="511"/>
                </a:lnTo>
                <a:lnTo>
                  <a:pt x="36" y="487"/>
                </a:lnTo>
                <a:lnTo>
                  <a:pt x="38" y="461"/>
                </a:lnTo>
                <a:lnTo>
                  <a:pt x="38" y="435"/>
                </a:lnTo>
                <a:lnTo>
                  <a:pt x="38" y="409"/>
                </a:lnTo>
                <a:lnTo>
                  <a:pt x="40" y="383"/>
                </a:lnTo>
                <a:lnTo>
                  <a:pt x="40" y="354"/>
                </a:lnTo>
                <a:lnTo>
                  <a:pt x="40" y="326"/>
                </a:lnTo>
                <a:lnTo>
                  <a:pt x="38" y="300"/>
                </a:lnTo>
                <a:lnTo>
                  <a:pt x="38" y="276"/>
                </a:lnTo>
                <a:lnTo>
                  <a:pt x="38" y="252"/>
                </a:lnTo>
                <a:lnTo>
                  <a:pt x="36" y="231"/>
                </a:lnTo>
                <a:lnTo>
                  <a:pt x="36" y="212"/>
                </a:lnTo>
                <a:lnTo>
                  <a:pt x="33" y="193"/>
                </a:lnTo>
                <a:lnTo>
                  <a:pt x="33" y="176"/>
                </a:lnTo>
                <a:lnTo>
                  <a:pt x="31" y="159"/>
                </a:lnTo>
                <a:lnTo>
                  <a:pt x="28" y="145"/>
                </a:lnTo>
                <a:lnTo>
                  <a:pt x="26" y="133"/>
                </a:lnTo>
                <a:lnTo>
                  <a:pt x="26" y="121"/>
                </a:lnTo>
                <a:lnTo>
                  <a:pt x="24" y="109"/>
                </a:lnTo>
                <a:lnTo>
                  <a:pt x="21" y="100"/>
                </a:lnTo>
                <a:lnTo>
                  <a:pt x="19" y="93"/>
                </a:lnTo>
                <a:lnTo>
                  <a:pt x="16" y="8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51" name="Freeform 51"/>
          <p:cNvSpPr>
            <a:spLocks noChangeArrowheads="1"/>
          </p:cNvSpPr>
          <p:nvPr/>
        </p:nvSpPr>
        <p:spPr bwMode="auto">
          <a:xfrm>
            <a:off x="6877050" y="1585913"/>
            <a:ext cx="574675" cy="679450"/>
          </a:xfrm>
          <a:custGeom>
            <a:avLst/>
            <a:gdLst>
              <a:gd name="T0" fmla="*/ 2147483646 w 906"/>
              <a:gd name="T1" fmla="*/ 2147483646 h 1068"/>
              <a:gd name="T2" fmla="*/ 2147483646 w 906"/>
              <a:gd name="T3" fmla="*/ 2147483646 h 1068"/>
              <a:gd name="T4" fmla="*/ 2147483646 w 906"/>
              <a:gd name="T5" fmla="*/ 2147483646 h 1068"/>
              <a:gd name="T6" fmla="*/ 2147483646 w 906"/>
              <a:gd name="T7" fmla="*/ 2147483646 h 1068"/>
              <a:gd name="T8" fmla="*/ 2147483646 w 906"/>
              <a:gd name="T9" fmla="*/ 2147483646 h 1068"/>
              <a:gd name="T10" fmla="*/ 2147483646 w 906"/>
              <a:gd name="T11" fmla="*/ 2147483646 h 1068"/>
              <a:gd name="T12" fmla="*/ 2147483646 w 906"/>
              <a:gd name="T13" fmla="*/ 2147483646 h 1068"/>
              <a:gd name="T14" fmla="*/ 2147483646 w 906"/>
              <a:gd name="T15" fmla="*/ 2147483646 h 1068"/>
              <a:gd name="T16" fmla="*/ 2147483646 w 906"/>
              <a:gd name="T17" fmla="*/ 2147483646 h 1068"/>
              <a:gd name="T18" fmla="*/ 2147483646 w 906"/>
              <a:gd name="T19" fmla="*/ 2147483646 h 1068"/>
              <a:gd name="T20" fmla="*/ 2147483646 w 906"/>
              <a:gd name="T21" fmla="*/ 2147483646 h 1068"/>
              <a:gd name="T22" fmla="*/ 2147483646 w 906"/>
              <a:gd name="T23" fmla="*/ 2147483646 h 1068"/>
              <a:gd name="T24" fmla="*/ 2147483646 w 906"/>
              <a:gd name="T25" fmla="*/ 2147483646 h 1068"/>
              <a:gd name="T26" fmla="*/ 2147483646 w 906"/>
              <a:gd name="T27" fmla="*/ 2147483646 h 1068"/>
              <a:gd name="T28" fmla="*/ 2147483646 w 906"/>
              <a:gd name="T29" fmla="*/ 2147483646 h 1068"/>
              <a:gd name="T30" fmla="*/ 2147483646 w 906"/>
              <a:gd name="T31" fmla="*/ 2147483646 h 1068"/>
              <a:gd name="T32" fmla="*/ 2147483646 w 906"/>
              <a:gd name="T33" fmla="*/ 2147483646 h 1068"/>
              <a:gd name="T34" fmla="*/ 2147483646 w 906"/>
              <a:gd name="T35" fmla="*/ 2147483646 h 1068"/>
              <a:gd name="T36" fmla="*/ 2147483646 w 906"/>
              <a:gd name="T37" fmla="*/ 2147483646 h 1068"/>
              <a:gd name="T38" fmla="*/ 2147483646 w 906"/>
              <a:gd name="T39" fmla="*/ 2147483646 h 1068"/>
              <a:gd name="T40" fmla="*/ 2147483646 w 906"/>
              <a:gd name="T41" fmla="*/ 2147483646 h 1068"/>
              <a:gd name="T42" fmla="*/ 2147483646 w 906"/>
              <a:gd name="T43" fmla="*/ 2147483646 h 1068"/>
              <a:gd name="T44" fmla="*/ 2147483646 w 906"/>
              <a:gd name="T45" fmla="*/ 2147483646 h 1068"/>
              <a:gd name="T46" fmla="*/ 2147483646 w 906"/>
              <a:gd name="T47" fmla="*/ 2147483646 h 1068"/>
              <a:gd name="T48" fmla="*/ 2147483646 w 906"/>
              <a:gd name="T49" fmla="*/ 2147483646 h 1068"/>
              <a:gd name="T50" fmla="*/ 2147483646 w 906"/>
              <a:gd name="T51" fmla="*/ 2147483646 h 1068"/>
              <a:gd name="T52" fmla="*/ 2147483646 w 906"/>
              <a:gd name="T53" fmla="*/ 2147483646 h 1068"/>
              <a:gd name="T54" fmla="*/ 2147483646 w 906"/>
              <a:gd name="T55" fmla="*/ 2147483646 h 1068"/>
              <a:gd name="T56" fmla="*/ 2147483646 w 906"/>
              <a:gd name="T57" fmla="*/ 2147483646 h 1068"/>
              <a:gd name="T58" fmla="*/ 2147483646 w 906"/>
              <a:gd name="T59" fmla="*/ 2147483646 h 1068"/>
              <a:gd name="T60" fmla="*/ 2147483646 w 906"/>
              <a:gd name="T61" fmla="*/ 2147483646 h 1068"/>
              <a:gd name="T62" fmla="*/ 2147483646 w 906"/>
              <a:gd name="T63" fmla="*/ 2147483646 h 1068"/>
              <a:gd name="T64" fmla="*/ 2147483646 w 906"/>
              <a:gd name="T65" fmla="*/ 2147483646 h 1068"/>
              <a:gd name="T66" fmla="*/ 2147483646 w 906"/>
              <a:gd name="T67" fmla="*/ 2147483646 h 1068"/>
              <a:gd name="T68" fmla="*/ 2147483646 w 906"/>
              <a:gd name="T69" fmla="*/ 2147483646 h 1068"/>
              <a:gd name="T70" fmla="*/ 2147483646 w 906"/>
              <a:gd name="T71" fmla="*/ 2147483646 h 1068"/>
              <a:gd name="T72" fmla="*/ 2147483646 w 906"/>
              <a:gd name="T73" fmla="*/ 2147483646 h 1068"/>
              <a:gd name="T74" fmla="*/ 2147483646 w 906"/>
              <a:gd name="T75" fmla="*/ 2147483646 h 1068"/>
              <a:gd name="T76" fmla="*/ 2147483646 w 906"/>
              <a:gd name="T77" fmla="*/ 2147483646 h 1068"/>
              <a:gd name="T78" fmla="*/ 2147483646 w 906"/>
              <a:gd name="T79" fmla="*/ 2147483646 h 1068"/>
              <a:gd name="T80" fmla="*/ 2147483646 w 906"/>
              <a:gd name="T81" fmla="*/ 2147483646 h 1068"/>
              <a:gd name="T82" fmla="*/ 2147483646 w 906"/>
              <a:gd name="T83" fmla="*/ 2147483646 h 1068"/>
              <a:gd name="T84" fmla="*/ 2147483646 w 906"/>
              <a:gd name="T85" fmla="*/ 0 h 1068"/>
              <a:gd name="T86" fmla="*/ 2147483646 w 906"/>
              <a:gd name="T87" fmla="*/ 2147483646 h 1068"/>
              <a:gd name="T88" fmla="*/ 2147483646 w 906"/>
              <a:gd name="T89" fmla="*/ 2147483646 h 1068"/>
              <a:gd name="T90" fmla="*/ 2147483646 w 906"/>
              <a:gd name="T91" fmla="*/ 2147483646 h 1068"/>
              <a:gd name="T92" fmla="*/ 2147483646 w 906"/>
              <a:gd name="T93" fmla="*/ 2147483646 h 1068"/>
              <a:gd name="T94" fmla="*/ 2147483646 w 906"/>
              <a:gd name="T95" fmla="*/ 2147483646 h 10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906"/>
              <a:gd name="T145" fmla="*/ 0 h 1068"/>
              <a:gd name="T146" fmla="*/ 906 w 906"/>
              <a:gd name="T147" fmla="*/ 1068 h 10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906" h="1068">
                <a:moveTo>
                  <a:pt x="882" y="200"/>
                </a:moveTo>
                <a:lnTo>
                  <a:pt x="882" y="202"/>
                </a:lnTo>
                <a:lnTo>
                  <a:pt x="879" y="202"/>
                </a:lnTo>
                <a:lnTo>
                  <a:pt x="879" y="207"/>
                </a:lnTo>
                <a:lnTo>
                  <a:pt x="877" y="209"/>
                </a:lnTo>
                <a:lnTo>
                  <a:pt x="877" y="214"/>
                </a:lnTo>
                <a:lnTo>
                  <a:pt x="875" y="216"/>
                </a:lnTo>
                <a:lnTo>
                  <a:pt x="875" y="228"/>
                </a:lnTo>
                <a:lnTo>
                  <a:pt x="872" y="240"/>
                </a:lnTo>
                <a:lnTo>
                  <a:pt x="870" y="257"/>
                </a:lnTo>
                <a:lnTo>
                  <a:pt x="867" y="273"/>
                </a:lnTo>
                <a:lnTo>
                  <a:pt x="867" y="292"/>
                </a:lnTo>
                <a:lnTo>
                  <a:pt x="865" y="316"/>
                </a:lnTo>
                <a:lnTo>
                  <a:pt x="863" y="340"/>
                </a:lnTo>
                <a:lnTo>
                  <a:pt x="863" y="366"/>
                </a:lnTo>
                <a:lnTo>
                  <a:pt x="860" y="395"/>
                </a:lnTo>
                <a:lnTo>
                  <a:pt x="860" y="423"/>
                </a:lnTo>
                <a:lnTo>
                  <a:pt x="860" y="457"/>
                </a:lnTo>
                <a:lnTo>
                  <a:pt x="860" y="490"/>
                </a:lnTo>
                <a:lnTo>
                  <a:pt x="860" y="528"/>
                </a:lnTo>
                <a:lnTo>
                  <a:pt x="860" y="564"/>
                </a:lnTo>
                <a:lnTo>
                  <a:pt x="860" y="599"/>
                </a:lnTo>
                <a:lnTo>
                  <a:pt x="858" y="633"/>
                </a:lnTo>
                <a:lnTo>
                  <a:pt x="858" y="666"/>
                </a:lnTo>
                <a:lnTo>
                  <a:pt x="858" y="697"/>
                </a:lnTo>
                <a:lnTo>
                  <a:pt x="858" y="725"/>
                </a:lnTo>
                <a:lnTo>
                  <a:pt x="858" y="754"/>
                </a:lnTo>
                <a:lnTo>
                  <a:pt x="858" y="782"/>
                </a:lnTo>
                <a:lnTo>
                  <a:pt x="858" y="806"/>
                </a:lnTo>
                <a:lnTo>
                  <a:pt x="856" y="832"/>
                </a:lnTo>
                <a:lnTo>
                  <a:pt x="856" y="854"/>
                </a:lnTo>
                <a:lnTo>
                  <a:pt x="853" y="875"/>
                </a:lnTo>
                <a:lnTo>
                  <a:pt x="853" y="896"/>
                </a:lnTo>
                <a:lnTo>
                  <a:pt x="851" y="916"/>
                </a:lnTo>
                <a:lnTo>
                  <a:pt x="851" y="932"/>
                </a:lnTo>
                <a:lnTo>
                  <a:pt x="848" y="949"/>
                </a:lnTo>
                <a:lnTo>
                  <a:pt x="846" y="963"/>
                </a:lnTo>
                <a:lnTo>
                  <a:pt x="844" y="977"/>
                </a:lnTo>
                <a:lnTo>
                  <a:pt x="841" y="989"/>
                </a:lnTo>
                <a:lnTo>
                  <a:pt x="839" y="1001"/>
                </a:lnTo>
                <a:lnTo>
                  <a:pt x="836" y="1011"/>
                </a:lnTo>
                <a:lnTo>
                  <a:pt x="834" y="1020"/>
                </a:lnTo>
                <a:lnTo>
                  <a:pt x="832" y="1030"/>
                </a:lnTo>
                <a:lnTo>
                  <a:pt x="832" y="1037"/>
                </a:lnTo>
                <a:lnTo>
                  <a:pt x="829" y="1044"/>
                </a:lnTo>
                <a:lnTo>
                  <a:pt x="827" y="1049"/>
                </a:lnTo>
                <a:lnTo>
                  <a:pt x="825" y="1053"/>
                </a:lnTo>
                <a:lnTo>
                  <a:pt x="822" y="1058"/>
                </a:lnTo>
                <a:lnTo>
                  <a:pt x="820" y="1061"/>
                </a:lnTo>
                <a:lnTo>
                  <a:pt x="817" y="1063"/>
                </a:lnTo>
                <a:lnTo>
                  <a:pt x="815" y="1065"/>
                </a:lnTo>
                <a:lnTo>
                  <a:pt x="813" y="1065"/>
                </a:lnTo>
                <a:lnTo>
                  <a:pt x="810" y="1068"/>
                </a:lnTo>
                <a:lnTo>
                  <a:pt x="808" y="1068"/>
                </a:lnTo>
                <a:lnTo>
                  <a:pt x="805" y="1068"/>
                </a:lnTo>
                <a:lnTo>
                  <a:pt x="803" y="1065"/>
                </a:lnTo>
                <a:lnTo>
                  <a:pt x="798" y="1063"/>
                </a:lnTo>
                <a:lnTo>
                  <a:pt x="796" y="1061"/>
                </a:lnTo>
                <a:lnTo>
                  <a:pt x="791" y="1056"/>
                </a:lnTo>
                <a:lnTo>
                  <a:pt x="786" y="1051"/>
                </a:lnTo>
                <a:lnTo>
                  <a:pt x="784" y="1044"/>
                </a:lnTo>
                <a:lnTo>
                  <a:pt x="779" y="1039"/>
                </a:lnTo>
                <a:lnTo>
                  <a:pt x="775" y="1030"/>
                </a:lnTo>
                <a:lnTo>
                  <a:pt x="767" y="1023"/>
                </a:lnTo>
                <a:lnTo>
                  <a:pt x="763" y="1013"/>
                </a:lnTo>
                <a:lnTo>
                  <a:pt x="758" y="1004"/>
                </a:lnTo>
                <a:lnTo>
                  <a:pt x="751" y="994"/>
                </a:lnTo>
                <a:lnTo>
                  <a:pt x="746" y="984"/>
                </a:lnTo>
                <a:lnTo>
                  <a:pt x="734" y="961"/>
                </a:lnTo>
                <a:lnTo>
                  <a:pt x="724" y="942"/>
                </a:lnTo>
                <a:lnTo>
                  <a:pt x="715" y="923"/>
                </a:lnTo>
                <a:lnTo>
                  <a:pt x="710" y="904"/>
                </a:lnTo>
                <a:lnTo>
                  <a:pt x="705" y="887"/>
                </a:lnTo>
                <a:lnTo>
                  <a:pt x="701" y="870"/>
                </a:lnTo>
                <a:lnTo>
                  <a:pt x="701" y="856"/>
                </a:lnTo>
                <a:lnTo>
                  <a:pt x="698" y="844"/>
                </a:lnTo>
                <a:lnTo>
                  <a:pt x="698" y="835"/>
                </a:lnTo>
                <a:lnTo>
                  <a:pt x="698" y="825"/>
                </a:lnTo>
                <a:lnTo>
                  <a:pt x="698" y="816"/>
                </a:lnTo>
                <a:lnTo>
                  <a:pt x="698" y="801"/>
                </a:lnTo>
                <a:lnTo>
                  <a:pt x="698" y="787"/>
                </a:lnTo>
                <a:lnTo>
                  <a:pt x="701" y="768"/>
                </a:lnTo>
                <a:lnTo>
                  <a:pt x="701" y="749"/>
                </a:lnTo>
                <a:lnTo>
                  <a:pt x="701" y="730"/>
                </a:lnTo>
                <a:lnTo>
                  <a:pt x="701" y="706"/>
                </a:lnTo>
                <a:lnTo>
                  <a:pt x="703" y="682"/>
                </a:lnTo>
                <a:lnTo>
                  <a:pt x="703" y="654"/>
                </a:lnTo>
                <a:lnTo>
                  <a:pt x="703" y="625"/>
                </a:lnTo>
                <a:lnTo>
                  <a:pt x="705" y="594"/>
                </a:lnTo>
                <a:lnTo>
                  <a:pt x="708" y="564"/>
                </a:lnTo>
                <a:lnTo>
                  <a:pt x="708" y="528"/>
                </a:lnTo>
                <a:lnTo>
                  <a:pt x="710" y="492"/>
                </a:lnTo>
                <a:lnTo>
                  <a:pt x="713" y="457"/>
                </a:lnTo>
                <a:lnTo>
                  <a:pt x="713" y="421"/>
                </a:lnTo>
                <a:lnTo>
                  <a:pt x="715" y="390"/>
                </a:lnTo>
                <a:lnTo>
                  <a:pt x="715" y="361"/>
                </a:lnTo>
                <a:lnTo>
                  <a:pt x="715" y="333"/>
                </a:lnTo>
                <a:lnTo>
                  <a:pt x="715" y="307"/>
                </a:lnTo>
                <a:lnTo>
                  <a:pt x="713" y="283"/>
                </a:lnTo>
                <a:lnTo>
                  <a:pt x="713" y="262"/>
                </a:lnTo>
                <a:lnTo>
                  <a:pt x="710" y="242"/>
                </a:lnTo>
                <a:lnTo>
                  <a:pt x="708" y="226"/>
                </a:lnTo>
                <a:lnTo>
                  <a:pt x="705" y="212"/>
                </a:lnTo>
                <a:lnTo>
                  <a:pt x="703" y="197"/>
                </a:lnTo>
                <a:lnTo>
                  <a:pt x="698" y="185"/>
                </a:lnTo>
                <a:lnTo>
                  <a:pt x="696" y="178"/>
                </a:lnTo>
                <a:lnTo>
                  <a:pt x="691" y="171"/>
                </a:lnTo>
                <a:lnTo>
                  <a:pt x="689" y="164"/>
                </a:lnTo>
                <a:lnTo>
                  <a:pt x="684" y="162"/>
                </a:lnTo>
                <a:lnTo>
                  <a:pt x="679" y="162"/>
                </a:lnTo>
                <a:lnTo>
                  <a:pt x="672" y="159"/>
                </a:lnTo>
                <a:lnTo>
                  <a:pt x="665" y="157"/>
                </a:lnTo>
                <a:lnTo>
                  <a:pt x="658" y="157"/>
                </a:lnTo>
                <a:lnTo>
                  <a:pt x="648" y="157"/>
                </a:lnTo>
                <a:lnTo>
                  <a:pt x="639" y="157"/>
                </a:lnTo>
                <a:lnTo>
                  <a:pt x="627" y="154"/>
                </a:lnTo>
                <a:lnTo>
                  <a:pt x="615" y="157"/>
                </a:lnTo>
                <a:lnTo>
                  <a:pt x="600" y="157"/>
                </a:lnTo>
                <a:lnTo>
                  <a:pt x="586" y="157"/>
                </a:lnTo>
                <a:lnTo>
                  <a:pt x="569" y="157"/>
                </a:lnTo>
                <a:lnTo>
                  <a:pt x="553" y="159"/>
                </a:lnTo>
                <a:lnTo>
                  <a:pt x="536" y="162"/>
                </a:lnTo>
                <a:lnTo>
                  <a:pt x="515" y="164"/>
                </a:lnTo>
                <a:lnTo>
                  <a:pt x="496" y="166"/>
                </a:lnTo>
                <a:lnTo>
                  <a:pt x="474" y="169"/>
                </a:lnTo>
                <a:lnTo>
                  <a:pt x="450" y="171"/>
                </a:lnTo>
                <a:lnTo>
                  <a:pt x="426" y="174"/>
                </a:lnTo>
                <a:lnTo>
                  <a:pt x="403" y="178"/>
                </a:lnTo>
                <a:lnTo>
                  <a:pt x="376" y="181"/>
                </a:lnTo>
                <a:lnTo>
                  <a:pt x="348" y="185"/>
                </a:lnTo>
                <a:lnTo>
                  <a:pt x="322" y="190"/>
                </a:lnTo>
                <a:lnTo>
                  <a:pt x="291" y="195"/>
                </a:lnTo>
                <a:lnTo>
                  <a:pt x="260" y="200"/>
                </a:lnTo>
                <a:lnTo>
                  <a:pt x="229" y="207"/>
                </a:lnTo>
                <a:lnTo>
                  <a:pt x="195" y="212"/>
                </a:lnTo>
                <a:lnTo>
                  <a:pt x="159" y="219"/>
                </a:lnTo>
                <a:lnTo>
                  <a:pt x="126" y="223"/>
                </a:lnTo>
                <a:lnTo>
                  <a:pt x="88" y="231"/>
                </a:lnTo>
                <a:lnTo>
                  <a:pt x="50" y="238"/>
                </a:lnTo>
                <a:lnTo>
                  <a:pt x="12" y="247"/>
                </a:lnTo>
                <a:lnTo>
                  <a:pt x="0" y="140"/>
                </a:lnTo>
                <a:lnTo>
                  <a:pt x="55" y="140"/>
                </a:lnTo>
                <a:lnTo>
                  <a:pt x="109" y="138"/>
                </a:lnTo>
                <a:lnTo>
                  <a:pt x="162" y="135"/>
                </a:lnTo>
                <a:lnTo>
                  <a:pt x="214" y="131"/>
                </a:lnTo>
                <a:lnTo>
                  <a:pt x="267" y="126"/>
                </a:lnTo>
                <a:lnTo>
                  <a:pt x="317" y="116"/>
                </a:lnTo>
                <a:lnTo>
                  <a:pt x="364" y="107"/>
                </a:lnTo>
                <a:lnTo>
                  <a:pt x="412" y="95"/>
                </a:lnTo>
                <a:lnTo>
                  <a:pt x="436" y="90"/>
                </a:lnTo>
                <a:lnTo>
                  <a:pt x="457" y="86"/>
                </a:lnTo>
                <a:lnTo>
                  <a:pt x="476" y="81"/>
                </a:lnTo>
                <a:lnTo>
                  <a:pt x="496" y="76"/>
                </a:lnTo>
                <a:lnTo>
                  <a:pt x="515" y="71"/>
                </a:lnTo>
                <a:lnTo>
                  <a:pt x="529" y="69"/>
                </a:lnTo>
                <a:lnTo>
                  <a:pt x="546" y="64"/>
                </a:lnTo>
                <a:lnTo>
                  <a:pt x="558" y="59"/>
                </a:lnTo>
                <a:lnTo>
                  <a:pt x="572" y="55"/>
                </a:lnTo>
                <a:lnTo>
                  <a:pt x="581" y="50"/>
                </a:lnTo>
                <a:lnTo>
                  <a:pt x="591" y="45"/>
                </a:lnTo>
                <a:lnTo>
                  <a:pt x="600" y="43"/>
                </a:lnTo>
                <a:lnTo>
                  <a:pt x="605" y="38"/>
                </a:lnTo>
                <a:lnTo>
                  <a:pt x="612" y="33"/>
                </a:lnTo>
                <a:lnTo>
                  <a:pt x="615" y="28"/>
                </a:lnTo>
                <a:lnTo>
                  <a:pt x="620" y="24"/>
                </a:lnTo>
                <a:lnTo>
                  <a:pt x="627" y="17"/>
                </a:lnTo>
                <a:lnTo>
                  <a:pt x="634" y="12"/>
                </a:lnTo>
                <a:lnTo>
                  <a:pt x="639" y="7"/>
                </a:lnTo>
                <a:lnTo>
                  <a:pt x="646" y="5"/>
                </a:lnTo>
                <a:lnTo>
                  <a:pt x="653" y="2"/>
                </a:lnTo>
                <a:lnTo>
                  <a:pt x="665" y="2"/>
                </a:lnTo>
                <a:lnTo>
                  <a:pt x="677" y="0"/>
                </a:lnTo>
                <a:lnTo>
                  <a:pt x="686" y="5"/>
                </a:lnTo>
                <a:lnTo>
                  <a:pt x="698" y="9"/>
                </a:lnTo>
                <a:lnTo>
                  <a:pt x="710" y="14"/>
                </a:lnTo>
                <a:lnTo>
                  <a:pt x="727" y="21"/>
                </a:lnTo>
                <a:lnTo>
                  <a:pt x="744" y="28"/>
                </a:lnTo>
                <a:lnTo>
                  <a:pt x="763" y="38"/>
                </a:lnTo>
                <a:lnTo>
                  <a:pt x="782" y="47"/>
                </a:lnTo>
                <a:lnTo>
                  <a:pt x="803" y="59"/>
                </a:lnTo>
                <a:lnTo>
                  <a:pt x="822" y="74"/>
                </a:lnTo>
                <a:lnTo>
                  <a:pt x="841" y="86"/>
                </a:lnTo>
                <a:lnTo>
                  <a:pt x="856" y="97"/>
                </a:lnTo>
                <a:lnTo>
                  <a:pt x="870" y="109"/>
                </a:lnTo>
                <a:lnTo>
                  <a:pt x="882" y="119"/>
                </a:lnTo>
                <a:lnTo>
                  <a:pt x="891" y="128"/>
                </a:lnTo>
                <a:lnTo>
                  <a:pt x="901" y="135"/>
                </a:lnTo>
                <a:lnTo>
                  <a:pt x="906" y="140"/>
                </a:lnTo>
                <a:lnTo>
                  <a:pt x="906" y="145"/>
                </a:lnTo>
                <a:lnTo>
                  <a:pt x="903" y="152"/>
                </a:lnTo>
                <a:lnTo>
                  <a:pt x="901" y="159"/>
                </a:lnTo>
                <a:lnTo>
                  <a:pt x="898" y="166"/>
                </a:lnTo>
                <a:lnTo>
                  <a:pt x="891" y="183"/>
                </a:lnTo>
                <a:lnTo>
                  <a:pt x="882" y="20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52" name="Freeform 52"/>
          <p:cNvSpPr>
            <a:spLocks noChangeArrowheads="1"/>
          </p:cNvSpPr>
          <p:nvPr/>
        </p:nvSpPr>
        <p:spPr bwMode="auto">
          <a:xfrm>
            <a:off x="6650038" y="1795463"/>
            <a:ext cx="539750" cy="869950"/>
          </a:xfrm>
          <a:custGeom>
            <a:avLst/>
            <a:gdLst>
              <a:gd name="T0" fmla="*/ 2147483646 w 851"/>
              <a:gd name="T1" fmla="*/ 2147483646 h 1370"/>
              <a:gd name="T2" fmla="*/ 2147483646 w 851"/>
              <a:gd name="T3" fmla="*/ 2147483646 h 1370"/>
              <a:gd name="T4" fmla="*/ 2147483646 w 851"/>
              <a:gd name="T5" fmla="*/ 2147483646 h 1370"/>
              <a:gd name="T6" fmla="*/ 2147483646 w 851"/>
              <a:gd name="T7" fmla="*/ 2147483646 h 1370"/>
              <a:gd name="T8" fmla="*/ 2147483646 w 851"/>
              <a:gd name="T9" fmla="*/ 2147483646 h 1370"/>
              <a:gd name="T10" fmla="*/ 2147483646 w 851"/>
              <a:gd name="T11" fmla="*/ 0 h 1370"/>
              <a:gd name="T12" fmla="*/ 2147483646 w 851"/>
              <a:gd name="T13" fmla="*/ 2147483646 h 1370"/>
              <a:gd name="T14" fmla="*/ 2147483646 w 851"/>
              <a:gd name="T15" fmla="*/ 2147483646 h 1370"/>
              <a:gd name="T16" fmla="*/ 2147483646 w 851"/>
              <a:gd name="T17" fmla="*/ 2147483646 h 1370"/>
              <a:gd name="T18" fmla="*/ 2147483646 w 851"/>
              <a:gd name="T19" fmla="*/ 2147483646 h 1370"/>
              <a:gd name="T20" fmla="*/ 2147483646 w 851"/>
              <a:gd name="T21" fmla="*/ 2147483646 h 1370"/>
              <a:gd name="T22" fmla="*/ 2147483646 w 851"/>
              <a:gd name="T23" fmla="*/ 2147483646 h 1370"/>
              <a:gd name="T24" fmla="*/ 2147483646 w 851"/>
              <a:gd name="T25" fmla="*/ 2147483646 h 1370"/>
              <a:gd name="T26" fmla="*/ 2147483646 w 851"/>
              <a:gd name="T27" fmla="*/ 2147483646 h 1370"/>
              <a:gd name="T28" fmla="*/ 2147483646 w 851"/>
              <a:gd name="T29" fmla="*/ 2147483646 h 1370"/>
              <a:gd name="T30" fmla="*/ 2147483646 w 851"/>
              <a:gd name="T31" fmla="*/ 2147483646 h 1370"/>
              <a:gd name="T32" fmla="*/ 2147483646 w 851"/>
              <a:gd name="T33" fmla="*/ 2147483646 h 1370"/>
              <a:gd name="T34" fmla="*/ 2147483646 w 851"/>
              <a:gd name="T35" fmla="*/ 2147483646 h 1370"/>
              <a:gd name="T36" fmla="*/ 2147483646 w 851"/>
              <a:gd name="T37" fmla="*/ 2147483646 h 1370"/>
              <a:gd name="T38" fmla="*/ 2147483646 w 851"/>
              <a:gd name="T39" fmla="*/ 2147483646 h 1370"/>
              <a:gd name="T40" fmla="*/ 2147483646 w 851"/>
              <a:gd name="T41" fmla="*/ 2147483646 h 1370"/>
              <a:gd name="T42" fmla="*/ 2147483646 w 851"/>
              <a:gd name="T43" fmla="*/ 2147483646 h 1370"/>
              <a:gd name="T44" fmla="*/ 2147483646 w 851"/>
              <a:gd name="T45" fmla="*/ 2147483646 h 1370"/>
              <a:gd name="T46" fmla="*/ 2147483646 w 851"/>
              <a:gd name="T47" fmla="*/ 2147483646 h 1370"/>
              <a:gd name="T48" fmla="*/ 2147483646 w 851"/>
              <a:gd name="T49" fmla="*/ 2147483646 h 1370"/>
              <a:gd name="T50" fmla="*/ 2147483646 w 851"/>
              <a:gd name="T51" fmla="*/ 2147483646 h 1370"/>
              <a:gd name="T52" fmla="*/ 2147483646 w 851"/>
              <a:gd name="T53" fmla="*/ 2147483646 h 1370"/>
              <a:gd name="T54" fmla="*/ 2147483646 w 851"/>
              <a:gd name="T55" fmla="*/ 2147483646 h 1370"/>
              <a:gd name="T56" fmla="*/ 2147483646 w 851"/>
              <a:gd name="T57" fmla="*/ 2147483646 h 1370"/>
              <a:gd name="T58" fmla="*/ 2147483646 w 851"/>
              <a:gd name="T59" fmla="*/ 2147483646 h 1370"/>
              <a:gd name="T60" fmla="*/ 2147483646 w 851"/>
              <a:gd name="T61" fmla="*/ 2147483646 h 1370"/>
              <a:gd name="T62" fmla="*/ 2147483646 w 851"/>
              <a:gd name="T63" fmla="*/ 2147483646 h 1370"/>
              <a:gd name="T64" fmla="*/ 2147483646 w 851"/>
              <a:gd name="T65" fmla="*/ 2147483646 h 1370"/>
              <a:gd name="T66" fmla="*/ 2147483646 w 851"/>
              <a:gd name="T67" fmla="*/ 2147483646 h 1370"/>
              <a:gd name="T68" fmla="*/ 2147483646 w 851"/>
              <a:gd name="T69" fmla="*/ 2147483646 h 1370"/>
              <a:gd name="T70" fmla="*/ 2147483646 w 851"/>
              <a:gd name="T71" fmla="*/ 2147483646 h 1370"/>
              <a:gd name="T72" fmla="*/ 2147483646 w 851"/>
              <a:gd name="T73" fmla="*/ 2147483646 h 1370"/>
              <a:gd name="T74" fmla="*/ 2147483646 w 851"/>
              <a:gd name="T75" fmla="*/ 2147483646 h 1370"/>
              <a:gd name="T76" fmla="*/ 2147483646 w 851"/>
              <a:gd name="T77" fmla="*/ 2147483646 h 1370"/>
              <a:gd name="T78" fmla="*/ 2147483646 w 851"/>
              <a:gd name="T79" fmla="*/ 2147483646 h 1370"/>
              <a:gd name="T80" fmla="*/ 2147483646 w 851"/>
              <a:gd name="T81" fmla="*/ 2147483646 h 1370"/>
              <a:gd name="T82" fmla="*/ 2147483646 w 851"/>
              <a:gd name="T83" fmla="*/ 2147483646 h 1370"/>
              <a:gd name="T84" fmla="*/ 2147483646 w 851"/>
              <a:gd name="T85" fmla="*/ 2147483646 h 1370"/>
              <a:gd name="T86" fmla="*/ 2147483646 w 851"/>
              <a:gd name="T87" fmla="*/ 2147483646 h 1370"/>
              <a:gd name="T88" fmla="*/ 2147483646 w 851"/>
              <a:gd name="T89" fmla="*/ 2147483646 h 1370"/>
              <a:gd name="T90" fmla="*/ 2147483646 w 851"/>
              <a:gd name="T91" fmla="*/ 2147483646 h 1370"/>
              <a:gd name="T92" fmla="*/ 2147483646 w 851"/>
              <a:gd name="T93" fmla="*/ 2147483646 h 1370"/>
              <a:gd name="T94" fmla="*/ 2147483646 w 851"/>
              <a:gd name="T95" fmla="*/ 2147483646 h 1370"/>
              <a:gd name="T96" fmla="*/ 2147483646 w 851"/>
              <a:gd name="T97" fmla="*/ 2147483646 h 1370"/>
              <a:gd name="T98" fmla="*/ 2147483646 w 851"/>
              <a:gd name="T99" fmla="*/ 2147483646 h 1370"/>
              <a:gd name="T100" fmla="*/ 2147483646 w 851"/>
              <a:gd name="T101" fmla="*/ 2147483646 h 1370"/>
              <a:gd name="T102" fmla="*/ 2147483646 w 851"/>
              <a:gd name="T103" fmla="*/ 2147483646 h 1370"/>
              <a:gd name="T104" fmla="*/ 2147483646 w 851"/>
              <a:gd name="T105" fmla="*/ 2147483646 h 1370"/>
              <a:gd name="T106" fmla="*/ 2147483646 w 851"/>
              <a:gd name="T107" fmla="*/ 2147483646 h 13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51"/>
              <a:gd name="T163" fmla="*/ 0 h 1370"/>
              <a:gd name="T164" fmla="*/ 851 w 851"/>
              <a:gd name="T165" fmla="*/ 1370 h 137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51" h="1370">
                <a:moveTo>
                  <a:pt x="644" y="71"/>
                </a:moveTo>
                <a:lnTo>
                  <a:pt x="641" y="67"/>
                </a:lnTo>
                <a:lnTo>
                  <a:pt x="637" y="60"/>
                </a:lnTo>
                <a:lnTo>
                  <a:pt x="632" y="55"/>
                </a:lnTo>
                <a:lnTo>
                  <a:pt x="629" y="48"/>
                </a:lnTo>
                <a:lnTo>
                  <a:pt x="629" y="41"/>
                </a:lnTo>
                <a:lnTo>
                  <a:pt x="627" y="33"/>
                </a:lnTo>
                <a:lnTo>
                  <a:pt x="629" y="29"/>
                </a:lnTo>
                <a:lnTo>
                  <a:pt x="632" y="24"/>
                </a:lnTo>
                <a:lnTo>
                  <a:pt x="634" y="19"/>
                </a:lnTo>
                <a:lnTo>
                  <a:pt x="634" y="14"/>
                </a:lnTo>
                <a:lnTo>
                  <a:pt x="639" y="12"/>
                </a:lnTo>
                <a:lnTo>
                  <a:pt x="644" y="7"/>
                </a:lnTo>
                <a:lnTo>
                  <a:pt x="649" y="5"/>
                </a:lnTo>
                <a:lnTo>
                  <a:pt x="658" y="2"/>
                </a:lnTo>
                <a:lnTo>
                  <a:pt x="668" y="0"/>
                </a:lnTo>
                <a:lnTo>
                  <a:pt x="680" y="0"/>
                </a:lnTo>
                <a:lnTo>
                  <a:pt x="691" y="0"/>
                </a:lnTo>
                <a:lnTo>
                  <a:pt x="706" y="2"/>
                </a:lnTo>
                <a:lnTo>
                  <a:pt x="718" y="5"/>
                </a:lnTo>
                <a:lnTo>
                  <a:pt x="732" y="7"/>
                </a:lnTo>
                <a:lnTo>
                  <a:pt x="746" y="12"/>
                </a:lnTo>
                <a:lnTo>
                  <a:pt x="761" y="14"/>
                </a:lnTo>
                <a:lnTo>
                  <a:pt x="777" y="19"/>
                </a:lnTo>
                <a:lnTo>
                  <a:pt x="794" y="24"/>
                </a:lnTo>
                <a:lnTo>
                  <a:pt x="806" y="33"/>
                </a:lnTo>
                <a:lnTo>
                  <a:pt x="818" y="41"/>
                </a:lnTo>
                <a:lnTo>
                  <a:pt x="827" y="50"/>
                </a:lnTo>
                <a:lnTo>
                  <a:pt x="834" y="60"/>
                </a:lnTo>
                <a:lnTo>
                  <a:pt x="842" y="67"/>
                </a:lnTo>
                <a:lnTo>
                  <a:pt x="846" y="76"/>
                </a:lnTo>
                <a:lnTo>
                  <a:pt x="849" y="86"/>
                </a:lnTo>
                <a:lnTo>
                  <a:pt x="851" y="93"/>
                </a:lnTo>
                <a:lnTo>
                  <a:pt x="849" y="98"/>
                </a:lnTo>
                <a:lnTo>
                  <a:pt x="846" y="105"/>
                </a:lnTo>
                <a:lnTo>
                  <a:pt x="844" y="112"/>
                </a:lnTo>
                <a:lnTo>
                  <a:pt x="842" y="121"/>
                </a:lnTo>
                <a:lnTo>
                  <a:pt x="839" y="131"/>
                </a:lnTo>
                <a:lnTo>
                  <a:pt x="837" y="140"/>
                </a:lnTo>
                <a:lnTo>
                  <a:pt x="834" y="152"/>
                </a:lnTo>
                <a:lnTo>
                  <a:pt x="834" y="167"/>
                </a:lnTo>
                <a:lnTo>
                  <a:pt x="832" y="181"/>
                </a:lnTo>
                <a:lnTo>
                  <a:pt x="830" y="195"/>
                </a:lnTo>
                <a:lnTo>
                  <a:pt x="827" y="212"/>
                </a:lnTo>
                <a:lnTo>
                  <a:pt x="825" y="231"/>
                </a:lnTo>
                <a:lnTo>
                  <a:pt x="823" y="250"/>
                </a:lnTo>
                <a:lnTo>
                  <a:pt x="820" y="271"/>
                </a:lnTo>
                <a:lnTo>
                  <a:pt x="818" y="293"/>
                </a:lnTo>
                <a:lnTo>
                  <a:pt x="815" y="316"/>
                </a:lnTo>
                <a:lnTo>
                  <a:pt x="808" y="364"/>
                </a:lnTo>
                <a:lnTo>
                  <a:pt x="796" y="412"/>
                </a:lnTo>
                <a:lnTo>
                  <a:pt x="787" y="457"/>
                </a:lnTo>
                <a:lnTo>
                  <a:pt x="773" y="504"/>
                </a:lnTo>
                <a:lnTo>
                  <a:pt x="761" y="549"/>
                </a:lnTo>
                <a:lnTo>
                  <a:pt x="744" y="595"/>
                </a:lnTo>
                <a:lnTo>
                  <a:pt x="730" y="642"/>
                </a:lnTo>
                <a:lnTo>
                  <a:pt x="713" y="690"/>
                </a:lnTo>
                <a:lnTo>
                  <a:pt x="703" y="714"/>
                </a:lnTo>
                <a:lnTo>
                  <a:pt x="694" y="737"/>
                </a:lnTo>
                <a:lnTo>
                  <a:pt x="675" y="783"/>
                </a:lnTo>
                <a:lnTo>
                  <a:pt x="651" y="825"/>
                </a:lnTo>
                <a:lnTo>
                  <a:pt x="627" y="868"/>
                </a:lnTo>
                <a:lnTo>
                  <a:pt x="601" y="909"/>
                </a:lnTo>
                <a:lnTo>
                  <a:pt x="570" y="949"/>
                </a:lnTo>
                <a:lnTo>
                  <a:pt x="539" y="989"/>
                </a:lnTo>
                <a:lnTo>
                  <a:pt x="508" y="1030"/>
                </a:lnTo>
                <a:lnTo>
                  <a:pt x="472" y="1068"/>
                </a:lnTo>
                <a:lnTo>
                  <a:pt x="436" y="1106"/>
                </a:lnTo>
                <a:lnTo>
                  <a:pt x="398" y="1142"/>
                </a:lnTo>
                <a:lnTo>
                  <a:pt x="360" y="1175"/>
                </a:lnTo>
                <a:lnTo>
                  <a:pt x="339" y="1192"/>
                </a:lnTo>
                <a:lnTo>
                  <a:pt x="320" y="1208"/>
                </a:lnTo>
                <a:lnTo>
                  <a:pt x="298" y="1222"/>
                </a:lnTo>
                <a:lnTo>
                  <a:pt x="277" y="1237"/>
                </a:lnTo>
                <a:lnTo>
                  <a:pt x="255" y="1251"/>
                </a:lnTo>
                <a:lnTo>
                  <a:pt x="231" y="1263"/>
                </a:lnTo>
                <a:lnTo>
                  <a:pt x="210" y="1275"/>
                </a:lnTo>
                <a:lnTo>
                  <a:pt x="186" y="1287"/>
                </a:lnTo>
                <a:lnTo>
                  <a:pt x="162" y="1299"/>
                </a:lnTo>
                <a:lnTo>
                  <a:pt x="143" y="1308"/>
                </a:lnTo>
                <a:lnTo>
                  <a:pt x="122" y="1318"/>
                </a:lnTo>
                <a:lnTo>
                  <a:pt x="105" y="1327"/>
                </a:lnTo>
                <a:lnTo>
                  <a:pt x="88" y="1334"/>
                </a:lnTo>
                <a:lnTo>
                  <a:pt x="72" y="1341"/>
                </a:lnTo>
                <a:lnTo>
                  <a:pt x="60" y="1349"/>
                </a:lnTo>
                <a:lnTo>
                  <a:pt x="48" y="1356"/>
                </a:lnTo>
                <a:lnTo>
                  <a:pt x="36" y="1360"/>
                </a:lnTo>
                <a:lnTo>
                  <a:pt x="26" y="1363"/>
                </a:lnTo>
                <a:lnTo>
                  <a:pt x="19" y="1368"/>
                </a:lnTo>
                <a:lnTo>
                  <a:pt x="14" y="1370"/>
                </a:lnTo>
                <a:lnTo>
                  <a:pt x="10" y="1370"/>
                </a:lnTo>
                <a:lnTo>
                  <a:pt x="5" y="1370"/>
                </a:lnTo>
                <a:lnTo>
                  <a:pt x="2" y="1370"/>
                </a:lnTo>
                <a:lnTo>
                  <a:pt x="0" y="1365"/>
                </a:lnTo>
                <a:lnTo>
                  <a:pt x="2" y="1363"/>
                </a:lnTo>
                <a:lnTo>
                  <a:pt x="2" y="1358"/>
                </a:lnTo>
                <a:lnTo>
                  <a:pt x="7" y="1351"/>
                </a:lnTo>
                <a:lnTo>
                  <a:pt x="12" y="1346"/>
                </a:lnTo>
                <a:lnTo>
                  <a:pt x="19" y="1337"/>
                </a:lnTo>
                <a:lnTo>
                  <a:pt x="26" y="1330"/>
                </a:lnTo>
                <a:lnTo>
                  <a:pt x="36" y="1320"/>
                </a:lnTo>
                <a:lnTo>
                  <a:pt x="48" y="1310"/>
                </a:lnTo>
                <a:lnTo>
                  <a:pt x="60" y="1299"/>
                </a:lnTo>
                <a:lnTo>
                  <a:pt x="74" y="1287"/>
                </a:lnTo>
                <a:lnTo>
                  <a:pt x="88" y="1275"/>
                </a:lnTo>
                <a:lnTo>
                  <a:pt x="105" y="1261"/>
                </a:lnTo>
                <a:lnTo>
                  <a:pt x="124" y="1246"/>
                </a:lnTo>
                <a:lnTo>
                  <a:pt x="143" y="1232"/>
                </a:lnTo>
                <a:lnTo>
                  <a:pt x="162" y="1218"/>
                </a:lnTo>
                <a:lnTo>
                  <a:pt x="205" y="1184"/>
                </a:lnTo>
                <a:lnTo>
                  <a:pt x="246" y="1151"/>
                </a:lnTo>
                <a:lnTo>
                  <a:pt x="286" y="1115"/>
                </a:lnTo>
                <a:lnTo>
                  <a:pt x="324" y="1077"/>
                </a:lnTo>
                <a:lnTo>
                  <a:pt x="362" y="1039"/>
                </a:lnTo>
                <a:lnTo>
                  <a:pt x="396" y="999"/>
                </a:lnTo>
                <a:lnTo>
                  <a:pt x="429" y="956"/>
                </a:lnTo>
                <a:lnTo>
                  <a:pt x="446" y="935"/>
                </a:lnTo>
                <a:lnTo>
                  <a:pt x="460" y="913"/>
                </a:lnTo>
                <a:lnTo>
                  <a:pt x="474" y="892"/>
                </a:lnTo>
                <a:lnTo>
                  <a:pt x="489" y="871"/>
                </a:lnTo>
                <a:lnTo>
                  <a:pt x="503" y="849"/>
                </a:lnTo>
                <a:lnTo>
                  <a:pt x="517" y="828"/>
                </a:lnTo>
                <a:lnTo>
                  <a:pt x="529" y="804"/>
                </a:lnTo>
                <a:lnTo>
                  <a:pt x="541" y="780"/>
                </a:lnTo>
                <a:lnTo>
                  <a:pt x="553" y="754"/>
                </a:lnTo>
                <a:lnTo>
                  <a:pt x="565" y="730"/>
                </a:lnTo>
                <a:lnTo>
                  <a:pt x="575" y="704"/>
                </a:lnTo>
                <a:lnTo>
                  <a:pt x="584" y="678"/>
                </a:lnTo>
                <a:lnTo>
                  <a:pt x="594" y="649"/>
                </a:lnTo>
                <a:lnTo>
                  <a:pt x="603" y="621"/>
                </a:lnTo>
                <a:lnTo>
                  <a:pt x="610" y="592"/>
                </a:lnTo>
                <a:lnTo>
                  <a:pt x="620" y="564"/>
                </a:lnTo>
                <a:lnTo>
                  <a:pt x="627" y="533"/>
                </a:lnTo>
                <a:lnTo>
                  <a:pt x="632" y="504"/>
                </a:lnTo>
                <a:lnTo>
                  <a:pt x="639" y="473"/>
                </a:lnTo>
                <a:lnTo>
                  <a:pt x="644" y="445"/>
                </a:lnTo>
                <a:lnTo>
                  <a:pt x="649" y="416"/>
                </a:lnTo>
                <a:lnTo>
                  <a:pt x="653" y="390"/>
                </a:lnTo>
                <a:lnTo>
                  <a:pt x="658" y="364"/>
                </a:lnTo>
                <a:lnTo>
                  <a:pt x="663" y="340"/>
                </a:lnTo>
                <a:lnTo>
                  <a:pt x="665" y="316"/>
                </a:lnTo>
                <a:lnTo>
                  <a:pt x="668" y="295"/>
                </a:lnTo>
                <a:lnTo>
                  <a:pt x="670" y="274"/>
                </a:lnTo>
                <a:lnTo>
                  <a:pt x="672" y="255"/>
                </a:lnTo>
                <a:lnTo>
                  <a:pt x="675" y="236"/>
                </a:lnTo>
                <a:lnTo>
                  <a:pt x="677" y="219"/>
                </a:lnTo>
                <a:lnTo>
                  <a:pt x="677" y="202"/>
                </a:lnTo>
                <a:lnTo>
                  <a:pt x="677" y="188"/>
                </a:lnTo>
                <a:lnTo>
                  <a:pt x="680" y="176"/>
                </a:lnTo>
                <a:lnTo>
                  <a:pt x="680" y="164"/>
                </a:lnTo>
                <a:lnTo>
                  <a:pt x="677" y="152"/>
                </a:lnTo>
                <a:lnTo>
                  <a:pt x="675" y="143"/>
                </a:lnTo>
                <a:lnTo>
                  <a:pt x="672" y="136"/>
                </a:lnTo>
                <a:lnTo>
                  <a:pt x="670" y="126"/>
                </a:lnTo>
                <a:lnTo>
                  <a:pt x="668" y="119"/>
                </a:lnTo>
                <a:lnTo>
                  <a:pt x="665" y="112"/>
                </a:lnTo>
                <a:lnTo>
                  <a:pt x="663" y="105"/>
                </a:lnTo>
                <a:lnTo>
                  <a:pt x="660" y="100"/>
                </a:lnTo>
                <a:lnTo>
                  <a:pt x="658" y="90"/>
                </a:lnTo>
                <a:lnTo>
                  <a:pt x="653" y="81"/>
                </a:lnTo>
                <a:lnTo>
                  <a:pt x="649" y="76"/>
                </a:lnTo>
                <a:lnTo>
                  <a:pt x="644" y="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53" name="Freeform 53"/>
          <p:cNvSpPr>
            <a:spLocks noChangeArrowheads="1"/>
          </p:cNvSpPr>
          <p:nvPr/>
        </p:nvSpPr>
        <p:spPr bwMode="auto">
          <a:xfrm>
            <a:off x="7153275" y="2325688"/>
            <a:ext cx="344488" cy="346075"/>
          </a:xfrm>
          <a:custGeom>
            <a:avLst/>
            <a:gdLst>
              <a:gd name="T0" fmla="*/ 2147483646 w 543"/>
              <a:gd name="T1" fmla="*/ 2147483646 h 547"/>
              <a:gd name="T2" fmla="*/ 2147483646 w 543"/>
              <a:gd name="T3" fmla="*/ 2147483646 h 547"/>
              <a:gd name="T4" fmla="*/ 2147483646 w 543"/>
              <a:gd name="T5" fmla="*/ 2147483646 h 547"/>
              <a:gd name="T6" fmla="*/ 2147483646 w 543"/>
              <a:gd name="T7" fmla="*/ 2147483646 h 547"/>
              <a:gd name="T8" fmla="*/ 2147483646 w 543"/>
              <a:gd name="T9" fmla="*/ 2147483646 h 547"/>
              <a:gd name="T10" fmla="*/ 2147483646 w 543"/>
              <a:gd name="T11" fmla="*/ 2147483646 h 547"/>
              <a:gd name="T12" fmla="*/ 2147483646 w 543"/>
              <a:gd name="T13" fmla="*/ 2147483646 h 547"/>
              <a:gd name="T14" fmla="*/ 2147483646 w 543"/>
              <a:gd name="T15" fmla="*/ 2147483646 h 547"/>
              <a:gd name="T16" fmla="*/ 2147483646 w 543"/>
              <a:gd name="T17" fmla="*/ 2147483646 h 547"/>
              <a:gd name="T18" fmla="*/ 2147483646 w 543"/>
              <a:gd name="T19" fmla="*/ 2147483646 h 547"/>
              <a:gd name="T20" fmla="*/ 2147483646 w 543"/>
              <a:gd name="T21" fmla="*/ 2147483646 h 547"/>
              <a:gd name="T22" fmla="*/ 2147483646 w 543"/>
              <a:gd name="T23" fmla="*/ 2147483646 h 547"/>
              <a:gd name="T24" fmla="*/ 2147483646 w 543"/>
              <a:gd name="T25" fmla="*/ 2147483646 h 547"/>
              <a:gd name="T26" fmla="*/ 2147483646 w 543"/>
              <a:gd name="T27" fmla="*/ 2147483646 h 547"/>
              <a:gd name="T28" fmla="*/ 2147483646 w 543"/>
              <a:gd name="T29" fmla="*/ 2147483646 h 547"/>
              <a:gd name="T30" fmla="*/ 2147483646 w 543"/>
              <a:gd name="T31" fmla="*/ 2147483646 h 547"/>
              <a:gd name="T32" fmla="*/ 2147483646 w 543"/>
              <a:gd name="T33" fmla="*/ 2147483646 h 547"/>
              <a:gd name="T34" fmla="*/ 2147483646 w 543"/>
              <a:gd name="T35" fmla="*/ 2147483646 h 547"/>
              <a:gd name="T36" fmla="*/ 2147483646 w 543"/>
              <a:gd name="T37" fmla="*/ 2147483646 h 547"/>
              <a:gd name="T38" fmla="*/ 2147483646 w 543"/>
              <a:gd name="T39" fmla="*/ 2147483646 h 547"/>
              <a:gd name="T40" fmla="*/ 2147483646 w 543"/>
              <a:gd name="T41" fmla="*/ 2147483646 h 547"/>
              <a:gd name="T42" fmla="*/ 2147483646 w 543"/>
              <a:gd name="T43" fmla="*/ 2147483646 h 547"/>
              <a:gd name="T44" fmla="*/ 2147483646 w 543"/>
              <a:gd name="T45" fmla="*/ 2147483646 h 547"/>
              <a:gd name="T46" fmla="*/ 2147483646 w 543"/>
              <a:gd name="T47" fmla="*/ 2147483646 h 547"/>
              <a:gd name="T48" fmla="*/ 2147483646 w 543"/>
              <a:gd name="T49" fmla="*/ 2147483646 h 547"/>
              <a:gd name="T50" fmla="*/ 2147483646 w 543"/>
              <a:gd name="T51" fmla="*/ 2147483646 h 547"/>
              <a:gd name="T52" fmla="*/ 2147483646 w 543"/>
              <a:gd name="T53" fmla="*/ 2147483646 h 547"/>
              <a:gd name="T54" fmla="*/ 2147483646 w 543"/>
              <a:gd name="T55" fmla="*/ 2147483646 h 547"/>
              <a:gd name="T56" fmla="*/ 2147483646 w 543"/>
              <a:gd name="T57" fmla="*/ 2147483646 h 547"/>
              <a:gd name="T58" fmla="*/ 2147483646 w 543"/>
              <a:gd name="T59" fmla="*/ 2147483646 h 547"/>
              <a:gd name="T60" fmla="*/ 2147483646 w 543"/>
              <a:gd name="T61" fmla="*/ 2147483646 h 547"/>
              <a:gd name="T62" fmla="*/ 2147483646 w 543"/>
              <a:gd name="T63" fmla="*/ 2147483646 h 547"/>
              <a:gd name="T64" fmla="*/ 2147483646 w 543"/>
              <a:gd name="T65" fmla="*/ 2147483646 h 547"/>
              <a:gd name="T66" fmla="*/ 0 w 543"/>
              <a:gd name="T67" fmla="*/ 2147483646 h 547"/>
              <a:gd name="T68" fmla="*/ 2147483646 w 543"/>
              <a:gd name="T69" fmla="*/ 2147483646 h 547"/>
              <a:gd name="T70" fmla="*/ 2147483646 w 543"/>
              <a:gd name="T71" fmla="*/ 0 h 547"/>
              <a:gd name="T72" fmla="*/ 2147483646 w 543"/>
              <a:gd name="T73" fmla="*/ 0 h 547"/>
              <a:gd name="T74" fmla="*/ 2147483646 w 543"/>
              <a:gd name="T75" fmla="*/ 0 h 547"/>
              <a:gd name="T76" fmla="*/ 2147483646 w 543"/>
              <a:gd name="T77" fmla="*/ 2147483646 h 547"/>
              <a:gd name="T78" fmla="*/ 2147483646 w 543"/>
              <a:gd name="T79" fmla="*/ 2147483646 h 547"/>
              <a:gd name="T80" fmla="*/ 2147483646 w 543"/>
              <a:gd name="T81" fmla="*/ 2147483646 h 547"/>
              <a:gd name="T82" fmla="*/ 2147483646 w 543"/>
              <a:gd name="T83" fmla="*/ 2147483646 h 547"/>
              <a:gd name="T84" fmla="*/ 2147483646 w 543"/>
              <a:gd name="T85" fmla="*/ 2147483646 h 547"/>
              <a:gd name="T86" fmla="*/ 2147483646 w 543"/>
              <a:gd name="T87" fmla="*/ 2147483646 h 547"/>
              <a:gd name="T88" fmla="*/ 2147483646 w 543"/>
              <a:gd name="T89" fmla="*/ 2147483646 h 547"/>
              <a:gd name="T90" fmla="*/ 2147483646 w 543"/>
              <a:gd name="T91" fmla="*/ 2147483646 h 5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43"/>
              <a:gd name="T139" fmla="*/ 0 h 547"/>
              <a:gd name="T140" fmla="*/ 543 w 543"/>
              <a:gd name="T141" fmla="*/ 547 h 5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43" h="547">
                <a:moveTo>
                  <a:pt x="345" y="147"/>
                </a:moveTo>
                <a:lnTo>
                  <a:pt x="360" y="157"/>
                </a:lnTo>
                <a:lnTo>
                  <a:pt x="374" y="166"/>
                </a:lnTo>
                <a:lnTo>
                  <a:pt x="386" y="176"/>
                </a:lnTo>
                <a:lnTo>
                  <a:pt x="400" y="185"/>
                </a:lnTo>
                <a:lnTo>
                  <a:pt x="410" y="195"/>
                </a:lnTo>
                <a:lnTo>
                  <a:pt x="422" y="204"/>
                </a:lnTo>
                <a:lnTo>
                  <a:pt x="433" y="216"/>
                </a:lnTo>
                <a:lnTo>
                  <a:pt x="443" y="226"/>
                </a:lnTo>
                <a:lnTo>
                  <a:pt x="462" y="247"/>
                </a:lnTo>
                <a:lnTo>
                  <a:pt x="476" y="269"/>
                </a:lnTo>
                <a:lnTo>
                  <a:pt x="493" y="290"/>
                </a:lnTo>
                <a:lnTo>
                  <a:pt x="505" y="311"/>
                </a:lnTo>
                <a:lnTo>
                  <a:pt x="517" y="338"/>
                </a:lnTo>
                <a:lnTo>
                  <a:pt x="526" y="361"/>
                </a:lnTo>
                <a:lnTo>
                  <a:pt x="534" y="385"/>
                </a:lnTo>
                <a:lnTo>
                  <a:pt x="541" y="409"/>
                </a:lnTo>
                <a:lnTo>
                  <a:pt x="543" y="430"/>
                </a:lnTo>
                <a:lnTo>
                  <a:pt x="543" y="449"/>
                </a:lnTo>
                <a:lnTo>
                  <a:pt x="543" y="468"/>
                </a:lnTo>
                <a:lnTo>
                  <a:pt x="541" y="487"/>
                </a:lnTo>
                <a:lnTo>
                  <a:pt x="536" y="499"/>
                </a:lnTo>
                <a:lnTo>
                  <a:pt x="529" y="511"/>
                </a:lnTo>
                <a:lnTo>
                  <a:pt x="524" y="521"/>
                </a:lnTo>
                <a:lnTo>
                  <a:pt x="517" y="530"/>
                </a:lnTo>
                <a:lnTo>
                  <a:pt x="510" y="537"/>
                </a:lnTo>
                <a:lnTo>
                  <a:pt x="505" y="542"/>
                </a:lnTo>
                <a:lnTo>
                  <a:pt x="498" y="544"/>
                </a:lnTo>
                <a:lnTo>
                  <a:pt x="493" y="547"/>
                </a:lnTo>
                <a:lnTo>
                  <a:pt x="486" y="544"/>
                </a:lnTo>
                <a:lnTo>
                  <a:pt x="476" y="544"/>
                </a:lnTo>
                <a:lnTo>
                  <a:pt x="469" y="542"/>
                </a:lnTo>
                <a:lnTo>
                  <a:pt x="462" y="537"/>
                </a:lnTo>
                <a:lnTo>
                  <a:pt x="455" y="535"/>
                </a:lnTo>
                <a:lnTo>
                  <a:pt x="448" y="530"/>
                </a:lnTo>
                <a:lnTo>
                  <a:pt x="441" y="528"/>
                </a:lnTo>
                <a:lnTo>
                  <a:pt x="436" y="523"/>
                </a:lnTo>
                <a:lnTo>
                  <a:pt x="431" y="516"/>
                </a:lnTo>
                <a:lnTo>
                  <a:pt x="426" y="511"/>
                </a:lnTo>
                <a:lnTo>
                  <a:pt x="417" y="502"/>
                </a:lnTo>
                <a:lnTo>
                  <a:pt x="410" y="495"/>
                </a:lnTo>
                <a:lnTo>
                  <a:pt x="398" y="483"/>
                </a:lnTo>
                <a:lnTo>
                  <a:pt x="386" y="471"/>
                </a:lnTo>
                <a:lnTo>
                  <a:pt x="374" y="456"/>
                </a:lnTo>
                <a:lnTo>
                  <a:pt x="360" y="442"/>
                </a:lnTo>
                <a:lnTo>
                  <a:pt x="343" y="426"/>
                </a:lnTo>
                <a:lnTo>
                  <a:pt x="326" y="407"/>
                </a:lnTo>
                <a:lnTo>
                  <a:pt x="307" y="387"/>
                </a:lnTo>
                <a:lnTo>
                  <a:pt x="288" y="366"/>
                </a:lnTo>
                <a:lnTo>
                  <a:pt x="267" y="342"/>
                </a:lnTo>
                <a:lnTo>
                  <a:pt x="245" y="319"/>
                </a:lnTo>
                <a:lnTo>
                  <a:pt x="221" y="292"/>
                </a:lnTo>
                <a:lnTo>
                  <a:pt x="195" y="264"/>
                </a:lnTo>
                <a:lnTo>
                  <a:pt x="171" y="238"/>
                </a:lnTo>
                <a:lnTo>
                  <a:pt x="147" y="212"/>
                </a:lnTo>
                <a:lnTo>
                  <a:pt x="126" y="185"/>
                </a:lnTo>
                <a:lnTo>
                  <a:pt x="107" y="164"/>
                </a:lnTo>
                <a:lnTo>
                  <a:pt x="88" y="143"/>
                </a:lnTo>
                <a:lnTo>
                  <a:pt x="71" y="121"/>
                </a:lnTo>
                <a:lnTo>
                  <a:pt x="57" y="104"/>
                </a:lnTo>
                <a:lnTo>
                  <a:pt x="42" y="88"/>
                </a:lnTo>
                <a:lnTo>
                  <a:pt x="33" y="71"/>
                </a:lnTo>
                <a:lnTo>
                  <a:pt x="21" y="59"/>
                </a:lnTo>
                <a:lnTo>
                  <a:pt x="14" y="47"/>
                </a:lnTo>
                <a:lnTo>
                  <a:pt x="9" y="36"/>
                </a:lnTo>
                <a:lnTo>
                  <a:pt x="4" y="26"/>
                </a:lnTo>
                <a:lnTo>
                  <a:pt x="2" y="19"/>
                </a:lnTo>
                <a:lnTo>
                  <a:pt x="0" y="12"/>
                </a:lnTo>
                <a:lnTo>
                  <a:pt x="2" y="7"/>
                </a:lnTo>
                <a:lnTo>
                  <a:pt x="2" y="5"/>
                </a:lnTo>
                <a:lnTo>
                  <a:pt x="4" y="2"/>
                </a:lnTo>
                <a:lnTo>
                  <a:pt x="9" y="0"/>
                </a:lnTo>
                <a:lnTo>
                  <a:pt x="11" y="0"/>
                </a:lnTo>
                <a:lnTo>
                  <a:pt x="16" y="0"/>
                </a:lnTo>
                <a:lnTo>
                  <a:pt x="21" y="0"/>
                </a:lnTo>
                <a:lnTo>
                  <a:pt x="28" y="0"/>
                </a:lnTo>
                <a:lnTo>
                  <a:pt x="35" y="0"/>
                </a:lnTo>
                <a:lnTo>
                  <a:pt x="45" y="2"/>
                </a:lnTo>
                <a:lnTo>
                  <a:pt x="54" y="5"/>
                </a:lnTo>
                <a:lnTo>
                  <a:pt x="64" y="5"/>
                </a:lnTo>
                <a:lnTo>
                  <a:pt x="76" y="9"/>
                </a:lnTo>
                <a:lnTo>
                  <a:pt x="88" y="12"/>
                </a:lnTo>
                <a:lnTo>
                  <a:pt x="102" y="14"/>
                </a:lnTo>
                <a:lnTo>
                  <a:pt x="116" y="19"/>
                </a:lnTo>
                <a:lnTo>
                  <a:pt x="145" y="33"/>
                </a:lnTo>
                <a:lnTo>
                  <a:pt x="174" y="45"/>
                </a:lnTo>
                <a:lnTo>
                  <a:pt x="202" y="59"/>
                </a:lnTo>
                <a:lnTo>
                  <a:pt x="231" y="74"/>
                </a:lnTo>
                <a:lnTo>
                  <a:pt x="259" y="90"/>
                </a:lnTo>
                <a:lnTo>
                  <a:pt x="288" y="107"/>
                </a:lnTo>
                <a:lnTo>
                  <a:pt x="317" y="126"/>
                </a:lnTo>
                <a:lnTo>
                  <a:pt x="331" y="138"/>
                </a:lnTo>
                <a:lnTo>
                  <a:pt x="345" y="14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矩形 4"/>
          <p:cNvSpPr>
            <a:spLocks noChangeArrowheads="1"/>
          </p:cNvSpPr>
          <p:nvPr/>
        </p:nvSpPr>
        <p:spPr bwMode="auto">
          <a:xfrm>
            <a:off x="3035300" y="1346200"/>
            <a:ext cx="1216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3143250" y="7000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yán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14313" y="2922588"/>
            <a:ext cx="48085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颜色  颜料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14313" y="3646488"/>
            <a:ext cx="671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这一盒颜料有十多种色彩。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350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03" name="Freeform 55"/>
          <p:cNvSpPr>
            <a:spLocks noChangeArrowheads="1"/>
          </p:cNvSpPr>
          <p:nvPr/>
        </p:nvSpPr>
        <p:spPr bwMode="auto">
          <a:xfrm>
            <a:off x="6530975" y="1208088"/>
            <a:ext cx="206375" cy="203200"/>
          </a:xfrm>
          <a:custGeom>
            <a:avLst/>
            <a:gdLst>
              <a:gd name="T0" fmla="*/ 2147483646 w 325"/>
              <a:gd name="T1" fmla="*/ 0 h 319"/>
              <a:gd name="T2" fmla="*/ 2147483646 w 325"/>
              <a:gd name="T3" fmla="*/ 2147483646 h 319"/>
              <a:gd name="T4" fmla="*/ 2147483646 w 325"/>
              <a:gd name="T5" fmla="*/ 2147483646 h 319"/>
              <a:gd name="T6" fmla="*/ 2147483646 w 325"/>
              <a:gd name="T7" fmla="*/ 2147483646 h 319"/>
              <a:gd name="T8" fmla="*/ 2147483646 w 325"/>
              <a:gd name="T9" fmla="*/ 2147483646 h 319"/>
              <a:gd name="T10" fmla="*/ 2147483646 w 325"/>
              <a:gd name="T11" fmla="*/ 2147483646 h 319"/>
              <a:gd name="T12" fmla="*/ 2147483646 w 325"/>
              <a:gd name="T13" fmla="*/ 2147483646 h 319"/>
              <a:gd name="T14" fmla="*/ 2147483646 w 325"/>
              <a:gd name="T15" fmla="*/ 2147483646 h 319"/>
              <a:gd name="T16" fmla="*/ 2147483646 w 325"/>
              <a:gd name="T17" fmla="*/ 2147483646 h 319"/>
              <a:gd name="T18" fmla="*/ 2147483646 w 325"/>
              <a:gd name="T19" fmla="*/ 2147483646 h 319"/>
              <a:gd name="T20" fmla="*/ 2147483646 w 325"/>
              <a:gd name="T21" fmla="*/ 2147483646 h 319"/>
              <a:gd name="T22" fmla="*/ 2147483646 w 325"/>
              <a:gd name="T23" fmla="*/ 2147483646 h 319"/>
              <a:gd name="T24" fmla="*/ 2147483646 w 325"/>
              <a:gd name="T25" fmla="*/ 2147483646 h 319"/>
              <a:gd name="T26" fmla="*/ 2147483646 w 325"/>
              <a:gd name="T27" fmla="*/ 2147483646 h 319"/>
              <a:gd name="T28" fmla="*/ 2147483646 w 325"/>
              <a:gd name="T29" fmla="*/ 2147483646 h 319"/>
              <a:gd name="T30" fmla="*/ 2147483646 w 325"/>
              <a:gd name="T31" fmla="*/ 2147483646 h 319"/>
              <a:gd name="T32" fmla="*/ 2147483646 w 325"/>
              <a:gd name="T33" fmla="*/ 2147483646 h 319"/>
              <a:gd name="T34" fmla="*/ 2147483646 w 325"/>
              <a:gd name="T35" fmla="*/ 2147483646 h 319"/>
              <a:gd name="T36" fmla="*/ 2147483646 w 325"/>
              <a:gd name="T37" fmla="*/ 2147483646 h 319"/>
              <a:gd name="T38" fmla="*/ 2147483646 w 325"/>
              <a:gd name="T39" fmla="*/ 2147483646 h 319"/>
              <a:gd name="T40" fmla="*/ 2147483646 w 325"/>
              <a:gd name="T41" fmla="*/ 2147483646 h 319"/>
              <a:gd name="T42" fmla="*/ 2147483646 w 325"/>
              <a:gd name="T43" fmla="*/ 2147483646 h 319"/>
              <a:gd name="T44" fmla="*/ 2147483646 w 325"/>
              <a:gd name="T45" fmla="*/ 2147483646 h 319"/>
              <a:gd name="T46" fmla="*/ 0 w 325"/>
              <a:gd name="T47" fmla="*/ 2147483646 h 319"/>
              <a:gd name="T48" fmla="*/ 0 w 325"/>
              <a:gd name="T49" fmla="*/ 2147483646 h 319"/>
              <a:gd name="T50" fmla="*/ 2147483646 w 325"/>
              <a:gd name="T51" fmla="*/ 2147483646 h 319"/>
              <a:gd name="T52" fmla="*/ 2147483646 w 325"/>
              <a:gd name="T53" fmla="*/ 2147483646 h 319"/>
              <a:gd name="T54" fmla="*/ 2147483646 w 325"/>
              <a:gd name="T55" fmla="*/ 2147483646 h 319"/>
              <a:gd name="T56" fmla="*/ 2147483646 w 325"/>
              <a:gd name="T57" fmla="*/ 2147483646 h 319"/>
              <a:gd name="T58" fmla="*/ 2147483646 w 325"/>
              <a:gd name="T59" fmla="*/ 2147483646 h 319"/>
              <a:gd name="T60" fmla="*/ 2147483646 w 325"/>
              <a:gd name="T61" fmla="*/ 2147483646 h 319"/>
              <a:gd name="T62" fmla="*/ 2147483646 w 325"/>
              <a:gd name="T63" fmla="*/ 2147483646 h 319"/>
              <a:gd name="T64" fmla="*/ 2147483646 w 325"/>
              <a:gd name="T65" fmla="*/ 2147483646 h 319"/>
              <a:gd name="T66" fmla="*/ 2147483646 w 325"/>
              <a:gd name="T67" fmla="*/ 2147483646 h 319"/>
              <a:gd name="T68" fmla="*/ 2147483646 w 325"/>
              <a:gd name="T69" fmla="*/ 2147483646 h 319"/>
              <a:gd name="T70" fmla="*/ 2147483646 w 325"/>
              <a:gd name="T71" fmla="*/ 2147483646 h 319"/>
              <a:gd name="T72" fmla="*/ 2147483646 w 325"/>
              <a:gd name="T73" fmla="*/ 2147483646 h 319"/>
              <a:gd name="T74" fmla="*/ 2147483646 w 325"/>
              <a:gd name="T75" fmla="*/ 2147483646 h 319"/>
              <a:gd name="T76" fmla="*/ 2147483646 w 325"/>
              <a:gd name="T77" fmla="*/ 2147483646 h 319"/>
              <a:gd name="T78" fmla="*/ 2147483646 w 325"/>
              <a:gd name="T79" fmla="*/ 2147483646 h 319"/>
              <a:gd name="T80" fmla="*/ 2147483646 w 325"/>
              <a:gd name="T81" fmla="*/ 2147483646 h 319"/>
              <a:gd name="T82" fmla="*/ 2147483646 w 325"/>
              <a:gd name="T83" fmla="*/ 2147483646 h 319"/>
              <a:gd name="T84" fmla="*/ 2147483646 w 325"/>
              <a:gd name="T85" fmla="*/ 2147483646 h 319"/>
              <a:gd name="T86" fmla="*/ 2147483646 w 325"/>
              <a:gd name="T87" fmla="*/ 0 h 319"/>
              <a:gd name="T88" fmla="*/ 2147483646 w 325"/>
              <a:gd name="T89" fmla="*/ 0 h 31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5"/>
              <a:gd name="T136" fmla="*/ 0 h 319"/>
              <a:gd name="T137" fmla="*/ 325 w 325"/>
              <a:gd name="T138" fmla="*/ 319 h 31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5" h="319">
                <a:moveTo>
                  <a:pt x="175" y="0"/>
                </a:moveTo>
                <a:lnTo>
                  <a:pt x="186" y="0"/>
                </a:lnTo>
                <a:lnTo>
                  <a:pt x="201" y="3"/>
                </a:lnTo>
                <a:lnTo>
                  <a:pt x="213" y="5"/>
                </a:lnTo>
                <a:lnTo>
                  <a:pt x="227" y="7"/>
                </a:lnTo>
                <a:lnTo>
                  <a:pt x="239" y="12"/>
                </a:lnTo>
                <a:lnTo>
                  <a:pt x="253" y="19"/>
                </a:lnTo>
                <a:lnTo>
                  <a:pt x="265" y="26"/>
                </a:lnTo>
                <a:lnTo>
                  <a:pt x="277" y="36"/>
                </a:lnTo>
                <a:lnTo>
                  <a:pt x="287" y="48"/>
                </a:lnTo>
                <a:lnTo>
                  <a:pt x="294" y="60"/>
                </a:lnTo>
                <a:lnTo>
                  <a:pt x="298" y="69"/>
                </a:lnTo>
                <a:lnTo>
                  <a:pt x="306" y="81"/>
                </a:lnTo>
                <a:lnTo>
                  <a:pt x="315" y="98"/>
                </a:lnTo>
                <a:lnTo>
                  <a:pt x="325" y="117"/>
                </a:lnTo>
                <a:lnTo>
                  <a:pt x="322" y="121"/>
                </a:lnTo>
                <a:lnTo>
                  <a:pt x="322" y="126"/>
                </a:lnTo>
                <a:lnTo>
                  <a:pt x="320" y="131"/>
                </a:lnTo>
                <a:lnTo>
                  <a:pt x="315" y="138"/>
                </a:lnTo>
                <a:lnTo>
                  <a:pt x="310" y="145"/>
                </a:lnTo>
                <a:lnTo>
                  <a:pt x="303" y="152"/>
                </a:lnTo>
                <a:lnTo>
                  <a:pt x="296" y="160"/>
                </a:lnTo>
                <a:lnTo>
                  <a:pt x="289" y="167"/>
                </a:lnTo>
                <a:lnTo>
                  <a:pt x="277" y="176"/>
                </a:lnTo>
                <a:lnTo>
                  <a:pt x="267" y="186"/>
                </a:lnTo>
                <a:lnTo>
                  <a:pt x="256" y="193"/>
                </a:lnTo>
                <a:lnTo>
                  <a:pt x="241" y="202"/>
                </a:lnTo>
                <a:lnTo>
                  <a:pt x="227" y="214"/>
                </a:lnTo>
                <a:lnTo>
                  <a:pt x="210" y="224"/>
                </a:lnTo>
                <a:lnTo>
                  <a:pt x="194" y="233"/>
                </a:lnTo>
                <a:lnTo>
                  <a:pt x="175" y="245"/>
                </a:lnTo>
                <a:lnTo>
                  <a:pt x="155" y="257"/>
                </a:lnTo>
                <a:lnTo>
                  <a:pt x="139" y="267"/>
                </a:lnTo>
                <a:lnTo>
                  <a:pt x="122" y="274"/>
                </a:lnTo>
                <a:lnTo>
                  <a:pt x="105" y="283"/>
                </a:lnTo>
                <a:lnTo>
                  <a:pt x="91" y="290"/>
                </a:lnTo>
                <a:lnTo>
                  <a:pt x="79" y="297"/>
                </a:lnTo>
                <a:lnTo>
                  <a:pt x="65" y="302"/>
                </a:lnTo>
                <a:lnTo>
                  <a:pt x="55" y="307"/>
                </a:lnTo>
                <a:lnTo>
                  <a:pt x="43" y="312"/>
                </a:lnTo>
                <a:lnTo>
                  <a:pt x="36" y="314"/>
                </a:lnTo>
                <a:lnTo>
                  <a:pt x="27" y="317"/>
                </a:lnTo>
                <a:lnTo>
                  <a:pt x="20" y="319"/>
                </a:lnTo>
                <a:lnTo>
                  <a:pt x="15" y="319"/>
                </a:lnTo>
                <a:lnTo>
                  <a:pt x="10" y="319"/>
                </a:lnTo>
                <a:lnTo>
                  <a:pt x="5" y="317"/>
                </a:lnTo>
                <a:lnTo>
                  <a:pt x="3" y="317"/>
                </a:lnTo>
                <a:lnTo>
                  <a:pt x="0" y="312"/>
                </a:lnTo>
                <a:lnTo>
                  <a:pt x="0" y="309"/>
                </a:lnTo>
                <a:lnTo>
                  <a:pt x="0" y="307"/>
                </a:lnTo>
                <a:lnTo>
                  <a:pt x="0" y="302"/>
                </a:lnTo>
                <a:lnTo>
                  <a:pt x="3" y="297"/>
                </a:lnTo>
                <a:lnTo>
                  <a:pt x="5" y="290"/>
                </a:lnTo>
                <a:lnTo>
                  <a:pt x="10" y="286"/>
                </a:lnTo>
                <a:lnTo>
                  <a:pt x="12" y="278"/>
                </a:lnTo>
                <a:lnTo>
                  <a:pt x="20" y="269"/>
                </a:lnTo>
                <a:lnTo>
                  <a:pt x="24" y="262"/>
                </a:lnTo>
                <a:lnTo>
                  <a:pt x="31" y="250"/>
                </a:lnTo>
                <a:lnTo>
                  <a:pt x="41" y="240"/>
                </a:lnTo>
                <a:lnTo>
                  <a:pt x="51" y="229"/>
                </a:lnTo>
                <a:lnTo>
                  <a:pt x="60" y="214"/>
                </a:lnTo>
                <a:lnTo>
                  <a:pt x="72" y="202"/>
                </a:lnTo>
                <a:lnTo>
                  <a:pt x="84" y="186"/>
                </a:lnTo>
                <a:lnTo>
                  <a:pt x="93" y="174"/>
                </a:lnTo>
                <a:lnTo>
                  <a:pt x="103" y="162"/>
                </a:lnTo>
                <a:lnTo>
                  <a:pt x="113" y="150"/>
                </a:lnTo>
                <a:lnTo>
                  <a:pt x="120" y="138"/>
                </a:lnTo>
                <a:lnTo>
                  <a:pt x="127" y="126"/>
                </a:lnTo>
                <a:lnTo>
                  <a:pt x="132" y="117"/>
                </a:lnTo>
                <a:lnTo>
                  <a:pt x="139" y="107"/>
                </a:lnTo>
                <a:lnTo>
                  <a:pt x="144" y="98"/>
                </a:lnTo>
                <a:lnTo>
                  <a:pt x="146" y="88"/>
                </a:lnTo>
                <a:lnTo>
                  <a:pt x="151" y="79"/>
                </a:lnTo>
                <a:lnTo>
                  <a:pt x="153" y="72"/>
                </a:lnTo>
                <a:lnTo>
                  <a:pt x="153" y="64"/>
                </a:lnTo>
                <a:lnTo>
                  <a:pt x="155" y="55"/>
                </a:lnTo>
                <a:lnTo>
                  <a:pt x="155" y="48"/>
                </a:lnTo>
                <a:lnTo>
                  <a:pt x="153" y="41"/>
                </a:lnTo>
                <a:lnTo>
                  <a:pt x="153" y="36"/>
                </a:lnTo>
                <a:lnTo>
                  <a:pt x="148" y="26"/>
                </a:lnTo>
                <a:lnTo>
                  <a:pt x="146" y="19"/>
                </a:lnTo>
                <a:lnTo>
                  <a:pt x="146" y="14"/>
                </a:lnTo>
                <a:lnTo>
                  <a:pt x="146" y="7"/>
                </a:lnTo>
                <a:lnTo>
                  <a:pt x="148" y="7"/>
                </a:lnTo>
                <a:lnTo>
                  <a:pt x="148" y="5"/>
                </a:lnTo>
                <a:lnTo>
                  <a:pt x="151" y="3"/>
                </a:lnTo>
                <a:lnTo>
                  <a:pt x="155" y="3"/>
                </a:lnTo>
                <a:lnTo>
                  <a:pt x="158" y="0"/>
                </a:lnTo>
                <a:lnTo>
                  <a:pt x="163" y="0"/>
                </a:lnTo>
                <a:lnTo>
                  <a:pt x="167" y="0"/>
                </a:lnTo>
                <a:lnTo>
                  <a:pt x="175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04" name="Freeform 56"/>
          <p:cNvSpPr>
            <a:spLocks noChangeArrowheads="1"/>
          </p:cNvSpPr>
          <p:nvPr/>
        </p:nvSpPr>
        <p:spPr bwMode="auto">
          <a:xfrm>
            <a:off x="6808788" y="1223963"/>
            <a:ext cx="204787" cy="169862"/>
          </a:xfrm>
          <a:custGeom>
            <a:avLst/>
            <a:gdLst>
              <a:gd name="T0" fmla="*/ 2147483646 w 322"/>
              <a:gd name="T1" fmla="*/ 2147483646 h 269"/>
              <a:gd name="T2" fmla="*/ 2147483646 w 322"/>
              <a:gd name="T3" fmla="*/ 2147483646 h 269"/>
              <a:gd name="T4" fmla="*/ 2147483646 w 322"/>
              <a:gd name="T5" fmla="*/ 2147483646 h 269"/>
              <a:gd name="T6" fmla="*/ 2147483646 w 322"/>
              <a:gd name="T7" fmla="*/ 2147483646 h 269"/>
              <a:gd name="T8" fmla="*/ 2147483646 w 322"/>
              <a:gd name="T9" fmla="*/ 2147483646 h 269"/>
              <a:gd name="T10" fmla="*/ 2147483646 w 322"/>
              <a:gd name="T11" fmla="*/ 2147483646 h 269"/>
              <a:gd name="T12" fmla="*/ 2147483646 w 322"/>
              <a:gd name="T13" fmla="*/ 2147483646 h 269"/>
              <a:gd name="T14" fmla="*/ 2147483646 w 322"/>
              <a:gd name="T15" fmla="*/ 2147483646 h 269"/>
              <a:gd name="T16" fmla="*/ 2147483646 w 322"/>
              <a:gd name="T17" fmla="*/ 2147483646 h 269"/>
              <a:gd name="T18" fmla="*/ 2147483646 w 322"/>
              <a:gd name="T19" fmla="*/ 2147483646 h 269"/>
              <a:gd name="T20" fmla="*/ 2147483646 w 322"/>
              <a:gd name="T21" fmla="*/ 2147483646 h 269"/>
              <a:gd name="T22" fmla="*/ 2147483646 w 322"/>
              <a:gd name="T23" fmla="*/ 2147483646 h 269"/>
              <a:gd name="T24" fmla="*/ 2147483646 w 322"/>
              <a:gd name="T25" fmla="*/ 2147483646 h 269"/>
              <a:gd name="T26" fmla="*/ 2147483646 w 322"/>
              <a:gd name="T27" fmla="*/ 2147483646 h 269"/>
              <a:gd name="T28" fmla="*/ 2147483646 w 322"/>
              <a:gd name="T29" fmla="*/ 2147483646 h 269"/>
              <a:gd name="T30" fmla="*/ 2147483646 w 322"/>
              <a:gd name="T31" fmla="*/ 2147483646 h 269"/>
              <a:gd name="T32" fmla="*/ 2147483646 w 322"/>
              <a:gd name="T33" fmla="*/ 2147483646 h 269"/>
              <a:gd name="T34" fmla="*/ 2147483646 w 322"/>
              <a:gd name="T35" fmla="*/ 2147483646 h 269"/>
              <a:gd name="T36" fmla="*/ 2147483646 w 322"/>
              <a:gd name="T37" fmla="*/ 2147483646 h 269"/>
              <a:gd name="T38" fmla="*/ 2147483646 w 322"/>
              <a:gd name="T39" fmla="*/ 2147483646 h 269"/>
              <a:gd name="T40" fmla="*/ 2147483646 w 322"/>
              <a:gd name="T41" fmla="*/ 2147483646 h 269"/>
              <a:gd name="T42" fmla="*/ 2147483646 w 322"/>
              <a:gd name="T43" fmla="*/ 2147483646 h 269"/>
              <a:gd name="T44" fmla="*/ 2147483646 w 322"/>
              <a:gd name="T45" fmla="*/ 2147483646 h 269"/>
              <a:gd name="T46" fmla="*/ 2147483646 w 322"/>
              <a:gd name="T47" fmla="*/ 2147483646 h 269"/>
              <a:gd name="T48" fmla="*/ 2147483646 w 322"/>
              <a:gd name="T49" fmla="*/ 2147483646 h 269"/>
              <a:gd name="T50" fmla="*/ 2147483646 w 322"/>
              <a:gd name="T51" fmla="*/ 2147483646 h 269"/>
              <a:gd name="T52" fmla="*/ 2147483646 w 322"/>
              <a:gd name="T53" fmla="*/ 2147483646 h 269"/>
              <a:gd name="T54" fmla="*/ 2147483646 w 322"/>
              <a:gd name="T55" fmla="*/ 2147483646 h 269"/>
              <a:gd name="T56" fmla="*/ 2147483646 w 322"/>
              <a:gd name="T57" fmla="*/ 2147483646 h 269"/>
              <a:gd name="T58" fmla="*/ 2147483646 w 322"/>
              <a:gd name="T59" fmla="*/ 2147483646 h 269"/>
              <a:gd name="T60" fmla="*/ 2147483646 w 322"/>
              <a:gd name="T61" fmla="*/ 2147483646 h 269"/>
              <a:gd name="T62" fmla="*/ 2147483646 w 322"/>
              <a:gd name="T63" fmla="*/ 2147483646 h 269"/>
              <a:gd name="T64" fmla="*/ 2147483646 w 322"/>
              <a:gd name="T65" fmla="*/ 2147483646 h 269"/>
              <a:gd name="T66" fmla="*/ 2147483646 w 322"/>
              <a:gd name="T67" fmla="*/ 2147483646 h 269"/>
              <a:gd name="T68" fmla="*/ 2147483646 w 322"/>
              <a:gd name="T69" fmla="*/ 2147483646 h 269"/>
              <a:gd name="T70" fmla="*/ 2147483646 w 322"/>
              <a:gd name="T71" fmla="*/ 2147483646 h 269"/>
              <a:gd name="T72" fmla="*/ 2147483646 w 322"/>
              <a:gd name="T73" fmla="*/ 2147483646 h 269"/>
              <a:gd name="T74" fmla="*/ 2147483646 w 322"/>
              <a:gd name="T75" fmla="*/ 2147483646 h 269"/>
              <a:gd name="T76" fmla="*/ 2147483646 w 322"/>
              <a:gd name="T77" fmla="*/ 2147483646 h 269"/>
              <a:gd name="T78" fmla="*/ 2147483646 w 322"/>
              <a:gd name="T79" fmla="*/ 2147483646 h 269"/>
              <a:gd name="T80" fmla="*/ 2147483646 w 322"/>
              <a:gd name="T81" fmla="*/ 2147483646 h 269"/>
              <a:gd name="T82" fmla="*/ 2147483646 w 322"/>
              <a:gd name="T83" fmla="*/ 2147483646 h 269"/>
              <a:gd name="T84" fmla="*/ 2147483646 w 322"/>
              <a:gd name="T85" fmla="*/ 2147483646 h 269"/>
              <a:gd name="T86" fmla="*/ 2147483646 w 322"/>
              <a:gd name="T87" fmla="*/ 2147483646 h 269"/>
              <a:gd name="T88" fmla="*/ 2147483646 w 322"/>
              <a:gd name="T89" fmla="*/ 2147483646 h 269"/>
              <a:gd name="T90" fmla="*/ 0 w 322"/>
              <a:gd name="T91" fmla="*/ 2147483646 h 269"/>
              <a:gd name="T92" fmla="*/ 2147483646 w 322"/>
              <a:gd name="T93" fmla="*/ 2147483646 h 269"/>
              <a:gd name="T94" fmla="*/ 2147483646 w 322"/>
              <a:gd name="T95" fmla="*/ 2147483646 h 269"/>
              <a:gd name="T96" fmla="*/ 2147483646 w 322"/>
              <a:gd name="T97" fmla="*/ 2147483646 h 269"/>
              <a:gd name="T98" fmla="*/ 2147483646 w 322"/>
              <a:gd name="T99" fmla="*/ 2147483646 h 269"/>
              <a:gd name="T100" fmla="*/ 2147483646 w 322"/>
              <a:gd name="T101" fmla="*/ 2147483646 h 269"/>
              <a:gd name="T102" fmla="*/ 2147483646 w 322"/>
              <a:gd name="T103" fmla="*/ 2147483646 h 269"/>
              <a:gd name="T104" fmla="*/ 2147483646 w 322"/>
              <a:gd name="T105" fmla="*/ 0 h 269"/>
              <a:gd name="T106" fmla="*/ 2147483646 w 322"/>
              <a:gd name="T107" fmla="*/ 0 h 269"/>
              <a:gd name="T108" fmla="*/ 2147483646 w 322"/>
              <a:gd name="T109" fmla="*/ 0 h 269"/>
              <a:gd name="T110" fmla="*/ 2147483646 w 322"/>
              <a:gd name="T111" fmla="*/ 2147483646 h 269"/>
              <a:gd name="T112" fmla="*/ 2147483646 w 322"/>
              <a:gd name="T113" fmla="*/ 2147483646 h 269"/>
              <a:gd name="T114" fmla="*/ 2147483646 w 322"/>
              <a:gd name="T115" fmla="*/ 2147483646 h 269"/>
              <a:gd name="T116" fmla="*/ 2147483646 w 322"/>
              <a:gd name="T117" fmla="*/ 2147483646 h 269"/>
              <a:gd name="T118" fmla="*/ 2147483646 w 322"/>
              <a:gd name="T119" fmla="*/ 2147483646 h 269"/>
              <a:gd name="T120" fmla="*/ 2147483646 w 322"/>
              <a:gd name="T121" fmla="*/ 2147483646 h 269"/>
              <a:gd name="T122" fmla="*/ 2147483646 w 322"/>
              <a:gd name="T123" fmla="*/ 2147483646 h 2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22"/>
              <a:gd name="T187" fmla="*/ 0 h 269"/>
              <a:gd name="T188" fmla="*/ 322 w 322"/>
              <a:gd name="T189" fmla="*/ 269 h 26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22" h="269">
                <a:moveTo>
                  <a:pt x="262" y="57"/>
                </a:moveTo>
                <a:lnTo>
                  <a:pt x="279" y="71"/>
                </a:lnTo>
                <a:lnTo>
                  <a:pt x="293" y="86"/>
                </a:lnTo>
                <a:lnTo>
                  <a:pt x="298" y="93"/>
                </a:lnTo>
                <a:lnTo>
                  <a:pt x="303" y="102"/>
                </a:lnTo>
                <a:lnTo>
                  <a:pt x="308" y="109"/>
                </a:lnTo>
                <a:lnTo>
                  <a:pt x="312" y="117"/>
                </a:lnTo>
                <a:lnTo>
                  <a:pt x="317" y="126"/>
                </a:lnTo>
                <a:lnTo>
                  <a:pt x="320" y="133"/>
                </a:lnTo>
                <a:lnTo>
                  <a:pt x="322" y="143"/>
                </a:lnTo>
                <a:lnTo>
                  <a:pt x="322" y="152"/>
                </a:lnTo>
                <a:lnTo>
                  <a:pt x="322" y="159"/>
                </a:lnTo>
                <a:lnTo>
                  <a:pt x="322" y="169"/>
                </a:lnTo>
                <a:lnTo>
                  <a:pt x="322" y="178"/>
                </a:lnTo>
                <a:lnTo>
                  <a:pt x="320" y="185"/>
                </a:lnTo>
                <a:lnTo>
                  <a:pt x="317" y="197"/>
                </a:lnTo>
                <a:lnTo>
                  <a:pt x="315" y="207"/>
                </a:lnTo>
                <a:lnTo>
                  <a:pt x="315" y="216"/>
                </a:lnTo>
                <a:lnTo>
                  <a:pt x="312" y="224"/>
                </a:lnTo>
                <a:lnTo>
                  <a:pt x="310" y="231"/>
                </a:lnTo>
                <a:lnTo>
                  <a:pt x="308" y="238"/>
                </a:lnTo>
                <a:lnTo>
                  <a:pt x="305" y="245"/>
                </a:lnTo>
                <a:lnTo>
                  <a:pt x="301" y="250"/>
                </a:lnTo>
                <a:lnTo>
                  <a:pt x="298" y="254"/>
                </a:lnTo>
                <a:lnTo>
                  <a:pt x="296" y="257"/>
                </a:lnTo>
                <a:lnTo>
                  <a:pt x="293" y="262"/>
                </a:lnTo>
                <a:lnTo>
                  <a:pt x="289" y="264"/>
                </a:lnTo>
                <a:lnTo>
                  <a:pt x="286" y="266"/>
                </a:lnTo>
                <a:lnTo>
                  <a:pt x="281" y="266"/>
                </a:lnTo>
                <a:lnTo>
                  <a:pt x="274" y="269"/>
                </a:lnTo>
                <a:lnTo>
                  <a:pt x="270" y="266"/>
                </a:lnTo>
                <a:lnTo>
                  <a:pt x="262" y="264"/>
                </a:lnTo>
                <a:lnTo>
                  <a:pt x="255" y="259"/>
                </a:lnTo>
                <a:lnTo>
                  <a:pt x="243" y="252"/>
                </a:lnTo>
                <a:lnTo>
                  <a:pt x="231" y="245"/>
                </a:lnTo>
                <a:lnTo>
                  <a:pt x="219" y="235"/>
                </a:lnTo>
                <a:lnTo>
                  <a:pt x="205" y="224"/>
                </a:lnTo>
                <a:lnTo>
                  <a:pt x="188" y="209"/>
                </a:lnTo>
                <a:lnTo>
                  <a:pt x="169" y="193"/>
                </a:lnTo>
                <a:lnTo>
                  <a:pt x="150" y="176"/>
                </a:lnTo>
                <a:lnTo>
                  <a:pt x="129" y="157"/>
                </a:lnTo>
                <a:lnTo>
                  <a:pt x="105" y="136"/>
                </a:lnTo>
                <a:lnTo>
                  <a:pt x="81" y="112"/>
                </a:lnTo>
                <a:lnTo>
                  <a:pt x="55" y="88"/>
                </a:lnTo>
                <a:lnTo>
                  <a:pt x="29" y="62"/>
                </a:lnTo>
                <a:lnTo>
                  <a:pt x="0" y="33"/>
                </a:lnTo>
                <a:lnTo>
                  <a:pt x="7" y="26"/>
                </a:lnTo>
                <a:lnTo>
                  <a:pt x="19" y="19"/>
                </a:lnTo>
                <a:lnTo>
                  <a:pt x="31" y="12"/>
                </a:lnTo>
                <a:lnTo>
                  <a:pt x="43" y="7"/>
                </a:lnTo>
                <a:lnTo>
                  <a:pt x="57" y="5"/>
                </a:lnTo>
                <a:lnTo>
                  <a:pt x="74" y="2"/>
                </a:lnTo>
                <a:lnTo>
                  <a:pt x="93" y="0"/>
                </a:lnTo>
                <a:lnTo>
                  <a:pt x="115" y="0"/>
                </a:lnTo>
                <a:lnTo>
                  <a:pt x="136" y="0"/>
                </a:lnTo>
                <a:lnTo>
                  <a:pt x="155" y="2"/>
                </a:lnTo>
                <a:lnTo>
                  <a:pt x="174" y="7"/>
                </a:lnTo>
                <a:lnTo>
                  <a:pt x="193" y="14"/>
                </a:lnTo>
                <a:lnTo>
                  <a:pt x="210" y="24"/>
                </a:lnTo>
                <a:lnTo>
                  <a:pt x="229" y="33"/>
                </a:lnTo>
                <a:lnTo>
                  <a:pt x="246" y="45"/>
                </a:lnTo>
                <a:lnTo>
                  <a:pt x="262" y="5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05" name="Freeform 57"/>
          <p:cNvSpPr>
            <a:spLocks noChangeArrowheads="1"/>
          </p:cNvSpPr>
          <p:nvPr/>
        </p:nvSpPr>
        <p:spPr bwMode="auto">
          <a:xfrm>
            <a:off x="6786563" y="1498600"/>
            <a:ext cx="203200" cy="152400"/>
          </a:xfrm>
          <a:custGeom>
            <a:avLst/>
            <a:gdLst>
              <a:gd name="T0" fmla="*/ 2147483646 w 320"/>
              <a:gd name="T1" fmla="*/ 2147483646 h 240"/>
              <a:gd name="T2" fmla="*/ 2147483646 w 320"/>
              <a:gd name="T3" fmla="*/ 2147483646 h 240"/>
              <a:gd name="T4" fmla="*/ 2147483646 w 320"/>
              <a:gd name="T5" fmla="*/ 2147483646 h 240"/>
              <a:gd name="T6" fmla="*/ 2147483646 w 320"/>
              <a:gd name="T7" fmla="*/ 2147483646 h 240"/>
              <a:gd name="T8" fmla="*/ 2147483646 w 320"/>
              <a:gd name="T9" fmla="*/ 2147483646 h 240"/>
              <a:gd name="T10" fmla="*/ 2147483646 w 320"/>
              <a:gd name="T11" fmla="*/ 2147483646 h 240"/>
              <a:gd name="T12" fmla="*/ 2147483646 w 320"/>
              <a:gd name="T13" fmla="*/ 2147483646 h 240"/>
              <a:gd name="T14" fmla="*/ 2147483646 w 320"/>
              <a:gd name="T15" fmla="*/ 2147483646 h 240"/>
              <a:gd name="T16" fmla="*/ 2147483646 w 320"/>
              <a:gd name="T17" fmla="*/ 2147483646 h 240"/>
              <a:gd name="T18" fmla="*/ 2147483646 w 320"/>
              <a:gd name="T19" fmla="*/ 2147483646 h 240"/>
              <a:gd name="T20" fmla="*/ 2147483646 w 320"/>
              <a:gd name="T21" fmla="*/ 2147483646 h 240"/>
              <a:gd name="T22" fmla="*/ 2147483646 w 320"/>
              <a:gd name="T23" fmla="*/ 2147483646 h 240"/>
              <a:gd name="T24" fmla="*/ 2147483646 w 320"/>
              <a:gd name="T25" fmla="*/ 2147483646 h 240"/>
              <a:gd name="T26" fmla="*/ 2147483646 w 320"/>
              <a:gd name="T27" fmla="*/ 2147483646 h 240"/>
              <a:gd name="T28" fmla="*/ 2147483646 w 320"/>
              <a:gd name="T29" fmla="*/ 2147483646 h 240"/>
              <a:gd name="T30" fmla="*/ 2147483646 w 320"/>
              <a:gd name="T31" fmla="*/ 2147483646 h 240"/>
              <a:gd name="T32" fmla="*/ 2147483646 w 320"/>
              <a:gd name="T33" fmla="*/ 2147483646 h 240"/>
              <a:gd name="T34" fmla="*/ 2147483646 w 320"/>
              <a:gd name="T35" fmla="*/ 2147483646 h 240"/>
              <a:gd name="T36" fmla="*/ 2147483646 w 320"/>
              <a:gd name="T37" fmla="*/ 2147483646 h 240"/>
              <a:gd name="T38" fmla="*/ 2147483646 w 320"/>
              <a:gd name="T39" fmla="*/ 0 h 240"/>
              <a:gd name="T40" fmla="*/ 2147483646 w 320"/>
              <a:gd name="T41" fmla="*/ 0 h 240"/>
              <a:gd name="T42" fmla="*/ 2147483646 w 320"/>
              <a:gd name="T43" fmla="*/ 2147483646 h 240"/>
              <a:gd name="T44" fmla="*/ 2147483646 w 320"/>
              <a:gd name="T45" fmla="*/ 2147483646 h 240"/>
              <a:gd name="T46" fmla="*/ 2147483646 w 320"/>
              <a:gd name="T47" fmla="*/ 2147483646 h 240"/>
              <a:gd name="T48" fmla="*/ 2147483646 w 320"/>
              <a:gd name="T49" fmla="*/ 2147483646 h 240"/>
              <a:gd name="T50" fmla="*/ 2147483646 w 320"/>
              <a:gd name="T51" fmla="*/ 2147483646 h 240"/>
              <a:gd name="T52" fmla="*/ 2147483646 w 320"/>
              <a:gd name="T53" fmla="*/ 2147483646 h 240"/>
              <a:gd name="T54" fmla="*/ 2147483646 w 320"/>
              <a:gd name="T55" fmla="*/ 2147483646 h 240"/>
              <a:gd name="T56" fmla="*/ 2147483646 w 320"/>
              <a:gd name="T57" fmla="*/ 2147483646 h 240"/>
              <a:gd name="T58" fmla="*/ 2147483646 w 320"/>
              <a:gd name="T59" fmla="*/ 2147483646 h 240"/>
              <a:gd name="T60" fmla="*/ 2147483646 w 320"/>
              <a:gd name="T61" fmla="*/ 2147483646 h 240"/>
              <a:gd name="T62" fmla="*/ 2147483646 w 320"/>
              <a:gd name="T63" fmla="*/ 2147483646 h 24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20"/>
              <a:gd name="T97" fmla="*/ 0 h 240"/>
              <a:gd name="T98" fmla="*/ 320 w 320"/>
              <a:gd name="T99" fmla="*/ 240 h 24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20" h="240">
                <a:moveTo>
                  <a:pt x="310" y="152"/>
                </a:moveTo>
                <a:lnTo>
                  <a:pt x="315" y="166"/>
                </a:lnTo>
                <a:lnTo>
                  <a:pt x="317" y="183"/>
                </a:lnTo>
                <a:lnTo>
                  <a:pt x="317" y="195"/>
                </a:lnTo>
                <a:lnTo>
                  <a:pt x="320" y="204"/>
                </a:lnTo>
                <a:lnTo>
                  <a:pt x="317" y="214"/>
                </a:lnTo>
                <a:lnTo>
                  <a:pt x="317" y="221"/>
                </a:lnTo>
                <a:lnTo>
                  <a:pt x="315" y="228"/>
                </a:lnTo>
                <a:lnTo>
                  <a:pt x="310" y="233"/>
                </a:lnTo>
                <a:lnTo>
                  <a:pt x="306" y="238"/>
                </a:lnTo>
                <a:lnTo>
                  <a:pt x="298" y="240"/>
                </a:lnTo>
                <a:lnTo>
                  <a:pt x="289" y="240"/>
                </a:lnTo>
                <a:lnTo>
                  <a:pt x="277" y="240"/>
                </a:lnTo>
                <a:lnTo>
                  <a:pt x="265" y="238"/>
                </a:lnTo>
                <a:lnTo>
                  <a:pt x="251" y="235"/>
                </a:lnTo>
                <a:lnTo>
                  <a:pt x="234" y="228"/>
                </a:lnTo>
                <a:lnTo>
                  <a:pt x="220" y="221"/>
                </a:lnTo>
                <a:lnTo>
                  <a:pt x="210" y="216"/>
                </a:lnTo>
                <a:lnTo>
                  <a:pt x="201" y="211"/>
                </a:lnTo>
                <a:lnTo>
                  <a:pt x="191" y="204"/>
                </a:lnTo>
                <a:lnTo>
                  <a:pt x="179" y="197"/>
                </a:lnTo>
                <a:lnTo>
                  <a:pt x="167" y="188"/>
                </a:lnTo>
                <a:lnTo>
                  <a:pt x="158" y="181"/>
                </a:lnTo>
                <a:lnTo>
                  <a:pt x="143" y="169"/>
                </a:lnTo>
                <a:lnTo>
                  <a:pt x="132" y="159"/>
                </a:lnTo>
                <a:lnTo>
                  <a:pt x="117" y="147"/>
                </a:lnTo>
                <a:lnTo>
                  <a:pt x="103" y="133"/>
                </a:lnTo>
                <a:lnTo>
                  <a:pt x="89" y="119"/>
                </a:lnTo>
                <a:lnTo>
                  <a:pt x="72" y="104"/>
                </a:lnTo>
                <a:lnTo>
                  <a:pt x="55" y="88"/>
                </a:lnTo>
                <a:lnTo>
                  <a:pt x="39" y="71"/>
                </a:lnTo>
                <a:lnTo>
                  <a:pt x="19" y="55"/>
                </a:lnTo>
                <a:lnTo>
                  <a:pt x="0" y="33"/>
                </a:lnTo>
                <a:lnTo>
                  <a:pt x="12" y="26"/>
                </a:lnTo>
                <a:lnTo>
                  <a:pt x="24" y="19"/>
                </a:lnTo>
                <a:lnTo>
                  <a:pt x="36" y="12"/>
                </a:lnTo>
                <a:lnTo>
                  <a:pt x="46" y="7"/>
                </a:lnTo>
                <a:lnTo>
                  <a:pt x="58" y="5"/>
                </a:lnTo>
                <a:lnTo>
                  <a:pt x="70" y="0"/>
                </a:lnTo>
                <a:lnTo>
                  <a:pt x="79" y="0"/>
                </a:lnTo>
                <a:lnTo>
                  <a:pt x="93" y="0"/>
                </a:lnTo>
                <a:lnTo>
                  <a:pt x="103" y="0"/>
                </a:lnTo>
                <a:lnTo>
                  <a:pt x="115" y="0"/>
                </a:lnTo>
                <a:lnTo>
                  <a:pt x="127" y="5"/>
                </a:lnTo>
                <a:lnTo>
                  <a:pt x="143" y="7"/>
                </a:lnTo>
                <a:lnTo>
                  <a:pt x="160" y="12"/>
                </a:lnTo>
                <a:lnTo>
                  <a:pt x="179" y="19"/>
                </a:lnTo>
                <a:lnTo>
                  <a:pt x="198" y="26"/>
                </a:lnTo>
                <a:lnTo>
                  <a:pt x="220" y="33"/>
                </a:lnTo>
                <a:lnTo>
                  <a:pt x="239" y="47"/>
                </a:lnTo>
                <a:lnTo>
                  <a:pt x="248" y="55"/>
                </a:lnTo>
                <a:lnTo>
                  <a:pt x="258" y="62"/>
                </a:lnTo>
                <a:lnTo>
                  <a:pt x="265" y="66"/>
                </a:lnTo>
                <a:lnTo>
                  <a:pt x="272" y="74"/>
                </a:lnTo>
                <a:lnTo>
                  <a:pt x="279" y="81"/>
                </a:lnTo>
                <a:lnTo>
                  <a:pt x="286" y="88"/>
                </a:lnTo>
                <a:lnTo>
                  <a:pt x="291" y="95"/>
                </a:lnTo>
                <a:lnTo>
                  <a:pt x="296" y="102"/>
                </a:lnTo>
                <a:lnTo>
                  <a:pt x="301" y="109"/>
                </a:lnTo>
                <a:lnTo>
                  <a:pt x="303" y="119"/>
                </a:lnTo>
                <a:lnTo>
                  <a:pt x="308" y="126"/>
                </a:lnTo>
                <a:lnTo>
                  <a:pt x="308" y="133"/>
                </a:lnTo>
                <a:lnTo>
                  <a:pt x="310" y="143"/>
                </a:lnTo>
                <a:lnTo>
                  <a:pt x="310" y="15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06" name="Freeform 58"/>
          <p:cNvSpPr>
            <a:spLocks noChangeArrowheads="1"/>
          </p:cNvSpPr>
          <p:nvPr/>
        </p:nvSpPr>
        <p:spPr bwMode="auto">
          <a:xfrm>
            <a:off x="6110288" y="1306513"/>
            <a:ext cx="192087" cy="192087"/>
          </a:xfrm>
          <a:custGeom>
            <a:avLst/>
            <a:gdLst>
              <a:gd name="T0" fmla="*/ 2147483646 w 302"/>
              <a:gd name="T1" fmla="*/ 2147483646 h 302"/>
              <a:gd name="T2" fmla="*/ 2147483646 w 302"/>
              <a:gd name="T3" fmla="*/ 2147483646 h 302"/>
              <a:gd name="T4" fmla="*/ 2147483646 w 302"/>
              <a:gd name="T5" fmla="*/ 2147483646 h 302"/>
              <a:gd name="T6" fmla="*/ 2147483646 w 302"/>
              <a:gd name="T7" fmla="*/ 2147483646 h 302"/>
              <a:gd name="T8" fmla="*/ 2147483646 w 302"/>
              <a:gd name="T9" fmla="*/ 2147483646 h 302"/>
              <a:gd name="T10" fmla="*/ 2147483646 w 302"/>
              <a:gd name="T11" fmla="*/ 2147483646 h 302"/>
              <a:gd name="T12" fmla="*/ 2147483646 w 302"/>
              <a:gd name="T13" fmla="*/ 2147483646 h 302"/>
              <a:gd name="T14" fmla="*/ 2147483646 w 302"/>
              <a:gd name="T15" fmla="*/ 2147483646 h 302"/>
              <a:gd name="T16" fmla="*/ 2147483646 w 302"/>
              <a:gd name="T17" fmla="*/ 2147483646 h 302"/>
              <a:gd name="T18" fmla="*/ 2147483646 w 302"/>
              <a:gd name="T19" fmla="*/ 2147483646 h 302"/>
              <a:gd name="T20" fmla="*/ 2147483646 w 302"/>
              <a:gd name="T21" fmla="*/ 2147483646 h 302"/>
              <a:gd name="T22" fmla="*/ 2147483646 w 302"/>
              <a:gd name="T23" fmla="*/ 2147483646 h 302"/>
              <a:gd name="T24" fmla="*/ 2147483646 w 302"/>
              <a:gd name="T25" fmla="*/ 2147483646 h 302"/>
              <a:gd name="T26" fmla="*/ 2147483646 w 302"/>
              <a:gd name="T27" fmla="*/ 2147483646 h 302"/>
              <a:gd name="T28" fmla="*/ 2147483646 w 302"/>
              <a:gd name="T29" fmla="*/ 2147483646 h 302"/>
              <a:gd name="T30" fmla="*/ 2147483646 w 302"/>
              <a:gd name="T31" fmla="*/ 2147483646 h 302"/>
              <a:gd name="T32" fmla="*/ 2147483646 w 302"/>
              <a:gd name="T33" fmla="*/ 2147483646 h 302"/>
              <a:gd name="T34" fmla="*/ 2147483646 w 302"/>
              <a:gd name="T35" fmla="*/ 2147483646 h 302"/>
              <a:gd name="T36" fmla="*/ 2147483646 w 302"/>
              <a:gd name="T37" fmla="*/ 2147483646 h 302"/>
              <a:gd name="T38" fmla="*/ 2147483646 w 302"/>
              <a:gd name="T39" fmla="*/ 2147483646 h 302"/>
              <a:gd name="T40" fmla="*/ 2147483646 w 302"/>
              <a:gd name="T41" fmla="*/ 2147483646 h 302"/>
              <a:gd name="T42" fmla="*/ 2147483646 w 302"/>
              <a:gd name="T43" fmla="*/ 2147483646 h 302"/>
              <a:gd name="T44" fmla="*/ 2147483646 w 302"/>
              <a:gd name="T45" fmla="*/ 2147483646 h 302"/>
              <a:gd name="T46" fmla="*/ 2147483646 w 302"/>
              <a:gd name="T47" fmla="*/ 2147483646 h 302"/>
              <a:gd name="T48" fmla="*/ 2147483646 w 302"/>
              <a:gd name="T49" fmla="*/ 2147483646 h 302"/>
              <a:gd name="T50" fmla="*/ 2147483646 w 302"/>
              <a:gd name="T51" fmla="*/ 2147483646 h 302"/>
              <a:gd name="T52" fmla="*/ 2147483646 w 302"/>
              <a:gd name="T53" fmla="*/ 2147483646 h 302"/>
              <a:gd name="T54" fmla="*/ 2147483646 w 302"/>
              <a:gd name="T55" fmla="*/ 2147483646 h 302"/>
              <a:gd name="T56" fmla="*/ 2147483646 w 302"/>
              <a:gd name="T57" fmla="*/ 2147483646 h 302"/>
              <a:gd name="T58" fmla="*/ 2147483646 w 302"/>
              <a:gd name="T59" fmla="*/ 2147483646 h 302"/>
              <a:gd name="T60" fmla="*/ 2147483646 w 302"/>
              <a:gd name="T61" fmla="*/ 2147483646 h 302"/>
              <a:gd name="T62" fmla="*/ 2147483646 w 302"/>
              <a:gd name="T63" fmla="*/ 2147483646 h 302"/>
              <a:gd name="T64" fmla="*/ 0 w 302"/>
              <a:gd name="T65" fmla="*/ 2147483646 h 302"/>
              <a:gd name="T66" fmla="*/ 2147483646 w 302"/>
              <a:gd name="T67" fmla="*/ 2147483646 h 302"/>
              <a:gd name="T68" fmla="*/ 2147483646 w 302"/>
              <a:gd name="T69" fmla="*/ 2147483646 h 302"/>
              <a:gd name="T70" fmla="*/ 2147483646 w 302"/>
              <a:gd name="T71" fmla="*/ 2147483646 h 302"/>
              <a:gd name="T72" fmla="*/ 2147483646 w 302"/>
              <a:gd name="T73" fmla="*/ 0 h 302"/>
              <a:gd name="T74" fmla="*/ 2147483646 w 302"/>
              <a:gd name="T75" fmla="*/ 0 h 302"/>
              <a:gd name="T76" fmla="*/ 2147483646 w 302"/>
              <a:gd name="T77" fmla="*/ 2147483646 h 302"/>
              <a:gd name="T78" fmla="*/ 2147483646 w 302"/>
              <a:gd name="T79" fmla="*/ 2147483646 h 302"/>
              <a:gd name="T80" fmla="*/ 2147483646 w 302"/>
              <a:gd name="T81" fmla="*/ 2147483646 h 302"/>
              <a:gd name="T82" fmla="*/ 2147483646 w 302"/>
              <a:gd name="T83" fmla="*/ 2147483646 h 302"/>
              <a:gd name="T84" fmla="*/ 2147483646 w 302"/>
              <a:gd name="T85" fmla="*/ 2147483646 h 302"/>
              <a:gd name="T86" fmla="*/ 2147483646 w 302"/>
              <a:gd name="T87" fmla="*/ 2147483646 h 302"/>
              <a:gd name="T88" fmla="*/ 2147483646 w 302"/>
              <a:gd name="T89" fmla="*/ 2147483646 h 302"/>
              <a:gd name="T90" fmla="*/ 2147483646 w 302"/>
              <a:gd name="T91" fmla="*/ 2147483646 h 302"/>
              <a:gd name="T92" fmla="*/ 2147483646 w 302"/>
              <a:gd name="T93" fmla="*/ 2147483646 h 302"/>
              <a:gd name="T94" fmla="*/ 2147483646 w 302"/>
              <a:gd name="T95" fmla="*/ 2147483646 h 302"/>
              <a:gd name="T96" fmla="*/ 2147483646 w 302"/>
              <a:gd name="T97" fmla="*/ 2147483646 h 30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02"/>
              <a:gd name="T148" fmla="*/ 0 h 302"/>
              <a:gd name="T149" fmla="*/ 302 w 302"/>
              <a:gd name="T150" fmla="*/ 302 h 30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02" h="302">
                <a:moveTo>
                  <a:pt x="264" y="126"/>
                </a:moveTo>
                <a:lnTo>
                  <a:pt x="276" y="147"/>
                </a:lnTo>
                <a:lnTo>
                  <a:pt x="286" y="166"/>
                </a:lnTo>
                <a:lnTo>
                  <a:pt x="293" y="183"/>
                </a:lnTo>
                <a:lnTo>
                  <a:pt x="298" y="200"/>
                </a:lnTo>
                <a:lnTo>
                  <a:pt x="300" y="214"/>
                </a:lnTo>
                <a:lnTo>
                  <a:pt x="302" y="228"/>
                </a:lnTo>
                <a:lnTo>
                  <a:pt x="300" y="240"/>
                </a:lnTo>
                <a:lnTo>
                  <a:pt x="298" y="254"/>
                </a:lnTo>
                <a:lnTo>
                  <a:pt x="293" y="266"/>
                </a:lnTo>
                <a:lnTo>
                  <a:pt x="288" y="276"/>
                </a:lnTo>
                <a:lnTo>
                  <a:pt x="281" y="285"/>
                </a:lnTo>
                <a:lnTo>
                  <a:pt x="271" y="290"/>
                </a:lnTo>
                <a:lnTo>
                  <a:pt x="264" y="295"/>
                </a:lnTo>
                <a:lnTo>
                  <a:pt x="252" y="299"/>
                </a:lnTo>
                <a:lnTo>
                  <a:pt x="243" y="299"/>
                </a:lnTo>
                <a:lnTo>
                  <a:pt x="229" y="302"/>
                </a:lnTo>
                <a:lnTo>
                  <a:pt x="221" y="299"/>
                </a:lnTo>
                <a:lnTo>
                  <a:pt x="214" y="297"/>
                </a:lnTo>
                <a:lnTo>
                  <a:pt x="207" y="290"/>
                </a:lnTo>
                <a:lnTo>
                  <a:pt x="198" y="283"/>
                </a:lnTo>
                <a:lnTo>
                  <a:pt x="186" y="273"/>
                </a:lnTo>
                <a:lnTo>
                  <a:pt x="174" y="261"/>
                </a:lnTo>
                <a:lnTo>
                  <a:pt x="162" y="247"/>
                </a:lnTo>
                <a:lnTo>
                  <a:pt x="148" y="230"/>
                </a:lnTo>
                <a:lnTo>
                  <a:pt x="133" y="211"/>
                </a:lnTo>
                <a:lnTo>
                  <a:pt x="119" y="192"/>
                </a:lnTo>
                <a:lnTo>
                  <a:pt x="102" y="169"/>
                </a:lnTo>
                <a:lnTo>
                  <a:pt x="83" y="142"/>
                </a:lnTo>
                <a:lnTo>
                  <a:pt x="64" y="116"/>
                </a:lnTo>
                <a:lnTo>
                  <a:pt x="45" y="85"/>
                </a:lnTo>
                <a:lnTo>
                  <a:pt x="24" y="54"/>
                </a:lnTo>
                <a:lnTo>
                  <a:pt x="0" y="21"/>
                </a:lnTo>
                <a:lnTo>
                  <a:pt x="21" y="12"/>
                </a:lnTo>
                <a:lnTo>
                  <a:pt x="40" y="7"/>
                </a:lnTo>
                <a:lnTo>
                  <a:pt x="62" y="2"/>
                </a:lnTo>
                <a:lnTo>
                  <a:pt x="81" y="0"/>
                </a:lnTo>
                <a:lnTo>
                  <a:pt x="100" y="0"/>
                </a:lnTo>
                <a:lnTo>
                  <a:pt x="119" y="2"/>
                </a:lnTo>
                <a:lnTo>
                  <a:pt x="140" y="5"/>
                </a:lnTo>
                <a:lnTo>
                  <a:pt x="162" y="9"/>
                </a:lnTo>
                <a:lnTo>
                  <a:pt x="176" y="19"/>
                </a:lnTo>
                <a:lnTo>
                  <a:pt x="193" y="28"/>
                </a:lnTo>
                <a:lnTo>
                  <a:pt x="207" y="40"/>
                </a:lnTo>
                <a:lnTo>
                  <a:pt x="221" y="54"/>
                </a:lnTo>
                <a:lnTo>
                  <a:pt x="233" y="69"/>
                </a:lnTo>
                <a:lnTo>
                  <a:pt x="245" y="85"/>
                </a:lnTo>
                <a:lnTo>
                  <a:pt x="255" y="104"/>
                </a:lnTo>
                <a:lnTo>
                  <a:pt x="264" y="12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08" name="Freeform 60"/>
          <p:cNvSpPr>
            <a:spLocks noChangeArrowheads="1"/>
          </p:cNvSpPr>
          <p:nvPr/>
        </p:nvSpPr>
        <p:spPr bwMode="auto">
          <a:xfrm>
            <a:off x="6634163" y="1654175"/>
            <a:ext cx="1023937" cy="222250"/>
          </a:xfrm>
          <a:custGeom>
            <a:avLst/>
            <a:gdLst>
              <a:gd name="T0" fmla="*/ 2147483646 w 1614"/>
              <a:gd name="T1" fmla="*/ 2147483646 h 349"/>
              <a:gd name="T2" fmla="*/ 2147483646 w 1614"/>
              <a:gd name="T3" fmla="*/ 2147483646 h 349"/>
              <a:gd name="T4" fmla="*/ 2147483646 w 1614"/>
              <a:gd name="T5" fmla="*/ 2147483646 h 349"/>
              <a:gd name="T6" fmla="*/ 2147483646 w 1614"/>
              <a:gd name="T7" fmla="*/ 2147483646 h 349"/>
              <a:gd name="T8" fmla="*/ 2147483646 w 1614"/>
              <a:gd name="T9" fmla="*/ 2147483646 h 349"/>
              <a:gd name="T10" fmla="*/ 2147483646 w 1614"/>
              <a:gd name="T11" fmla="*/ 2147483646 h 349"/>
              <a:gd name="T12" fmla="*/ 2147483646 w 1614"/>
              <a:gd name="T13" fmla="*/ 2147483646 h 349"/>
              <a:gd name="T14" fmla="*/ 2147483646 w 1614"/>
              <a:gd name="T15" fmla="*/ 2147483646 h 349"/>
              <a:gd name="T16" fmla="*/ 2147483646 w 1614"/>
              <a:gd name="T17" fmla="*/ 2147483646 h 349"/>
              <a:gd name="T18" fmla="*/ 2147483646 w 1614"/>
              <a:gd name="T19" fmla="*/ 2147483646 h 349"/>
              <a:gd name="T20" fmla="*/ 2147483646 w 1614"/>
              <a:gd name="T21" fmla="*/ 2147483646 h 349"/>
              <a:gd name="T22" fmla="*/ 2147483646 w 1614"/>
              <a:gd name="T23" fmla="*/ 2147483646 h 349"/>
              <a:gd name="T24" fmla="*/ 2147483646 w 1614"/>
              <a:gd name="T25" fmla="*/ 2147483646 h 349"/>
              <a:gd name="T26" fmla="*/ 2147483646 w 1614"/>
              <a:gd name="T27" fmla="*/ 2147483646 h 349"/>
              <a:gd name="T28" fmla="*/ 2147483646 w 1614"/>
              <a:gd name="T29" fmla="*/ 2147483646 h 349"/>
              <a:gd name="T30" fmla="*/ 2147483646 w 1614"/>
              <a:gd name="T31" fmla="*/ 2147483646 h 349"/>
              <a:gd name="T32" fmla="*/ 2147483646 w 1614"/>
              <a:gd name="T33" fmla="*/ 2147483646 h 349"/>
              <a:gd name="T34" fmla="*/ 2147483646 w 1614"/>
              <a:gd name="T35" fmla="*/ 2147483646 h 349"/>
              <a:gd name="T36" fmla="*/ 2147483646 w 1614"/>
              <a:gd name="T37" fmla="*/ 2147483646 h 349"/>
              <a:gd name="T38" fmla="*/ 2147483646 w 1614"/>
              <a:gd name="T39" fmla="*/ 2147483646 h 349"/>
              <a:gd name="T40" fmla="*/ 2147483646 w 1614"/>
              <a:gd name="T41" fmla="*/ 2147483646 h 349"/>
              <a:gd name="T42" fmla="*/ 2147483646 w 1614"/>
              <a:gd name="T43" fmla="*/ 2147483646 h 349"/>
              <a:gd name="T44" fmla="*/ 2147483646 w 1614"/>
              <a:gd name="T45" fmla="*/ 2147483646 h 349"/>
              <a:gd name="T46" fmla="*/ 2147483646 w 1614"/>
              <a:gd name="T47" fmla="*/ 2147483646 h 349"/>
              <a:gd name="T48" fmla="*/ 2147483646 w 1614"/>
              <a:gd name="T49" fmla="*/ 2147483646 h 349"/>
              <a:gd name="T50" fmla="*/ 2147483646 w 1614"/>
              <a:gd name="T51" fmla="*/ 2147483646 h 349"/>
              <a:gd name="T52" fmla="*/ 2147483646 w 1614"/>
              <a:gd name="T53" fmla="*/ 2147483646 h 349"/>
              <a:gd name="T54" fmla="*/ 2147483646 w 1614"/>
              <a:gd name="T55" fmla="*/ 2147483646 h 349"/>
              <a:gd name="T56" fmla="*/ 2147483646 w 1614"/>
              <a:gd name="T57" fmla="*/ 2147483646 h 349"/>
              <a:gd name="T58" fmla="*/ 2147483646 w 1614"/>
              <a:gd name="T59" fmla="*/ 2147483646 h 349"/>
              <a:gd name="T60" fmla="*/ 2147483646 w 1614"/>
              <a:gd name="T61" fmla="*/ 2147483646 h 349"/>
              <a:gd name="T62" fmla="*/ 2147483646 w 1614"/>
              <a:gd name="T63" fmla="*/ 2147483646 h 349"/>
              <a:gd name="T64" fmla="*/ 2147483646 w 1614"/>
              <a:gd name="T65" fmla="*/ 2147483646 h 349"/>
              <a:gd name="T66" fmla="*/ 2147483646 w 1614"/>
              <a:gd name="T67" fmla="*/ 2147483646 h 349"/>
              <a:gd name="T68" fmla="*/ 2147483646 w 1614"/>
              <a:gd name="T69" fmla="*/ 2147483646 h 349"/>
              <a:gd name="T70" fmla="*/ 2147483646 w 1614"/>
              <a:gd name="T71" fmla="*/ 2147483646 h 349"/>
              <a:gd name="T72" fmla="*/ 2147483646 w 1614"/>
              <a:gd name="T73" fmla="*/ 2147483646 h 349"/>
              <a:gd name="T74" fmla="*/ 2147483646 w 1614"/>
              <a:gd name="T75" fmla="*/ 2147483646 h 349"/>
              <a:gd name="T76" fmla="*/ 2147483646 w 1614"/>
              <a:gd name="T77" fmla="*/ 2147483646 h 349"/>
              <a:gd name="T78" fmla="*/ 2147483646 w 1614"/>
              <a:gd name="T79" fmla="*/ 2147483646 h 349"/>
              <a:gd name="T80" fmla="*/ 2147483646 w 1614"/>
              <a:gd name="T81" fmla="*/ 2147483646 h 349"/>
              <a:gd name="T82" fmla="*/ 2147483646 w 1614"/>
              <a:gd name="T83" fmla="*/ 2147483646 h 349"/>
              <a:gd name="T84" fmla="*/ 2147483646 w 1614"/>
              <a:gd name="T85" fmla="*/ 0 h 349"/>
              <a:gd name="T86" fmla="*/ 2147483646 w 1614"/>
              <a:gd name="T87" fmla="*/ 2147483646 h 349"/>
              <a:gd name="T88" fmla="*/ 2147483646 w 1614"/>
              <a:gd name="T89" fmla="*/ 2147483646 h 349"/>
              <a:gd name="T90" fmla="*/ 2147483646 w 1614"/>
              <a:gd name="T91" fmla="*/ 2147483646 h 349"/>
              <a:gd name="T92" fmla="*/ 2147483646 w 1614"/>
              <a:gd name="T93" fmla="*/ 2147483646 h 349"/>
              <a:gd name="T94" fmla="*/ 2147483646 w 1614"/>
              <a:gd name="T95" fmla="*/ 2147483646 h 349"/>
              <a:gd name="T96" fmla="*/ 2147483646 w 1614"/>
              <a:gd name="T97" fmla="*/ 2147483646 h 349"/>
              <a:gd name="T98" fmla="*/ 2147483646 w 1614"/>
              <a:gd name="T99" fmla="*/ 2147483646 h 3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14"/>
              <a:gd name="T151" fmla="*/ 0 h 349"/>
              <a:gd name="T152" fmla="*/ 1614 w 1614"/>
              <a:gd name="T153" fmla="*/ 349 h 3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14" h="349">
                <a:moveTo>
                  <a:pt x="1604" y="116"/>
                </a:moveTo>
                <a:lnTo>
                  <a:pt x="1609" y="121"/>
                </a:lnTo>
                <a:lnTo>
                  <a:pt x="1611" y="126"/>
                </a:lnTo>
                <a:lnTo>
                  <a:pt x="1614" y="131"/>
                </a:lnTo>
                <a:lnTo>
                  <a:pt x="1614" y="133"/>
                </a:lnTo>
                <a:lnTo>
                  <a:pt x="1614" y="138"/>
                </a:lnTo>
                <a:lnTo>
                  <a:pt x="1611" y="142"/>
                </a:lnTo>
                <a:lnTo>
                  <a:pt x="1609" y="147"/>
                </a:lnTo>
                <a:lnTo>
                  <a:pt x="1604" y="152"/>
                </a:lnTo>
                <a:lnTo>
                  <a:pt x="1602" y="154"/>
                </a:lnTo>
                <a:lnTo>
                  <a:pt x="1599" y="154"/>
                </a:lnTo>
                <a:lnTo>
                  <a:pt x="1592" y="157"/>
                </a:lnTo>
                <a:lnTo>
                  <a:pt x="1587" y="159"/>
                </a:lnTo>
                <a:lnTo>
                  <a:pt x="1580" y="159"/>
                </a:lnTo>
                <a:lnTo>
                  <a:pt x="1571" y="161"/>
                </a:lnTo>
                <a:lnTo>
                  <a:pt x="1561" y="161"/>
                </a:lnTo>
                <a:lnTo>
                  <a:pt x="1549" y="161"/>
                </a:lnTo>
                <a:lnTo>
                  <a:pt x="1537" y="161"/>
                </a:lnTo>
                <a:lnTo>
                  <a:pt x="1523" y="164"/>
                </a:lnTo>
                <a:lnTo>
                  <a:pt x="1509" y="164"/>
                </a:lnTo>
                <a:lnTo>
                  <a:pt x="1492" y="164"/>
                </a:lnTo>
                <a:lnTo>
                  <a:pt x="1473" y="164"/>
                </a:lnTo>
                <a:lnTo>
                  <a:pt x="1454" y="164"/>
                </a:lnTo>
                <a:lnTo>
                  <a:pt x="1432" y="164"/>
                </a:lnTo>
                <a:lnTo>
                  <a:pt x="1411" y="164"/>
                </a:lnTo>
                <a:lnTo>
                  <a:pt x="1361" y="164"/>
                </a:lnTo>
                <a:lnTo>
                  <a:pt x="1313" y="164"/>
                </a:lnTo>
                <a:lnTo>
                  <a:pt x="1263" y="164"/>
                </a:lnTo>
                <a:lnTo>
                  <a:pt x="1213" y="164"/>
                </a:lnTo>
                <a:lnTo>
                  <a:pt x="1161" y="166"/>
                </a:lnTo>
                <a:lnTo>
                  <a:pt x="1106" y="169"/>
                </a:lnTo>
                <a:lnTo>
                  <a:pt x="1053" y="171"/>
                </a:lnTo>
                <a:lnTo>
                  <a:pt x="996" y="176"/>
                </a:lnTo>
                <a:lnTo>
                  <a:pt x="941" y="181"/>
                </a:lnTo>
                <a:lnTo>
                  <a:pt x="882" y="188"/>
                </a:lnTo>
                <a:lnTo>
                  <a:pt x="820" y="197"/>
                </a:lnTo>
                <a:lnTo>
                  <a:pt x="755" y="209"/>
                </a:lnTo>
                <a:lnTo>
                  <a:pt x="691" y="221"/>
                </a:lnTo>
                <a:lnTo>
                  <a:pt x="624" y="235"/>
                </a:lnTo>
                <a:lnTo>
                  <a:pt x="553" y="252"/>
                </a:lnTo>
                <a:lnTo>
                  <a:pt x="481" y="269"/>
                </a:lnTo>
                <a:lnTo>
                  <a:pt x="445" y="280"/>
                </a:lnTo>
                <a:lnTo>
                  <a:pt x="412" y="290"/>
                </a:lnTo>
                <a:lnTo>
                  <a:pt x="381" y="297"/>
                </a:lnTo>
                <a:lnTo>
                  <a:pt x="352" y="307"/>
                </a:lnTo>
                <a:lnTo>
                  <a:pt x="326" y="314"/>
                </a:lnTo>
                <a:lnTo>
                  <a:pt x="302" y="321"/>
                </a:lnTo>
                <a:lnTo>
                  <a:pt x="279" y="326"/>
                </a:lnTo>
                <a:lnTo>
                  <a:pt x="257" y="333"/>
                </a:lnTo>
                <a:lnTo>
                  <a:pt x="240" y="335"/>
                </a:lnTo>
                <a:lnTo>
                  <a:pt x="224" y="340"/>
                </a:lnTo>
                <a:lnTo>
                  <a:pt x="209" y="342"/>
                </a:lnTo>
                <a:lnTo>
                  <a:pt x="197" y="347"/>
                </a:lnTo>
                <a:lnTo>
                  <a:pt x="188" y="347"/>
                </a:lnTo>
                <a:lnTo>
                  <a:pt x="181" y="349"/>
                </a:lnTo>
                <a:lnTo>
                  <a:pt x="176" y="349"/>
                </a:lnTo>
                <a:lnTo>
                  <a:pt x="171" y="349"/>
                </a:lnTo>
                <a:lnTo>
                  <a:pt x="166" y="349"/>
                </a:lnTo>
                <a:lnTo>
                  <a:pt x="159" y="347"/>
                </a:lnTo>
                <a:lnTo>
                  <a:pt x="150" y="345"/>
                </a:lnTo>
                <a:lnTo>
                  <a:pt x="140" y="342"/>
                </a:lnTo>
                <a:lnTo>
                  <a:pt x="126" y="337"/>
                </a:lnTo>
                <a:lnTo>
                  <a:pt x="112" y="330"/>
                </a:lnTo>
                <a:lnTo>
                  <a:pt x="97" y="323"/>
                </a:lnTo>
                <a:lnTo>
                  <a:pt x="81" y="316"/>
                </a:lnTo>
                <a:lnTo>
                  <a:pt x="71" y="311"/>
                </a:lnTo>
                <a:lnTo>
                  <a:pt x="62" y="307"/>
                </a:lnTo>
                <a:lnTo>
                  <a:pt x="52" y="302"/>
                </a:lnTo>
                <a:lnTo>
                  <a:pt x="45" y="297"/>
                </a:lnTo>
                <a:lnTo>
                  <a:pt x="38" y="292"/>
                </a:lnTo>
                <a:lnTo>
                  <a:pt x="31" y="290"/>
                </a:lnTo>
                <a:lnTo>
                  <a:pt x="23" y="285"/>
                </a:lnTo>
                <a:lnTo>
                  <a:pt x="19" y="280"/>
                </a:lnTo>
                <a:lnTo>
                  <a:pt x="14" y="276"/>
                </a:lnTo>
                <a:lnTo>
                  <a:pt x="12" y="271"/>
                </a:lnTo>
                <a:lnTo>
                  <a:pt x="7" y="266"/>
                </a:lnTo>
                <a:lnTo>
                  <a:pt x="4" y="264"/>
                </a:lnTo>
                <a:lnTo>
                  <a:pt x="2" y="259"/>
                </a:lnTo>
                <a:lnTo>
                  <a:pt x="2" y="254"/>
                </a:lnTo>
                <a:lnTo>
                  <a:pt x="0" y="245"/>
                </a:lnTo>
                <a:lnTo>
                  <a:pt x="76" y="230"/>
                </a:lnTo>
                <a:lnTo>
                  <a:pt x="152" y="216"/>
                </a:lnTo>
                <a:lnTo>
                  <a:pt x="228" y="202"/>
                </a:lnTo>
                <a:lnTo>
                  <a:pt x="300" y="185"/>
                </a:lnTo>
                <a:lnTo>
                  <a:pt x="374" y="169"/>
                </a:lnTo>
                <a:lnTo>
                  <a:pt x="445" y="152"/>
                </a:lnTo>
                <a:lnTo>
                  <a:pt x="515" y="135"/>
                </a:lnTo>
                <a:lnTo>
                  <a:pt x="584" y="116"/>
                </a:lnTo>
                <a:lnTo>
                  <a:pt x="617" y="109"/>
                </a:lnTo>
                <a:lnTo>
                  <a:pt x="650" y="104"/>
                </a:lnTo>
                <a:lnTo>
                  <a:pt x="679" y="97"/>
                </a:lnTo>
                <a:lnTo>
                  <a:pt x="708" y="93"/>
                </a:lnTo>
                <a:lnTo>
                  <a:pt x="734" y="88"/>
                </a:lnTo>
                <a:lnTo>
                  <a:pt x="758" y="83"/>
                </a:lnTo>
                <a:lnTo>
                  <a:pt x="779" y="78"/>
                </a:lnTo>
                <a:lnTo>
                  <a:pt x="801" y="73"/>
                </a:lnTo>
                <a:lnTo>
                  <a:pt x="817" y="71"/>
                </a:lnTo>
                <a:lnTo>
                  <a:pt x="834" y="66"/>
                </a:lnTo>
                <a:lnTo>
                  <a:pt x="848" y="64"/>
                </a:lnTo>
                <a:lnTo>
                  <a:pt x="863" y="62"/>
                </a:lnTo>
                <a:lnTo>
                  <a:pt x="872" y="59"/>
                </a:lnTo>
                <a:lnTo>
                  <a:pt x="882" y="59"/>
                </a:lnTo>
                <a:lnTo>
                  <a:pt x="889" y="59"/>
                </a:lnTo>
                <a:lnTo>
                  <a:pt x="894" y="57"/>
                </a:lnTo>
                <a:lnTo>
                  <a:pt x="896" y="57"/>
                </a:lnTo>
                <a:lnTo>
                  <a:pt x="901" y="57"/>
                </a:lnTo>
                <a:lnTo>
                  <a:pt x="906" y="57"/>
                </a:lnTo>
                <a:lnTo>
                  <a:pt x="913" y="57"/>
                </a:lnTo>
                <a:lnTo>
                  <a:pt x="920" y="54"/>
                </a:lnTo>
                <a:lnTo>
                  <a:pt x="929" y="52"/>
                </a:lnTo>
                <a:lnTo>
                  <a:pt x="941" y="52"/>
                </a:lnTo>
                <a:lnTo>
                  <a:pt x="951" y="50"/>
                </a:lnTo>
                <a:lnTo>
                  <a:pt x="963" y="47"/>
                </a:lnTo>
                <a:lnTo>
                  <a:pt x="977" y="45"/>
                </a:lnTo>
                <a:lnTo>
                  <a:pt x="991" y="43"/>
                </a:lnTo>
                <a:lnTo>
                  <a:pt x="1008" y="38"/>
                </a:lnTo>
                <a:lnTo>
                  <a:pt x="1022" y="35"/>
                </a:lnTo>
                <a:lnTo>
                  <a:pt x="1041" y="31"/>
                </a:lnTo>
                <a:lnTo>
                  <a:pt x="1058" y="28"/>
                </a:lnTo>
                <a:lnTo>
                  <a:pt x="1077" y="24"/>
                </a:lnTo>
                <a:lnTo>
                  <a:pt x="1115" y="19"/>
                </a:lnTo>
                <a:lnTo>
                  <a:pt x="1153" y="14"/>
                </a:lnTo>
                <a:lnTo>
                  <a:pt x="1189" y="9"/>
                </a:lnTo>
                <a:lnTo>
                  <a:pt x="1225" y="7"/>
                </a:lnTo>
                <a:lnTo>
                  <a:pt x="1261" y="5"/>
                </a:lnTo>
                <a:lnTo>
                  <a:pt x="1294" y="2"/>
                </a:lnTo>
                <a:lnTo>
                  <a:pt x="1330" y="0"/>
                </a:lnTo>
                <a:lnTo>
                  <a:pt x="1363" y="0"/>
                </a:lnTo>
                <a:lnTo>
                  <a:pt x="1397" y="0"/>
                </a:lnTo>
                <a:lnTo>
                  <a:pt x="1413" y="0"/>
                </a:lnTo>
                <a:lnTo>
                  <a:pt x="1428" y="2"/>
                </a:lnTo>
                <a:lnTo>
                  <a:pt x="1442" y="2"/>
                </a:lnTo>
                <a:lnTo>
                  <a:pt x="1456" y="5"/>
                </a:lnTo>
                <a:lnTo>
                  <a:pt x="1471" y="7"/>
                </a:lnTo>
                <a:lnTo>
                  <a:pt x="1483" y="9"/>
                </a:lnTo>
                <a:lnTo>
                  <a:pt x="1494" y="12"/>
                </a:lnTo>
                <a:lnTo>
                  <a:pt x="1506" y="16"/>
                </a:lnTo>
                <a:lnTo>
                  <a:pt x="1516" y="19"/>
                </a:lnTo>
                <a:lnTo>
                  <a:pt x="1528" y="24"/>
                </a:lnTo>
                <a:lnTo>
                  <a:pt x="1535" y="28"/>
                </a:lnTo>
                <a:lnTo>
                  <a:pt x="1544" y="33"/>
                </a:lnTo>
                <a:lnTo>
                  <a:pt x="1552" y="40"/>
                </a:lnTo>
                <a:lnTo>
                  <a:pt x="1559" y="47"/>
                </a:lnTo>
                <a:lnTo>
                  <a:pt x="1571" y="59"/>
                </a:lnTo>
                <a:lnTo>
                  <a:pt x="1580" y="71"/>
                </a:lnTo>
                <a:lnTo>
                  <a:pt x="1587" y="81"/>
                </a:lnTo>
                <a:lnTo>
                  <a:pt x="1595" y="90"/>
                </a:lnTo>
                <a:lnTo>
                  <a:pt x="1599" y="97"/>
                </a:lnTo>
                <a:lnTo>
                  <a:pt x="1602" y="104"/>
                </a:lnTo>
                <a:lnTo>
                  <a:pt x="1604" y="112"/>
                </a:lnTo>
                <a:lnTo>
                  <a:pt x="1604" y="11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09" name="Freeform 61"/>
          <p:cNvSpPr>
            <a:spLocks noChangeArrowheads="1"/>
          </p:cNvSpPr>
          <p:nvPr/>
        </p:nvSpPr>
        <p:spPr bwMode="auto">
          <a:xfrm>
            <a:off x="5891213" y="1522413"/>
            <a:ext cx="801687" cy="228600"/>
          </a:xfrm>
          <a:custGeom>
            <a:avLst/>
            <a:gdLst>
              <a:gd name="T0" fmla="*/ 2147483646 w 1262"/>
              <a:gd name="T1" fmla="*/ 2147483646 h 359"/>
              <a:gd name="T2" fmla="*/ 2147483646 w 1262"/>
              <a:gd name="T3" fmla="*/ 2147483646 h 359"/>
              <a:gd name="T4" fmla="*/ 2147483646 w 1262"/>
              <a:gd name="T5" fmla="*/ 2147483646 h 359"/>
              <a:gd name="T6" fmla="*/ 2147483646 w 1262"/>
              <a:gd name="T7" fmla="*/ 2147483646 h 359"/>
              <a:gd name="T8" fmla="*/ 2147483646 w 1262"/>
              <a:gd name="T9" fmla="*/ 2147483646 h 359"/>
              <a:gd name="T10" fmla="*/ 2147483646 w 1262"/>
              <a:gd name="T11" fmla="*/ 2147483646 h 359"/>
              <a:gd name="T12" fmla="*/ 2147483646 w 1262"/>
              <a:gd name="T13" fmla="*/ 2147483646 h 359"/>
              <a:gd name="T14" fmla="*/ 2147483646 w 1262"/>
              <a:gd name="T15" fmla="*/ 2147483646 h 359"/>
              <a:gd name="T16" fmla="*/ 2147483646 w 1262"/>
              <a:gd name="T17" fmla="*/ 2147483646 h 359"/>
              <a:gd name="T18" fmla="*/ 2147483646 w 1262"/>
              <a:gd name="T19" fmla="*/ 2147483646 h 359"/>
              <a:gd name="T20" fmla="*/ 2147483646 w 1262"/>
              <a:gd name="T21" fmla="*/ 2147483646 h 359"/>
              <a:gd name="T22" fmla="*/ 2147483646 w 1262"/>
              <a:gd name="T23" fmla="*/ 2147483646 h 359"/>
              <a:gd name="T24" fmla="*/ 2147483646 w 1262"/>
              <a:gd name="T25" fmla="*/ 2147483646 h 359"/>
              <a:gd name="T26" fmla="*/ 2147483646 w 1262"/>
              <a:gd name="T27" fmla="*/ 0 h 359"/>
              <a:gd name="T28" fmla="*/ 2147483646 w 1262"/>
              <a:gd name="T29" fmla="*/ 2147483646 h 359"/>
              <a:gd name="T30" fmla="*/ 2147483646 w 1262"/>
              <a:gd name="T31" fmla="*/ 2147483646 h 359"/>
              <a:gd name="T32" fmla="*/ 2147483646 w 1262"/>
              <a:gd name="T33" fmla="*/ 2147483646 h 359"/>
              <a:gd name="T34" fmla="*/ 2147483646 w 1262"/>
              <a:gd name="T35" fmla="*/ 2147483646 h 359"/>
              <a:gd name="T36" fmla="*/ 2147483646 w 1262"/>
              <a:gd name="T37" fmla="*/ 2147483646 h 359"/>
              <a:gd name="T38" fmla="*/ 2147483646 w 1262"/>
              <a:gd name="T39" fmla="*/ 2147483646 h 359"/>
              <a:gd name="T40" fmla="*/ 2147483646 w 1262"/>
              <a:gd name="T41" fmla="*/ 2147483646 h 359"/>
              <a:gd name="T42" fmla="*/ 2147483646 w 1262"/>
              <a:gd name="T43" fmla="*/ 2147483646 h 359"/>
              <a:gd name="T44" fmla="*/ 2147483646 w 1262"/>
              <a:gd name="T45" fmla="*/ 2147483646 h 359"/>
              <a:gd name="T46" fmla="*/ 2147483646 w 1262"/>
              <a:gd name="T47" fmla="*/ 2147483646 h 359"/>
              <a:gd name="T48" fmla="*/ 2147483646 w 1262"/>
              <a:gd name="T49" fmla="*/ 2147483646 h 359"/>
              <a:gd name="T50" fmla="*/ 2147483646 w 1262"/>
              <a:gd name="T51" fmla="*/ 2147483646 h 359"/>
              <a:gd name="T52" fmla="*/ 2147483646 w 1262"/>
              <a:gd name="T53" fmla="*/ 2147483646 h 359"/>
              <a:gd name="T54" fmla="*/ 2147483646 w 1262"/>
              <a:gd name="T55" fmla="*/ 2147483646 h 359"/>
              <a:gd name="T56" fmla="*/ 2147483646 w 1262"/>
              <a:gd name="T57" fmla="*/ 2147483646 h 359"/>
              <a:gd name="T58" fmla="*/ 2147483646 w 1262"/>
              <a:gd name="T59" fmla="*/ 2147483646 h 359"/>
              <a:gd name="T60" fmla="*/ 2147483646 w 1262"/>
              <a:gd name="T61" fmla="*/ 2147483646 h 359"/>
              <a:gd name="T62" fmla="*/ 2147483646 w 1262"/>
              <a:gd name="T63" fmla="*/ 2147483646 h 359"/>
              <a:gd name="T64" fmla="*/ 2147483646 w 1262"/>
              <a:gd name="T65" fmla="*/ 2147483646 h 359"/>
              <a:gd name="T66" fmla="*/ 2147483646 w 1262"/>
              <a:gd name="T67" fmla="*/ 2147483646 h 359"/>
              <a:gd name="T68" fmla="*/ 2147483646 w 1262"/>
              <a:gd name="T69" fmla="*/ 2147483646 h 359"/>
              <a:gd name="T70" fmla="*/ 2147483646 w 1262"/>
              <a:gd name="T71" fmla="*/ 2147483646 h 359"/>
              <a:gd name="T72" fmla="*/ 2147483646 w 1262"/>
              <a:gd name="T73" fmla="*/ 2147483646 h 359"/>
              <a:gd name="T74" fmla="*/ 2147483646 w 1262"/>
              <a:gd name="T75" fmla="*/ 2147483646 h 359"/>
              <a:gd name="T76" fmla="*/ 2147483646 w 1262"/>
              <a:gd name="T77" fmla="*/ 2147483646 h 359"/>
              <a:gd name="T78" fmla="*/ 2147483646 w 1262"/>
              <a:gd name="T79" fmla="*/ 2147483646 h 359"/>
              <a:gd name="T80" fmla="*/ 2147483646 w 1262"/>
              <a:gd name="T81" fmla="*/ 2147483646 h 359"/>
              <a:gd name="T82" fmla="*/ 0 w 1262"/>
              <a:gd name="T83" fmla="*/ 2147483646 h 359"/>
              <a:gd name="T84" fmla="*/ 2147483646 w 1262"/>
              <a:gd name="T85" fmla="*/ 2147483646 h 359"/>
              <a:gd name="T86" fmla="*/ 2147483646 w 1262"/>
              <a:gd name="T87" fmla="*/ 2147483646 h 359"/>
              <a:gd name="T88" fmla="*/ 2147483646 w 1262"/>
              <a:gd name="T89" fmla="*/ 2147483646 h 359"/>
              <a:gd name="T90" fmla="*/ 2147483646 w 1262"/>
              <a:gd name="T91" fmla="*/ 2147483646 h 359"/>
              <a:gd name="T92" fmla="*/ 2147483646 w 1262"/>
              <a:gd name="T93" fmla="*/ 2147483646 h 359"/>
              <a:gd name="T94" fmla="*/ 2147483646 w 1262"/>
              <a:gd name="T95" fmla="*/ 2147483646 h 35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262"/>
              <a:gd name="T145" fmla="*/ 0 h 359"/>
              <a:gd name="T146" fmla="*/ 1262 w 1262"/>
              <a:gd name="T147" fmla="*/ 359 h 35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262" h="359">
                <a:moveTo>
                  <a:pt x="160" y="219"/>
                </a:moveTo>
                <a:lnTo>
                  <a:pt x="177" y="216"/>
                </a:lnTo>
                <a:lnTo>
                  <a:pt x="193" y="214"/>
                </a:lnTo>
                <a:lnTo>
                  <a:pt x="213" y="209"/>
                </a:lnTo>
                <a:lnTo>
                  <a:pt x="232" y="207"/>
                </a:lnTo>
                <a:lnTo>
                  <a:pt x="253" y="204"/>
                </a:lnTo>
                <a:lnTo>
                  <a:pt x="275" y="200"/>
                </a:lnTo>
                <a:lnTo>
                  <a:pt x="298" y="195"/>
                </a:lnTo>
                <a:lnTo>
                  <a:pt x="322" y="190"/>
                </a:lnTo>
                <a:lnTo>
                  <a:pt x="348" y="185"/>
                </a:lnTo>
                <a:lnTo>
                  <a:pt x="375" y="181"/>
                </a:lnTo>
                <a:lnTo>
                  <a:pt x="403" y="173"/>
                </a:lnTo>
                <a:lnTo>
                  <a:pt x="434" y="169"/>
                </a:lnTo>
                <a:lnTo>
                  <a:pt x="463" y="162"/>
                </a:lnTo>
                <a:lnTo>
                  <a:pt x="496" y="152"/>
                </a:lnTo>
                <a:lnTo>
                  <a:pt x="527" y="145"/>
                </a:lnTo>
                <a:lnTo>
                  <a:pt x="563" y="135"/>
                </a:lnTo>
                <a:lnTo>
                  <a:pt x="596" y="131"/>
                </a:lnTo>
                <a:lnTo>
                  <a:pt x="630" y="124"/>
                </a:lnTo>
                <a:lnTo>
                  <a:pt x="661" y="116"/>
                </a:lnTo>
                <a:lnTo>
                  <a:pt x="692" y="109"/>
                </a:lnTo>
                <a:lnTo>
                  <a:pt x="723" y="105"/>
                </a:lnTo>
                <a:lnTo>
                  <a:pt x="754" y="97"/>
                </a:lnTo>
                <a:lnTo>
                  <a:pt x="782" y="90"/>
                </a:lnTo>
                <a:lnTo>
                  <a:pt x="811" y="83"/>
                </a:lnTo>
                <a:lnTo>
                  <a:pt x="840" y="78"/>
                </a:lnTo>
                <a:lnTo>
                  <a:pt x="866" y="71"/>
                </a:lnTo>
                <a:lnTo>
                  <a:pt x="892" y="64"/>
                </a:lnTo>
                <a:lnTo>
                  <a:pt x="916" y="57"/>
                </a:lnTo>
                <a:lnTo>
                  <a:pt x="940" y="52"/>
                </a:lnTo>
                <a:lnTo>
                  <a:pt x="964" y="45"/>
                </a:lnTo>
                <a:lnTo>
                  <a:pt x="987" y="38"/>
                </a:lnTo>
                <a:lnTo>
                  <a:pt x="1009" y="31"/>
                </a:lnTo>
                <a:lnTo>
                  <a:pt x="1028" y="24"/>
                </a:lnTo>
                <a:lnTo>
                  <a:pt x="1047" y="19"/>
                </a:lnTo>
                <a:lnTo>
                  <a:pt x="1064" y="14"/>
                </a:lnTo>
                <a:lnTo>
                  <a:pt x="1080" y="12"/>
                </a:lnTo>
                <a:lnTo>
                  <a:pt x="1095" y="7"/>
                </a:lnTo>
                <a:lnTo>
                  <a:pt x="1111" y="5"/>
                </a:lnTo>
                <a:lnTo>
                  <a:pt x="1123" y="2"/>
                </a:lnTo>
                <a:lnTo>
                  <a:pt x="1138" y="2"/>
                </a:lnTo>
                <a:lnTo>
                  <a:pt x="1150" y="0"/>
                </a:lnTo>
                <a:lnTo>
                  <a:pt x="1161" y="0"/>
                </a:lnTo>
                <a:lnTo>
                  <a:pt x="1173" y="0"/>
                </a:lnTo>
                <a:lnTo>
                  <a:pt x="1183" y="2"/>
                </a:lnTo>
                <a:lnTo>
                  <a:pt x="1192" y="2"/>
                </a:lnTo>
                <a:lnTo>
                  <a:pt x="1200" y="5"/>
                </a:lnTo>
                <a:lnTo>
                  <a:pt x="1209" y="5"/>
                </a:lnTo>
                <a:lnTo>
                  <a:pt x="1216" y="7"/>
                </a:lnTo>
                <a:lnTo>
                  <a:pt x="1226" y="17"/>
                </a:lnTo>
                <a:lnTo>
                  <a:pt x="1238" y="26"/>
                </a:lnTo>
                <a:lnTo>
                  <a:pt x="1245" y="33"/>
                </a:lnTo>
                <a:lnTo>
                  <a:pt x="1252" y="43"/>
                </a:lnTo>
                <a:lnTo>
                  <a:pt x="1254" y="52"/>
                </a:lnTo>
                <a:lnTo>
                  <a:pt x="1259" y="59"/>
                </a:lnTo>
                <a:lnTo>
                  <a:pt x="1262" y="69"/>
                </a:lnTo>
                <a:lnTo>
                  <a:pt x="1262" y="78"/>
                </a:lnTo>
                <a:lnTo>
                  <a:pt x="1259" y="83"/>
                </a:lnTo>
                <a:lnTo>
                  <a:pt x="1257" y="85"/>
                </a:lnTo>
                <a:lnTo>
                  <a:pt x="1254" y="90"/>
                </a:lnTo>
                <a:lnTo>
                  <a:pt x="1247" y="95"/>
                </a:lnTo>
                <a:lnTo>
                  <a:pt x="1240" y="100"/>
                </a:lnTo>
                <a:lnTo>
                  <a:pt x="1233" y="105"/>
                </a:lnTo>
                <a:lnTo>
                  <a:pt x="1223" y="107"/>
                </a:lnTo>
                <a:lnTo>
                  <a:pt x="1212" y="112"/>
                </a:lnTo>
                <a:lnTo>
                  <a:pt x="1197" y="114"/>
                </a:lnTo>
                <a:lnTo>
                  <a:pt x="1183" y="119"/>
                </a:lnTo>
                <a:lnTo>
                  <a:pt x="1166" y="121"/>
                </a:lnTo>
                <a:lnTo>
                  <a:pt x="1150" y="126"/>
                </a:lnTo>
                <a:lnTo>
                  <a:pt x="1130" y="128"/>
                </a:lnTo>
                <a:lnTo>
                  <a:pt x="1111" y="131"/>
                </a:lnTo>
                <a:lnTo>
                  <a:pt x="1090" y="133"/>
                </a:lnTo>
                <a:lnTo>
                  <a:pt x="1066" y="135"/>
                </a:lnTo>
                <a:lnTo>
                  <a:pt x="1040" y="140"/>
                </a:lnTo>
                <a:lnTo>
                  <a:pt x="1014" y="147"/>
                </a:lnTo>
                <a:lnTo>
                  <a:pt x="985" y="152"/>
                </a:lnTo>
                <a:lnTo>
                  <a:pt x="954" y="159"/>
                </a:lnTo>
                <a:lnTo>
                  <a:pt x="923" y="164"/>
                </a:lnTo>
                <a:lnTo>
                  <a:pt x="892" y="171"/>
                </a:lnTo>
                <a:lnTo>
                  <a:pt x="861" y="178"/>
                </a:lnTo>
                <a:lnTo>
                  <a:pt x="828" y="188"/>
                </a:lnTo>
                <a:lnTo>
                  <a:pt x="792" y="195"/>
                </a:lnTo>
                <a:lnTo>
                  <a:pt x="756" y="204"/>
                </a:lnTo>
                <a:lnTo>
                  <a:pt x="720" y="214"/>
                </a:lnTo>
                <a:lnTo>
                  <a:pt x="685" y="223"/>
                </a:lnTo>
                <a:lnTo>
                  <a:pt x="646" y="233"/>
                </a:lnTo>
                <a:lnTo>
                  <a:pt x="608" y="242"/>
                </a:lnTo>
                <a:lnTo>
                  <a:pt x="568" y="254"/>
                </a:lnTo>
                <a:lnTo>
                  <a:pt x="527" y="264"/>
                </a:lnTo>
                <a:lnTo>
                  <a:pt x="487" y="276"/>
                </a:lnTo>
                <a:lnTo>
                  <a:pt x="451" y="285"/>
                </a:lnTo>
                <a:lnTo>
                  <a:pt x="415" y="295"/>
                </a:lnTo>
                <a:lnTo>
                  <a:pt x="382" y="304"/>
                </a:lnTo>
                <a:lnTo>
                  <a:pt x="351" y="314"/>
                </a:lnTo>
                <a:lnTo>
                  <a:pt x="322" y="321"/>
                </a:lnTo>
                <a:lnTo>
                  <a:pt x="296" y="328"/>
                </a:lnTo>
                <a:lnTo>
                  <a:pt x="272" y="335"/>
                </a:lnTo>
                <a:lnTo>
                  <a:pt x="248" y="340"/>
                </a:lnTo>
                <a:lnTo>
                  <a:pt x="229" y="345"/>
                </a:lnTo>
                <a:lnTo>
                  <a:pt x="213" y="349"/>
                </a:lnTo>
                <a:lnTo>
                  <a:pt x="198" y="352"/>
                </a:lnTo>
                <a:lnTo>
                  <a:pt x="184" y="354"/>
                </a:lnTo>
                <a:lnTo>
                  <a:pt x="179" y="357"/>
                </a:lnTo>
                <a:lnTo>
                  <a:pt x="174" y="357"/>
                </a:lnTo>
                <a:lnTo>
                  <a:pt x="170" y="357"/>
                </a:lnTo>
                <a:lnTo>
                  <a:pt x="167" y="359"/>
                </a:lnTo>
                <a:lnTo>
                  <a:pt x="162" y="359"/>
                </a:lnTo>
                <a:lnTo>
                  <a:pt x="160" y="359"/>
                </a:lnTo>
                <a:lnTo>
                  <a:pt x="151" y="357"/>
                </a:lnTo>
                <a:lnTo>
                  <a:pt x="141" y="354"/>
                </a:lnTo>
                <a:lnTo>
                  <a:pt x="129" y="349"/>
                </a:lnTo>
                <a:lnTo>
                  <a:pt x="117" y="340"/>
                </a:lnTo>
                <a:lnTo>
                  <a:pt x="105" y="330"/>
                </a:lnTo>
                <a:lnTo>
                  <a:pt x="91" y="319"/>
                </a:lnTo>
                <a:lnTo>
                  <a:pt x="74" y="304"/>
                </a:lnTo>
                <a:lnTo>
                  <a:pt x="58" y="288"/>
                </a:lnTo>
                <a:lnTo>
                  <a:pt x="48" y="283"/>
                </a:lnTo>
                <a:lnTo>
                  <a:pt x="39" y="276"/>
                </a:lnTo>
                <a:lnTo>
                  <a:pt x="31" y="269"/>
                </a:lnTo>
                <a:lnTo>
                  <a:pt x="24" y="264"/>
                </a:lnTo>
                <a:lnTo>
                  <a:pt x="17" y="259"/>
                </a:lnTo>
                <a:lnTo>
                  <a:pt x="12" y="254"/>
                </a:lnTo>
                <a:lnTo>
                  <a:pt x="8" y="250"/>
                </a:lnTo>
                <a:lnTo>
                  <a:pt x="5" y="245"/>
                </a:lnTo>
                <a:lnTo>
                  <a:pt x="3" y="242"/>
                </a:lnTo>
                <a:lnTo>
                  <a:pt x="0" y="240"/>
                </a:lnTo>
                <a:lnTo>
                  <a:pt x="0" y="235"/>
                </a:lnTo>
                <a:lnTo>
                  <a:pt x="3" y="233"/>
                </a:lnTo>
                <a:lnTo>
                  <a:pt x="5" y="231"/>
                </a:lnTo>
                <a:lnTo>
                  <a:pt x="8" y="231"/>
                </a:lnTo>
                <a:lnTo>
                  <a:pt x="12" y="231"/>
                </a:lnTo>
                <a:lnTo>
                  <a:pt x="15" y="231"/>
                </a:lnTo>
                <a:lnTo>
                  <a:pt x="17" y="231"/>
                </a:lnTo>
                <a:lnTo>
                  <a:pt x="22" y="231"/>
                </a:lnTo>
                <a:lnTo>
                  <a:pt x="29" y="231"/>
                </a:lnTo>
                <a:lnTo>
                  <a:pt x="36" y="231"/>
                </a:lnTo>
                <a:lnTo>
                  <a:pt x="43" y="231"/>
                </a:lnTo>
                <a:lnTo>
                  <a:pt x="50" y="228"/>
                </a:lnTo>
                <a:lnTo>
                  <a:pt x="60" y="228"/>
                </a:lnTo>
                <a:lnTo>
                  <a:pt x="72" y="228"/>
                </a:lnTo>
                <a:lnTo>
                  <a:pt x="81" y="228"/>
                </a:lnTo>
                <a:lnTo>
                  <a:pt x="93" y="226"/>
                </a:lnTo>
                <a:lnTo>
                  <a:pt x="105" y="226"/>
                </a:lnTo>
                <a:lnTo>
                  <a:pt x="117" y="223"/>
                </a:lnTo>
                <a:lnTo>
                  <a:pt x="132" y="221"/>
                </a:lnTo>
                <a:lnTo>
                  <a:pt x="160" y="21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02" name="Freeform 54"/>
          <p:cNvSpPr>
            <a:spLocks noChangeArrowheads="1"/>
          </p:cNvSpPr>
          <p:nvPr/>
        </p:nvSpPr>
        <p:spPr bwMode="auto">
          <a:xfrm>
            <a:off x="6340475" y="942975"/>
            <a:ext cx="168275" cy="1619250"/>
          </a:xfrm>
          <a:custGeom>
            <a:avLst/>
            <a:gdLst>
              <a:gd name="T0" fmla="*/ 2147483646 w 263"/>
              <a:gd name="T1" fmla="*/ 2147483646 h 2549"/>
              <a:gd name="T2" fmla="*/ 2147483646 w 263"/>
              <a:gd name="T3" fmla="*/ 2147483646 h 2549"/>
              <a:gd name="T4" fmla="*/ 2147483646 w 263"/>
              <a:gd name="T5" fmla="*/ 2147483646 h 2549"/>
              <a:gd name="T6" fmla="*/ 2147483646 w 263"/>
              <a:gd name="T7" fmla="*/ 2147483646 h 2549"/>
              <a:gd name="T8" fmla="*/ 2147483646 w 263"/>
              <a:gd name="T9" fmla="*/ 2147483646 h 2549"/>
              <a:gd name="T10" fmla="*/ 2147483646 w 263"/>
              <a:gd name="T11" fmla="*/ 2147483646 h 2549"/>
              <a:gd name="T12" fmla="*/ 2147483646 w 263"/>
              <a:gd name="T13" fmla="*/ 2147483646 h 2549"/>
              <a:gd name="T14" fmla="*/ 2147483646 w 263"/>
              <a:gd name="T15" fmla="*/ 2147483646 h 2549"/>
              <a:gd name="T16" fmla="*/ 2147483646 w 263"/>
              <a:gd name="T17" fmla="*/ 2147483646 h 2549"/>
              <a:gd name="T18" fmla="*/ 2147483646 w 263"/>
              <a:gd name="T19" fmla="*/ 2147483646 h 2549"/>
              <a:gd name="T20" fmla="*/ 2147483646 w 263"/>
              <a:gd name="T21" fmla="*/ 2147483646 h 2549"/>
              <a:gd name="T22" fmla="*/ 2147483646 w 263"/>
              <a:gd name="T23" fmla="*/ 2147483646 h 2549"/>
              <a:gd name="T24" fmla="*/ 2147483646 w 263"/>
              <a:gd name="T25" fmla="*/ 2147483646 h 2549"/>
              <a:gd name="T26" fmla="*/ 2147483646 w 263"/>
              <a:gd name="T27" fmla="*/ 2147483646 h 2549"/>
              <a:gd name="T28" fmla="*/ 2147483646 w 263"/>
              <a:gd name="T29" fmla="*/ 2147483646 h 2549"/>
              <a:gd name="T30" fmla="*/ 2147483646 w 263"/>
              <a:gd name="T31" fmla="*/ 2147483646 h 2549"/>
              <a:gd name="T32" fmla="*/ 2147483646 w 263"/>
              <a:gd name="T33" fmla="*/ 2147483646 h 2549"/>
              <a:gd name="T34" fmla="*/ 2147483646 w 263"/>
              <a:gd name="T35" fmla="*/ 2147483646 h 2549"/>
              <a:gd name="T36" fmla="*/ 2147483646 w 263"/>
              <a:gd name="T37" fmla="*/ 2147483646 h 2549"/>
              <a:gd name="T38" fmla="*/ 2147483646 w 263"/>
              <a:gd name="T39" fmla="*/ 2147483646 h 2549"/>
              <a:gd name="T40" fmla="*/ 2147483646 w 263"/>
              <a:gd name="T41" fmla="*/ 2147483646 h 2549"/>
              <a:gd name="T42" fmla="*/ 2147483646 w 263"/>
              <a:gd name="T43" fmla="*/ 2147483646 h 2549"/>
              <a:gd name="T44" fmla="*/ 2147483646 w 263"/>
              <a:gd name="T45" fmla="*/ 2147483646 h 2549"/>
              <a:gd name="T46" fmla="*/ 2147483646 w 263"/>
              <a:gd name="T47" fmla="*/ 2147483646 h 2549"/>
              <a:gd name="T48" fmla="*/ 2147483646 w 263"/>
              <a:gd name="T49" fmla="*/ 2147483646 h 2549"/>
              <a:gd name="T50" fmla="*/ 2147483646 w 263"/>
              <a:gd name="T51" fmla="*/ 2147483646 h 2549"/>
              <a:gd name="T52" fmla="*/ 2147483646 w 263"/>
              <a:gd name="T53" fmla="*/ 2147483646 h 2549"/>
              <a:gd name="T54" fmla="*/ 2147483646 w 263"/>
              <a:gd name="T55" fmla="*/ 2147483646 h 2549"/>
              <a:gd name="T56" fmla="*/ 2147483646 w 263"/>
              <a:gd name="T57" fmla="*/ 2147483646 h 2549"/>
              <a:gd name="T58" fmla="*/ 2147483646 w 263"/>
              <a:gd name="T59" fmla="*/ 2147483646 h 2549"/>
              <a:gd name="T60" fmla="*/ 2147483646 w 263"/>
              <a:gd name="T61" fmla="*/ 2147483646 h 2549"/>
              <a:gd name="T62" fmla="*/ 2147483646 w 263"/>
              <a:gd name="T63" fmla="*/ 2147483646 h 2549"/>
              <a:gd name="T64" fmla="*/ 2147483646 w 263"/>
              <a:gd name="T65" fmla="*/ 2147483646 h 2549"/>
              <a:gd name="T66" fmla="*/ 2147483646 w 263"/>
              <a:gd name="T67" fmla="*/ 2147483646 h 2549"/>
              <a:gd name="T68" fmla="*/ 2147483646 w 263"/>
              <a:gd name="T69" fmla="*/ 2147483646 h 2549"/>
              <a:gd name="T70" fmla="*/ 2147483646 w 263"/>
              <a:gd name="T71" fmla="*/ 2147483646 h 2549"/>
              <a:gd name="T72" fmla="*/ 2147483646 w 263"/>
              <a:gd name="T73" fmla="*/ 2147483646 h 2549"/>
              <a:gd name="T74" fmla="*/ 2147483646 w 263"/>
              <a:gd name="T75" fmla="*/ 2147483646 h 2549"/>
              <a:gd name="T76" fmla="*/ 2147483646 w 263"/>
              <a:gd name="T77" fmla="*/ 2147483646 h 2549"/>
              <a:gd name="T78" fmla="*/ 0 w 263"/>
              <a:gd name="T79" fmla="*/ 2147483646 h 2549"/>
              <a:gd name="T80" fmla="*/ 0 w 263"/>
              <a:gd name="T81" fmla="*/ 2147483646 h 2549"/>
              <a:gd name="T82" fmla="*/ 2147483646 w 263"/>
              <a:gd name="T83" fmla="*/ 0 h 2549"/>
              <a:gd name="T84" fmla="*/ 2147483646 w 263"/>
              <a:gd name="T85" fmla="*/ 2147483646 h 2549"/>
              <a:gd name="T86" fmla="*/ 2147483646 w 263"/>
              <a:gd name="T87" fmla="*/ 2147483646 h 2549"/>
              <a:gd name="T88" fmla="*/ 2147483646 w 263"/>
              <a:gd name="T89" fmla="*/ 2147483646 h 2549"/>
              <a:gd name="T90" fmla="*/ 2147483646 w 263"/>
              <a:gd name="T91" fmla="*/ 2147483646 h 2549"/>
              <a:gd name="T92" fmla="*/ 2147483646 w 263"/>
              <a:gd name="T93" fmla="*/ 2147483646 h 2549"/>
              <a:gd name="T94" fmla="*/ 2147483646 w 263"/>
              <a:gd name="T95" fmla="*/ 2147483646 h 2549"/>
              <a:gd name="T96" fmla="*/ 2147483646 w 263"/>
              <a:gd name="T97" fmla="*/ 2147483646 h 2549"/>
              <a:gd name="T98" fmla="*/ 2147483646 w 263"/>
              <a:gd name="T99" fmla="*/ 2147483646 h 2549"/>
              <a:gd name="T100" fmla="*/ 2147483646 w 263"/>
              <a:gd name="T101" fmla="*/ 2147483646 h 2549"/>
              <a:gd name="T102" fmla="*/ 2147483646 w 263"/>
              <a:gd name="T103" fmla="*/ 2147483646 h 2549"/>
              <a:gd name="T104" fmla="*/ 2147483646 w 263"/>
              <a:gd name="T105" fmla="*/ 2147483646 h 2549"/>
              <a:gd name="T106" fmla="*/ 2147483646 w 263"/>
              <a:gd name="T107" fmla="*/ 2147483646 h 2549"/>
              <a:gd name="T108" fmla="*/ 2147483646 w 263"/>
              <a:gd name="T109" fmla="*/ 2147483646 h 2549"/>
              <a:gd name="T110" fmla="*/ 2147483646 w 263"/>
              <a:gd name="T111" fmla="*/ 2147483646 h 254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3"/>
              <a:gd name="T169" fmla="*/ 0 h 2549"/>
              <a:gd name="T170" fmla="*/ 263 w 263"/>
              <a:gd name="T171" fmla="*/ 2549 h 254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3" h="2549">
                <a:moveTo>
                  <a:pt x="210" y="768"/>
                </a:moveTo>
                <a:lnTo>
                  <a:pt x="205" y="906"/>
                </a:lnTo>
                <a:lnTo>
                  <a:pt x="203" y="1041"/>
                </a:lnTo>
                <a:lnTo>
                  <a:pt x="201" y="1177"/>
                </a:lnTo>
                <a:lnTo>
                  <a:pt x="198" y="1315"/>
                </a:lnTo>
                <a:lnTo>
                  <a:pt x="198" y="1455"/>
                </a:lnTo>
                <a:lnTo>
                  <a:pt x="198" y="1595"/>
                </a:lnTo>
                <a:lnTo>
                  <a:pt x="198" y="1736"/>
                </a:lnTo>
                <a:lnTo>
                  <a:pt x="198" y="1881"/>
                </a:lnTo>
                <a:lnTo>
                  <a:pt x="196" y="1916"/>
                </a:lnTo>
                <a:lnTo>
                  <a:pt x="196" y="1950"/>
                </a:lnTo>
                <a:lnTo>
                  <a:pt x="194" y="1983"/>
                </a:lnTo>
                <a:lnTo>
                  <a:pt x="194" y="2016"/>
                </a:lnTo>
                <a:lnTo>
                  <a:pt x="194" y="2050"/>
                </a:lnTo>
                <a:lnTo>
                  <a:pt x="191" y="2081"/>
                </a:lnTo>
                <a:lnTo>
                  <a:pt x="191" y="2109"/>
                </a:lnTo>
                <a:lnTo>
                  <a:pt x="189" y="2138"/>
                </a:lnTo>
                <a:lnTo>
                  <a:pt x="189" y="2166"/>
                </a:lnTo>
                <a:lnTo>
                  <a:pt x="186" y="2192"/>
                </a:lnTo>
                <a:lnTo>
                  <a:pt x="186" y="2219"/>
                </a:lnTo>
                <a:lnTo>
                  <a:pt x="184" y="2245"/>
                </a:lnTo>
                <a:lnTo>
                  <a:pt x="184" y="2268"/>
                </a:lnTo>
                <a:lnTo>
                  <a:pt x="182" y="2290"/>
                </a:lnTo>
                <a:lnTo>
                  <a:pt x="179" y="2311"/>
                </a:lnTo>
                <a:lnTo>
                  <a:pt x="179" y="2333"/>
                </a:lnTo>
                <a:lnTo>
                  <a:pt x="177" y="2352"/>
                </a:lnTo>
                <a:lnTo>
                  <a:pt x="177" y="2371"/>
                </a:lnTo>
                <a:lnTo>
                  <a:pt x="174" y="2390"/>
                </a:lnTo>
                <a:lnTo>
                  <a:pt x="174" y="2406"/>
                </a:lnTo>
                <a:lnTo>
                  <a:pt x="172" y="2421"/>
                </a:lnTo>
                <a:lnTo>
                  <a:pt x="170" y="2435"/>
                </a:lnTo>
                <a:lnTo>
                  <a:pt x="170" y="2449"/>
                </a:lnTo>
                <a:lnTo>
                  <a:pt x="167" y="2461"/>
                </a:lnTo>
                <a:lnTo>
                  <a:pt x="165" y="2473"/>
                </a:lnTo>
                <a:lnTo>
                  <a:pt x="163" y="2482"/>
                </a:lnTo>
                <a:lnTo>
                  <a:pt x="163" y="2492"/>
                </a:lnTo>
                <a:lnTo>
                  <a:pt x="160" y="2502"/>
                </a:lnTo>
                <a:lnTo>
                  <a:pt x="158" y="2509"/>
                </a:lnTo>
                <a:lnTo>
                  <a:pt x="155" y="2513"/>
                </a:lnTo>
                <a:lnTo>
                  <a:pt x="153" y="2518"/>
                </a:lnTo>
                <a:lnTo>
                  <a:pt x="153" y="2523"/>
                </a:lnTo>
                <a:lnTo>
                  <a:pt x="148" y="2530"/>
                </a:lnTo>
                <a:lnTo>
                  <a:pt x="144" y="2535"/>
                </a:lnTo>
                <a:lnTo>
                  <a:pt x="139" y="2540"/>
                </a:lnTo>
                <a:lnTo>
                  <a:pt x="134" y="2542"/>
                </a:lnTo>
                <a:lnTo>
                  <a:pt x="132" y="2547"/>
                </a:lnTo>
                <a:lnTo>
                  <a:pt x="127" y="2547"/>
                </a:lnTo>
                <a:lnTo>
                  <a:pt x="122" y="2549"/>
                </a:lnTo>
                <a:lnTo>
                  <a:pt x="117" y="2549"/>
                </a:lnTo>
                <a:lnTo>
                  <a:pt x="113" y="2549"/>
                </a:lnTo>
                <a:lnTo>
                  <a:pt x="108" y="2547"/>
                </a:lnTo>
                <a:lnTo>
                  <a:pt x="105" y="2547"/>
                </a:lnTo>
                <a:lnTo>
                  <a:pt x="101" y="2542"/>
                </a:lnTo>
                <a:lnTo>
                  <a:pt x="96" y="2540"/>
                </a:lnTo>
                <a:lnTo>
                  <a:pt x="91" y="2535"/>
                </a:lnTo>
                <a:lnTo>
                  <a:pt x="86" y="2530"/>
                </a:lnTo>
                <a:lnTo>
                  <a:pt x="84" y="2523"/>
                </a:lnTo>
                <a:lnTo>
                  <a:pt x="74" y="2506"/>
                </a:lnTo>
                <a:lnTo>
                  <a:pt x="67" y="2487"/>
                </a:lnTo>
                <a:lnTo>
                  <a:pt x="62" y="2471"/>
                </a:lnTo>
                <a:lnTo>
                  <a:pt x="55" y="2454"/>
                </a:lnTo>
                <a:lnTo>
                  <a:pt x="51" y="2437"/>
                </a:lnTo>
                <a:lnTo>
                  <a:pt x="46" y="2423"/>
                </a:lnTo>
                <a:lnTo>
                  <a:pt x="41" y="2409"/>
                </a:lnTo>
                <a:lnTo>
                  <a:pt x="36" y="2394"/>
                </a:lnTo>
                <a:lnTo>
                  <a:pt x="34" y="2380"/>
                </a:lnTo>
                <a:lnTo>
                  <a:pt x="31" y="2368"/>
                </a:lnTo>
                <a:lnTo>
                  <a:pt x="29" y="2356"/>
                </a:lnTo>
                <a:lnTo>
                  <a:pt x="27" y="2342"/>
                </a:lnTo>
                <a:lnTo>
                  <a:pt x="27" y="2330"/>
                </a:lnTo>
                <a:lnTo>
                  <a:pt x="27" y="2321"/>
                </a:lnTo>
                <a:lnTo>
                  <a:pt x="27" y="2311"/>
                </a:lnTo>
                <a:lnTo>
                  <a:pt x="27" y="2302"/>
                </a:lnTo>
                <a:lnTo>
                  <a:pt x="27" y="2299"/>
                </a:lnTo>
                <a:lnTo>
                  <a:pt x="27" y="2297"/>
                </a:lnTo>
                <a:lnTo>
                  <a:pt x="27" y="2295"/>
                </a:lnTo>
                <a:lnTo>
                  <a:pt x="27" y="2290"/>
                </a:lnTo>
                <a:lnTo>
                  <a:pt x="27" y="2285"/>
                </a:lnTo>
                <a:lnTo>
                  <a:pt x="27" y="2280"/>
                </a:lnTo>
                <a:lnTo>
                  <a:pt x="27" y="2273"/>
                </a:lnTo>
                <a:lnTo>
                  <a:pt x="29" y="2266"/>
                </a:lnTo>
                <a:lnTo>
                  <a:pt x="29" y="2259"/>
                </a:lnTo>
                <a:lnTo>
                  <a:pt x="29" y="2249"/>
                </a:lnTo>
                <a:lnTo>
                  <a:pt x="29" y="2240"/>
                </a:lnTo>
                <a:lnTo>
                  <a:pt x="31" y="2230"/>
                </a:lnTo>
                <a:lnTo>
                  <a:pt x="31" y="2219"/>
                </a:lnTo>
                <a:lnTo>
                  <a:pt x="31" y="2207"/>
                </a:lnTo>
                <a:lnTo>
                  <a:pt x="34" y="2195"/>
                </a:lnTo>
                <a:lnTo>
                  <a:pt x="34" y="2180"/>
                </a:lnTo>
                <a:lnTo>
                  <a:pt x="36" y="2166"/>
                </a:lnTo>
                <a:lnTo>
                  <a:pt x="36" y="2152"/>
                </a:lnTo>
                <a:lnTo>
                  <a:pt x="39" y="2135"/>
                </a:lnTo>
                <a:lnTo>
                  <a:pt x="39" y="2121"/>
                </a:lnTo>
                <a:lnTo>
                  <a:pt x="41" y="2102"/>
                </a:lnTo>
                <a:lnTo>
                  <a:pt x="43" y="2085"/>
                </a:lnTo>
                <a:lnTo>
                  <a:pt x="43" y="2066"/>
                </a:lnTo>
                <a:lnTo>
                  <a:pt x="46" y="2047"/>
                </a:lnTo>
                <a:lnTo>
                  <a:pt x="46" y="2028"/>
                </a:lnTo>
                <a:lnTo>
                  <a:pt x="48" y="2007"/>
                </a:lnTo>
                <a:lnTo>
                  <a:pt x="51" y="1985"/>
                </a:lnTo>
                <a:lnTo>
                  <a:pt x="53" y="1964"/>
                </a:lnTo>
                <a:lnTo>
                  <a:pt x="53" y="1940"/>
                </a:lnTo>
                <a:lnTo>
                  <a:pt x="55" y="1916"/>
                </a:lnTo>
                <a:lnTo>
                  <a:pt x="58" y="1893"/>
                </a:lnTo>
                <a:lnTo>
                  <a:pt x="60" y="1869"/>
                </a:lnTo>
                <a:lnTo>
                  <a:pt x="65" y="1817"/>
                </a:lnTo>
                <a:lnTo>
                  <a:pt x="67" y="1762"/>
                </a:lnTo>
                <a:lnTo>
                  <a:pt x="72" y="1707"/>
                </a:lnTo>
                <a:lnTo>
                  <a:pt x="74" y="1648"/>
                </a:lnTo>
                <a:lnTo>
                  <a:pt x="79" y="1588"/>
                </a:lnTo>
                <a:lnTo>
                  <a:pt x="82" y="1526"/>
                </a:lnTo>
                <a:lnTo>
                  <a:pt x="84" y="1462"/>
                </a:lnTo>
                <a:lnTo>
                  <a:pt x="86" y="1393"/>
                </a:lnTo>
                <a:lnTo>
                  <a:pt x="89" y="1324"/>
                </a:lnTo>
                <a:lnTo>
                  <a:pt x="89" y="1253"/>
                </a:lnTo>
                <a:lnTo>
                  <a:pt x="91" y="1182"/>
                </a:lnTo>
                <a:lnTo>
                  <a:pt x="93" y="1106"/>
                </a:lnTo>
                <a:lnTo>
                  <a:pt x="93" y="1027"/>
                </a:lnTo>
                <a:lnTo>
                  <a:pt x="93" y="946"/>
                </a:lnTo>
                <a:lnTo>
                  <a:pt x="93" y="865"/>
                </a:lnTo>
                <a:lnTo>
                  <a:pt x="96" y="780"/>
                </a:lnTo>
                <a:lnTo>
                  <a:pt x="96" y="739"/>
                </a:lnTo>
                <a:lnTo>
                  <a:pt x="93" y="699"/>
                </a:lnTo>
                <a:lnTo>
                  <a:pt x="93" y="661"/>
                </a:lnTo>
                <a:lnTo>
                  <a:pt x="93" y="623"/>
                </a:lnTo>
                <a:lnTo>
                  <a:pt x="93" y="587"/>
                </a:lnTo>
                <a:lnTo>
                  <a:pt x="93" y="551"/>
                </a:lnTo>
                <a:lnTo>
                  <a:pt x="93" y="518"/>
                </a:lnTo>
                <a:lnTo>
                  <a:pt x="93" y="487"/>
                </a:lnTo>
                <a:lnTo>
                  <a:pt x="91" y="456"/>
                </a:lnTo>
                <a:lnTo>
                  <a:pt x="91" y="425"/>
                </a:lnTo>
                <a:lnTo>
                  <a:pt x="91" y="397"/>
                </a:lnTo>
                <a:lnTo>
                  <a:pt x="89" y="368"/>
                </a:lnTo>
                <a:lnTo>
                  <a:pt x="89" y="342"/>
                </a:lnTo>
                <a:lnTo>
                  <a:pt x="86" y="318"/>
                </a:lnTo>
                <a:lnTo>
                  <a:pt x="86" y="295"/>
                </a:lnTo>
                <a:lnTo>
                  <a:pt x="84" y="271"/>
                </a:lnTo>
                <a:lnTo>
                  <a:pt x="84" y="249"/>
                </a:lnTo>
                <a:lnTo>
                  <a:pt x="82" y="230"/>
                </a:lnTo>
                <a:lnTo>
                  <a:pt x="79" y="211"/>
                </a:lnTo>
                <a:lnTo>
                  <a:pt x="79" y="195"/>
                </a:lnTo>
                <a:lnTo>
                  <a:pt x="77" y="178"/>
                </a:lnTo>
                <a:lnTo>
                  <a:pt x="74" y="161"/>
                </a:lnTo>
                <a:lnTo>
                  <a:pt x="72" y="149"/>
                </a:lnTo>
                <a:lnTo>
                  <a:pt x="70" y="135"/>
                </a:lnTo>
                <a:lnTo>
                  <a:pt x="67" y="123"/>
                </a:lnTo>
                <a:lnTo>
                  <a:pt x="65" y="114"/>
                </a:lnTo>
                <a:lnTo>
                  <a:pt x="62" y="104"/>
                </a:lnTo>
                <a:lnTo>
                  <a:pt x="60" y="97"/>
                </a:lnTo>
                <a:lnTo>
                  <a:pt x="58" y="90"/>
                </a:lnTo>
                <a:lnTo>
                  <a:pt x="55" y="85"/>
                </a:lnTo>
                <a:lnTo>
                  <a:pt x="53" y="80"/>
                </a:lnTo>
                <a:lnTo>
                  <a:pt x="48" y="78"/>
                </a:lnTo>
                <a:lnTo>
                  <a:pt x="36" y="69"/>
                </a:lnTo>
                <a:lnTo>
                  <a:pt x="27" y="61"/>
                </a:lnTo>
                <a:lnTo>
                  <a:pt x="17" y="52"/>
                </a:lnTo>
                <a:lnTo>
                  <a:pt x="8" y="42"/>
                </a:lnTo>
                <a:lnTo>
                  <a:pt x="5" y="40"/>
                </a:lnTo>
                <a:lnTo>
                  <a:pt x="3" y="35"/>
                </a:lnTo>
                <a:lnTo>
                  <a:pt x="0" y="31"/>
                </a:lnTo>
                <a:lnTo>
                  <a:pt x="0" y="26"/>
                </a:lnTo>
                <a:lnTo>
                  <a:pt x="0" y="21"/>
                </a:lnTo>
                <a:lnTo>
                  <a:pt x="0" y="16"/>
                </a:lnTo>
                <a:lnTo>
                  <a:pt x="0" y="12"/>
                </a:lnTo>
                <a:lnTo>
                  <a:pt x="3" y="9"/>
                </a:lnTo>
                <a:lnTo>
                  <a:pt x="8" y="4"/>
                </a:lnTo>
                <a:lnTo>
                  <a:pt x="15" y="2"/>
                </a:lnTo>
                <a:lnTo>
                  <a:pt x="24" y="0"/>
                </a:lnTo>
                <a:lnTo>
                  <a:pt x="36" y="0"/>
                </a:lnTo>
                <a:lnTo>
                  <a:pt x="51" y="0"/>
                </a:lnTo>
                <a:lnTo>
                  <a:pt x="67" y="2"/>
                </a:lnTo>
                <a:lnTo>
                  <a:pt x="86" y="4"/>
                </a:lnTo>
                <a:lnTo>
                  <a:pt x="105" y="9"/>
                </a:lnTo>
                <a:lnTo>
                  <a:pt x="127" y="14"/>
                </a:lnTo>
                <a:lnTo>
                  <a:pt x="146" y="19"/>
                </a:lnTo>
                <a:lnTo>
                  <a:pt x="163" y="26"/>
                </a:lnTo>
                <a:lnTo>
                  <a:pt x="177" y="35"/>
                </a:lnTo>
                <a:lnTo>
                  <a:pt x="191" y="45"/>
                </a:lnTo>
                <a:lnTo>
                  <a:pt x="205" y="54"/>
                </a:lnTo>
                <a:lnTo>
                  <a:pt x="220" y="66"/>
                </a:lnTo>
                <a:lnTo>
                  <a:pt x="232" y="78"/>
                </a:lnTo>
                <a:lnTo>
                  <a:pt x="239" y="85"/>
                </a:lnTo>
                <a:lnTo>
                  <a:pt x="244" y="92"/>
                </a:lnTo>
                <a:lnTo>
                  <a:pt x="248" y="97"/>
                </a:lnTo>
                <a:lnTo>
                  <a:pt x="251" y="102"/>
                </a:lnTo>
                <a:lnTo>
                  <a:pt x="256" y="109"/>
                </a:lnTo>
                <a:lnTo>
                  <a:pt x="258" y="114"/>
                </a:lnTo>
                <a:lnTo>
                  <a:pt x="260" y="126"/>
                </a:lnTo>
                <a:lnTo>
                  <a:pt x="263" y="138"/>
                </a:lnTo>
                <a:lnTo>
                  <a:pt x="260" y="147"/>
                </a:lnTo>
                <a:lnTo>
                  <a:pt x="258" y="159"/>
                </a:lnTo>
                <a:lnTo>
                  <a:pt x="256" y="173"/>
                </a:lnTo>
                <a:lnTo>
                  <a:pt x="253" y="176"/>
                </a:lnTo>
                <a:lnTo>
                  <a:pt x="251" y="180"/>
                </a:lnTo>
                <a:lnTo>
                  <a:pt x="248" y="188"/>
                </a:lnTo>
                <a:lnTo>
                  <a:pt x="246" y="192"/>
                </a:lnTo>
                <a:lnTo>
                  <a:pt x="246" y="202"/>
                </a:lnTo>
                <a:lnTo>
                  <a:pt x="244" y="209"/>
                </a:lnTo>
                <a:lnTo>
                  <a:pt x="241" y="218"/>
                </a:lnTo>
                <a:lnTo>
                  <a:pt x="239" y="230"/>
                </a:lnTo>
                <a:lnTo>
                  <a:pt x="239" y="240"/>
                </a:lnTo>
                <a:lnTo>
                  <a:pt x="236" y="254"/>
                </a:lnTo>
                <a:lnTo>
                  <a:pt x="234" y="266"/>
                </a:lnTo>
                <a:lnTo>
                  <a:pt x="234" y="280"/>
                </a:lnTo>
                <a:lnTo>
                  <a:pt x="232" y="297"/>
                </a:lnTo>
                <a:lnTo>
                  <a:pt x="232" y="311"/>
                </a:lnTo>
                <a:lnTo>
                  <a:pt x="229" y="330"/>
                </a:lnTo>
                <a:lnTo>
                  <a:pt x="227" y="347"/>
                </a:lnTo>
                <a:lnTo>
                  <a:pt x="227" y="366"/>
                </a:lnTo>
                <a:lnTo>
                  <a:pt x="225" y="387"/>
                </a:lnTo>
                <a:lnTo>
                  <a:pt x="225" y="409"/>
                </a:lnTo>
                <a:lnTo>
                  <a:pt x="222" y="430"/>
                </a:lnTo>
                <a:lnTo>
                  <a:pt x="222" y="454"/>
                </a:lnTo>
                <a:lnTo>
                  <a:pt x="220" y="478"/>
                </a:lnTo>
                <a:lnTo>
                  <a:pt x="220" y="501"/>
                </a:lnTo>
                <a:lnTo>
                  <a:pt x="217" y="528"/>
                </a:lnTo>
                <a:lnTo>
                  <a:pt x="217" y="554"/>
                </a:lnTo>
                <a:lnTo>
                  <a:pt x="215" y="582"/>
                </a:lnTo>
                <a:lnTo>
                  <a:pt x="215" y="611"/>
                </a:lnTo>
                <a:lnTo>
                  <a:pt x="213" y="639"/>
                </a:lnTo>
                <a:lnTo>
                  <a:pt x="213" y="670"/>
                </a:lnTo>
                <a:lnTo>
                  <a:pt x="210" y="704"/>
                </a:lnTo>
                <a:lnTo>
                  <a:pt x="210" y="735"/>
                </a:lnTo>
                <a:lnTo>
                  <a:pt x="210" y="76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10" name="Freeform 62"/>
          <p:cNvSpPr>
            <a:spLocks noChangeArrowheads="1"/>
          </p:cNvSpPr>
          <p:nvPr/>
        </p:nvSpPr>
        <p:spPr bwMode="auto">
          <a:xfrm>
            <a:off x="5868988" y="1616075"/>
            <a:ext cx="569912" cy="665163"/>
          </a:xfrm>
          <a:custGeom>
            <a:avLst/>
            <a:gdLst>
              <a:gd name="T0" fmla="*/ 2147483646 w 896"/>
              <a:gd name="T1" fmla="*/ 2147483646 h 1047"/>
              <a:gd name="T2" fmla="*/ 2147483646 w 896"/>
              <a:gd name="T3" fmla="*/ 2147483646 h 1047"/>
              <a:gd name="T4" fmla="*/ 2147483646 w 896"/>
              <a:gd name="T5" fmla="*/ 2147483646 h 1047"/>
              <a:gd name="T6" fmla="*/ 2147483646 w 896"/>
              <a:gd name="T7" fmla="*/ 2147483646 h 1047"/>
              <a:gd name="T8" fmla="*/ 2147483646 w 896"/>
              <a:gd name="T9" fmla="*/ 2147483646 h 1047"/>
              <a:gd name="T10" fmla="*/ 2147483646 w 896"/>
              <a:gd name="T11" fmla="*/ 2147483646 h 1047"/>
              <a:gd name="T12" fmla="*/ 2147483646 w 896"/>
              <a:gd name="T13" fmla="*/ 2147483646 h 1047"/>
              <a:gd name="T14" fmla="*/ 2147483646 w 896"/>
              <a:gd name="T15" fmla="*/ 2147483646 h 1047"/>
              <a:gd name="T16" fmla="*/ 2147483646 w 896"/>
              <a:gd name="T17" fmla="*/ 2147483646 h 1047"/>
              <a:gd name="T18" fmla="*/ 2147483646 w 896"/>
              <a:gd name="T19" fmla="*/ 2147483646 h 1047"/>
              <a:gd name="T20" fmla="*/ 2147483646 w 896"/>
              <a:gd name="T21" fmla="*/ 2147483646 h 1047"/>
              <a:gd name="T22" fmla="*/ 2147483646 w 896"/>
              <a:gd name="T23" fmla="*/ 2147483646 h 1047"/>
              <a:gd name="T24" fmla="*/ 2147483646 w 896"/>
              <a:gd name="T25" fmla="*/ 2147483646 h 1047"/>
              <a:gd name="T26" fmla="*/ 2147483646 w 896"/>
              <a:gd name="T27" fmla="*/ 2147483646 h 1047"/>
              <a:gd name="T28" fmla="*/ 2147483646 w 896"/>
              <a:gd name="T29" fmla="*/ 2147483646 h 1047"/>
              <a:gd name="T30" fmla="*/ 2147483646 w 896"/>
              <a:gd name="T31" fmla="*/ 2147483646 h 1047"/>
              <a:gd name="T32" fmla="*/ 2147483646 w 896"/>
              <a:gd name="T33" fmla="*/ 2147483646 h 1047"/>
              <a:gd name="T34" fmla="*/ 2147483646 w 896"/>
              <a:gd name="T35" fmla="*/ 2147483646 h 1047"/>
              <a:gd name="T36" fmla="*/ 2147483646 w 896"/>
              <a:gd name="T37" fmla="*/ 2147483646 h 1047"/>
              <a:gd name="T38" fmla="*/ 2147483646 w 896"/>
              <a:gd name="T39" fmla="*/ 2147483646 h 1047"/>
              <a:gd name="T40" fmla="*/ 2147483646 w 896"/>
              <a:gd name="T41" fmla="*/ 2147483646 h 1047"/>
              <a:gd name="T42" fmla="*/ 2147483646 w 896"/>
              <a:gd name="T43" fmla="*/ 2147483646 h 1047"/>
              <a:gd name="T44" fmla="*/ 2147483646 w 896"/>
              <a:gd name="T45" fmla="*/ 2147483646 h 1047"/>
              <a:gd name="T46" fmla="*/ 2147483646 w 896"/>
              <a:gd name="T47" fmla="*/ 2147483646 h 1047"/>
              <a:gd name="T48" fmla="*/ 2147483646 w 896"/>
              <a:gd name="T49" fmla="*/ 2147483646 h 1047"/>
              <a:gd name="T50" fmla="*/ 2147483646 w 896"/>
              <a:gd name="T51" fmla="*/ 2147483646 h 1047"/>
              <a:gd name="T52" fmla="*/ 2147483646 w 896"/>
              <a:gd name="T53" fmla="*/ 2147483646 h 1047"/>
              <a:gd name="T54" fmla="*/ 2147483646 w 896"/>
              <a:gd name="T55" fmla="*/ 2147483646 h 1047"/>
              <a:gd name="T56" fmla="*/ 2147483646 w 896"/>
              <a:gd name="T57" fmla="*/ 2147483646 h 1047"/>
              <a:gd name="T58" fmla="*/ 2147483646 w 896"/>
              <a:gd name="T59" fmla="*/ 2147483646 h 1047"/>
              <a:gd name="T60" fmla="*/ 2147483646 w 896"/>
              <a:gd name="T61" fmla="*/ 2147483646 h 1047"/>
              <a:gd name="T62" fmla="*/ 2147483646 w 896"/>
              <a:gd name="T63" fmla="*/ 2147483646 h 1047"/>
              <a:gd name="T64" fmla="*/ 2147483646 w 896"/>
              <a:gd name="T65" fmla="*/ 2147483646 h 1047"/>
              <a:gd name="T66" fmla="*/ 2147483646 w 896"/>
              <a:gd name="T67" fmla="*/ 2147483646 h 1047"/>
              <a:gd name="T68" fmla="*/ 2147483646 w 896"/>
              <a:gd name="T69" fmla="*/ 2147483646 h 1047"/>
              <a:gd name="T70" fmla="*/ 2147483646 w 896"/>
              <a:gd name="T71" fmla="*/ 2147483646 h 1047"/>
              <a:gd name="T72" fmla="*/ 2147483646 w 896"/>
              <a:gd name="T73" fmla="*/ 2147483646 h 1047"/>
              <a:gd name="T74" fmla="*/ 2147483646 w 896"/>
              <a:gd name="T75" fmla="*/ 2147483646 h 1047"/>
              <a:gd name="T76" fmla="*/ 2147483646 w 896"/>
              <a:gd name="T77" fmla="*/ 2147483646 h 1047"/>
              <a:gd name="T78" fmla="*/ 2147483646 w 896"/>
              <a:gd name="T79" fmla="*/ 2147483646 h 1047"/>
              <a:gd name="T80" fmla="*/ 2147483646 w 896"/>
              <a:gd name="T81" fmla="*/ 2147483646 h 1047"/>
              <a:gd name="T82" fmla="*/ 2147483646 w 896"/>
              <a:gd name="T83" fmla="*/ 2147483646 h 1047"/>
              <a:gd name="T84" fmla="*/ 2147483646 w 896"/>
              <a:gd name="T85" fmla="*/ 2147483646 h 1047"/>
              <a:gd name="T86" fmla="*/ 2147483646 w 896"/>
              <a:gd name="T87" fmla="*/ 2147483646 h 1047"/>
              <a:gd name="T88" fmla="*/ 2147483646 w 896"/>
              <a:gd name="T89" fmla="*/ 2147483646 h 1047"/>
              <a:gd name="T90" fmla="*/ 2147483646 w 896"/>
              <a:gd name="T91" fmla="*/ 2147483646 h 1047"/>
              <a:gd name="T92" fmla="*/ 2147483646 w 896"/>
              <a:gd name="T93" fmla="*/ 2147483646 h 1047"/>
              <a:gd name="T94" fmla="*/ 2147483646 w 896"/>
              <a:gd name="T95" fmla="*/ 2147483646 h 1047"/>
              <a:gd name="T96" fmla="*/ 2147483646 w 896"/>
              <a:gd name="T97" fmla="*/ 2147483646 h 1047"/>
              <a:gd name="T98" fmla="*/ 0 w 896"/>
              <a:gd name="T99" fmla="*/ 2147483646 h 1047"/>
              <a:gd name="T100" fmla="*/ 0 w 896"/>
              <a:gd name="T101" fmla="*/ 2147483646 h 1047"/>
              <a:gd name="T102" fmla="*/ 2147483646 w 896"/>
              <a:gd name="T103" fmla="*/ 2147483646 h 1047"/>
              <a:gd name="T104" fmla="*/ 2147483646 w 896"/>
              <a:gd name="T105" fmla="*/ 2147483646 h 1047"/>
              <a:gd name="T106" fmla="*/ 2147483646 w 896"/>
              <a:gd name="T107" fmla="*/ 2147483646 h 1047"/>
              <a:gd name="T108" fmla="*/ 2147483646 w 896"/>
              <a:gd name="T109" fmla="*/ 2147483646 h 1047"/>
              <a:gd name="T110" fmla="*/ 2147483646 w 896"/>
              <a:gd name="T111" fmla="*/ 2147483646 h 1047"/>
              <a:gd name="T112" fmla="*/ 2147483646 w 896"/>
              <a:gd name="T113" fmla="*/ 2147483646 h 104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96"/>
              <a:gd name="T172" fmla="*/ 0 h 1047"/>
              <a:gd name="T173" fmla="*/ 896 w 896"/>
              <a:gd name="T174" fmla="*/ 1047 h 104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96" h="1047">
                <a:moveTo>
                  <a:pt x="81" y="949"/>
                </a:moveTo>
                <a:lnTo>
                  <a:pt x="95" y="937"/>
                </a:lnTo>
                <a:lnTo>
                  <a:pt x="107" y="925"/>
                </a:lnTo>
                <a:lnTo>
                  <a:pt x="121" y="911"/>
                </a:lnTo>
                <a:lnTo>
                  <a:pt x="138" y="897"/>
                </a:lnTo>
                <a:lnTo>
                  <a:pt x="152" y="883"/>
                </a:lnTo>
                <a:lnTo>
                  <a:pt x="169" y="868"/>
                </a:lnTo>
                <a:lnTo>
                  <a:pt x="186" y="852"/>
                </a:lnTo>
                <a:lnTo>
                  <a:pt x="202" y="835"/>
                </a:lnTo>
                <a:lnTo>
                  <a:pt x="219" y="816"/>
                </a:lnTo>
                <a:lnTo>
                  <a:pt x="238" y="797"/>
                </a:lnTo>
                <a:lnTo>
                  <a:pt x="257" y="778"/>
                </a:lnTo>
                <a:lnTo>
                  <a:pt x="276" y="759"/>
                </a:lnTo>
                <a:lnTo>
                  <a:pt x="295" y="738"/>
                </a:lnTo>
                <a:lnTo>
                  <a:pt x="314" y="714"/>
                </a:lnTo>
                <a:lnTo>
                  <a:pt x="336" y="692"/>
                </a:lnTo>
                <a:lnTo>
                  <a:pt x="357" y="669"/>
                </a:lnTo>
                <a:lnTo>
                  <a:pt x="379" y="642"/>
                </a:lnTo>
                <a:lnTo>
                  <a:pt x="400" y="614"/>
                </a:lnTo>
                <a:lnTo>
                  <a:pt x="424" y="585"/>
                </a:lnTo>
                <a:lnTo>
                  <a:pt x="448" y="554"/>
                </a:lnTo>
                <a:lnTo>
                  <a:pt x="474" y="519"/>
                </a:lnTo>
                <a:lnTo>
                  <a:pt x="500" y="483"/>
                </a:lnTo>
                <a:lnTo>
                  <a:pt x="527" y="445"/>
                </a:lnTo>
                <a:lnTo>
                  <a:pt x="555" y="405"/>
                </a:lnTo>
                <a:lnTo>
                  <a:pt x="584" y="362"/>
                </a:lnTo>
                <a:lnTo>
                  <a:pt x="612" y="317"/>
                </a:lnTo>
                <a:lnTo>
                  <a:pt x="643" y="269"/>
                </a:lnTo>
                <a:lnTo>
                  <a:pt x="674" y="221"/>
                </a:lnTo>
                <a:lnTo>
                  <a:pt x="705" y="169"/>
                </a:lnTo>
                <a:lnTo>
                  <a:pt x="736" y="114"/>
                </a:lnTo>
                <a:lnTo>
                  <a:pt x="770" y="60"/>
                </a:lnTo>
                <a:lnTo>
                  <a:pt x="803" y="0"/>
                </a:lnTo>
                <a:lnTo>
                  <a:pt x="848" y="60"/>
                </a:lnTo>
                <a:lnTo>
                  <a:pt x="896" y="117"/>
                </a:lnTo>
                <a:lnTo>
                  <a:pt x="877" y="148"/>
                </a:lnTo>
                <a:lnTo>
                  <a:pt x="860" y="179"/>
                </a:lnTo>
                <a:lnTo>
                  <a:pt x="841" y="207"/>
                </a:lnTo>
                <a:lnTo>
                  <a:pt x="825" y="236"/>
                </a:lnTo>
                <a:lnTo>
                  <a:pt x="808" y="264"/>
                </a:lnTo>
                <a:lnTo>
                  <a:pt x="791" y="290"/>
                </a:lnTo>
                <a:lnTo>
                  <a:pt x="772" y="319"/>
                </a:lnTo>
                <a:lnTo>
                  <a:pt x="755" y="345"/>
                </a:lnTo>
                <a:lnTo>
                  <a:pt x="741" y="369"/>
                </a:lnTo>
                <a:lnTo>
                  <a:pt x="724" y="395"/>
                </a:lnTo>
                <a:lnTo>
                  <a:pt x="708" y="419"/>
                </a:lnTo>
                <a:lnTo>
                  <a:pt x="691" y="443"/>
                </a:lnTo>
                <a:lnTo>
                  <a:pt x="677" y="464"/>
                </a:lnTo>
                <a:lnTo>
                  <a:pt x="660" y="488"/>
                </a:lnTo>
                <a:lnTo>
                  <a:pt x="646" y="509"/>
                </a:lnTo>
                <a:lnTo>
                  <a:pt x="631" y="528"/>
                </a:lnTo>
                <a:lnTo>
                  <a:pt x="617" y="550"/>
                </a:lnTo>
                <a:lnTo>
                  <a:pt x="600" y="569"/>
                </a:lnTo>
                <a:lnTo>
                  <a:pt x="586" y="588"/>
                </a:lnTo>
                <a:lnTo>
                  <a:pt x="574" y="607"/>
                </a:lnTo>
                <a:lnTo>
                  <a:pt x="560" y="623"/>
                </a:lnTo>
                <a:lnTo>
                  <a:pt x="546" y="640"/>
                </a:lnTo>
                <a:lnTo>
                  <a:pt x="534" y="657"/>
                </a:lnTo>
                <a:lnTo>
                  <a:pt x="519" y="671"/>
                </a:lnTo>
                <a:lnTo>
                  <a:pt x="507" y="688"/>
                </a:lnTo>
                <a:lnTo>
                  <a:pt x="493" y="702"/>
                </a:lnTo>
                <a:lnTo>
                  <a:pt x="481" y="714"/>
                </a:lnTo>
                <a:lnTo>
                  <a:pt x="469" y="728"/>
                </a:lnTo>
                <a:lnTo>
                  <a:pt x="457" y="740"/>
                </a:lnTo>
                <a:lnTo>
                  <a:pt x="448" y="752"/>
                </a:lnTo>
                <a:lnTo>
                  <a:pt x="436" y="764"/>
                </a:lnTo>
                <a:lnTo>
                  <a:pt x="426" y="773"/>
                </a:lnTo>
                <a:lnTo>
                  <a:pt x="405" y="792"/>
                </a:lnTo>
                <a:lnTo>
                  <a:pt x="383" y="811"/>
                </a:lnTo>
                <a:lnTo>
                  <a:pt x="364" y="830"/>
                </a:lnTo>
                <a:lnTo>
                  <a:pt x="343" y="847"/>
                </a:lnTo>
                <a:lnTo>
                  <a:pt x="324" y="864"/>
                </a:lnTo>
                <a:lnTo>
                  <a:pt x="305" y="880"/>
                </a:lnTo>
                <a:lnTo>
                  <a:pt x="288" y="897"/>
                </a:lnTo>
                <a:lnTo>
                  <a:pt x="269" y="911"/>
                </a:lnTo>
                <a:lnTo>
                  <a:pt x="252" y="925"/>
                </a:lnTo>
                <a:lnTo>
                  <a:pt x="236" y="937"/>
                </a:lnTo>
                <a:lnTo>
                  <a:pt x="217" y="949"/>
                </a:lnTo>
                <a:lnTo>
                  <a:pt x="202" y="961"/>
                </a:lnTo>
                <a:lnTo>
                  <a:pt x="186" y="971"/>
                </a:lnTo>
                <a:lnTo>
                  <a:pt x="169" y="980"/>
                </a:lnTo>
                <a:lnTo>
                  <a:pt x="155" y="987"/>
                </a:lnTo>
                <a:lnTo>
                  <a:pt x="138" y="994"/>
                </a:lnTo>
                <a:lnTo>
                  <a:pt x="124" y="1004"/>
                </a:lnTo>
                <a:lnTo>
                  <a:pt x="109" y="1011"/>
                </a:lnTo>
                <a:lnTo>
                  <a:pt x="97" y="1018"/>
                </a:lnTo>
                <a:lnTo>
                  <a:pt x="85" y="1023"/>
                </a:lnTo>
                <a:lnTo>
                  <a:pt x="74" y="1030"/>
                </a:lnTo>
                <a:lnTo>
                  <a:pt x="64" y="1035"/>
                </a:lnTo>
                <a:lnTo>
                  <a:pt x="52" y="1037"/>
                </a:lnTo>
                <a:lnTo>
                  <a:pt x="45" y="1042"/>
                </a:lnTo>
                <a:lnTo>
                  <a:pt x="35" y="1044"/>
                </a:lnTo>
                <a:lnTo>
                  <a:pt x="28" y="1044"/>
                </a:lnTo>
                <a:lnTo>
                  <a:pt x="21" y="1047"/>
                </a:lnTo>
                <a:lnTo>
                  <a:pt x="16" y="1047"/>
                </a:lnTo>
                <a:lnTo>
                  <a:pt x="12" y="1047"/>
                </a:lnTo>
                <a:lnTo>
                  <a:pt x="7" y="1044"/>
                </a:lnTo>
                <a:lnTo>
                  <a:pt x="4" y="1044"/>
                </a:lnTo>
                <a:lnTo>
                  <a:pt x="2" y="1042"/>
                </a:lnTo>
                <a:lnTo>
                  <a:pt x="0" y="1040"/>
                </a:lnTo>
                <a:lnTo>
                  <a:pt x="0" y="1037"/>
                </a:lnTo>
                <a:lnTo>
                  <a:pt x="0" y="1032"/>
                </a:lnTo>
                <a:lnTo>
                  <a:pt x="2" y="1030"/>
                </a:lnTo>
                <a:lnTo>
                  <a:pt x="4" y="1025"/>
                </a:lnTo>
                <a:lnTo>
                  <a:pt x="7" y="1021"/>
                </a:lnTo>
                <a:lnTo>
                  <a:pt x="12" y="1013"/>
                </a:lnTo>
                <a:lnTo>
                  <a:pt x="16" y="1009"/>
                </a:lnTo>
                <a:lnTo>
                  <a:pt x="21" y="1002"/>
                </a:lnTo>
                <a:lnTo>
                  <a:pt x="28" y="997"/>
                </a:lnTo>
                <a:lnTo>
                  <a:pt x="35" y="990"/>
                </a:lnTo>
                <a:lnTo>
                  <a:pt x="43" y="980"/>
                </a:lnTo>
                <a:lnTo>
                  <a:pt x="52" y="973"/>
                </a:lnTo>
                <a:lnTo>
                  <a:pt x="62" y="966"/>
                </a:lnTo>
                <a:lnTo>
                  <a:pt x="81" y="94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11" name="Freeform 63"/>
          <p:cNvSpPr>
            <a:spLocks noChangeArrowheads="1"/>
          </p:cNvSpPr>
          <p:nvPr/>
        </p:nvSpPr>
        <p:spPr bwMode="auto">
          <a:xfrm>
            <a:off x="6423025" y="1854200"/>
            <a:ext cx="233363" cy="179388"/>
          </a:xfrm>
          <a:custGeom>
            <a:avLst/>
            <a:gdLst>
              <a:gd name="T0" fmla="*/ 0 w 367"/>
              <a:gd name="T1" fmla="*/ 0 h 281"/>
              <a:gd name="T2" fmla="*/ 2147483646 w 367"/>
              <a:gd name="T3" fmla="*/ 0 h 281"/>
              <a:gd name="T4" fmla="*/ 2147483646 w 367"/>
              <a:gd name="T5" fmla="*/ 0 h 281"/>
              <a:gd name="T6" fmla="*/ 2147483646 w 367"/>
              <a:gd name="T7" fmla="*/ 0 h 281"/>
              <a:gd name="T8" fmla="*/ 2147483646 w 367"/>
              <a:gd name="T9" fmla="*/ 0 h 281"/>
              <a:gd name="T10" fmla="*/ 2147483646 w 367"/>
              <a:gd name="T11" fmla="*/ 2147483646 h 281"/>
              <a:gd name="T12" fmla="*/ 2147483646 w 367"/>
              <a:gd name="T13" fmla="*/ 2147483646 h 281"/>
              <a:gd name="T14" fmla="*/ 2147483646 w 367"/>
              <a:gd name="T15" fmla="*/ 2147483646 h 281"/>
              <a:gd name="T16" fmla="*/ 2147483646 w 367"/>
              <a:gd name="T17" fmla="*/ 2147483646 h 281"/>
              <a:gd name="T18" fmla="*/ 2147483646 w 367"/>
              <a:gd name="T19" fmla="*/ 2147483646 h 281"/>
              <a:gd name="T20" fmla="*/ 2147483646 w 367"/>
              <a:gd name="T21" fmla="*/ 2147483646 h 281"/>
              <a:gd name="T22" fmla="*/ 2147483646 w 367"/>
              <a:gd name="T23" fmla="*/ 2147483646 h 281"/>
              <a:gd name="T24" fmla="*/ 2147483646 w 367"/>
              <a:gd name="T25" fmla="*/ 2147483646 h 281"/>
              <a:gd name="T26" fmla="*/ 2147483646 w 367"/>
              <a:gd name="T27" fmla="*/ 2147483646 h 281"/>
              <a:gd name="T28" fmla="*/ 2147483646 w 367"/>
              <a:gd name="T29" fmla="*/ 2147483646 h 281"/>
              <a:gd name="T30" fmla="*/ 2147483646 w 367"/>
              <a:gd name="T31" fmla="*/ 2147483646 h 281"/>
              <a:gd name="T32" fmla="*/ 2147483646 w 367"/>
              <a:gd name="T33" fmla="*/ 2147483646 h 281"/>
              <a:gd name="T34" fmla="*/ 2147483646 w 367"/>
              <a:gd name="T35" fmla="*/ 2147483646 h 281"/>
              <a:gd name="T36" fmla="*/ 2147483646 w 367"/>
              <a:gd name="T37" fmla="*/ 2147483646 h 281"/>
              <a:gd name="T38" fmla="*/ 2147483646 w 367"/>
              <a:gd name="T39" fmla="*/ 2147483646 h 281"/>
              <a:gd name="T40" fmla="*/ 2147483646 w 367"/>
              <a:gd name="T41" fmla="*/ 2147483646 h 281"/>
              <a:gd name="T42" fmla="*/ 2147483646 w 367"/>
              <a:gd name="T43" fmla="*/ 2147483646 h 281"/>
              <a:gd name="T44" fmla="*/ 2147483646 w 367"/>
              <a:gd name="T45" fmla="*/ 2147483646 h 281"/>
              <a:gd name="T46" fmla="*/ 2147483646 w 367"/>
              <a:gd name="T47" fmla="*/ 2147483646 h 281"/>
              <a:gd name="T48" fmla="*/ 2147483646 w 367"/>
              <a:gd name="T49" fmla="*/ 2147483646 h 281"/>
              <a:gd name="T50" fmla="*/ 2147483646 w 367"/>
              <a:gd name="T51" fmla="*/ 2147483646 h 281"/>
              <a:gd name="T52" fmla="*/ 2147483646 w 367"/>
              <a:gd name="T53" fmla="*/ 2147483646 h 281"/>
              <a:gd name="T54" fmla="*/ 2147483646 w 367"/>
              <a:gd name="T55" fmla="*/ 2147483646 h 281"/>
              <a:gd name="T56" fmla="*/ 2147483646 w 367"/>
              <a:gd name="T57" fmla="*/ 2147483646 h 281"/>
              <a:gd name="T58" fmla="*/ 2147483646 w 367"/>
              <a:gd name="T59" fmla="*/ 2147483646 h 281"/>
              <a:gd name="T60" fmla="*/ 2147483646 w 367"/>
              <a:gd name="T61" fmla="*/ 2147483646 h 281"/>
              <a:gd name="T62" fmla="*/ 2147483646 w 367"/>
              <a:gd name="T63" fmla="*/ 2147483646 h 281"/>
              <a:gd name="T64" fmla="*/ 2147483646 w 367"/>
              <a:gd name="T65" fmla="*/ 2147483646 h 281"/>
              <a:gd name="T66" fmla="*/ 2147483646 w 367"/>
              <a:gd name="T67" fmla="*/ 2147483646 h 281"/>
              <a:gd name="T68" fmla="*/ 2147483646 w 367"/>
              <a:gd name="T69" fmla="*/ 2147483646 h 281"/>
              <a:gd name="T70" fmla="*/ 2147483646 w 367"/>
              <a:gd name="T71" fmla="*/ 2147483646 h 281"/>
              <a:gd name="T72" fmla="*/ 2147483646 w 367"/>
              <a:gd name="T73" fmla="*/ 2147483646 h 281"/>
              <a:gd name="T74" fmla="*/ 2147483646 w 367"/>
              <a:gd name="T75" fmla="*/ 2147483646 h 281"/>
              <a:gd name="T76" fmla="*/ 2147483646 w 367"/>
              <a:gd name="T77" fmla="*/ 2147483646 h 281"/>
              <a:gd name="T78" fmla="*/ 2147483646 w 367"/>
              <a:gd name="T79" fmla="*/ 2147483646 h 281"/>
              <a:gd name="T80" fmla="*/ 2147483646 w 367"/>
              <a:gd name="T81" fmla="*/ 2147483646 h 281"/>
              <a:gd name="T82" fmla="*/ 2147483646 w 367"/>
              <a:gd name="T83" fmla="*/ 2147483646 h 281"/>
              <a:gd name="T84" fmla="*/ 2147483646 w 367"/>
              <a:gd name="T85" fmla="*/ 2147483646 h 281"/>
              <a:gd name="T86" fmla="*/ 2147483646 w 367"/>
              <a:gd name="T87" fmla="*/ 2147483646 h 281"/>
              <a:gd name="T88" fmla="*/ 2147483646 w 367"/>
              <a:gd name="T89" fmla="*/ 2147483646 h 281"/>
              <a:gd name="T90" fmla="*/ 2147483646 w 367"/>
              <a:gd name="T91" fmla="*/ 2147483646 h 281"/>
              <a:gd name="T92" fmla="*/ 2147483646 w 367"/>
              <a:gd name="T93" fmla="*/ 2147483646 h 281"/>
              <a:gd name="T94" fmla="*/ 2147483646 w 367"/>
              <a:gd name="T95" fmla="*/ 2147483646 h 281"/>
              <a:gd name="T96" fmla="*/ 2147483646 w 367"/>
              <a:gd name="T97" fmla="*/ 2147483646 h 281"/>
              <a:gd name="T98" fmla="*/ 2147483646 w 367"/>
              <a:gd name="T99" fmla="*/ 2147483646 h 281"/>
              <a:gd name="T100" fmla="*/ 2147483646 w 367"/>
              <a:gd name="T101" fmla="*/ 2147483646 h 281"/>
              <a:gd name="T102" fmla="*/ 2147483646 w 367"/>
              <a:gd name="T103" fmla="*/ 2147483646 h 281"/>
              <a:gd name="T104" fmla="*/ 2147483646 w 367"/>
              <a:gd name="T105" fmla="*/ 2147483646 h 281"/>
              <a:gd name="T106" fmla="*/ 2147483646 w 367"/>
              <a:gd name="T107" fmla="*/ 2147483646 h 281"/>
              <a:gd name="T108" fmla="*/ 2147483646 w 367"/>
              <a:gd name="T109" fmla="*/ 2147483646 h 281"/>
              <a:gd name="T110" fmla="*/ 0 w 367"/>
              <a:gd name="T111" fmla="*/ 0 h 28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67"/>
              <a:gd name="T169" fmla="*/ 0 h 281"/>
              <a:gd name="T170" fmla="*/ 367 w 367"/>
              <a:gd name="T171" fmla="*/ 281 h 28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67" h="281">
                <a:moveTo>
                  <a:pt x="0" y="0"/>
                </a:moveTo>
                <a:lnTo>
                  <a:pt x="29" y="0"/>
                </a:lnTo>
                <a:lnTo>
                  <a:pt x="57" y="0"/>
                </a:lnTo>
                <a:lnTo>
                  <a:pt x="86" y="0"/>
                </a:lnTo>
                <a:lnTo>
                  <a:pt x="112" y="0"/>
                </a:lnTo>
                <a:lnTo>
                  <a:pt x="136" y="2"/>
                </a:lnTo>
                <a:lnTo>
                  <a:pt x="160" y="5"/>
                </a:lnTo>
                <a:lnTo>
                  <a:pt x="184" y="7"/>
                </a:lnTo>
                <a:lnTo>
                  <a:pt x="205" y="12"/>
                </a:lnTo>
                <a:lnTo>
                  <a:pt x="222" y="17"/>
                </a:lnTo>
                <a:lnTo>
                  <a:pt x="239" y="21"/>
                </a:lnTo>
                <a:lnTo>
                  <a:pt x="253" y="29"/>
                </a:lnTo>
                <a:lnTo>
                  <a:pt x="267" y="38"/>
                </a:lnTo>
                <a:lnTo>
                  <a:pt x="282" y="48"/>
                </a:lnTo>
                <a:lnTo>
                  <a:pt x="296" y="57"/>
                </a:lnTo>
                <a:lnTo>
                  <a:pt x="308" y="69"/>
                </a:lnTo>
                <a:lnTo>
                  <a:pt x="322" y="81"/>
                </a:lnTo>
                <a:lnTo>
                  <a:pt x="332" y="95"/>
                </a:lnTo>
                <a:lnTo>
                  <a:pt x="344" y="107"/>
                </a:lnTo>
                <a:lnTo>
                  <a:pt x="351" y="121"/>
                </a:lnTo>
                <a:lnTo>
                  <a:pt x="355" y="136"/>
                </a:lnTo>
                <a:lnTo>
                  <a:pt x="360" y="150"/>
                </a:lnTo>
                <a:lnTo>
                  <a:pt x="365" y="164"/>
                </a:lnTo>
                <a:lnTo>
                  <a:pt x="365" y="181"/>
                </a:lnTo>
                <a:lnTo>
                  <a:pt x="367" y="197"/>
                </a:lnTo>
                <a:lnTo>
                  <a:pt x="367" y="209"/>
                </a:lnTo>
                <a:lnTo>
                  <a:pt x="365" y="219"/>
                </a:lnTo>
                <a:lnTo>
                  <a:pt x="365" y="228"/>
                </a:lnTo>
                <a:lnTo>
                  <a:pt x="365" y="236"/>
                </a:lnTo>
                <a:lnTo>
                  <a:pt x="363" y="243"/>
                </a:lnTo>
                <a:lnTo>
                  <a:pt x="363" y="250"/>
                </a:lnTo>
                <a:lnTo>
                  <a:pt x="360" y="257"/>
                </a:lnTo>
                <a:lnTo>
                  <a:pt x="360" y="262"/>
                </a:lnTo>
                <a:lnTo>
                  <a:pt x="358" y="266"/>
                </a:lnTo>
                <a:lnTo>
                  <a:pt x="355" y="269"/>
                </a:lnTo>
                <a:lnTo>
                  <a:pt x="353" y="274"/>
                </a:lnTo>
                <a:lnTo>
                  <a:pt x="353" y="276"/>
                </a:lnTo>
                <a:lnTo>
                  <a:pt x="351" y="278"/>
                </a:lnTo>
                <a:lnTo>
                  <a:pt x="348" y="278"/>
                </a:lnTo>
                <a:lnTo>
                  <a:pt x="344" y="281"/>
                </a:lnTo>
                <a:lnTo>
                  <a:pt x="339" y="278"/>
                </a:lnTo>
                <a:lnTo>
                  <a:pt x="332" y="276"/>
                </a:lnTo>
                <a:lnTo>
                  <a:pt x="322" y="271"/>
                </a:lnTo>
                <a:lnTo>
                  <a:pt x="310" y="262"/>
                </a:lnTo>
                <a:lnTo>
                  <a:pt x="296" y="252"/>
                </a:lnTo>
                <a:lnTo>
                  <a:pt x="279" y="240"/>
                </a:lnTo>
                <a:lnTo>
                  <a:pt x="260" y="226"/>
                </a:lnTo>
                <a:lnTo>
                  <a:pt x="241" y="212"/>
                </a:lnTo>
                <a:lnTo>
                  <a:pt x="217" y="193"/>
                </a:lnTo>
                <a:lnTo>
                  <a:pt x="193" y="171"/>
                </a:lnTo>
                <a:lnTo>
                  <a:pt x="165" y="148"/>
                </a:lnTo>
                <a:lnTo>
                  <a:pt x="136" y="124"/>
                </a:lnTo>
                <a:lnTo>
                  <a:pt x="105" y="95"/>
                </a:lnTo>
                <a:lnTo>
                  <a:pt x="72" y="67"/>
                </a:lnTo>
                <a:lnTo>
                  <a:pt x="38" y="33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707" name="Freeform 59"/>
          <p:cNvSpPr>
            <a:spLocks noChangeArrowheads="1"/>
          </p:cNvSpPr>
          <p:nvPr/>
        </p:nvSpPr>
        <p:spPr bwMode="auto">
          <a:xfrm>
            <a:off x="7069138" y="884238"/>
            <a:ext cx="185737" cy="1801812"/>
          </a:xfrm>
          <a:custGeom>
            <a:avLst/>
            <a:gdLst>
              <a:gd name="T0" fmla="*/ 2147483646 w 293"/>
              <a:gd name="T1" fmla="*/ 2147483646 h 2839"/>
              <a:gd name="T2" fmla="*/ 2147483646 w 293"/>
              <a:gd name="T3" fmla="*/ 2147483646 h 2839"/>
              <a:gd name="T4" fmla="*/ 2147483646 w 293"/>
              <a:gd name="T5" fmla="*/ 2147483646 h 2839"/>
              <a:gd name="T6" fmla="*/ 2147483646 w 293"/>
              <a:gd name="T7" fmla="*/ 2147483646 h 2839"/>
              <a:gd name="T8" fmla="*/ 2147483646 w 293"/>
              <a:gd name="T9" fmla="*/ 2147483646 h 2839"/>
              <a:gd name="T10" fmla="*/ 2147483646 w 293"/>
              <a:gd name="T11" fmla="*/ 2147483646 h 2839"/>
              <a:gd name="T12" fmla="*/ 2147483646 w 293"/>
              <a:gd name="T13" fmla="*/ 2147483646 h 2839"/>
              <a:gd name="T14" fmla="*/ 2147483646 w 293"/>
              <a:gd name="T15" fmla="*/ 2147483646 h 2839"/>
              <a:gd name="T16" fmla="*/ 2147483646 w 293"/>
              <a:gd name="T17" fmla="*/ 2147483646 h 2839"/>
              <a:gd name="T18" fmla="*/ 2147483646 w 293"/>
              <a:gd name="T19" fmla="*/ 2147483646 h 2839"/>
              <a:gd name="T20" fmla="*/ 2147483646 w 293"/>
              <a:gd name="T21" fmla="*/ 2147483646 h 2839"/>
              <a:gd name="T22" fmla="*/ 0 w 293"/>
              <a:gd name="T23" fmla="*/ 2147483646 h 2839"/>
              <a:gd name="T24" fmla="*/ 2147483646 w 293"/>
              <a:gd name="T25" fmla="*/ 2147483646 h 2839"/>
              <a:gd name="T26" fmla="*/ 2147483646 w 293"/>
              <a:gd name="T27" fmla="*/ 2147483646 h 2839"/>
              <a:gd name="T28" fmla="*/ 2147483646 w 293"/>
              <a:gd name="T29" fmla="*/ 2147483646 h 2839"/>
              <a:gd name="T30" fmla="*/ 2147483646 w 293"/>
              <a:gd name="T31" fmla="*/ 2147483646 h 2839"/>
              <a:gd name="T32" fmla="*/ 2147483646 w 293"/>
              <a:gd name="T33" fmla="*/ 2147483646 h 2839"/>
              <a:gd name="T34" fmla="*/ 2147483646 w 293"/>
              <a:gd name="T35" fmla="*/ 2147483646 h 2839"/>
              <a:gd name="T36" fmla="*/ 2147483646 w 293"/>
              <a:gd name="T37" fmla="*/ 2147483646 h 2839"/>
              <a:gd name="T38" fmla="*/ 2147483646 w 293"/>
              <a:gd name="T39" fmla="*/ 2147483646 h 2839"/>
              <a:gd name="T40" fmla="*/ 2147483646 w 293"/>
              <a:gd name="T41" fmla="*/ 2147483646 h 2839"/>
              <a:gd name="T42" fmla="*/ 2147483646 w 293"/>
              <a:gd name="T43" fmla="*/ 2147483646 h 2839"/>
              <a:gd name="T44" fmla="*/ 2147483646 w 293"/>
              <a:gd name="T45" fmla="*/ 2147483646 h 2839"/>
              <a:gd name="T46" fmla="*/ 2147483646 w 293"/>
              <a:gd name="T47" fmla="*/ 2147483646 h 2839"/>
              <a:gd name="T48" fmla="*/ 2147483646 w 293"/>
              <a:gd name="T49" fmla="*/ 2147483646 h 2839"/>
              <a:gd name="T50" fmla="*/ 2147483646 w 293"/>
              <a:gd name="T51" fmla="*/ 2147483646 h 2839"/>
              <a:gd name="T52" fmla="*/ 2147483646 w 293"/>
              <a:gd name="T53" fmla="*/ 2147483646 h 2839"/>
              <a:gd name="T54" fmla="*/ 2147483646 w 293"/>
              <a:gd name="T55" fmla="*/ 2147483646 h 2839"/>
              <a:gd name="T56" fmla="*/ 2147483646 w 293"/>
              <a:gd name="T57" fmla="*/ 2147483646 h 2839"/>
              <a:gd name="T58" fmla="*/ 2147483646 w 293"/>
              <a:gd name="T59" fmla="*/ 2147483646 h 2839"/>
              <a:gd name="T60" fmla="*/ 2147483646 w 293"/>
              <a:gd name="T61" fmla="*/ 2147483646 h 2839"/>
              <a:gd name="T62" fmla="*/ 2147483646 w 293"/>
              <a:gd name="T63" fmla="*/ 2147483646 h 2839"/>
              <a:gd name="T64" fmla="*/ 2147483646 w 293"/>
              <a:gd name="T65" fmla="*/ 2147483646 h 2839"/>
              <a:gd name="T66" fmla="*/ 2147483646 w 293"/>
              <a:gd name="T67" fmla="*/ 2147483646 h 2839"/>
              <a:gd name="T68" fmla="*/ 2147483646 w 293"/>
              <a:gd name="T69" fmla="*/ 2147483646 h 2839"/>
              <a:gd name="T70" fmla="*/ 2147483646 w 293"/>
              <a:gd name="T71" fmla="*/ 2147483646 h 2839"/>
              <a:gd name="T72" fmla="*/ 2147483646 w 293"/>
              <a:gd name="T73" fmla="*/ 2147483646 h 2839"/>
              <a:gd name="T74" fmla="*/ 2147483646 w 293"/>
              <a:gd name="T75" fmla="*/ 2147483646 h 2839"/>
              <a:gd name="T76" fmla="*/ 2147483646 w 293"/>
              <a:gd name="T77" fmla="*/ 2147483646 h 2839"/>
              <a:gd name="T78" fmla="*/ 2147483646 w 293"/>
              <a:gd name="T79" fmla="*/ 2147483646 h 2839"/>
              <a:gd name="T80" fmla="*/ 2147483646 w 293"/>
              <a:gd name="T81" fmla="*/ 2147483646 h 2839"/>
              <a:gd name="T82" fmla="*/ 2147483646 w 293"/>
              <a:gd name="T83" fmla="*/ 2147483646 h 2839"/>
              <a:gd name="T84" fmla="*/ 2147483646 w 293"/>
              <a:gd name="T85" fmla="*/ 2147483646 h 2839"/>
              <a:gd name="T86" fmla="*/ 2147483646 w 293"/>
              <a:gd name="T87" fmla="*/ 2147483646 h 2839"/>
              <a:gd name="T88" fmla="*/ 2147483646 w 293"/>
              <a:gd name="T89" fmla="*/ 2147483646 h 2839"/>
              <a:gd name="T90" fmla="*/ 2147483646 w 293"/>
              <a:gd name="T91" fmla="*/ 2147483646 h 2839"/>
              <a:gd name="T92" fmla="*/ 2147483646 w 293"/>
              <a:gd name="T93" fmla="*/ 2147483646 h 2839"/>
              <a:gd name="T94" fmla="*/ 2147483646 w 293"/>
              <a:gd name="T95" fmla="*/ 2147483646 h 2839"/>
              <a:gd name="T96" fmla="*/ 2147483646 w 293"/>
              <a:gd name="T97" fmla="*/ 2147483646 h 2839"/>
              <a:gd name="T98" fmla="*/ 2147483646 w 293"/>
              <a:gd name="T99" fmla="*/ 2147483646 h 2839"/>
              <a:gd name="T100" fmla="*/ 2147483646 w 293"/>
              <a:gd name="T101" fmla="*/ 2147483646 h 2839"/>
              <a:gd name="T102" fmla="*/ 2147483646 w 293"/>
              <a:gd name="T103" fmla="*/ 2147483646 h 2839"/>
              <a:gd name="T104" fmla="*/ 2147483646 w 293"/>
              <a:gd name="T105" fmla="*/ 2147483646 h 2839"/>
              <a:gd name="T106" fmla="*/ 2147483646 w 293"/>
              <a:gd name="T107" fmla="*/ 2147483646 h 2839"/>
              <a:gd name="T108" fmla="*/ 2147483646 w 293"/>
              <a:gd name="T109" fmla="*/ 2147483646 h 2839"/>
              <a:gd name="T110" fmla="*/ 2147483646 w 293"/>
              <a:gd name="T111" fmla="*/ 2147483646 h 2839"/>
              <a:gd name="T112" fmla="*/ 2147483646 w 293"/>
              <a:gd name="T113" fmla="*/ 2147483646 h 2839"/>
              <a:gd name="T114" fmla="*/ 2147483646 w 293"/>
              <a:gd name="T115" fmla="*/ 2147483646 h 2839"/>
              <a:gd name="T116" fmla="*/ 2147483646 w 293"/>
              <a:gd name="T117" fmla="*/ 2147483646 h 2839"/>
              <a:gd name="T118" fmla="*/ 2147483646 w 293"/>
              <a:gd name="T119" fmla="*/ 2147483646 h 2839"/>
              <a:gd name="T120" fmla="*/ 2147483646 w 293"/>
              <a:gd name="T121" fmla="*/ 2147483646 h 2839"/>
              <a:gd name="T122" fmla="*/ 2147483646 w 293"/>
              <a:gd name="T123" fmla="*/ 2147483646 h 28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93"/>
              <a:gd name="T187" fmla="*/ 0 h 2839"/>
              <a:gd name="T188" fmla="*/ 293 w 293"/>
              <a:gd name="T189" fmla="*/ 2839 h 283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93" h="2839">
                <a:moveTo>
                  <a:pt x="72" y="1317"/>
                </a:moveTo>
                <a:lnTo>
                  <a:pt x="72" y="1251"/>
                </a:lnTo>
                <a:lnTo>
                  <a:pt x="72" y="1187"/>
                </a:lnTo>
                <a:lnTo>
                  <a:pt x="74" y="1122"/>
                </a:lnTo>
                <a:lnTo>
                  <a:pt x="74" y="1061"/>
                </a:lnTo>
                <a:lnTo>
                  <a:pt x="74" y="1003"/>
                </a:lnTo>
                <a:lnTo>
                  <a:pt x="77" y="946"/>
                </a:lnTo>
                <a:lnTo>
                  <a:pt x="77" y="892"/>
                </a:lnTo>
                <a:lnTo>
                  <a:pt x="77" y="837"/>
                </a:lnTo>
                <a:lnTo>
                  <a:pt x="77" y="787"/>
                </a:lnTo>
                <a:lnTo>
                  <a:pt x="79" y="737"/>
                </a:lnTo>
                <a:lnTo>
                  <a:pt x="79" y="690"/>
                </a:lnTo>
                <a:lnTo>
                  <a:pt x="79" y="644"/>
                </a:lnTo>
                <a:lnTo>
                  <a:pt x="79" y="602"/>
                </a:lnTo>
                <a:lnTo>
                  <a:pt x="79" y="561"/>
                </a:lnTo>
                <a:lnTo>
                  <a:pt x="79" y="521"/>
                </a:lnTo>
                <a:lnTo>
                  <a:pt x="79" y="485"/>
                </a:lnTo>
                <a:lnTo>
                  <a:pt x="79" y="449"/>
                </a:lnTo>
                <a:lnTo>
                  <a:pt x="79" y="416"/>
                </a:lnTo>
                <a:lnTo>
                  <a:pt x="79" y="385"/>
                </a:lnTo>
                <a:lnTo>
                  <a:pt x="79" y="357"/>
                </a:lnTo>
                <a:lnTo>
                  <a:pt x="79" y="328"/>
                </a:lnTo>
                <a:lnTo>
                  <a:pt x="79" y="302"/>
                </a:lnTo>
                <a:lnTo>
                  <a:pt x="77" y="281"/>
                </a:lnTo>
                <a:lnTo>
                  <a:pt x="77" y="259"/>
                </a:lnTo>
                <a:lnTo>
                  <a:pt x="77" y="240"/>
                </a:lnTo>
                <a:lnTo>
                  <a:pt x="77" y="221"/>
                </a:lnTo>
                <a:lnTo>
                  <a:pt x="74" y="207"/>
                </a:lnTo>
                <a:lnTo>
                  <a:pt x="74" y="193"/>
                </a:lnTo>
                <a:lnTo>
                  <a:pt x="74" y="183"/>
                </a:lnTo>
                <a:lnTo>
                  <a:pt x="72" y="173"/>
                </a:lnTo>
                <a:lnTo>
                  <a:pt x="72" y="166"/>
                </a:lnTo>
                <a:lnTo>
                  <a:pt x="72" y="159"/>
                </a:lnTo>
                <a:lnTo>
                  <a:pt x="62" y="133"/>
                </a:lnTo>
                <a:lnTo>
                  <a:pt x="53" y="109"/>
                </a:lnTo>
                <a:lnTo>
                  <a:pt x="46" y="97"/>
                </a:lnTo>
                <a:lnTo>
                  <a:pt x="41" y="86"/>
                </a:lnTo>
                <a:lnTo>
                  <a:pt x="34" y="76"/>
                </a:lnTo>
                <a:lnTo>
                  <a:pt x="24" y="66"/>
                </a:lnTo>
                <a:lnTo>
                  <a:pt x="19" y="62"/>
                </a:lnTo>
                <a:lnTo>
                  <a:pt x="15" y="57"/>
                </a:lnTo>
                <a:lnTo>
                  <a:pt x="10" y="52"/>
                </a:lnTo>
                <a:lnTo>
                  <a:pt x="5" y="50"/>
                </a:lnTo>
                <a:lnTo>
                  <a:pt x="3" y="45"/>
                </a:lnTo>
                <a:lnTo>
                  <a:pt x="0" y="40"/>
                </a:lnTo>
                <a:lnTo>
                  <a:pt x="0" y="36"/>
                </a:lnTo>
                <a:lnTo>
                  <a:pt x="0" y="33"/>
                </a:lnTo>
                <a:lnTo>
                  <a:pt x="0" y="28"/>
                </a:lnTo>
                <a:lnTo>
                  <a:pt x="0" y="26"/>
                </a:lnTo>
                <a:lnTo>
                  <a:pt x="3" y="21"/>
                </a:lnTo>
                <a:lnTo>
                  <a:pt x="5" y="19"/>
                </a:lnTo>
                <a:lnTo>
                  <a:pt x="10" y="17"/>
                </a:lnTo>
                <a:lnTo>
                  <a:pt x="15" y="12"/>
                </a:lnTo>
                <a:lnTo>
                  <a:pt x="19" y="9"/>
                </a:lnTo>
                <a:lnTo>
                  <a:pt x="24" y="7"/>
                </a:lnTo>
                <a:lnTo>
                  <a:pt x="34" y="5"/>
                </a:lnTo>
                <a:lnTo>
                  <a:pt x="46" y="2"/>
                </a:lnTo>
                <a:lnTo>
                  <a:pt x="60" y="0"/>
                </a:lnTo>
                <a:lnTo>
                  <a:pt x="77" y="2"/>
                </a:lnTo>
                <a:lnTo>
                  <a:pt x="86" y="2"/>
                </a:lnTo>
                <a:lnTo>
                  <a:pt x="96" y="5"/>
                </a:lnTo>
                <a:lnTo>
                  <a:pt x="105" y="7"/>
                </a:lnTo>
                <a:lnTo>
                  <a:pt x="115" y="12"/>
                </a:lnTo>
                <a:lnTo>
                  <a:pt x="127" y="14"/>
                </a:lnTo>
                <a:lnTo>
                  <a:pt x="138" y="19"/>
                </a:lnTo>
                <a:lnTo>
                  <a:pt x="150" y="26"/>
                </a:lnTo>
                <a:lnTo>
                  <a:pt x="162" y="31"/>
                </a:lnTo>
                <a:lnTo>
                  <a:pt x="186" y="45"/>
                </a:lnTo>
                <a:lnTo>
                  <a:pt x="210" y="57"/>
                </a:lnTo>
                <a:lnTo>
                  <a:pt x="220" y="64"/>
                </a:lnTo>
                <a:lnTo>
                  <a:pt x="229" y="69"/>
                </a:lnTo>
                <a:lnTo>
                  <a:pt x="239" y="76"/>
                </a:lnTo>
                <a:lnTo>
                  <a:pt x="246" y="81"/>
                </a:lnTo>
                <a:lnTo>
                  <a:pt x="255" y="86"/>
                </a:lnTo>
                <a:lnTo>
                  <a:pt x="262" y="90"/>
                </a:lnTo>
                <a:lnTo>
                  <a:pt x="267" y="95"/>
                </a:lnTo>
                <a:lnTo>
                  <a:pt x="274" y="100"/>
                </a:lnTo>
                <a:lnTo>
                  <a:pt x="279" y="105"/>
                </a:lnTo>
                <a:lnTo>
                  <a:pt x="282" y="107"/>
                </a:lnTo>
                <a:lnTo>
                  <a:pt x="286" y="109"/>
                </a:lnTo>
                <a:lnTo>
                  <a:pt x="289" y="114"/>
                </a:lnTo>
                <a:lnTo>
                  <a:pt x="291" y="121"/>
                </a:lnTo>
                <a:lnTo>
                  <a:pt x="293" y="131"/>
                </a:lnTo>
                <a:lnTo>
                  <a:pt x="293" y="140"/>
                </a:lnTo>
                <a:lnTo>
                  <a:pt x="291" y="147"/>
                </a:lnTo>
                <a:lnTo>
                  <a:pt x="289" y="157"/>
                </a:lnTo>
                <a:lnTo>
                  <a:pt x="284" y="166"/>
                </a:lnTo>
                <a:lnTo>
                  <a:pt x="277" y="183"/>
                </a:lnTo>
                <a:lnTo>
                  <a:pt x="274" y="188"/>
                </a:lnTo>
                <a:lnTo>
                  <a:pt x="272" y="195"/>
                </a:lnTo>
                <a:lnTo>
                  <a:pt x="270" y="204"/>
                </a:lnTo>
                <a:lnTo>
                  <a:pt x="267" y="214"/>
                </a:lnTo>
                <a:lnTo>
                  <a:pt x="267" y="226"/>
                </a:lnTo>
                <a:lnTo>
                  <a:pt x="265" y="238"/>
                </a:lnTo>
                <a:lnTo>
                  <a:pt x="262" y="254"/>
                </a:lnTo>
                <a:lnTo>
                  <a:pt x="260" y="269"/>
                </a:lnTo>
                <a:lnTo>
                  <a:pt x="258" y="288"/>
                </a:lnTo>
                <a:lnTo>
                  <a:pt x="255" y="307"/>
                </a:lnTo>
                <a:lnTo>
                  <a:pt x="253" y="328"/>
                </a:lnTo>
                <a:lnTo>
                  <a:pt x="251" y="349"/>
                </a:lnTo>
                <a:lnTo>
                  <a:pt x="248" y="373"/>
                </a:lnTo>
                <a:lnTo>
                  <a:pt x="246" y="397"/>
                </a:lnTo>
                <a:lnTo>
                  <a:pt x="246" y="423"/>
                </a:lnTo>
                <a:lnTo>
                  <a:pt x="243" y="452"/>
                </a:lnTo>
                <a:lnTo>
                  <a:pt x="241" y="468"/>
                </a:lnTo>
                <a:lnTo>
                  <a:pt x="241" y="485"/>
                </a:lnTo>
                <a:lnTo>
                  <a:pt x="239" y="502"/>
                </a:lnTo>
                <a:lnTo>
                  <a:pt x="239" y="521"/>
                </a:lnTo>
                <a:lnTo>
                  <a:pt x="239" y="540"/>
                </a:lnTo>
                <a:lnTo>
                  <a:pt x="236" y="559"/>
                </a:lnTo>
                <a:lnTo>
                  <a:pt x="236" y="580"/>
                </a:lnTo>
                <a:lnTo>
                  <a:pt x="236" y="602"/>
                </a:lnTo>
                <a:lnTo>
                  <a:pt x="236" y="623"/>
                </a:lnTo>
                <a:lnTo>
                  <a:pt x="236" y="647"/>
                </a:lnTo>
                <a:lnTo>
                  <a:pt x="234" y="671"/>
                </a:lnTo>
                <a:lnTo>
                  <a:pt x="234" y="694"/>
                </a:lnTo>
                <a:lnTo>
                  <a:pt x="234" y="720"/>
                </a:lnTo>
                <a:lnTo>
                  <a:pt x="234" y="747"/>
                </a:lnTo>
                <a:lnTo>
                  <a:pt x="234" y="773"/>
                </a:lnTo>
                <a:lnTo>
                  <a:pt x="234" y="801"/>
                </a:lnTo>
                <a:lnTo>
                  <a:pt x="234" y="830"/>
                </a:lnTo>
                <a:lnTo>
                  <a:pt x="234" y="861"/>
                </a:lnTo>
                <a:lnTo>
                  <a:pt x="234" y="889"/>
                </a:lnTo>
                <a:lnTo>
                  <a:pt x="234" y="920"/>
                </a:lnTo>
                <a:lnTo>
                  <a:pt x="234" y="954"/>
                </a:lnTo>
                <a:lnTo>
                  <a:pt x="236" y="984"/>
                </a:lnTo>
                <a:lnTo>
                  <a:pt x="236" y="1018"/>
                </a:lnTo>
                <a:lnTo>
                  <a:pt x="236" y="1053"/>
                </a:lnTo>
                <a:lnTo>
                  <a:pt x="236" y="1087"/>
                </a:lnTo>
                <a:lnTo>
                  <a:pt x="236" y="1122"/>
                </a:lnTo>
                <a:lnTo>
                  <a:pt x="239" y="1160"/>
                </a:lnTo>
                <a:lnTo>
                  <a:pt x="239" y="1196"/>
                </a:lnTo>
                <a:lnTo>
                  <a:pt x="239" y="1234"/>
                </a:lnTo>
                <a:lnTo>
                  <a:pt x="241" y="1272"/>
                </a:lnTo>
                <a:lnTo>
                  <a:pt x="241" y="1313"/>
                </a:lnTo>
                <a:lnTo>
                  <a:pt x="243" y="1353"/>
                </a:lnTo>
                <a:lnTo>
                  <a:pt x="243" y="1394"/>
                </a:lnTo>
                <a:lnTo>
                  <a:pt x="243" y="1432"/>
                </a:lnTo>
                <a:lnTo>
                  <a:pt x="243" y="1472"/>
                </a:lnTo>
                <a:lnTo>
                  <a:pt x="243" y="1510"/>
                </a:lnTo>
                <a:lnTo>
                  <a:pt x="243" y="1548"/>
                </a:lnTo>
                <a:lnTo>
                  <a:pt x="243" y="1584"/>
                </a:lnTo>
                <a:lnTo>
                  <a:pt x="243" y="1619"/>
                </a:lnTo>
                <a:lnTo>
                  <a:pt x="243" y="1655"/>
                </a:lnTo>
                <a:lnTo>
                  <a:pt x="243" y="1691"/>
                </a:lnTo>
                <a:lnTo>
                  <a:pt x="241" y="1724"/>
                </a:lnTo>
                <a:lnTo>
                  <a:pt x="241" y="1757"/>
                </a:lnTo>
                <a:lnTo>
                  <a:pt x="241" y="1791"/>
                </a:lnTo>
                <a:lnTo>
                  <a:pt x="241" y="1822"/>
                </a:lnTo>
                <a:lnTo>
                  <a:pt x="241" y="1853"/>
                </a:lnTo>
                <a:lnTo>
                  <a:pt x="241" y="1883"/>
                </a:lnTo>
                <a:lnTo>
                  <a:pt x="241" y="1914"/>
                </a:lnTo>
                <a:lnTo>
                  <a:pt x="241" y="1943"/>
                </a:lnTo>
                <a:lnTo>
                  <a:pt x="241" y="1971"/>
                </a:lnTo>
                <a:lnTo>
                  <a:pt x="241" y="2000"/>
                </a:lnTo>
                <a:lnTo>
                  <a:pt x="239" y="2026"/>
                </a:lnTo>
                <a:lnTo>
                  <a:pt x="239" y="2055"/>
                </a:lnTo>
                <a:lnTo>
                  <a:pt x="239" y="2078"/>
                </a:lnTo>
                <a:lnTo>
                  <a:pt x="239" y="2105"/>
                </a:lnTo>
                <a:lnTo>
                  <a:pt x="239" y="2128"/>
                </a:lnTo>
                <a:lnTo>
                  <a:pt x="236" y="2152"/>
                </a:lnTo>
                <a:lnTo>
                  <a:pt x="236" y="2176"/>
                </a:lnTo>
                <a:lnTo>
                  <a:pt x="236" y="2197"/>
                </a:lnTo>
                <a:lnTo>
                  <a:pt x="234" y="2221"/>
                </a:lnTo>
                <a:lnTo>
                  <a:pt x="234" y="2240"/>
                </a:lnTo>
                <a:lnTo>
                  <a:pt x="234" y="2262"/>
                </a:lnTo>
                <a:lnTo>
                  <a:pt x="231" y="2281"/>
                </a:lnTo>
                <a:lnTo>
                  <a:pt x="231" y="2300"/>
                </a:lnTo>
                <a:lnTo>
                  <a:pt x="229" y="2338"/>
                </a:lnTo>
                <a:lnTo>
                  <a:pt x="227" y="2371"/>
                </a:lnTo>
                <a:lnTo>
                  <a:pt x="224" y="2407"/>
                </a:lnTo>
                <a:lnTo>
                  <a:pt x="220" y="2438"/>
                </a:lnTo>
                <a:lnTo>
                  <a:pt x="217" y="2468"/>
                </a:lnTo>
                <a:lnTo>
                  <a:pt x="215" y="2499"/>
                </a:lnTo>
                <a:lnTo>
                  <a:pt x="212" y="2528"/>
                </a:lnTo>
                <a:lnTo>
                  <a:pt x="208" y="2554"/>
                </a:lnTo>
                <a:lnTo>
                  <a:pt x="205" y="2580"/>
                </a:lnTo>
                <a:lnTo>
                  <a:pt x="203" y="2604"/>
                </a:lnTo>
                <a:lnTo>
                  <a:pt x="198" y="2628"/>
                </a:lnTo>
                <a:lnTo>
                  <a:pt x="196" y="2649"/>
                </a:lnTo>
                <a:lnTo>
                  <a:pt x="193" y="2668"/>
                </a:lnTo>
                <a:lnTo>
                  <a:pt x="191" y="2687"/>
                </a:lnTo>
                <a:lnTo>
                  <a:pt x="189" y="2706"/>
                </a:lnTo>
                <a:lnTo>
                  <a:pt x="186" y="2721"/>
                </a:lnTo>
                <a:lnTo>
                  <a:pt x="184" y="2737"/>
                </a:lnTo>
                <a:lnTo>
                  <a:pt x="181" y="2749"/>
                </a:lnTo>
                <a:lnTo>
                  <a:pt x="179" y="2763"/>
                </a:lnTo>
                <a:lnTo>
                  <a:pt x="174" y="2775"/>
                </a:lnTo>
                <a:lnTo>
                  <a:pt x="172" y="2785"/>
                </a:lnTo>
                <a:lnTo>
                  <a:pt x="169" y="2794"/>
                </a:lnTo>
                <a:lnTo>
                  <a:pt x="165" y="2804"/>
                </a:lnTo>
                <a:lnTo>
                  <a:pt x="162" y="2811"/>
                </a:lnTo>
                <a:lnTo>
                  <a:pt x="160" y="2818"/>
                </a:lnTo>
                <a:lnTo>
                  <a:pt x="155" y="2823"/>
                </a:lnTo>
                <a:lnTo>
                  <a:pt x="153" y="2828"/>
                </a:lnTo>
                <a:lnTo>
                  <a:pt x="150" y="2832"/>
                </a:lnTo>
                <a:lnTo>
                  <a:pt x="148" y="2835"/>
                </a:lnTo>
                <a:lnTo>
                  <a:pt x="143" y="2837"/>
                </a:lnTo>
                <a:lnTo>
                  <a:pt x="141" y="2837"/>
                </a:lnTo>
                <a:lnTo>
                  <a:pt x="138" y="2839"/>
                </a:lnTo>
                <a:lnTo>
                  <a:pt x="136" y="2837"/>
                </a:lnTo>
                <a:lnTo>
                  <a:pt x="131" y="2835"/>
                </a:lnTo>
                <a:lnTo>
                  <a:pt x="127" y="2830"/>
                </a:lnTo>
                <a:lnTo>
                  <a:pt x="124" y="2825"/>
                </a:lnTo>
                <a:lnTo>
                  <a:pt x="122" y="2818"/>
                </a:lnTo>
                <a:lnTo>
                  <a:pt x="117" y="2809"/>
                </a:lnTo>
                <a:lnTo>
                  <a:pt x="115" y="2799"/>
                </a:lnTo>
                <a:lnTo>
                  <a:pt x="112" y="2785"/>
                </a:lnTo>
                <a:lnTo>
                  <a:pt x="110" y="2773"/>
                </a:lnTo>
                <a:lnTo>
                  <a:pt x="107" y="2756"/>
                </a:lnTo>
                <a:lnTo>
                  <a:pt x="105" y="2740"/>
                </a:lnTo>
                <a:lnTo>
                  <a:pt x="103" y="2721"/>
                </a:lnTo>
                <a:lnTo>
                  <a:pt x="100" y="2699"/>
                </a:lnTo>
                <a:lnTo>
                  <a:pt x="98" y="2678"/>
                </a:lnTo>
                <a:lnTo>
                  <a:pt x="96" y="2654"/>
                </a:lnTo>
                <a:lnTo>
                  <a:pt x="93" y="2628"/>
                </a:lnTo>
                <a:lnTo>
                  <a:pt x="93" y="2614"/>
                </a:lnTo>
                <a:lnTo>
                  <a:pt x="91" y="2597"/>
                </a:lnTo>
                <a:lnTo>
                  <a:pt x="91" y="2578"/>
                </a:lnTo>
                <a:lnTo>
                  <a:pt x="88" y="2556"/>
                </a:lnTo>
                <a:lnTo>
                  <a:pt x="88" y="2535"/>
                </a:lnTo>
                <a:lnTo>
                  <a:pt x="86" y="2514"/>
                </a:lnTo>
                <a:lnTo>
                  <a:pt x="86" y="2487"/>
                </a:lnTo>
                <a:lnTo>
                  <a:pt x="86" y="2461"/>
                </a:lnTo>
                <a:lnTo>
                  <a:pt x="84" y="2433"/>
                </a:lnTo>
                <a:lnTo>
                  <a:pt x="84" y="2402"/>
                </a:lnTo>
                <a:lnTo>
                  <a:pt x="81" y="2371"/>
                </a:lnTo>
                <a:lnTo>
                  <a:pt x="81" y="2338"/>
                </a:lnTo>
                <a:lnTo>
                  <a:pt x="81" y="2302"/>
                </a:lnTo>
                <a:lnTo>
                  <a:pt x="79" y="2266"/>
                </a:lnTo>
                <a:lnTo>
                  <a:pt x="79" y="2228"/>
                </a:lnTo>
                <a:lnTo>
                  <a:pt x="79" y="2188"/>
                </a:lnTo>
                <a:lnTo>
                  <a:pt x="77" y="2145"/>
                </a:lnTo>
                <a:lnTo>
                  <a:pt x="77" y="2102"/>
                </a:lnTo>
                <a:lnTo>
                  <a:pt x="77" y="2057"/>
                </a:lnTo>
                <a:lnTo>
                  <a:pt x="74" y="2012"/>
                </a:lnTo>
                <a:lnTo>
                  <a:pt x="74" y="1962"/>
                </a:lnTo>
                <a:lnTo>
                  <a:pt x="74" y="1912"/>
                </a:lnTo>
                <a:lnTo>
                  <a:pt x="74" y="1860"/>
                </a:lnTo>
                <a:lnTo>
                  <a:pt x="72" y="1807"/>
                </a:lnTo>
                <a:lnTo>
                  <a:pt x="72" y="1753"/>
                </a:lnTo>
                <a:lnTo>
                  <a:pt x="72" y="1696"/>
                </a:lnTo>
                <a:lnTo>
                  <a:pt x="72" y="1636"/>
                </a:lnTo>
                <a:lnTo>
                  <a:pt x="72" y="1577"/>
                </a:lnTo>
                <a:lnTo>
                  <a:pt x="72" y="1515"/>
                </a:lnTo>
                <a:lnTo>
                  <a:pt x="72" y="1451"/>
                </a:lnTo>
                <a:lnTo>
                  <a:pt x="72" y="1384"/>
                </a:lnTo>
                <a:lnTo>
                  <a:pt x="72" y="131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3035300" y="12096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料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3097213" y="627063"/>
            <a:ext cx="2232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liào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5750" y="2787650"/>
            <a:ext cx="4727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原料  不出所料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5750" y="3579813"/>
            <a:ext cx="650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这些都是制作化肥的原料。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985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01" name="Rectangle 24"/>
          <p:cNvSpPr>
            <a:spLocks noChangeArrowheads="1"/>
          </p:cNvSpPr>
          <p:nvPr/>
        </p:nvSpPr>
        <p:spPr bwMode="auto">
          <a:xfrm>
            <a:off x="5949950" y="936625"/>
            <a:ext cx="317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9724" name="Freeform 28"/>
          <p:cNvSpPr>
            <a:spLocks noChangeArrowheads="1"/>
          </p:cNvSpPr>
          <p:nvPr/>
        </p:nvSpPr>
        <p:spPr bwMode="auto">
          <a:xfrm>
            <a:off x="6238875" y="1346200"/>
            <a:ext cx="200025" cy="368300"/>
          </a:xfrm>
          <a:custGeom>
            <a:avLst/>
            <a:gdLst>
              <a:gd name="T0" fmla="*/ 2147483646 w 313"/>
              <a:gd name="T1" fmla="*/ 2147483646 h 580"/>
              <a:gd name="T2" fmla="*/ 2147483646 w 313"/>
              <a:gd name="T3" fmla="*/ 2147483646 h 580"/>
              <a:gd name="T4" fmla="*/ 2147483646 w 313"/>
              <a:gd name="T5" fmla="*/ 2147483646 h 580"/>
              <a:gd name="T6" fmla="*/ 2147483646 w 313"/>
              <a:gd name="T7" fmla="*/ 2147483646 h 580"/>
              <a:gd name="T8" fmla="*/ 2147483646 w 313"/>
              <a:gd name="T9" fmla="*/ 2147483646 h 580"/>
              <a:gd name="T10" fmla="*/ 2147483646 w 313"/>
              <a:gd name="T11" fmla="*/ 2147483646 h 580"/>
              <a:gd name="T12" fmla="*/ 2147483646 w 313"/>
              <a:gd name="T13" fmla="*/ 2147483646 h 580"/>
              <a:gd name="T14" fmla="*/ 2147483646 w 313"/>
              <a:gd name="T15" fmla="*/ 2147483646 h 580"/>
              <a:gd name="T16" fmla="*/ 2147483646 w 313"/>
              <a:gd name="T17" fmla="*/ 2147483646 h 580"/>
              <a:gd name="T18" fmla="*/ 2147483646 w 313"/>
              <a:gd name="T19" fmla="*/ 2147483646 h 580"/>
              <a:gd name="T20" fmla="*/ 2147483646 w 313"/>
              <a:gd name="T21" fmla="*/ 2147483646 h 580"/>
              <a:gd name="T22" fmla="*/ 2147483646 w 313"/>
              <a:gd name="T23" fmla="*/ 2147483646 h 580"/>
              <a:gd name="T24" fmla="*/ 2147483646 w 313"/>
              <a:gd name="T25" fmla="*/ 2147483646 h 580"/>
              <a:gd name="T26" fmla="*/ 2147483646 w 313"/>
              <a:gd name="T27" fmla="*/ 2147483646 h 580"/>
              <a:gd name="T28" fmla="*/ 2147483646 w 313"/>
              <a:gd name="T29" fmla="*/ 2147483646 h 580"/>
              <a:gd name="T30" fmla="*/ 2147483646 w 313"/>
              <a:gd name="T31" fmla="*/ 2147483646 h 580"/>
              <a:gd name="T32" fmla="*/ 2147483646 w 313"/>
              <a:gd name="T33" fmla="*/ 2147483646 h 580"/>
              <a:gd name="T34" fmla="*/ 2147483646 w 313"/>
              <a:gd name="T35" fmla="*/ 2147483646 h 580"/>
              <a:gd name="T36" fmla="*/ 2147483646 w 313"/>
              <a:gd name="T37" fmla="*/ 2147483646 h 580"/>
              <a:gd name="T38" fmla="*/ 2147483646 w 313"/>
              <a:gd name="T39" fmla="*/ 2147483646 h 580"/>
              <a:gd name="T40" fmla="*/ 2147483646 w 313"/>
              <a:gd name="T41" fmla="*/ 2147483646 h 580"/>
              <a:gd name="T42" fmla="*/ 2147483646 w 313"/>
              <a:gd name="T43" fmla="*/ 2147483646 h 580"/>
              <a:gd name="T44" fmla="*/ 2147483646 w 313"/>
              <a:gd name="T45" fmla="*/ 2147483646 h 580"/>
              <a:gd name="T46" fmla="*/ 2147483646 w 313"/>
              <a:gd name="T47" fmla="*/ 2147483646 h 580"/>
              <a:gd name="T48" fmla="*/ 2147483646 w 313"/>
              <a:gd name="T49" fmla="*/ 2147483646 h 580"/>
              <a:gd name="T50" fmla="*/ 2147483646 w 313"/>
              <a:gd name="T51" fmla="*/ 2147483646 h 580"/>
              <a:gd name="T52" fmla="*/ 2147483646 w 313"/>
              <a:gd name="T53" fmla="*/ 2147483646 h 580"/>
              <a:gd name="T54" fmla="*/ 2147483646 w 313"/>
              <a:gd name="T55" fmla="*/ 2147483646 h 580"/>
              <a:gd name="T56" fmla="*/ 2147483646 w 313"/>
              <a:gd name="T57" fmla="*/ 2147483646 h 580"/>
              <a:gd name="T58" fmla="*/ 2147483646 w 313"/>
              <a:gd name="T59" fmla="*/ 2147483646 h 580"/>
              <a:gd name="T60" fmla="*/ 2147483646 w 313"/>
              <a:gd name="T61" fmla="*/ 2147483646 h 580"/>
              <a:gd name="T62" fmla="*/ 2147483646 w 313"/>
              <a:gd name="T63" fmla="*/ 2147483646 h 580"/>
              <a:gd name="T64" fmla="*/ 2147483646 w 313"/>
              <a:gd name="T65" fmla="*/ 2147483646 h 580"/>
              <a:gd name="T66" fmla="*/ 2147483646 w 313"/>
              <a:gd name="T67" fmla="*/ 2147483646 h 580"/>
              <a:gd name="T68" fmla="*/ 2147483646 w 313"/>
              <a:gd name="T69" fmla="*/ 2147483646 h 580"/>
              <a:gd name="T70" fmla="*/ 2147483646 w 313"/>
              <a:gd name="T71" fmla="*/ 2147483646 h 580"/>
              <a:gd name="T72" fmla="*/ 2147483646 w 313"/>
              <a:gd name="T73" fmla="*/ 2147483646 h 580"/>
              <a:gd name="T74" fmla="*/ 2147483646 w 313"/>
              <a:gd name="T75" fmla="*/ 2147483646 h 580"/>
              <a:gd name="T76" fmla="*/ 2147483646 w 313"/>
              <a:gd name="T77" fmla="*/ 2147483646 h 580"/>
              <a:gd name="T78" fmla="*/ 2147483646 w 313"/>
              <a:gd name="T79" fmla="*/ 2147483646 h 580"/>
              <a:gd name="T80" fmla="*/ 2147483646 w 313"/>
              <a:gd name="T81" fmla="*/ 2147483646 h 580"/>
              <a:gd name="T82" fmla="*/ 2147483646 w 313"/>
              <a:gd name="T83" fmla="*/ 2147483646 h 580"/>
              <a:gd name="T84" fmla="*/ 2147483646 w 313"/>
              <a:gd name="T85" fmla="*/ 2147483646 h 580"/>
              <a:gd name="T86" fmla="*/ 2147483646 w 313"/>
              <a:gd name="T87" fmla="*/ 2147483646 h 580"/>
              <a:gd name="T88" fmla="*/ 2147483646 w 313"/>
              <a:gd name="T89" fmla="*/ 2147483646 h 580"/>
              <a:gd name="T90" fmla="*/ 2147483646 w 313"/>
              <a:gd name="T91" fmla="*/ 2147483646 h 580"/>
              <a:gd name="T92" fmla="*/ 2147483646 w 313"/>
              <a:gd name="T93" fmla="*/ 2147483646 h 580"/>
              <a:gd name="T94" fmla="*/ 2147483646 w 313"/>
              <a:gd name="T95" fmla="*/ 2147483646 h 580"/>
              <a:gd name="T96" fmla="*/ 2147483646 w 313"/>
              <a:gd name="T97" fmla="*/ 2147483646 h 580"/>
              <a:gd name="T98" fmla="*/ 2147483646 w 313"/>
              <a:gd name="T99" fmla="*/ 2147483646 h 580"/>
              <a:gd name="T100" fmla="*/ 0 w 313"/>
              <a:gd name="T101" fmla="*/ 2147483646 h 580"/>
              <a:gd name="T102" fmla="*/ 0 w 313"/>
              <a:gd name="T103" fmla="*/ 2147483646 h 580"/>
              <a:gd name="T104" fmla="*/ 2147483646 w 313"/>
              <a:gd name="T105" fmla="*/ 2147483646 h 580"/>
              <a:gd name="T106" fmla="*/ 2147483646 w 313"/>
              <a:gd name="T107" fmla="*/ 2147483646 h 580"/>
              <a:gd name="T108" fmla="*/ 2147483646 w 313"/>
              <a:gd name="T109" fmla="*/ 0 h 580"/>
              <a:gd name="T110" fmla="*/ 2147483646 w 313"/>
              <a:gd name="T111" fmla="*/ 2147483646 h 580"/>
              <a:gd name="T112" fmla="*/ 2147483646 w 313"/>
              <a:gd name="T113" fmla="*/ 2147483646 h 58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13"/>
              <a:gd name="T172" fmla="*/ 0 h 580"/>
              <a:gd name="T173" fmla="*/ 313 w 313"/>
              <a:gd name="T174" fmla="*/ 580 h 58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13" h="580">
                <a:moveTo>
                  <a:pt x="72" y="9"/>
                </a:moveTo>
                <a:lnTo>
                  <a:pt x="93" y="14"/>
                </a:lnTo>
                <a:lnTo>
                  <a:pt x="112" y="16"/>
                </a:lnTo>
                <a:lnTo>
                  <a:pt x="131" y="19"/>
                </a:lnTo>
                <a:lnTo>
                  <a:pt x="150" y="21"/>
                </a:lnTo>
                <a:lnTo>
                  <a:pt x="169" y="21"/>
                </a:lnTo>
                <a:lnTo>
                  <a:pt x="186" y="21"/>
                </a:lnTo>
                <a:lnTo>
                  <a:pt x="220" y="24"/>
                </a:lnTo>
                <a:lnTo>
                  <a:pt x="231" y="71"/>
                </a:lnTo>
                <a:lnTo>
                  <a:pt x="241" y="116"/>
                </a:lnTo>
                <a:lnTo>
                  <a:pt x="246" y="138"/>
                </a:lnTo>
                <a:lnTo>
                  <a:pt x="251" y="159"/>
                </a:lnTo>
                <a:lnTo>
                  <a:pt x="255" y="178"/>
                </a:lnTo>
                <a:lnTo>
                  <a:pt x="258" y="200"/>
                </a:lnTo>
                <a:lnTo>
                  <a:pt x="262" y="219"/>
                </a:lnTo>
                <a:lnTo>
                  <a:pt x="267" y="238"/>
                </a:lnTo>
                <a:lnTo>
                  <a:pt x="270" y="257"/>
                </a:lnTo>
                <a:lnTo>
                  <a:pt x="274" y="273"/>
                </a:lnTo>
                <a:lnTo>
                  <a:pt x="277" y="290"/>
                </a:lnTo>
                <a:lnTo>
                  <a:pt x="282" y="307"/>
                </a:lnTo>
                <a:lnTo>
                  <a:pt x="284" y="323"/>
                </a:lnTo>
                <a:lnTo>
                  <a:pt x="286" y="337"/>
                </a:lnTo>
                <a:lnTo>
                  <a:pt x="291" y="352"/>
                </a:lnTo>
                <a:lnTo>
                  <a:pt x="293" y="366"/>
                </a:lnTo>
                <a:lnTo>
                  <a:pt x="296" y="380"/>
                </a:lnTo>
                <a:lnTo>
                  <a:pt x="298" y="392"/>
                </a:lnTo>
                <a:lnTo>
                  <a:pt x="301" y="404"/>
                </a:lnTo>
                <a:lnTo>
                  <a:pt x="303" y="416"/>
                </a:lnTo>
                <a:lnTo>
                  <a:pt x="303" y="425"/>
                </a:lnTo>
                <a:lnTo>
                  <a:pt x="305" y="435"/>
                </a:lnTo>
                <a:lnTo>
                  <a:pt x="308" y="445"/>
                </a:lnTo>
                <a:lnTo>
                  <a:pt x="308" y="454"/>
                </a:lnTo>
                <a:lnTo>
                  <a:pt x="310" y="464"/>
                </a:lnTo>
                <a:lnTo>
                  <a:pt x="310" y="471"/>
                </a:lnTo>
                <a:lnTo>
                  <a:pt x="310" y="478"/>
                </a:lnTo>
                <a:lnTo>
                  <a:pt x="313" y="483"/>
                </a:lnTo>
                <a:lnTo>
                  <a:pt x="313" y="490"/>
                </a:lnTo>
                <a:lnTo>
                  <a:pt x="313" y="494"/>
                </a:lnTo>
                <a:lnTo>
                  <a:pt x="313" y="506"/>
                </a:lnTo>
                <a:lnTo>
                  <a:pt x="313" y="516"/>
                </a:lnTo>
                <a:lnTo>
                  <a:pt x="310" y="525"/>
                </a:lnTo>
                <a:lnTo>
                  <a:pt x="310" y="535"/>
                </a:lnTo>
                <a:lnTo>
                  <a:pt x="308" y="542"/>
                </a:lnTo>
                <a:lnTo>
                  <a:pt x="308" y="549"/>
                </a:lnTo>
                <a:lnTo>
                  <a:pt x="305" y="554"/>
                </a:lnTo>
                <a:lnTo>
                  <a:pt x="305" y="561"/>
                </a:lnTo>
                <a:lnTo>
                  <a:pt x="303" y="566"/>
                </a:lnTo>
                <a:lnTo>
                  <a:pt x="301" y="571"/>
                </a:lnTo>
                <a:lnTo>
                  <a:pt x="301" y="573"/>
                </a:lnTo>
                <a:lnTo>
                  <a:pt x="298" y="575"/>
                </a:lnTo>
                <a:lnTo>
                  <a:pt x="296" y="578"/>
                </a:lnTo>
                <a:lnTo>
                  <a:pt x="293" y="580"/>
                </a:lnTo>
                <a:lnTo>
                  <a:pt x="291" y="580"/>
                </a:lnTo>
                <a:lnTo>
                  <a:pt x="289" y="580"/>
                </a:lnTo>
                <a:lnTo>
                  <a:pt x="284" y="580"/>
                </a:lnTo>
                <a:lnTo>
                  <a:pt x="279" y="578"/>
                </a:lnTo>
                <a:lnTo>
                  <a:pt x="272" y="575"/>
                </a:lnTo>
                <a:lnTo>
                  <a:pt x="267" y="571"/>
                </a:lnTo>
                <a:lnTo>
                  <a:pt x="260" y="563"/>
                </a:lnTo>
                <a:lnTo>
                  <a:pt x="253" y="554"/>
                </a:lnTo>
                <a:lnTo>
                  <a:pt x="248" y="544"/>
                </a:lnTo>
                <a:lnTo>
                  <a:pt x="243" y="530"/>
                </a:lnTo>
                <a:lnTo>
                  <a:pt x="239" y="523"/>
                </a:lnTo>
                <a:lnTo>
                  <a:pt x="234" y="516"/>
                </a:lnTo>
                <a:lnTo>
                  <a:pt x="229" y="506"/>
                </a:lnTo>
                <a:lnTo>
                  <a:pt x="224" y="499"/>
                </a:lnTo>
                <a:lnTo>
                  <a:pt x="220" y="487"/>
                </a:lnTo>
                <a:lnTo>
                  <a:pt x="212" y="478"/>
                </a:lnTo>
                <a:lnTo>
                  <a:pt x="208" y="466"/>
                </a:lnTo>
                <a:lnTo>
                  <a:pt x="203" y="454"/>
                </a:lnTo>
                <a:lnTo>
                  <a:pt x="196" y="440"/>
                </a:lnTo>
                <a:lnTo>
                  <a:pt x="191" y="425"/>
                </a:lnTo>
                <a:lnTo>
                  <a:pt x="184" y="411"/>
                </a:lnTo>
                <a:lnTo>
                  <a:pt x="177" y="395"/>
                </a:lnTo>
                <a:lnTo>
                  <a:pt x="172" y="378"/>
                </a:lnTo>
                <a:lnTo>
                  <a:pt x="165" y="359"/>
                </a:lnTo>
                <a:lnTo>
                  <a:pt x="158" y="340"/>
                </a:lnTo>
                <a:lnTo>
                  <a:pt x="153" y="321"/>
                </a:lnTo>
                <a:lnTo>
                  <a:pt x="146" y="299"/>
                </a:lnTo>
                <a:lnTo>
                  <a:pt x="138" y="280"/>
                </a:lnTo>
                <a:lnTo>
                  <a:pt x="134" y="261"/>
                </a:lnTo>
                <a:lnTo>
                  <a:pt x="127" y="242"/>
                </a:lnTo>
                <a:lnTo>
                  <a:pt x="119" y="226"/>
                </a:lnTo>
                <a:lnTo>
                  <a:pt x="115" y="211"/>
                </a:lnTo>
                <a:lnTo>
                  <a:pt x="107" y="195"/>
                </a:lnTo>
                <a:lnTo>
                  <a:pt x="100" y="181"/>
                </a:lnTo>
                <a:lnTo>
                  <a:pt x="93" y="166"/>
                </a:lnTo>
                <a:lnTo>
                  <a:pt x="88" y="154"/>
                </a:lnTo>
                <a:lnTo>
                  <a:pt x="81" y="142"/>
                </a:lnTo>
                <a:lnTo>
                  <a:pt x="74" y="133"/>
                </a:lnTo>
                <a:lnTo>
                  <a:pt x="69" y="121"/>
                </a:lnTo>
                <a:lnTo>
                  <a:pt x="62" y="112"/>
                </a:lnTo>
                <a:lnTo>
                  <a:pt x="55" y="104"/>
                </a:lnTo>
                <a:lnTo>
                  <a:pt x="50" y="97"/>
                </a:lnTo>
                <a:lnTo>
                  <a:pt x="38" y="83"/>
                </a:lnTo>
                <a:lnTo>
                  <a:pt x="26" y="71"/>
                </a:lnTo>
                <a:lnTo>
                  <a:pt x="17" y="59"/>
                </a:lnTo>
                <a:lnTo>
                  <a:pt x="10" y="50"/>
                </a:lnTo>
                <a:lnTo>
                  <a:pt x="7" y="43"/>
                </a:lnTo>
                <a:lnTo>
                  <a:pt x="5" y="38"/>
                </a:lnTo>
                <a:lnTo>
                  <a:pt x="3" y="33"/>
                </a:lnTo>
                <a:lnTo>
                  <a:pt x="0" y="28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3" y="9"/>
                </a:lnTo>
                <a:lnTo>
                  <a:pt x="5" y="7"/>
                </a:lnTo>
                <a:lnTo>
                  <a:pt x="7" y="2"/>
                </a:lnTo>
                <a:lnTo>
                  <a:pt x="15" y="2"/>
                </a:lnTo>
                <a:lnTo>
                  <a:pt x="22" y="0"/>
                </a:lnTo>
                <a:lnTo>
                  <a:pt x="31" y="2"/>
                </a:lnTo>
                <a:lnTo>
                  <a:pt x="43" y="2"/>
                </a:lnTo>
                <a:lnTo>
                  <a:pt x="57" y="7"/>
                </a:lnTo>
                <a:lnTo>
                  <a:pt x="72" y="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5" name="Freeform 29"/>
          <p:cNvSpPr>
            <a:spLocks noChangeArrowheads="1"/>
          </p:cNvSpPr>
          <p:nvPr/>
        </p:nvSpPr>
        <p:spPr bwMode="auto">
          <a:xfrm>
            <a:off x="6321425" y="1227138"/>
            <a:ext cx="1065213" cy="447675"/>
          </a:xfrm>
          <a:custGeom>
            <a:avLst/>
            <a:gdLst>
              <a:gd name="T0" fmla="*/ 2147483646 w 1678"/>
              <a:gd name="T1" fmla="*/ 2147483646 h 706"/>
              <a:gd name="T2" fmla="*/ 2147483646 w 1678"/>
              <a:gd name="T3" fmla="*/ 2147483646 h 706"/>
              <a:gd name="T4" fmla="*/ 2147483646 w 1678"/>
              <a:gd name="T5" fmla="*/ 2147483646 h 706"/>
              <a:gd name="T6" fmla="*/ 2147483646 w 1678"/>
              <a:gd name="T7" fmla="*/ 2147483646 h 706"/>
              <a:gd name="T8" fmla="*/ 2147483646 w 1678"/>
              <a:gd name="T9" fmla="*/ 2147483646 h 706"/>
              <a:gd name="T10" fmla="*/ 2147483646 w 1678"/>
              <a:gd name="T11" fmla="*/ 2147483646 h 706"/>
              <a:gd name="T12" fmla="*/ 2147483646 w 1678"/>
              <a:gd name="T13" fmla="*/ 2147483646 h 706"/>
              <a:gd name="T14" fmla="*/ 2147483646 w 1678"/>
              <a:gd name="T15" fmla="*/ 2147483646 h 706"/>
              <a:gd name="T16" fmla="*/ 2147483646 w 1678"/>
              <a:gd name="T17" fmla="*/ 2147483646 h 706"/>
              <a:gd name="T18" fmla="*/ 2147483646 w 1678"/>
              <a:gd name="T19" fmla="*/ 2147483646 h 706"/>
              <a:gd name="T20" fmla="*/ 2147483646 w 1678"/>
              <a:gd name="T21" fmla="*/ 2147483646 h 706"/>
              <a:gd name="T22" fmla="*/ 2147483646 w 1678"/>
              <a:gd name="T23" fmla="*/ 2147483646 h 706"/>
              <a:gd name="T24" fmla="*/ 2147483646 w 1678"/>
              <a:gd name="T25" fmla="*/ 2147483646 h 706"/>
              <a:gd name="T26" fmla="*/ 2147483646 w 1678"/>
              <a:gd name="T27" fmla="*/ 2147483646 h 706"/>
              <a:gd name="T28" fmla="*/ 2147483646 w 1678"/>
              <a:gd name="T29" fmla="*/ 2147483646 h 706"/>
              <a:gd name="T30" fmla="*/ 2147483646 w 1678"/>
              <a:gd name="T31" fmla="*/ 2147483646 h 706"/>
              <a:gd name="T32" fmla="*/ 2147483646 w 1678"/>
              <a:gd name="T33" fmla="*/ 2147483646 h 706"/>
              <a:gd name="T34" fmla="*/ 2147483646 w 1678"/>
              <a:gd name="T35" fmla="*/ 2147483646 h 706"/>
              <a:gd name="T36" fmla="*/ 2147483646 w 1678"/>
              <a:gd name="T37" fmla="*/ 2147483646 h 706"/>
              <a:gd name="T38" fmla="*/ 2147483646 w 1678"/>
              <a:gd name="T39" fmla="*/ 2147483646 h 706"/>
              <a:gd name="T40" fmla="*/ 2147483646 w 1678"/>
              <a:gd name="T41" fmla="*/ 2147483646 h 706"/>
              <a:gd name="T42" fmla="*/ 2147483646 w 1678"/>
              <a:gd name="T43" fmla="*/ 2147483646 h 706"/>
              <a:gd name="T44" fmla="*/ 2147483646 w 1678"/>
              <a:gd name="T45" fmla="*/ 2147483646 h 706"/>
              <a:gd name="T46" fmla="*/ 2147483646 w 1678"/>
              <a:gd name="T47" fmla="*/ 2147483646 h 706"/>
              <a:gd name="T48" fmla="*/ 2147483646 w 1678"/>
              <a:gd name="T49" fmla="*/ 2147483646 h 706"/>
              <a:gd name="T50" fmla="*/ 2147483646 w 1678"/>
              <a:gd name="T51" fmla="*/ 2147483646 h 706"/>
              <a:gd name="T52" fmla="*/ 2147483646 w 1678"/>
              <a:gd name="T53" fmla="*/ 2147483646 h 706"/>
              <a:gd name="T54" fmla="*/ 2147483646 w 1678"/>
              <a:gd name="T55" fmla="*/ 2147483646 h 706"/>
              <a:gd name="T56" fmla="*/ 2147483646 w 1678"/>
              <a:gd name="T57" fmla="*/ 2147483646 h 706"/>
              <a:gd name="T58" fmla="*/ 2147483646 w 1678"/>
              <a:gd name="T59" fmla="*/ 2147483646 h 706"/>
              <a:gd name="T60" fmla="*/ 2147483646 w 1678"/>
              <a:gd name="T61" fmla="*/ 2147483646 h 706"/>
              <a:gd name="T62" fmla="*/ 2147483646 w 1678"/>
              <a:gd name="T63" fmla="*/ 2147483646 h 706"/>
              <a:gd name="T64" fmla="*/ 2147483646 w 1678"/>
              <a:gd name="T65" fmla="*/ 2147483646 h 706"/>
              <a:gd name="T66" fmla="*/ 2147483646 w 1678"/>
              <a:gd name="T67" fmla="*/ 2147483646 h 706"/>
              <a:gd name="T68" fmla="*/ 2147483646 w 1678"/>
              <a:gd name="T69" fmla="*/ 2147483646 h 706"/>
              <a:gd name="T70" fmla="*/ 2147483646 w 1678"/>
              <a:gd name="T71" fmla="*/ 2147483646 h 706"/>
              <a:gd name="T72" fmla="*/ 2147483646 w 1678"/>
              <a:gd name="T73" fmla="*/ 2147483646 h 706"/>
              <a:gd name="T74" fmla="*/ 2147483646 w 1678"/>
              <a:gd name="T75" fmla="*/ 2147483646 h 706"/>
              <a:gd name="T76" fmla="*/ 2147483646 w 1678"/>
              <a:gd name="T77" fmla="*/ 2147483646 h 706"/>
              <a:gd name="T78" fmla="*/ 2147483646 w 1678"/>
              <a:gd name="T79" fmla="*/ 0 h 706"/>
              <a:gd name="T80" fmla="*/ 2147483646 w 1678"/>
              <a:gd name="T81" fmla="*/ 2147483646 h 706"/>
              <a:gd name="T82" fmla="*/ 2147483646 w 1678"/>
              <a:gd name="T83" fmla="*/ 2147483646 h 706"/>
              <a:gd name="T84" fmla="*/ 2147483646 w 1678"/>
              <a:gd name="T85" fmla="*/ 2147483646 h 706"/>
              <a:gd name="T86" fmla="*/ 2147483646 w 1678"/>
              <a:gd name="T87" fmla="*/ 2147483646 h 706"/>
              <a:gd name="T88" fmla="*/ 2147483646 w 1678"/>
              <a:gd name="T89" fmla="*/ 2147483646 h 706"/>
              <a:gd name="T90" fmla="*/ 2147483646 w 1678"/>
              <a:gd name="T91" fmla="*/ 2147483646 h 706"/>
              <a:gd name="T92" fmla="*/ 2147483646 w 1678"/>
              <a:gd name="T93" fmla="*/ 2147483646 h 706"/>
              <a:gd name="T94" fmla="*/ 2147483646 w 1678"/>
              <a:gd name="T95" fmla="*/ 2147483646 h 706"/>
              <a:gd name="T96" fmla="*/ 2147483646 w 1678"/>
              <a:gd name="T97" fmla="*/ 2147483646 h 706"/>
              <a:gd name="T98" fmla="*/ 2147483646 w 1678"/>
              <a:gd name="T99" fmla="*/ 2147483646 h 706"/>
              <a:gd name="T100" fmla="*/ 2147483646 w 1678"/>
              <a:gd name="T101" fmla="*/ 2147483646 h 706"/>
              <a:gd name="T102" fmla="*/ 2147483646 w 1678"/>
              <a:gd name="T103" fmla="*/ 2147483646 h 706"/>
              <a:gd name="T104" fmla="*/ 2147483646 w 1678"/>
              <a:gd name="T105" fmla="*/ 2147483646 h 706"/>
              <a:gd name="T106" fmla="*/ 2147483646 w 1678"/>
              <a:gd name="T107" fmla="*/ 2147483646 h 706"/>
              <a:gd name="T108" fmla="*/ 2147483646 w 1678"/>
              <a:gd name="T109" fmla="*/ 2147483646 h 706"/>
              <a:gd name="T110" fmla="*/ 2147483646 w 1678"/>
              <a:gd name="T111" fmla="*/ 2147483646 h 706"/>
              <a:gd name="T112" fmla="*/ 2147483646 w 1678"/>
              <a:gd name="T113" fmla="*/ 2147483646 h 706"/>
              <a:gd name="T114" fmla="*/ 2147483646 w 1678"/>
              <a:gd name="T115" fmla="*/ 2147483646 h 706"/>
              <a:gd name="T116" fmla="*/ 2147483646 w 1678"/>
              <a:gd name="T117" fmla="*/ 2147483646 h 70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78"/>
              <a:gd name="T178" fmla="*/ 0 h 706"/>
              <a:gd name="T179" fmla="*/ 1678 w 1678"/>
              <a:gd name="T180" fmla="*/ 706 h 70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78" h="706">
                <a:moveTo>
                  <a:pt x="1221" y="694"/>
                </a:moveTo>
                <a:lnTo>
                  <a:pt x="1218" y="692"/>
                </a:lnTo>
                <a:lnTo>
                  <a:pt x="1216" y="687"/>
                </a:lnTo>
                <a:lnTo>
                  <a:pt x="1213" y="680"/>
                </a:lnTo>
                <a:lnTo>
                  <a:pt x="1211" y="673"/>
                </a:lnTo>
                <a:lnTo>
                  <a:pt x="1211" y="663"/>
                </a:lnTo>
                <a:lnTo>
                  <a:pt x="1211" y="654"/>
                </a:lnTo>
                <a:lnTo>
                  <a:pt x="1213" y="642"/>
                </a:lnTo>
                <a:lnTo>
                  <a:pt x="1216" y="630"/>
                </a:lnTo>
                <a:lnTo>
                  <a:pt x="1218" y="613"/>
                </a:lnTo>
                <a:lnTo>
                  <a:pt x="1223" y="599"/>
                </a:lnTo>
                <a:lnTo>
                  <a:pt x="1228" y="580"/>
                </a:lnTo>
                <a:lnTo>
                  <a:pt x="1233" y="561"/>
                </a:lnTo>
                <a:lnTo>
                  <a:pt x="1240" y="542"/>
                </a:lnTo>
                <a:lnTo>
                  <a:pt x="1249" y="518"/>
                </a:lnTo>
                <a:lnTo>
                  <a:pt x="1256" y="497"/>
                </a:lnTo>
                <a:lnTo>
                  <a:pt x="1268" y="471"/>
                </a:lnTo>
                <a:lnTo>
                  <a:pt x="1275" y="447"/>
                </a:lnTo>
                <a:lnTo>
                  <a:pt x="1283" y="423"/>
                </a:lnTo>
                <a:lnTo>
                  <a:pt x="1290" y="399"/>
                </a:lnTo>
                <a:lnTo>
                  <a:pt x="1297" y="380"/>
                </a:lnTo>
                <a:lnTo>
                  <a:pt x="1304" y="361"/>
                </a:lnTo>
                <a:lnTo>
                  <a:pt x="1309" y="342"/>
                </a:lnTo>
                <a:lnTo>
                  <a:pt x="1314" y="326"/>
                </a:lnTo>
                <a:lnTo>
                  <a:pt x="1318" y="309"/>
                </a:lnTo>
                <a:lnTo>
                  <a:pt x="1323" y="295"/>
                </a:lnTo>
                <a:lnTo>
                  <a:pt x="1326" y="281"/>
                </a:lnTo>
                <a:lnTo>
                  <a:pt x="1328" y="269"/>
                </a:lnTo>
                <a:lnTo>
                  <a:pt x="1330" y="259"/>
                </a:lnTo>
                <a:lnTo>
                  <a:pt x="1333" y="247"/>
                </a:lnTo>
                <a:lnTo>
                  <a:pt x="1335" y="238"/>
                </a:lnTo>
                <a:lnTo>
                  <a:pt x="1335" y="231"/>
                </a:lnTo>
                <a:lnTo>
                  <a:pt x="1335" y="223"/>
                </a:lnTo>
                <a:lnTo>
                  <a:pt x="1335" y="209"/>
                </a:lnTo>
                <a:lnTo>
                  <a:pt x="1335" y="200"/>
                </a:lnTo>
                <a:lnTo>
                  <a:pt x="1335" y="190"/>
                </a:lnTo>
                <a:lnTo>
                  <a:pt x="1335" y="183"/>
                </a:lnTo>
                <a:lnTo>
                  <a:pt x="1333" y="176"/>
                </a:lnTo>
                <a:lnTo>
                  <a:pt x="1330" y="171"/>
                </a:lnTo>
                <a:lnTo>
                  <a:pt x="1328" y="166"/>
                </a:lnTo>
                <a:lnTo>
                  <a:pt x="1323" y="162"/>
                </a:lnTo>
                <a:lnTo>
                  <a:pt x="1321" y="159"/>
                </a:lnTo>
                <a:lnTo>
                  <a:pt x="1318" y="157"/>
                </a:lnTo>
                <a:lnTo>
                  <a:pt x="1314" y="154"/>
                </a:lnTo>
                <a:lnTo>
                  <a:pt x="1309" y="154"/>
                </a:lnTo>
                <a:lnTo>
                  <a:pt x="1304" y="152"/>
                </a:lnTo>
                <a:lnTo>
                  <a:pt x="1297" y="152"/>
                </a:lnTo>
                <a:lnTo>
                  <a:pt x="1287" y="150"/>
                </a:lnTo>
                <a:lnTo>
                  <a:pt x="1278" y="150"/>
                </a:lnTo>
                <a:lnTo>
                  <a:pt x="1268" y="150"/>
                </a:lnTo>
                <a:lnTo>
                  <a:pt x="1256" y="150"/>
                </a:lnTo>
                <a:lnTo>
                  <a:pt x="1244" y="150"/>
                </a:lnTo>
                <a:lnTo>
                  <a:pt x="1230" y="147"/>
                </a:lnTo>
                <a:lnTo>
                  <a:pt x="1216" y="147"/>
                </a:lnTo>
                <a:lnTo>
                  <a:pt x="1199" y="147"/>
                </a:lnTo>
                <a:lnTo>
                  <a:pt x="1182" y="147"/>
                </a:lnTo>
                <a:lnTo>
                  <a:pt x="1163" y="147"/>
                </a:lnTo>
                <a:lnTo>
                  <a:pt x="1154" y="150"/>
                </a:lnTo>
                <a:lnTo>
                  <a:pt x="1142" y="152"/>
                </a:lnTo>
                <a:lnTo>
                  <a:pt x="1128" y="152"/>
                </a:lnTo>
                <a:lnTo>
                  <a:pt x="1113" y="154"/>
                </a:lnTo>
                <a:lnTo>
                  <a:pt x="1094" y="157"/>
                </a:lnTo>
                <a:lnTo>
                  <a:pt x="1078" y="159"/>
                </a:lnTo>
                <a:lnTo>
                  <a:pt x="1056" y="162"/>
                </a:lnTo>
                <a:lnTo>
                  <a:pt x="1035" y="164"/>
                </a:lnTo>
                <a:lnTo>
                  <a:pt x="1011" y="169"/>
                </a:lnTo>
                <a:lnTo>
                  <a:pt x="985" y="171"/>
                </a:lnTo>
                <a:lnTo>
                  <a:pt x="958" y="174"/>
                </a:lnTo>
                <a:lnTo>
                  <a:pt x="930" y="178"/>
                </a:lnTo>
                <a:lnTo>
                  <a:pt x="899" y="183"/>
                </a:lnTo>
                <a:lnTo>
                  <a:pt x="868" y="185"/>
                </a:lnTo>
                <a:lnTo>
                  <a:pt x="832" y="190"/>
                </a:lnTo>
                <a:lnTo>
                  <a:pt x="799" y="195"/>
                </a:lnTo>
                <a:lnTo>
                  <a:pt x="760" y="202"/>
                </a:lnTo>
                <a:lnTo>
                  <a:pt x="722" y="207"/>
                </a:lnTo>
                <a:lnTo>
                  <a:pt x="682" y="212"/>
                </a:lnTo>
                <a:lnTo>
                  <a:pt x="641" y="219"/>
                </a:lnTo>
                <a:lnTo>
                  <a:pt x="596" y="223"/>
                </a:lnTo>
                <a:lnTo>
                  <a:pt x="551" y="231"/>
                </a:lnTo>
                <a:lnTo>
                  <a:pt x="505" y="238"/>
                </a:lnTo>
                <a:lnTo>
                  <a:pt x="455" y="242"/>
                </a:lnTo>
                <a:lnTo>
                  <a:pt x="408" y="252"/>
                </a:lnTo>
                <a:lnTo>
                  <a:pt x="355" y="259"/>
                </a:lnTo>
                <a:lnTo>
                  <a:pt x="303" y="266"/>
                </a:lnTo>
                <a:lnTo>
                  <a:pt x="248" y="273"/>
                </a:lnTo>
                <a:lnTo>
                  <a:pt x="191" y="283"/>
                </a:lnTo>
                <a:lnTo>
                  <a:pt x="133" y="292"/>
                </a:lnTo>
                <a:lnTo>
                  <a:pt x="74" y="300"/>
                </a:lnTo>
                <a:lnTo>
                  <a:pt x="12" y="309"/>
                </a:lnTo>
                <a:lnTo>
                  <a:pt x="7" y="259"/>
                </a:lnTo>
                <a:lnTo>
                  <a:pt x="0" y="212"/>
                </a:lnTo>
                <a:lnTo>
                  <a:pt x="12" y="209"/>
                </a:lnTo>
                <a:lnTo>
                  <a:pt x="24" y="209"/>
                </a:lnTo>
                <a:lnTo>
                  <a:pt x="38" y="209"/>
                </a:lnTo>
                <a:lnTo>
                  <a:pt x="52" y="209"/>
                </a:lnTo>
                <a:lnTo>
                  <a:pt x="67" y="207"/>
                </a:lnTo>
                <a:lnTo>
                  <a:pt x="83" y="204"/>
                </a:lnTo>
                <a:lnTo>
                  <a:pt x="100" y="204"/>
                </a:lnTo>
                <a:lnTo>
                  <a:pt x="119" y="202"/>
                </a:lnTo>
                <a:lnTo>
                  <a:pt x="138" y="200"/>
                </a:lnTo>
                <a:lnTo>
                  <a:pt x="157" y="195"/>
                </a:lnTo>
                <a:lnTo>
                  <a:pt x="179" y="193"/>
                </a:lnTo>
                <a:lnTo>
                  <a:pt x="200" y="190"/>
                </a:lnTo>
                <a:lnTo>
                  <a:pt x="224" y="185"/>
                </a:lnTo>
                <a:lnTo>
                  <a:pt x="248" y="183"/>
                </a:lnTo>
                <a:lnTo>
                  <a:pt x="272" y="178"/>
                </a:lnTo>
                <a:lnTo>
                  <a:pt x="298" y="174"/>
                </a:lnTo>
                <a:lnTo>
                  <a:pt x="322" y="171"/>
                </a:lnTo>
                <a:lnTo>
                  <a:pt x="348" y="166"/>
                </a:lnTo>
                <a:lnTo>
                  <a:pt x="374" y="164"/>
                </a:lnTo>
                <a:lnTo>
                  <a:pt x="403" y="159"/>
                </a:lnTo>
                <a:lnTo>
                  <a:pt x="434" y="154"/>
                </a:lnTo>
                <a:lnTo>
                  <a:pt x="467" y="150"/>
                </a:lnTo>
                <a:lnTo>
                  <a:pt x="501" y="145"/>
                </a:lnTo>
                <a:lnTo>
                  <a:pt x="536" y="140"/>
                </a:lnTo>
                <a:lnTo>
                  <a:pt x="575" y="133"/>
                </a:lnTo>
                <a:lnTo>
                  <a:pt x="613" y="128"/>
                </a:lnTo>
                <a:lnTo>
                  <a:pt x="653" y="121"/>
                </a:lnTo>
                <a:lnTo>
                  <a:pt x="696" y="114"/>
                </a:lnTo>
                <a:lnTo>
                  <a:pt x="739" y="107"/>
                </a:lnTo>
                <a:lnTo>
                  <a:pt x="784" y="100"/>
                </a:lnTo>
                <a:lnTo>
                  <a:pt x="830" y="93"/>
                </a:lnTo>
                <a:lnTo>
                  <a:pt x="880" y="86"/>
                </a:lnTo>
                <a:lnTo>
                  <a:pt x="904" y="83"/>
                </a:lnTo>
                <a:lnTo>
                  <a:pt x="927" y="78"/>
                </a:lnTo>
                <a:lnTo>
                  <a:pt x="949" y="76"/>
                </a:lnTo>
                <a:lnTo>
                  <a:pt x="973" y="74"/>
                </a:lnTo>
                <a:lnTo>
                  <a:pt x="994" y="69"/>
                </a:lnTo>
                <a:lnTo>
                  <a:pt x="1013" y="66"/>
                </a:lnTo>
                <a:lnTo>
                  <a:pt x="1032" y="64"/>
                </a:lnTo>
                <a:lnTo>
                  <a:pt x="1054" y="59"/>
                </a:lnTo>
                <a:lnTo>
                  <a:pt x="1070" y="57"/>
                </a:lnTo>
                <a:lnTo>
                  <a:pt x="1089" y="55"/>
                </a:lnTo>
                <a:lnTo>
                  <a:pt x="1106" y="52"/>
                </a:lnTo>
                <a:lnTo>
                  <a:pt x="1123" y="50"/>
                </a:lnTo>
                <a:lnTo>
                  <a:pt x="1137" y="47"/>
                </a:lnTo>
                <a:lnTo>
                  <a:pt x="1151" y="45"/>
                </a:lnTo>
                <a:lnTo>
                  <a:pt x="1166" y="43"/>
                </a:lnTo>
                <a:lnTo>
                  <a:pt x="1180" y="40"/>
                </a:lnTo>
                <a:lnTo>
                  <a:pt x="1192" y="38"/>
                </a:lnTo>
                <a:lnTo>
                  <a:pt x="1204" y="36"/>
                </a:lnTo>
                <a:lnTo>
                  <a:pt x="1216" y="33"/>
                </a:lnTo>
                <a:lnTo>
                  <a:pt x="1228" y="31"/>
                </a:lnTo>
                <a:lnTo>
                  <a:pt x="1237" y="28"/>
                </a:lnTo>
                <a:lnTo>
                  <a:pt x="1247" y="26"/>
                </a:lnTo>
                <a:lnTo>
                  <a:pt x="1254" y="26"/>
                </a:lnTo>
                <a:lnTo>
                  <a:pt x="1264" y="24"/>
                </a:lnTo>
                <a:lnTo>
                  <a:pt x="1271" y="21"/>
                </a:lnTo>
                <a:lnTo>
                  <a:pt x="1275" y="21"/>
                </a:lnTo>
                <a:lnTo>
                  <a:pt x="1283" y="19"/>
                </a:lnTo>
                <a:lnTo>
                  <a:pt x="1287" y="17"/>
                </a:lnTo>
                <a:lnTo>
                  <a:pt x="1292" y="17"/>
                </a:lnTo>
                <a:lnTo>
                  <a:pt x="1297" y="14"/>
                </a:lnTo>
                <a:lnTo>
                  <a:pt x="1299" y="14"/>
                </a:lnTo>
                <a:lnTo>
                  <a:pt x="1302" y="12"/>
                </a:lnTo>
                <a:lnTo>
                  <a:pt x="1309" y="7"/>
                </a:lnTo>
                <a:lnTo>
                  <a:pt x="1318" y="5"/>
                </a:lnTo>
                <a:lnTo>
                  <a:pt x="1328" y="2"/>
                </a:lnTo>
                <a:lnTo>
                  <a:pt x="1337" y="0"/>
                </a:lnTo>
                <a:lnTo>
                  <a:pt x="1347" y="0"/>
                </a:lnTo>
                <a:lnTo>
                  <a:pt x="1357" y="0"/>
                </a:lnTo>
                <a:lnTo>
                  <a:pt x="1368" y="0"/>
                </a:lnTo>
                <a:lnTo>
                  <a:pt x="1380" y="0"/>
                </a:lnTo>
                <a:lnTo>
                  <a:pt x="1395" y="5"/>
                </a:lnTo>
                <a:lnTo>
                  <a:pt x="1411" y="14"/>
                </a:lnTo>
                <a:lnTo>
                  <a:pt x="1430" y="24"/>
                </a:lnTo>
                <a:lnTo>
                  <a:pt x="1449" y="36"/>
                </a:lnTo>
                <a:lnTo>
                  <a:pt x="1461" y="43"/>
                </a:lnTo>
                <a:lnTo>
                  <a:pt x="1473" y="52"/>
                </a:lnTo>
                <a:lnTo>
                  <a:pt x="1485" y="59"/>
                </a:lnTo>
                <a:lnTo>
                  <a:pt x="1497" y="69"/>
                </a:lnTo>
                <a:lnTo>
                  <a:pt x="1509" y="78"/>
                </a:lnTo>
                <a:lnTo>
                  <a:pt x="1523" y="88"/>
                </a:lnTo>
                <a:lnTo>
                  <a:pt x="1538" y="100"/>
                </a:lnTo>
                <a:lnTo>
                  <a:pt x="1552" y="112"/>
                </a:lnTo>
                <a:lnTo>
                  <a:pt x="1566" y="124"/>
                </a:lnTo>
                <a:lnTo>
                  <a:pt x="1581" y="133"/>
                </a:lnTo>
                <a:lnTo>
                  <a:pt x="1593" y="145"/>
                </a:lnTo>
                <a:lnTo>
                  <a:pt x="1604" y="154"/>
                </a:lnTo>
                <a:lnTo>
                  <a:pt x="1616" y="166"/>
                </a:lnTo>
                <a:lnTo>
                  <a:pt x="1628" y="176"/>
                </a:lnTo>
                <a:lnTo>
                  <a:pt x="1635" y="183"/>
                </a:lnTo>
                <a:lnTo>
                  <a:pt x="1645" y="193"/>
                </a:lnTo>
                <a:lnTo>
                  <a:pt x="1652" y="200"/>
                </a:lnTo>
                <a:lnTo>
                  <a:pt x="1659" y="207"/>
                </a:lnTo>
                <a:lnTo>
                  <a:pt x="1664" y="214"/>
                </a:lnTo>
                <a:lnTo>
                  <a:pt x="1669" y="219"/>
                </a:lnTo>
                <a:lnTo>
                  <a:pt x="1674" y="223"/>
                </a:lnTo>
                <a:lnTo>
                  <a:pt x="1676" y="228"/>
                </a:lnTo>
                <a:lnTo>
                  <a:pt x="1678" y="233"/>
                </a:lnTo>
                <a:lnTo>
                  <a:pt x="1678" y="235"/>
                </a:lnTo>
                <a:lnTo>
                  <a:pt x="1674" y="245"/>
                </a:lnTo>
                <a:lnTo>
                  <a:pt x="1666" y="252"/>
                </a:lnTo>
                <a:lnTo>
                  <a:pt x="1659" y="259"/>
                </a:lnTo>
                <a:lnTo>
                  <a:pt x="1652" y="264"/>
                </a:lnTo>
                <a:lnTo>
                  <a:pt x="1640" y="271"/>
                </a:lnTo>
                <a:lnTo>
                  <a:pt x="1628" y="276"/>
                </a:lnTo>
                <a:lnTo>
                  <a:pt x="1614" y="281"/>
                </a:lnTo>
                <a:lnTo>
                  <a:pt x="1597" y="285"/>
                </a:lnTo>
                <a:lnTo>
                  <a:pt x="1590" y="288"/>
                </a:lnTo>
                <a:lnTo>
                  <a:pt x="1581" y="292"/>
                </a:lnTo>
                <a:lnTo>
                  <a:pt x="1571" y="297"/>
                </a:lnTo>
                <a:lnTo>
                  <a:pt x="1559" y="304"/>
                </a:lnTo>
                <a:lnTo>
                  <a:pt x="1550" y="311"/>
                </a:lnTo>
                <a:lnTo>
                  <a:pt x="1538" y="321"/>
                </a:lnTo>
                <a:lnTo>
                  <a:pt x="1526" y="330"/>
                </a:lnTo>
                <a:lnTo>
                  <a:pt x="1514" y="345"/>
                </a:lnTo>
                <a:lnTo>
                  <a:pt x="1502" y="357"/>
                </a:lnTo>
                <a:lnTo>
                  <a:pt x="1488" y="373"/>
                </a:lnTo>
                <a:lnTo>
                  <a:pt x="1476" y="388"/>
                </a:lnTo>
                <a:lnTo>
                  <a:pt x="1461" y="407"/>
                </a:lnTo>
                <a:lnTo>
                  <a:pt x="1447" y="426"/>
                </a:lnTo>
                <a:lnTo>
                  <a:pt x="1433" y="447"/>
                </a:lnTo>
                <a:lnTo>
                  <a:pt x="1418" y="471"/>
                </a:lnTo>
                <a:lnTo>
                  <a:pt x="1404" y="497"/>
                </a:lnTo>
                <a:lnTo>
                  <a:pt x="1390" y="521"/>
                </a:lnTo>
                <a:lnTo>
                  <a:pt x="1376" y="545"/>
                </a:lnTo>
                <a:lnTo>
                  <a:pt x="1364" y="566"/>
                </a:lnTo>
                <a:lnTo>
                  <a:pt x="1352" y="587"/>
                </a:lnTo>
                <a:lnTo>
                  <a:pt x="1340" y="606"/>
                </a:lnTo>
                <a:lnTo>
                  <a:pt x="1330" y="623"/>
                </a:lnTo>
                <a:lnTo>
                  <a:pt x="1318" y="640"/>
                </a:lnTo>
                <a:lnTo>
                  <a:pt x="1311" y="654"/>
                </a:lnTo>
                <a:lnTo>
                  <a:pt x="1302" y="666"/>
                </a:lnTo>
                <a:lnTo>
                  <a:pt x="1295" y="675"/>
                </a:lnTo>
                <a:lnTo>
                  <a:pt x="1287" y="685"/>
                </a:lnTo>
                <a:lnTo>
                  <a:pt x="1283" y="694"/>
                </a:lnTo>
                <a:lnTo>
                  <a:pt x="1278" y="699"/>
                </a:lnTo>
                <a:lnTo>
                  <a:pt x="1273" y="704"/>
                </a:lnTo>
                <a:lnTo>
                  <a:pt x="1271" y="706"/>
                </a:lnTo>
                <a:lnTo>
                  <a:pt x="1268" y="706"/>
                </a:lnTo>
                <a:lnTo>
                  <a:pt x="1259" y="706"/>
                </a:lnTo>
                <a:lnTo>
                  <a:pt x="1249" y="706"/>
                </a:lnTo>
                <a:lnTo>
                  <a:pt x="1242" y="704"/>
                </a:lnTo>
                <a:lnTo>
                  <a:pt x="1237" y="701"/>
                </a:lnTo>
                <a:lnTo>
                  <a:pt x="1230" y="699"/>
                </a:lnTo>
                <a:lnTo>
                  <a:pt x="1221" y="69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7" name="Freeform 31"/>
          <p:cNvSpPr>
            <a:spLocks noChangeArrowheads="1"/>
          </p:cNvSpPr>
          <p:nvPr/>
        </p:nvSpPr>
        <p:spPr bwMode="auto">
          <a:xfrm>
            <a:off x="6372225" y="919163"/>
            <a:ext cx="819150" cy="204787"/>
          </a:xfrm>
          <a:custGeom>
            <a:avLst/>
            <a:gdLst>
              <a:gd name="T0" fmla="*/ 2147483646 w 1292"/>
              <a:gd name="T1" fmla="*/ 2147483646 h 323"/>
              <a:gd name="T2" fmla="*/ 2147483646 w 1292"/>
              <a:gd name="T3" fmla="*/ 2147483646 h 323"/>
              <a:gd name="T4" fmla="*/ 2147483646 w 1292"/>
              <a:gd name="T5" fmla="*/ 2147483646 h 323"/>
              <a:gd name="T6" fmla="*/ 2147483646 w 1292"/>
              <a:gd name="T7" fmla="*/ 2147483646 h 323"/>
              <a:gd name="T8" fmla="*/ 2147483646 w 1292"/>
              <a:gd name="T9" fmla="*/ 2147483646 h 323"/>
              <a:gd name="T10" fmla="*/ 2147483646 w 1292"/>
              <a:gd name="T11" fmla="*/ 2147483646 h 323"/>
              <a:gd name="T12" fmla="*/ 2147483646 w 1292"/>
              <a:gd name="T13" fmla="*/ 2147483646 h 323"/>
              <a:gd name="T14" fmla="*/ 2147483646 w 1292"/>
              <a:gd name="T15" fmla="*/ 2147483646 h 323"/>
              <a:gd name="T16" fmla="*/ 2147483646 w 1292"/>
              <a:gd name="T17" fmla="*/ 2147483646 h 323"/>
              <a:gd name="T18" fmla="*/ 2147483646 w 1292"/>
              <a:gd name="T19" fmla="*/ 2147483646 h 323"/>
              <a:gd name="T20" fmla="*/ 2147483646 w 1292"/>
              <a:gd name="T21" fmla="*/ 2147483646 h 323"/>
              <a:gd name="T22" fmla="*/ 2147483646 w 1292"/>
              <a:gd name="T23" fmla="*/ 2147483646 h 323"/>
              <a:gd name="T24" fmla="*/ 2147483646 w 1292"/>
              <a:gd name="T25" fmla="*/ 2147483646 h 323"/>
              <a:gd name="T26" fmla="*/ 2147483646 w 1292"/>
              <a:gd name="T27" fmla="*/ 2147483646 h 323"/>
              <a:gd name="T28" fmla="*/ 2147483646 w 1292"/>
              <a:gd name="T29" fmla="*/ 2147483646 h 323"/>
              <a:gd name="T30" fmla="*/ 2147483646 w 1292"/>
              <a:gd name="T31" fmla="*/ 2147483646 h 323"/>
              <a:gd name="T32" fmla="*/ 2147483646 w 1292"/>
              <a:gd name="T33" fmla="*/ 2147483646 h 323"/>
              <a:gd name="T34" fmla="*/ 2147483646 w 1292"/>
              <a:gd name="T35" fmla="*/ 2147483646 h 323"/>
              <a:gd name="T36" fmla="*/ 2147483646 w 1292"/>
              <a:gd name="T37" fmla="*/ 2147483646 h 323"/>
              <a:gd name="T38" fmla="*/ 2147483646 w 1292"/>
              <a:gd name="T39" fmla="*/ 2147483646 h 323"/>
              <a:gd name="T40" fmla="*/ 2147483646 w 1292"/>
              <a:gd name="T41" fmla="*/ 2147483646 h 323"/>
              <a:gd name="T42" fmla="*/ 2147483646 w 1292"/>
              <a:gd name="T43" fmla="*/ 2147483646 h 323"/>
              <a:gd name="T44" fmla="*/ 2147483646 w 1292"/>
              <a:gd name="T45" fmla="*/ 2147483646 h 323"/>
              <a:gd name="T46" fmla="*/ 2147483646 w 1292"/>
              <a:gd name="T47" fmla="*/ 2147483646 h 323"/>
              <a:gd name="T48" fmla="*/ 2147483646 w 1292"/>
              <a:gd name="T49" fmla="*/ 2147483646 h 323"/>
              <a:gd name="T50" fmla="*/ 2147483646 w 1292"/>
              <a:gd name="T51" fmla="*/ 2147483646 h 323"/>
              <a:gd name="T52" fmla="*/ 2147483646 w 1292"/>
              <a:gd name="T53" fmla="*/ 2147483646 h 323"/>
              <a:gd name="T54" fmla="*/ 2147483646 w 1292"/>
              <a:gd name="T55" fmla="*/ 2147483646 h 323"/>
              <a:gd name="T56" fmla="*/ 2147483646 w 1292"/>
              <a:gd name="T57" fmla="*/ 2147483646 h 323"/>
              <a:gd name="T58" fmla="*/ 2147483646 w 1292"/>
              <a:gd name="T59" fmla="*/ 2147483646 h 323"/>
              <a:gd name="T60" fmla="*/ 2147483646 w 1292"/>
              <a:gd name="T61" fmla="*/ 2147483646 h 323"/>
              <a:gd name="T62" fmla="*/ 2147483646 w 1292"/>
              <a:gd name="T63" fmla="*/ 2147483646 h 323"/>
              <a:gd name="T64" fmla="*/ 2147483646 w 1292"/>
              <a:gd name="T65" fmla="*/ 2147483646 h 323"/>
              <a:gd name="T66" fmla="*/ 2147483646 w 1292"/>
              <a:gd name="T67" fmla="*/ 2147483646 h 323"/>
              <a:gd name="T68" fmla="*/ 2147483646 w 1292"/>
              <a:gd name="T69" fmla="*/ 2147483646 h 323"/>
              <a:gd name="T70" fmla="*/ 2147483646 w 1292"/>
              <a:gd name="T71" fmla="*/ 2147483646 h 323"/>
              <a:gd name="T72" fmla="*/ 2147483646 w 1292"/>
              <a:gd name="T73" fmla="*/ 2147483646 h 323"/>
              <a:gd name="T74" fmla="*/ 2147483646 w 1292"/>
              <a:gd name="T75" fmla="*/ 2147483646 h 323"/>
              <a:gd name="T76" fmla="*/ 2147483646 w 1292"/>
              <a:gd name="T77" fmla="*/ 2147483646 h 323"/>
              <a:gd name="T78" fmla="*/ 2147483646 w 1292"/>
              <a:gd name="T79" fmla="*/ 2147483646 h 323"/>
              <a:gd name="T80" fmla="*/ 2147483646 w 1292"/>
              <a:gd name="T81" fmla="*/ 2147483646 h 323"/>
              <a:gd name="T82" fmla="*/ 2147483646 w 1292"/>
              <a:gd name="T83" fmla="*/ 2147483646 h 323"/>
              <a:gd name="T84" fmla="*/ 2147483646 w 1292"/>
              <a:gd name="T85" fmla="*/ 2147483646 h 323"/>
              <a:gd name="T86" fmla="*/ 2147483646 w 1292"/>
              <a:gd name="T87" fmla="*/ 2147483646 h 323"/>
              <a:gd name="T88" fmla="*/ 2147483646 w 1292"/>
              <a:gd name="T89" fmla="*/ 2147483646 h 323"/>
              <a:gd name="T90" fmla="*/ 2147483646 w 1292"/>
              <a:gd name="T91" fmla="*/ 2147483646 h 323"/>
              <a:gd name="T92" fmla="*/ 2147483646 w 1292"/>
              <a:gd name="T93" fmla="*/ 2147483646 h 323"/>
              <a:gd name="T94" fmla="*/ 2147483646 w 1292"/>
              <a:gd name="T95" fmla="*/ 2147483646 h 323"/>
              <a:gd name="T96" fmla="*/ 2147483646 w 1292"/>
              <a:gd name="T97" fmla="*/ 2147483646 h 323"/>
              <a:gd name="T98" fmla="*/ 2147483646 w 1292"/>
              <a:gd name="T99" fmla="*/ 2147483646 h 323"/>
              <a:gd name="T100" fmla="*/ 2147483646 w 1292"/>
              <a:gd name="T101" fmla="*/ 2147483646 h 323"/>
              <a:gd name="T102" fmla="*/ 2147483646 w 1292"/>
              <a:gd name="T103" fmla="*/ 2147483646 h 32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92"/>
              <a:gd name="T157" fmla="*/ 0 h 323"/>
              <a:gd name="T158" fmla="*/ 1292 w 1292"/>
              <a:gd name="T159" fmla="*/ 323 h 32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92" h="323">
                <a:moveTo>
                  <a:pt x="2" y="273"/>
                </a:moveTo>
                <a:lnTo>
                  <a:pt x="0" y="271"/>
                </a:lnTo>
                <a:lnTo>
                  <a:pt x="2" y="268"/>
                </a:lnTo>
                <a:lnTo>
                  <a:pt x="2" y="266"/>
                </a:lnTo>
                <a:lnTo>
                  <a:pt x="7" y="264"/>
                </a:lnTo>
                <a:lnTo>
                  <a:pt x="9" y="259"/>
                </a:lnTo>
                <a:lnTo>
                  <a:pt x="16" y="257"/>
                </a:lnTo>
                <a:lnTo>
                  <a:pt x="21" y="254"/>
                </a:lnTo>
                <a:lnTo>
                  <a:pt x="28" y="249"/>
                </a:lnTo>
                <a:lnTo>
                  <a:pt x="38" y="247"/>
                </a:lnTo>
                <a:lnTo>
                  <a:pt x="47" y="242"/>
                </a:lnTo>
                <a:lnTo>
                  <a:pt x="59" y="240"/>
                </a:lnTo>
                <a:lnTo>
                  <a:pt x="71" y="235"/>
                </a:lnTo>
                <a:lnTo>
                  <a:pt x="83" y="230"/>
                </a:lnTo>
                <a:lnTo>
                  <a:pt x="97" y="226"/>
                </a:lnTo>
                <a:lnTo>
                  <a:pt x="114" y="221"/>
                </a:lnTo>
                <a:lnTo>
                  <a:pt x="131" y="216"/>
                </a:lnTo>
                <a:lnTo>
                  <a:pt x="147" y="211"/>
                </a:lnTo>
                <a:lnTo>
                  <a:pt x="167" y="207"/>
                </a:lnTo>
                <a:lnTo>
                  <a:pt x="186" y="202"/>
                </a:lnTo>
                <a:lnTo>
                  <a:pt x="207" y="195"/>
                </a:lnTo>
                <a:lnTo>
                  <a:pt x="229" y="190"/>
                </a:lnTo>
                <a:lnTo>
                  <a:pt x="252" y="183"/>
                </a:lnTo>
                <a:lnTo>
                  <a:pt x="279" y="178"/>
                </a:lnTo>
                <a:lnTo>
                  <a:pt x="302" y="171"/>
                </a:lnTo>
                <a:lnTo>
                  <a:pt x="329" y="164"/>
                </a:lnTo>
                <a:lnTo>
                  <a:pt x="357" y="157"/>
                </a:lnTo>
                <a:lnTo>
                  <a:pt x="386" y="152"/>
                </a:lnTo>
                <a:lnTo>
                  <a:pt x="417" y="142"/>
                </a:lnTo>
                <a:lnTo>
                  <a:pt x="448" y="135"/>
                </a:lnTo>
                <a:lnTo>
                  <a:pt x="481" y="128"/>
                </a:lnTo>
                <a:lnTo>
                  <a:pt x="515" y="121"/>
                </a:lnTo>
                <a:lnTo>
                  <a:pt x="548" y="112"/>
                </a:lnTo>
                <a:lnTo>
                  <a:pt x="584" y="104"/>
                </a:lnTo>
                <a:lnTo>
                  <a:pt x="617" y="97"/>
                </a:lnTo>
                <a:lnTo>
                  <a:pt x="650" y="93"/>
                </a:lnTo>
                <a:lnTo>
                  <a:pt x="681" y="85"/>
                </a:lnTo>
                <a:lnTo>
                  <a:pt x="712" y="81"/>
                </a:lnTo>
                <a:lnTo>
                  <a:pt x="741" y="73"/>
                </a:lnTo>
                <a:lnTo>
                  <a:pt x="770" y="69"/>
                </a:lnTo>
                <a:lnTo>
                  <a:pt x="798" y="62"/>
                </a:lnTo>
                <a:lnTo>
                  <a:pt x="825" y="57"/>
                </a:lnTo>
                <a:lnTo>
                  <a:pt x="848" y="52"/>
                </a:lnTo>
                <a:lnTo>
                  <a:pt x="872" y="47"/>
                </a:lnTo>
                <a:lnTo>
                  <a:pt x="896" y="43"/>
                </a:lnTo>
                <a:lnTo>
                  <a:pt x="918" y="40"/>
                </a:lnTo>
                <a:lnTo>
                  <a:pt x="939" y="35"/>
                </a:lnTo>
                <a:lnTo>
                  <a:pt x="960" y="31"/>
                </a:lnTo>
                <a:lnTo>
                  <a:pt x="979" y="28"/>
                </a:lnTo>
                <a:lnTo>
                  <a:pt x="996" y="24"/>
                </a:lnTo>
                <a:lnTo>
                  <a:pt x="1013" y="21"/>
                </a:lnTo>
                <a:lnTo>
                  <a:pt x="1030" y="19"/>
                </a:lnTo>
                <a:lnTo>
                  <a:pt x="1044" y="16"/>
                </a:lnTo>
                <a:lnTo>
                  <a:pt x="1058" y="14"/>
                </a:lnTo>
                <a:lnTo>
                  <a:pt x="1070" y="12"/>
                </a:lnTo>
                <a:lnTo>
                  <a:pt x="1082" y="9"/>
                </a:lnTo>
                <a:lnTo>
                  <a:pt x="1094" y="7"/>
                </a:lnTo>
                <a:lnTo>
                  <a:pt x="1103" y="7"/>
                </a:lnTo>
                <a:lnTo>
                  <a:pt x="1111" y="5"/>
                </a:lnTo>
                <a:lnTo>
                  <a:pt x="1120" y="2"/>
                </a:lnTo>
                <a:lnTo>
                  <a:pt x="1125" y="2"/>
                </a:lnTo>
                <a:lnTo>
                  <a:pt x="1132" y="2"/>
                </a:lnTo>
                <a:lnTo>
                  <a:pt x="1137" y="2"/>
                </a:lnTo>
                <a:lnTo>
                  <a:pt x="1139" y="0"/>
                </a:lnTo>
                <a:lnTo>
                  <a:pt x="1142" y="0"/>
                </a:lnTo>
                <a:lnTo>
                  <a:pt x="1149" y="2"/>
                </a:lnTo>
                <a:lnTo>
                  <a:pt x="1156" y="2"/>
                </a:lnTo>
                <a:lnTo>
                  <a:pt x="1165" y="5"/>
                </a:lnTo>
                <a:lnTo>
                  <a:pt x="1175" y="9"/>
                </a:lnTo>
                <a:lnTo>
                  <a:pt x="1187" y="12"/>
                </a:lnTo>
                <a:lnTo>
                  <a:pt x="1201" y="16"/>
                </a:lnTo>
                <a:lnTo>
                  <a:pt x="1218" y="21"/>
                </a:lnTo>
                <a:lnTo>
                  <a:pt x="1235" y="26"/>
                </a:lnTo>
                <a:lnTo>
                  <a:pt x="1247" y="35"/>
                </a:lnTo>
                <a:lnTo>
                  <a:pt x="1256" y="45"/>
                </a:lnTo>
                <a:lnTo>
                  <a:pt x="1268" y="54"/>
                </a:lnTo>
                <a:lnTo>
                  <a:pt x="1275" y="64"/>
                </a:lnTo>
                <a:lnTo>
                  <a:pt x="1282" y="71"/>
                </a:lnTo>
                <a:lnTo>
                  <a:pt x="1287" y="81"/>
                </a:lnTo>
                <a:lnTo>
                  <a:pt x="1289" y="90"/>
                </a:lnTo>
                <a:lnTo>
                  <a:pt x="1292" y="100"/>
                </a:lnTo>
                <a:lnTo>
                  <a:pt x="1289" y="102"/>
                </a:lnTo>
                <a:lnTo>
                  <a:pt x="1289" y="104"/>
                </a:lnTo>
                <a:lnTo>
                  <a:pt x="1287" y="107"/>
                </a:lnTo>
                <a:lnTo>
                  <a:pt x="1285" y="109"/>
                </a:lnTo>
                <a:lnTo>
                  <a:pt x="1282" y="112"/>
                </a:lnTo>
                <a:lnTo>
                  <a:pt x="1278" y="114"/>
                </a:lnTo>
                <a:lnTo>
                  <a:pt x="1273" y="119"/>
                </a:lnTo>
                <a:lnTo>
                  <a:pt x="1268" y="121"/>
                </a:lnTo>
                <a:lnTo>
                  <a:pt x="1261" y="123"/>
                </a:lnTo>
                <a:lnTo>
                  <a:pt x="1254" y="126"/>
                </a:lnTo>
                <a:lnTo>
                  <a:pt x="1247" y="128"/>
                </a:lnTo>
                <a:lnTo>
                  <a:pt x="1239" y="133"/>
                </a:lnTo>
                <a:lnTo>
                  <a:pt x="1230" y="135"/>
                </a:lnTo>
                <a:lnTo>
                  <a:pt x="1220" y="138"/>
                </a:lnTo>
                <a:lnTo>
                  <a:pt x="1208" y="142"/>
                </a:lnTo>
                <a:lnTo>
                  <a:pt x="1199" y="145"/>
                </a:lnTo>
                <a:lnTo>
                  <a:pt x="1187" y="147"/>
                </a:lnTo>
                <a:lnTo>
                  <a:pt x="1173" y="152"/>
                </a:lnTo>
                <a:lnTo>
                  <a:pt x="1161" y="154"/>
                </a:lnTo>
                <a:lnTo>
                  <a:pt x="1146" y="157"/>
                </a:lnTo>
                <a:lnTo>
                  <a:pt x="1132" y="161"/>
                </a:lnTo>
                <a:lnTo>
                  <a:pt x="1115" y="164"/>
                </a:lnTo>
                <a:lnTo>
                  <a:pt x="1101" y="169"/>
                </a:lnTo>
                <a:lnTo>
                  <a:pt x="1084" y="171"/>
                </a:lnTo>
                <a:lnTo>
                  <a:pt x="1065" y="176"/>
                </a:lnTo>
                <a:lnTo>
                  <a:pt x="1049" y="178"/>
                </a:lnTo>
                <a:lnTo>
                  <a:pt x="1030" y="180"/>
                </a:lnTo>
                <a:lnTo>
                  <a:pt x="1010" y="185"/>
                </a:lnTo>
                <a:lnTo>
                  <a:pt x="989" y="188"/>
                </a:lnTo>
                <a:lnTo>
                  <a:pt x="970" y="192"/>
                </a:lnTo>
                <a:lnTo>
                  <a:pt x="949" y="195"/>
                </a:lnTo>
                <a:lnTo>
                  <a:pt x="925" y="200"/>
                </a:lnTo>
                <a:lnTo>
                  <a:pt x="882" y="207"/>
                </a:lnTo>
                <a:lnTo>
                  <a:pt x="839" y="214"/>
                </a:lnTo>
                <a:lnTo>
                  <a:pt x="798" y="221"/>
                </a:lnTo>
                <a:lnTo>
                  <a:pt x="760" y="228"/>
                </a:lnTo>
                <a:lnTo>
                  <a:pt x="722" y="233"/>
                </a:lnTo>
                <a:lnTo>
                  <a:pt x="686" y="240"/>
                </a:lnTo>
                <a:lnTo>
                  <a:pt x="650" y="247"/>
                </a:lnTo>
                <a:lnTo>
                  <a:pt x="619" y="252"/>
                </a:lnTo>
                <a:lnTo>
                  <a:pt x="589" y="257"/>
                </a:lnTo>
                <a:lnTo>
                  <a:pt x="560" y="264"/>
                </a:lnTo>
                <a:lnTo>
                  <a:pt x="531" y="268"/>
                </a:lnTo>
                <a:lnTo>
                  <a:pt x="507" y="273"/>
                </a:lnTo>
                <a:lnTo>
                  <a:pt x="484" y="276"/>
                </a:lnTo>
                <a:lnTo>
                  <a:pt x="462" y="280"/>
                </a:lnTo>
                <a:lnTo>
                  <a:pt x="441" y="283"/>
                </a:lnTo>
                <a:lnTo>
                  <a:pt x="424" y="285"/>
                </a:lnTo>
                <a:lnTo>
                  <a:pt x="405" y="290"/>
                </a:lnTo>
                <a:lnTo>
                  <a:pt x="386" y="295"/>
                </a:lnTo>
                <a:lnTo>
                  <a:pt x="369" y="299"/>
                </a:lnTo>
                <a:lnTo>
                  <a:pt x="352" y="302"/>
                </a:lnTo>
                <a:lnTo>
                  <a:pt x="338" y="307"/>
                </a:lnTo>
                <a:lnTo>
                  <a:pt x="321" y="309"/>
                </a:lnTo>
                <a:lnTo>
                  <a:pt x="307" y="311"/>
                </a:lnTo>
                <a:lnTo>
                  <a:pt x="295" y="314"/>
                </a:lnTo>
                <a:lnTo>
                  <a:pt x="283" y="316"/>
                </a:lnTo>
                <a:lnTo>
                  <a:pt x="271" y="318"/>
                </a:lnTo>
                <a:lnTo>
                  <a:pt x="259" y="321"/>
                </a:lnTo>
                <a:lnTo>
                  <a:pt x="250" y="321"/>
                </a:lnTo>
                <a:lnTo>
                  <a:pt x="240" y="321"/>
                </a:lnTo>
                <a:lnTo>
                  <a:pt x="233" y="323"/>
                </a:lnTo>
                <a:lnTo>
                  <a:pt x="224" y="323"/>
                </a:lnTo>
                <a:lnTo>
                  <a:pt x="219" y="323"/>
                </a:lnTo>
                <a:lnTo>
                  <a:pt x="183" y="323"/>
                </a:lnTo>
                <a:lnTo>
                  <a:pt x="167" y="323"/>
                </a:lnTo>
                <a:lnTo>
                  <a:pt x="150" y="321"/>
                </a:lnTo>
                <a:lnTo>
                  <a:pt x="136" y="321"/>
                </a:lnTo>
                <a:lnTo>
                  <a:pt x="121" y="318"/>
                </a:lnTo>
                <a:lnTo>
                  <a:pt x="107" y="316"/>
                </a:lnTo>
                <a:lnTo>
                  <a:pt x="93" y="311"/>
                </a:lnTo>
                <a:lnTo>
                  <a:pt x="66" y="302"/>
                </a:lnTo>
                <a:lnTo>
                  <a:pt x="43" y="292"/>
                </a:lnTo>
                <a:lnTo>
                  <a:pt x="31" y="288"/>
                </a:lnTo>
                <a:lnTo>
                  <a:pt x="21" y="283"/>
                </a:lnTo>
                <a:lnTo>
                  <a:pt x="9" y="278"/>
                </a:lnTo>
                <a:lnTo>
                  <a:pt x="2" y="27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8" name="Freeform 32"/>
          <p:cNvSpPr>
            <a:spLocks noChangeArrowheads="1"/>
          </p:cNvSpPr>
          <p:nvPr/>
        </p:nvSpPr>
        <p:spPr bwMode="auto">
          <a:xfrm>
            <a:off x="6843713" y="998538"/>
            <a:ext cx="136525" cy="590550"/>
          </a:xfrm>
          <a:custGeom>
            <a:avLst/>
            <a:gdLst>
              <a:gd name="T0" fmla="*/ 0 w 215"/>
              <a:gd name="T1" fmla="*/ 2147483646 h 930"/>
              <a:gd name="T2" fmla="*/ 2147483646 w 215"/>
              <a:gd name="T3" fmla="*/ 2147483646 h 930"/>
              <a:gd name="T4" fmla="*/ 2147483646 w 215"/>
              <a:gd name="T5" fmla="*/ 2147483646 h 930"/>
              <a:gd name="T6" fmla="*/ 2147483646 w 215"/>
              <a:gd name="T7" fmla="*/ 2147483646 h 930"/>
              <a:gd name="T8" fmla="*/ 2147483646 w 215"/>
              <a:gd name="T9" fmla="*/ 2147483646 h 930"/>
              <a:gd name="T10" fmla="*/ 2147483646 w 215"/>
              <a:gd name="T11" fmla="*/ 2147483646 h 930"/>
              <a:gd name="T12" fmla="*/ 2147483646 w 215"/>
              <a:gd name="T13" fmla="*/ 2147483646 h 930"/>
              <a:gd name="T14" fmla="*/ 2147483646 w 215"/>
              <a:gd name="T15" fmla="*/ 2147483646 h 930"/>
              <a:gd name="T16" fmla="*/ 2147483646 w 215"/>
              <a:gd name="T17" fmla="*/ 2147483646 h 930"/>
              <a:gd name="T18" fmla="*/ 2147483646 w 215"/>
              <a:gd name="T19" fmla="*/ 2147483646 h 930"/>
              <a:gd name="T20" fmla="*/ 2147483646 w 215"/>
              <a:gd name="T21" fmla="*/ 2147483646 h 930"/>
              <a:gd name="T22" fmla="*/ 2147483646 w 215"/>
              <a:gd name="T23" fmla="*/ 2147483646 h 930"/>
              <a:gd name="T24" fmla="*/ 2147483646 w 215"/>
              <a:gd name="T25" fmla="*/ 2147483646 h 930"/>
              <a:gd name="T26" fmla="*/ 2147483646 w 215"/>
              <a:gd name="T27" fmla="*/ 2147483646 h 930"/>
              <a:gd name="T28" fmla="*/ 2147483646 w 215"/>
              <a:gd name="T29" fmla="*/ 2147483646 h 930"/>
              <a:gd name="T30" fmla="*/ 2147483646 w 215"/>
              <a:gd name="T31" fmla="*/ 2147483646 h 930"/>
              <a:gd name="T32" fmla="*/ 2147483646 w 215"/>
              <a:gd name="T33" fmla="*/ 2147483646 h 930"/>
              <a:gd name="T34" fmla="*/ 2147483646 w 215"/>
              <a:gd name="T35" fmla="*/ 2147483646 h 930"/>
              <a:gd name="T36" fmla="*/ 2147483646 w 215"/>
              <a:gd name="T37" fmla="*/ 2147483646 h 930"/>
              <a:gd name="T38" fmla="*/ 2147483646 w 215"/>
              <a:gd name="T39" fmla="*/ 2147483646 h 930"/>
              <a:gd name="T40" fmla="*/ 2147483646 w 215"/>
              <a:gd name="T41" fmla="*/ 2147483646 h 930"/>
              <a:gd name="T42" fmla="*/ 2147483646 w 215"/>
              <a:gd name="T43" fmla="*/ 2147483646 h 930"/>
              <a:gd name="T44" fmla="*/ 2147483646 w 215"/>
              <a:gd name="T45" fmla="*/ 2147483646 h 930"/>
              <a:gd name="T46" fmla="*/ 2147483646 w 215"/>
              <a:gd name="T47" fmla="*/ 2147483646 h 930"/>
              <a:gd name="T48" fmla="*/ 2147483646 w 215"/>
              <a:gd name="T49" fmla="*/ 2147483646 h 930"/>
              <a:gd name="T50" fmla="*/ 2147483646 w 215"/>
              <a:gd name="T51" fmla="*/ 2147483646 h 930"/>
              <a:gd name="T52" fmla="*/ 2147483646 w 215"/>
              <a:gd name="T53" fmla="*/ 2147483646 h 930"/>
              <a:gd name="T54" fmla="*/ 2147483646 w 215"/>
              <a:gd name="T55" fmla="*/ 2147483646 h 930"/>
              <a:gd name="T56" fmla="*/ 2147483646 w 215"/>
              <a:gd name="T57" fmla="*/ 2147483646 h 930"/>
              <a:gd name="T58" fmla="*/ 2147483646 w 215"/>
              <a:gd name="T59" fmla="*/ 2147483646 h 930"/>
              <a:gd name="T60" fmla="*/ 2147483646 w 215"/>
              <a:gd name="T61" fmla="*/ 2147483646 h 930"/>
              <a:gd name="T62" fmla="*/ 2147483646 w 215"/>
              <a:gd name="T63" fmla="*/ 2147483646 h 930"/>
              <a:gd name="T64" fmla="*/ 2147483646 w 215"/>
              <a:gd name="T65" fmla="*/ 2147483646 h 930"/>
              <a:gd name="T66" fmla="*/ 2147483646 w 215"/>
              <a:gd name="T67" fmla="*/ 2147483646 h 930"/>
              <a:gd name="T68" fmla="*/ 2147483646 w 215"/>
              <a:gd name="T69" fmla="*/ 2147483646 h 930"/>
              <a:gd name="T70" fmla="*/ 2147483646 w 215"/>
              <a:gd name="T71" fmla="*/ 2147483646 h 930"/>
              <a:gd name="T72" fmla="*/ 2147483646 w 215"/>
              <a:gd name="T73" fmla="*/ 2147483646 h 930"/>
              <a:gd name="T74" fmla="*/ 2147483646 w 215"/>
              <a:gd name="T75" fmla="*/ 2147483646 h 930"/>
              <a:gd name="T76" fmla="*/ 2147483646 w 215"/>
              <a:gd name="T77" fmla="*/ 2147483646 h 930"/>
              <a:gd name="T78" fmla="*/ 2147483646 w 215"/>
              <a:gd name="T79" fmla="*/ 2147483646 h 9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15"/>
              <a:gd name="T121" fmla="*/ 0 h 930"/>
              <a:gd name="T122" fmla="*/ 215 w 215"/>
              <a:gd name="T123" fmla="*/ 930 h 93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15" h="930">
                <a:moveTo>
                  <a:pt x="91" y="930"/>
                </a:moveTo>
                <a:lnTo>
                  <a:pt x="0" y="930"/>
                </a:lnTo>
                <a:lnTo>
                  <a:pt x="5" y="901"/>
                </a:lnTo>
                <a:lnTo>
                  <a:pt x="10" y="870"/>
                </a:lnTo>
                <a:lnTo>
                  <a:pt x="17" y="839"/>
                </a:lnTo>
                <a:lnTo>
                  <a:pt x="22" y="806"/>
                </a:lnTo>
                <a:lnTo>
                  <a:pt x="29" y="773"/>
                </a:lnTo>
                <a:lnTo>
                  <a:pt x="36" y="735"/>
                </a:lnTo>
                <a:lnTo>
                  <a:pt x="41" y="697"/>
                </a:lnTo>
                <a:lnTo>
                  <a:pt x="46" y="656"/>
                </a:lnTo>
                <a:lnTo>
                  <a:pt x="48" y="635"/>
                </a:lnTo>
                <a:lnTo>
                  <a:pt x="48" y="623"/>
                </a:lnTo>
                <a:lnTo>
                  <a:pt x="51" y="609"/>
                </a:lnTo>
                <a:lnTo>
                  <a:pt x="51" y="597"/>
                </a:lnTo>
                <a:lnTo>
                  <a:pt x="51" y="582"/>
                </a:lnTo>
                <a:lnTo>
                  <a:pt x="51" y="568"/>
                </a:lnTo>
                <a:lnTo>
                  <a:pt x="53" y="554"/>
                </a:lnTo>
                <a:lnTo>
                  <a:pt x="53" y="537"/>
                </a:lnTo>
                <a:lnTo>
                  <a:pt x="53" y="521"/>
                </a:lnTo>
                <a:lnTo>
                  <a:pt x="53" y="504"/>
                </a:lnTo>
                <a:lnTo>
                  <a:pt x="55" y="487"/>
                </a:lnTo>
                <a:lnTo>
                  <a:pt x="55" y="468"/>
                </a:lnTo>
                <a:lnTo>
                  <a:pt x="55" y="452"/>
                </a:lnTo>
                <a:lnTo>
                  <a:pt x="55" y="430"/>
                </a:lnTo>
                <a:lnTo>
                  <a:pt x="55" y="411"/>
                </a:lnTo>
                <a:lnTo>
                  <a:pt x="55" y="390"/>
                </a:lnTo>
                <a:lnTo>
                  <a:pt x="55" y="368"/>
                </a:lnTo>
                <a:lnTo>
                  <a:pt x="55" y="347"/>
                </a:lnTo>
                <a:lnTo>
                  <a:pt x="55" y="326"/>
                </a:lnTo>
                <a:lnTo>
                  <a:pt x="58" y="302"/>
                </a:lnTo>
                <a:lnTo>
                  <a:pt x="58" y="278"/>
                </a:lnTo>
                <a:lnTo>
                  <a:pt x="58" y="252"/>
                </a:lnTo>
                <a:lnTo>
                  <a:pt x="58" y="228"/>
                </a:lnTo>
                <a:lnTo>
                  <a:pt x="58" y="202"/>
                </a:lnTo>
                <a:lnTo>
                  <a:pt x="58" y="173"/>
                </a:lnTo>
                <a:lnTo>
                  <a:pt x="58" y="147"/>
                </a:lnTo>
                <a:lnTo>
                  <a:pt x="58" y="119"/>
                </a:lnTo>
                <a:lnTo>
                  <a:pt x="58" y="90"/>
                </a:lnTo>
                <a:lnTo>
                  <a:pt x="58" y="59"/>
                </a:lnTo>
                <a:lnTo>
                  <a:pt x="58" y="31"/>
                </a:lnTo>
                <a:lnTo>
                  <a:pt x="58" y="0"/>
                </a:lnTo>
                <a:lnTo>
                  <a:pt x="77" y="12"/>
                </a:lnTo>
                <a:lnTo>
                  <a:pt x="98" y="26"/>
                </a:lnTo>
                <a:lnTo>
                  <a:pt x="117" y="40"/>
                </a:lnTo>
                <a:lnTo>
                  <a:pt x="134" y="54"/>
                </a:lnTo>
                <a:lnTo>
                  <a:pt x="151" y="69"/>
                </a:lnTo>
                <a:lnTo>
                  <a:pt x="167" y="83"/>
                </a:lnTo>
                <a:lnTo>
                  <a:pt x="182" y="97"/>
                </a:lnTo>
                <a:lnTo>
                  <a:pt x="194" y="109"/>
                </a:lnTo>
                <a:lnTo>
                  <a:pt x="201" y="119"/>
                </a:lnTo>
                <a:lnTo>
                  <a:pt x="206" y="128"/>
                </a:lnTo>
                <a:lnTo>
                  <a:pt x="208" y="140"/>
                </a:lnTo>
                <a:lnTo>
                  <a:pt x="210" y="154"/>
                </a:lnTo>
                <a:lnTo>
                  <a:pt x="213" y="171"/>
                </a:lnTo>
                <a:lnTo>
                  <a:pt x="215" y="190"/>
                </a:lnTo>
                <a:lnTo>
                  <a:pt x="215" y="209"/>
                </a:lnTo>
                <a:lnTo>
                  <a:pt x="213" y="230"/>
                </a:lnTo>
                <a:lnTo>
                  <a:pt x="213" y="257"/>
                </a:lnTo>
                <a:lnTo>
                  <a:pt x="210" y="283"/>
                </a:lnTo>
                <a:lnTo>
                  <a:pt x="208" y="311"/>
                </a:lnTo>
                <a:lnTo>
                  <a:pt x="203" y="340"/>
                </a:lnTo>
                <a:lnTo>
                  <a:pt x="198" y="373"/>
                </a:lnTo>
                <a:lnTo>
                  <a:pt x="194" y="406"/>
                </a:lnTo>
                <a:lnTo>
                  <a:pt x="189" y="445"/>
                </a:lnTo>
                <a:lnTo>
                  <a:pt x="182" y="483"/>
                </a:lnTo>
                <a:lnTo>
                  <a:pt x="177" y="521"/>
                </a:lnTo>
                <a:lnTo>
                  <a:pt x="170" y="559"/>
                </a:lnTo>
                <a:lnTo>
                  <a:pt x="163" y="594"/>
                </a:lnTo>
                <a:lnTo>
                  <a:pt x="158" y="630"/>
                </a:lnTo>
                <a:lnTo>
                  <a:pt x="151" y="663"/>
                </a:lnTo>
                <a:lnTo>
                  <a:pt x="146" y="694"/>
                </a:lnTo>
                <a:lnTo>
                  <a:pt x="139" y="723"/>
                </a:lnTo>
                <a:lnTo>
                  <a:pt x="134" y="754"/>
                </a:lnTo>
                <a:lnTo>
                  <a:pt x="127" y="780"/>
                </a:lnTo>
                <a:lnTo>
                  <a:pt x="122" y="806"/>
                </a:lnTo>
                <a:lnTo>
                  <a:pt x="115" y="830"/>
                </a:lnTo>
                <a:lnTo>
                  <a:pt x="110" y="854"/>
                </a:lnTo>
                <a:lnTo>
                  <a:pt x="105" y="875"/>
                </a:lnTo>
                <a:lnTo>
                  <a:pt x="101" y="894"/>
                </a:lnTo>
                <a:lnTo>
                  <a:pt x="96" y="913"/>
                </a:lnTo>
                <a:lnTo>
                  <a:pt x="91" y="93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0" name="Freeform 34"/>
          <p:cNvSpPr>
            <a:spLocks noChangeArrowheads="1"/>
          </p:cNvSpPr>
          <p:nvPr/>
        </p:nvSpPr>
        <p:spPr bwMode="auto">
          <a:xfrm>
            <a:off x="6478588" y="1735138"/>
            <a:ext cx="596900" cy="146050"/>
          </a:xfrm>
          <a:custGeom>
            <a:avLst/>
            <a:gdLst>
              <a:gd name="T0" fmla="*/ 2147483646 w 939"/>
              <a:gd name="T1" fmla="*/ 2147483646 h 231"/>
              <a:gd name="T2" fmla="*/ 2147483646 w 939"/>
              <a:gd name="T3" fmla="*/ 2147483646 h 231"/>
              <a:gd name="T4" fmla="*/ 2147483646 w 939"/>
              <a:gd name="T5" fmla="*/ 2147483646 h 231"/>
              <a:gd name="T6" fmla="*/ 2147483646 w 939"/>
              <a:gd name="T7" fmla="*/ 2147483646 h 231"/>
              <a:gd name="T8" fmla="*/ 2147483646 w 939"/>
              <a:gd name="T9" fmla="*/ 2147483646 h 231"/>
              <a:gd name="T10" fmla="*/ 2147483646 w 939"/>
              <a:gd name="T11" fmla="*/ 2147483646 h 231"/>
              <a:gd name="T12" fmla="*/ 2147483646 w 939"/>
              <a:gd name="T13" fmla="*/ 2147483646 h 231"/>
              <a:gd name="T14" fmla="*/ 2147483646 w 939"/>
              <a:gd name="T15" fmla="*/ 2147483646 h 231"/>
              <a:gd name="T16" fmla="*/ 2147483646 w 939"/>
              <a:gd name="T17" fmla="*/ 2147483646 h 231"/>
              <a:gd name="T18" fmla="*/ 2147483646 w 939"/>
              <a:gd name="T19" fmla="*/ 2147483646 h 231"/>
              <a:gd name="T20" fmla="*/ 2147483646 w 939"/>
              <a:gd name="T21" fmla="*/ 2147483646 h 231"/>
              <a:gd name="T22" fmla="*/ 2147483646 w 939"/>
              <a:gd name="T23" fmla="*/ 2147483646 h 231"/>
              <a:gd name="T24" fmla="*/ 2147483646 w 939"/>
              <a:gd name="T25" fmla="*/ 2147483646 h 231"/>
              <a:gd name="T26" fmla="*/ 2147483646 w 939"/>
              <a:gd name="T27" fmla="*/ 2147483646 h 231"/>
              <a:gd name="T28" fmla="*/ 2147483646 w 939"/>
              <a:gd name="T29" fmla="*/ 2147483646 h 231"/>
              <a:gd name="T30" fmla="*/ 2147483646 w 939"/>
              <a:gd name="T31" fmla="*/ 2147483646 h 231"/>
              <a:gd name="T32" fmla="*/ 2147483646 w 939"/>
              <a:gd name="T33" fmla="*/ 2147483646 h 231"/>
              <a:gd name="T34" fmla="*/ 2147483646 w 939"/>
              <a:gd name="T35" fmla="*/ 2147483646 h 231"/>
              <a:gd name="T36" fmla="*/ 2147483646 w 939"/>
              <a:gd name="T37" fmla="*/ 2147483646 h 231"/>
              <a:gd name="T38" fmla="*/ 2147483646 w 939"/>
              <a:gd name="T39" fmla="*/ 2147483646 h 231"/>
              <a:gd name="T40" fmla="*/ 2147483646 w 939"/>
              <a:gd name="T41" fmla="*/ 2147483646 h 231"/>
              <a:gd name="T42" fmla="*/ 2147483646 w 939"/>
              <a:gd name="T43" fmla="*/ 2147483646 h 231"/>
              <a:gd name="T44" fmla="*/ 2147483646 w 939"/>
              <a:gd name="T45" fmla="*/ 2147483646 h 231"/>
              <a:gd name="T46" fmla="*/ 2147483646 w 939"/>
              <a:gd name="T47" fmla="*/ 2147483646 h 231"/>
              <a:gd name="T48" fmla="*/ 0 w 939"/>
              <a:gd name="T49" fmla="*/ 2147483646 h 231"/>
              <a:gd name="T50" fmla="*/ 2147483646 w 939"/>
              <a:gd name="T51" fmla="*/ 2147483646 h 231"/>
              <a:gd name="T52" fmla="*/ 2147483646 w 939"/>
              <a:gd name="T53" fmla="*/ 2147483646 h 231"/>
              <a:gd name="T54" fmla="*/ 2147483646 w 939"/>
              <a:gd name="T55" fmla="*/ 2147483646 h 231"/>
              <a:gd name="T56" fmla="*/ 2147483646 w 939"/>
              <a:gd name="T57" fmla="*/ 2147483646 h 231"/>
              <a:gd name="T58" fmla="*/ 2147483646 w 939"/>
              <a:gd name="T59" fmla="*/ 2147483646 h 231"/>
              <a:gd name="T60" fmla="*/ 2147483646 w 939"/>
              <a:gd name="T61" fmla="*/ 2147483646 h 231"/>
              <a:gd name="T62" fmla="*/ 2147483646 w 939"/>
              <a:gd name="T63" fmla="*/ 2147483646 h 231"/>
              <a:gd name="T64" fmla="*/ 2147483646 w 939"/>
              <a:gd name="T65" fmla="*/ 2147483646 h 231"/>
              <a:gd name="T66" fmla="*/ 2147483646 w 939"/>
              <a:gd name="T67" fmla="*/ 2147483646 h 231"/>
              <a:gd name="T68" fmla="*/ 2147483646 w 939"/>
              <a:gd name="T69" fmla="*/ 2147483646 h 231"/>
              <a:gd name="T70" fmla="*/ 2147483646 w 939"/>
              <a:gd name="T71" fmla="*/ 2147483646 h 231"/>
              <a:gd name="T72" fmla="*/ 2147483646 w 939"/>
              <a:gd name="T73" fmla="*/ 2147483646 h 231"/>
              <a:gd name="T74" fmla="*/ 2147483646 w 939"/>
              <a:gd name="T75" fmla="*/ 2147483646 h 231"/>
              <a:gd name="T76" fmla="*/ 2147483646 w 939"/>
              <a:gd name="T77" fmla="*/ 2147483646 h 231"/>
              <a:gd name="T78" fmla="*/ 2147483646 w 939"/>
              <a:gd name="T79" fmla="*/ 2147483646 h 231"/>
              <a:gd name="T80" fmla="*/ 2147483646 w 939"/>
              <a:gd name="T81" fmla="*/ 0 h 231"/>
              <a:gd name="T82" fmla="*/ 2147483646 w 939"/>
              <a:gd name="T83" fmla="*/ 2147483646 h 231"/>
              <a:gd name="T84" fmla="*/ 2147483646 w 939"/>
              <a:gd name="T85" fmla="*/ 2147483646 h 23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39"/>
              <a:gd name="T130" fmla="*/ 0 h 231"/>
              <a:gd name="T131" fmla="*/ 939 w 939"/>
              <a:gd name="T132" fmla="*/ 231 h 23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39" h="231">
                <a:moveTo>
                  <a:pt x="882" y="31"/>
                </a:moveTo>
                <a:lnTo>
                  <a:pt x="894" y="40"/>
                </a:lnTo>
                <a:lnTo>
                  <a:pt x="906" y="50"/>
                </a:lnTo>
                <a:lnTo>
                  <a:pt x="915" y="59"/>
                </a:lnTo>
                <a:lnTo>
                  <a:pt x="923" y="67"/>
                </a:lnTo>
                <a:lnTo>
                  <a:pt x="930" y="76"/>
                </a:lnTo>
                <a:lnTo>
                  <a:pt x="934" y="83"/>
                </a:lnTo>
                <a:lnTo>
                  <a:pt x="939" y="88"/>
                </a:lnTo>
                <a:lnTo>
                  <a:pt x="939" y="93"/>
                </a:lnTo>
                <a:lnTo>
                  <a:pt x="939" y="95"/>
                </a:lnTo>
                <a:lnTo>
                  <a:pt x="937" y="97"/>
                </a:lnTo>
                <a:lnTo>
                  <a:pt x="937" y="100"/>
                </a:lnTo>
                <a:lnTo>
                  <a:pt x="934" y="102"/>
                </a:lnTo>
                <a:lnTo>
                  <a:pt x="930" y="105"/>
                </a:lnTo>
                <a:lnTo>
                  <a:pt x="927" y="107"/>
                </a:lnTo>
                <a:lnTo>
                  <a:pt x="923" y="109"/>
                </a:lnTo>
                <a:lnTo>
                  <a:pt x="918" y="112"/>
                </a:lnTo>
                <a:lnTo>
                  <a:pt x="913" y="114"/>
                </a:lnTo>
                <a:lnTo>
                  <a:pt x="906" y="117"/>
                </a:lnTo>
                <a:lnTo>
                  <a:pt x="899" y="119"/>
                </a:lnTo>
                <a:lnTo>
                  <a:pt x="892" y="121"/>
                </a:lnTo>
                <a:lnTo>
                  <a:pt x="884" y="124"/>
                </a:lnTo>
                <a:lnTo>
                  <a:pt x="875" y="128"/>
                </a:lnTo>
                <a:lnTo>
                  <a:pt x="865" y="131"/>
                </a:lnTo>
                <a:lnTo>
                  <a:pt x="856" y="133"/>
                </a:lnTo>
                <a:lnTo>
                  <a:pt x="844" y="136"/>
                </a:lnTo>
                <a:lnTo>
                  <a:pt x="832" y="138"/>
                </a:lnTo>
                <a:lnTo>
                  <a:pt x="820" y="140"/>
                </a:lnTo>
                <a:lnTo>
                  <a:pt x="808" y="143"/>
                </a:lnTo>
                <a:lnTo>
                  <a:pt x="794" y="145"/>
                </a:lnTo>
                <a:lnTo>
                  <a:pt x="782" y="150"/>
                </a:lnTo>
                <a:lnTo>
                  <a:pt x="768" y="152"/>
                </a:lnTo>
                <a:lnTo>
                  <a:pt x="751" y="155"/>
                </a:lnTo>
                <a:lnTo>
                  <a:pt x="737" y="157"/>
                </a:lnTo>
                <a:lnTo>
                  <a:pt x="720" y="162"/>
                </a:lnTo>
                <a:lnTo>
                  <a:pt x="703" y="164"/>
                </a:lnTo>
                <a:lnTo>
                  <a:pt x="684" y="166"/>
                </a:lnTo>
                <a:lnTo>
                  <a:pt x="667" y="171"/>
                </a:lnTo>
                <a:lnTo>
                  <a:pt x="648" y="174"/>
                </a:lnTo>
                <a:lnTo>
                  <a:pt x="629" y="178"/>
                </a:lnTo>
                <a:lnTo>
                  <a:pt x="608" y="181"/>
                </a:lnTo>
                <a:lnTo>
                  <a:pt x="567" y="188"/>
                </a:lnTo>
                <a:lnTo>
                  <a:pt x="529" y="195"/>
                </a:lnTo>
                <a:lnTo>
                  <a:pt x="493" y="200"/>
                </a:lnTo>
                <a:lnTo>
                  <a:pt x="458" y="205"/>
                </a:lnTo>
                <a:lnTo>
                  <a:pt x="422" y="209"/>
                </a:lnTo>
                <a:lnTo>
                  <a:pt x="389" y="214"/>
                </a:lnTo>
                <a:lnTo>
                  <a:pt x="358" y="216"/>
                </a:lnTo>
                <a:lnTo>
                  <a:pt x="329" y="219"/>
                </a:lnTo>
                <a:lnTo>
                  <a:pt x="300" y="224"/>
                </a:lnTo>
                <a:lnTo>
                  <a:pt x="274" y="226"/>
                </a:lnTo>
                <a:lnTo>
                  <a:pt x="250" y="226"/>
                </a:lnTo>
                <a:lnTo>
                  <a:pt x="226" y="228"/>
                </a:lnTo>
                <a:lnTo>
                  <a:pt x="205" y="228"/>
                </a:lnTo>
                <a:lnTo>
                  <a:pt x="186" y="231"/>
                </a:lnTo>
                <a:lnTo>
                  <a:pt x="167" y="231"/>
                </a:lnTo>
                <a:lnTo>
                  <a:pt x="152" y="231"/>
                </a:lnTo>
                <a:lnTo>
                  <a:pt x="138" y="231"/>
                </a:lnTo>
                <a:lnTo>
                  <a:pt x="124" y="231"/>
                </a:lnTo>
                <a:lnTo>
                  <a:pt x="110" y="228"/>
                </a:lnTo>
                <a:lnTo>
                  <a:pt x="95" y="228"/>
                </a:lnTo>
                <a:lnTo>
                  <a:pt x="83" y="226"/>
                </a:lnTo>
                <a:lnTo>
                  <a:pt x="74" y="226"/>
                </a:lnTo>
                <a:lnTo>
                  <a:pt x="62" y="224"/>
                </a:lnTo>
                <a:lnTo>
                  <a:pt x="52" y="221"/>
                </a:lnTo>
                <a:lnTo>
                  <a:pt x="43" y="219"/>
                </a:lnTo>
                <a:lnTo>
                  <a:pt x="33" y="216"/>
                </a:lnTo>
                <a:lnTo>
                  <a:pt x="26" y="214"/>
                </a:lnTo>
                <a:lnTo>
                  <a:pt x="19" y="209"/>
                </a:lnTo>
                <a:lnTo>
                  <a:pt x="14" y="207"/>
                </a:lnTo>
                <a:lnTo>
                  <a:pt x="9" y="202"/>
                </a:lnTo>
                <a:lnTo>
                  <a:pt x="7" y="197"/>
                </a:lnTo>
                <a:lnTo>
                  <a:pt x="2" y="193"/>
                </a:lnTo>
                <a:lnTo>
                  <a:pt x="0" y="190"/>
                </a:lnTo>
                <a:lnTo>
                  <a:pt x="0" y="188"/>
                </a:lnTo>
                <a:lnTo>
                  <a:pt x="2" y="185"/>
                </a:lnTo>
                <a:lnTo>
                  <a:pt x="2" y="183"/>
                </a:lnTo>
                <a:lnTo>
                  <a:pt x="5" y="181"/>
                </a:lnTo>
                <a:lnTo>
                  <a:pt x="7" y="178"/>
                </a:lnTo>
                <a:lnTo>
                  <a:pt x="12" y="178"/>
                </a:lnTo>
                <a:lnTo>
                  <a:pt x="17" y="176"/>
                </a:lnTo>
                <a:lnTo>
                  <a:pt x="21" y="171"/>
                </a:lnTo>
                <a:lnTo>
                  <a:pt x="26" y="169"/>
                </a:lnTo>
                <a:lnTo>
                  <a:pt x="33" y="166"/>
                </a:lnTo>
                <a:lnTo>
                  <a:pt x="38" y="164"/>
                </a:lnTo>
                <a:lnTo>
                  <a:pt x="48" y="162"/>
                </a:lnTo>
                <a:lnTo>
                  <a:pt x="55" y="157"/>
                </a:lnTo>
                <a:lnTo>
                  <a:pt x="64" y="155"/>
                </a:lnTo>
                <a:lnTo>
                  <a:pt x="74" y="152"/>
                </a:lnTo>
                <a:lnTo>
                  <a:pt x="83" y="147"/>
                </a:lnTo>
                <a:lnTo>
                  <a:pt x="95" y="145"/>
                </a:lnTo>
                <a:lnTo>
                  <a:pt x="107" y="140"/>
                </a:lnTo>
                <a:lnTo>
                  <a:pt x="119" y="138"/>
                </a:lnTo>
                <a:lnTo>
                  <a:pt x="131" y="133"/>
                </a:lnTo>
                <a:lnTo>
                  <a:pt x="145" y="128"/>
                </a:lnTo>
                <a:lnTo>
                  <a:pt x="160" y="126"/>
                </a:lnTo>
                <a:lnTo>
                  <a:pt x="174" y="121"/>
                </a:lnTo>
                <a:lnTo>
                  <a:pt x="191" y="117"/>
                </a:lnTo>
                <a:lnTo>
                  <a:pt x="205" y="112"/>
                </a:lnTo>
                <a:lnTo>
                  <a:pt x="222" y="107"/>
                </a:lnTo>
                <a:lnTo>
                  <a:pt x="241" y="102"/>
                </a:lnTo>
                <a:lnTo>
                  <a:pt x="257" y="97"/>
                </a:lnTo>
                <a:lnTo>
                  <a:pt x="276" y="93"/>
                </a:lnTo>
                <a:lnTo>
                  <a:pt x="312" y="86"/>
                </a:lnTo>
                <a:lnTo>
                  <a:pt x="348" y="81"/>
                </a:lnTo>
                <a:lnTo>
                  <a:pt x="381" y="74"/>
                </a:lnTo>
                <a:lnTo>
                  <a:pt x="415" y="67"/>
                </a:lnTo>
                <a:lnTo>
                  <a:pt x="446" y="59"/>
                </a:lnTo>
                <a:lnTo>
                  <a:pt x="474" y="52"/>
                </a:lnTo>
                <a:lnTo>
                  <a:pt x="503" y="48"/>
                </a:lnTo>
                <a:lnTo>
                  <a:pt x="532" y="40"/>
                </a:lnTo>
                <a:lnTo>
                  <a:pt x="558" y="36"/>
                </a:lnTo>
                <a:lnTo>
                  <a:pt x="582" y="31"/>
                </a:lnTo>
                <a:lnTo>
                  <a:pt x="605" y="26"/>
                </a:lnTo>
                <a:lnTo>
                  <a:pt x="627" y="21"/>
                </a:lnTo>
                <a:lnTo>
                  <a:pt x="648" y="17"/>
                </a:lnTo>
                <a:lnTo>
                  <a:pt x="667" y="12"/>
                </a:lnTo>
                <a:lnTo>
                  <a:pt x="684" y="9"/>
                </a:lnTo>
                <a:lnTo>
                  <a:pt x="698" y="7"/>
                </a:lnTo>
                <a:lnTo>
                  <a:pt x="729" y="2"/>
                </a:lnTo>
                <a:lnTo>
                  <a:pt x="758" y="0"/>
                </a:lnTo>
                <a:lnTo>
                  <a:pt x="784" y="0"/>
                </a:lnTo>
                <a:lnTo>
                  <a:pt x="808" y="0"/>
                </a:lnTo>
                <a:lnTo>
                  <a:pt x="820" y="2"/>
                </a:lnTo>
                <a:lnTo>
                  <a:pt x="830" y="5"/>
                </a:lnTo>
                <a:lnTo>
                  <a:pt x="841" y="7"/>
                </a:lnTo>
                <a:lnTo>
                  <a:pt x="851" y="9"/>
                </a:lnTo>
                <a:lnTo>
                  <a:pt x="861" y="14"/>
                </a:lnTo>
                <a:lnTo>
                  <a:pt x="868" y="19"/>
                </a:lnTo>
                <a:lnTo>
                  <a:pt x="875" y="26"/>
                </a:lnTo>
                <a:lnTo>
                  <a:pt x="882" y="3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2" name="Freeform 36"/>
          <p:cNvSpPr>
            <a:spLocks noChangeArrowheads="1"/>
          </p:cNvSpPr>
          <p:nvPr/>
        </p:nvSpPr>
        <p:spPr bwMode="auto">
          <a:xfrm>
            <a:off x="6224588" y="2197100"/>
            <a:ext cx="201612" cy="401638"/>
          </a:xfrm>
          <a:custGeom>
            <a:avLst/>
            <a:gdLst>
              <a:gd name="T0" fmla="*/ 2147483646 w 317"/>
              <a:gd name="T1" fmla="*/ 2147483646 h 632"/>
              <a:gd name="T2" fmla="*/ 2147483646 w 317"/>
              <a:gd name="T3" fmla="*/ 2147483646 h 632"/>
              <a:gd name="T4" fmla="*/ 2147483646 w 317"/>
              <a:gd name="T5" fmla="*/ 2147483646 h 632"/>
              <a:gd name="T6" fmla="*/ 2147483646 w 317"/>
              <a:gd name="T7" fmla="*/ 2147483646 h 632"/>
              <a:gd name="T8" fmla="*/ 2147483646 w 317"/>
              <a:gd name="T9" fmla="*/ 2147483646 h 632"/>
              <a:gd name="T10" fmla="*/ 2147483646 w 317"/>
              <a:gd name="T11" fmla="*/ 2147483646 h 632"/>
              <a:gd name="T12" fmla="*/ 2147483646 w 317"/>
              <a:gd name="T13" fmla="*/ 2147483646 h 632"/>
              <a:gd name="T14" fmla="*/ 2147483646 w 317"/>
              <a:gd name="T15" fmla="*/ 2147483646 h 632"/>
              <a:gd name="T16" fmla="*/ 2147483646 w 317"/>
              <a:gd name="T17" fmla="*/ 2147483646 h 632"/>
              <a:gd name="T18" fmla="*/ 2147483646 w 317"/>
              <a:gd name="T19" fmla="*/ 2147483646 h 632"/>
              <a:gd name="T20" fmla="*/ 2147483646 w 317"/>
              <a:gd name="T21" fmla="*/ 2147483646 h 632"/>
              <a:gd name="T22" fmla="*/ 2147483646 w 317"/>
              <a:gd name="T23" fmla="*/ 2147483646 h 632"/>
              <a:gd name="T24" fmla="*/ 2147483646 w 317"/>
              <a:gd name="T25" fmla="*/ 2147483646 h 632"/>
              <a:gd name="T26" fmla="*/ 2147483646 w 317"/>
              <a:gd name="T27" fmla="*/ 2147483646 h 632"/>
              <a:gd name="T28" fmla="*/ 2147483646 w 317"/>
              <a:gd name="T29" fmla="*/ 2147483646 h 632"/>
              <a:gd name="T30" fmla="*/ 2147483646 w 317"/>
              <a:gd name="T31" fmla="*/ 2147483646 h 632"/>
              <a:gd name="T32" fmla="*/ 2147483646 w 317"/>
              <a:gd name="T33" fmla="*/ 2147483646 h 632"/>
              <a:gd name="T34" fmla="*/ 2147483646 w 317"/>
              <a:gd name="T35" fmla="*/ 2147483646 h 632"/>
              <a:gd name="T36" fmla="*/ 2147483646 w 317"/>
              <a:gd name="T37" fmla="*/ 2147483646 h 632"/>
              <a:gd name="T38" fmla="*/ 2147483646 w 317"/>
              <a:gd name="T39" fmla="*/ 2147483646 h 632"/>
              <a:gd name="T40" fmla="*/ 2147483646 w 317"/>
              <a:gd name="T41" fmla="*/ 2147483646 h 632"/>
              <a:gd name="T42" fmla="*/ 2147483646 w 317"/>
              <a:gd name="T43" fmla="*/ 2147483646 h 632"/>
              <a:gd name="T44" fmla="*/ 2147483646 w 317"/>
              <a:gd name="T45" fmla="*/ 2147483646 h 632"/>
              <a:gd name="T46" fmla="*/ 2147483646 w 317"/>
              <a:gd name="T47" fmla="*/ 2147483646 h 632"/>
              <a:gd name="T48" fmla="*/ 2147483646 w 317"/>
              <a:gd name="T49" fmla="*/ 2147483646 h 632"/>
              <a:gd name="T50" fmla="*/ 2147483646 w 317"/>
              <a:gd name="T51" fmla="*/ 2147483646 h 632"/>
              <a:gd name="T52" fmla="*/ 0 w 317"/>
              <a:gd name="T53" fmla="*/ 2147483646 h 632"/>
              <a:gd name="T54" fmla="*/ 2147483646 w 317"/>
              <a:gd name="T55" fmla="*/ 2147483646 h 632"/>
              <a:gd name="T56" fmla="*/ 2147483646 w 317"/>
              <a:gd name="T57" fmla="*/ 2147483646 h 632"/>
              <a:gd name="T58" fmla="*/ 2147483646 w 317"/>
              <a:gd name="T59" fmla="*/ 2147483646 h 632"/>
              <a:gd name="T60" fmla="*/ 2147483646 w 317"/>
              <a:gd name="T61" fmla="*/ 2147483646 h 632"/>
              <a:gd name="T62" fmla="*/ 2147483646 w 317"/>
              <a:gd name="T63" fmla="*/ 2147483646 h 632"/>
              <a:gd name="T64" fmla="*/ 2147483646 w 317"/>
              <a:gd name="T65" fmla="*/ 2147483646 h 632"/>
              <a:gd name="T66" fmla="*/ 2147483646 w 317"/>
              <a:gd name="T67" fmla="*/ 2147483646 h 632"/>
              <a:gd name="T68" fmla="*/ 2147483646 w 317"/>
              <a:gd name="T69" fmla="*/ 2147483646 h 632"/>
              <a:gd name="T70" fmla="*/ 2147483646 w 317"/>
              <a:gd name="T71" fmla="*/ 2147483646 h 632"/>
              <a:gd name="T72" fmla="*/ 2147483646 w 317"/>
              <a:gd name="T73" fmla="*/ 2147483646 h 632"/>
              <a:gd name="T74" fmla="*/ 2147483646 w 317"/>
              <a:gd name="T75" fmla="*/ 2147483646 h 632"/>
              <a:gd name="T76" fmla="*/ 2147483646 w 317"/>
              <a:gd name="T77" fmla="*/ 2147483646 h 632"/>
              <a:gd name="T78" fmla="*/ 2147483646 w 317"/>
              <a:gd name="T79" fmla="*/ 2147483646 h 63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17"/>
              <a:gd name="T121" fmla="*/ 0 h 632"/>
              <a:gd name="T122" fmla="*/ 317 w 317"/>
              <a:gd name="T123" fmla="*/ 632 h 63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17" h="632">
                <a:moveTo>
                  <a:pt x="279" y="0"/>
                </a:moveTo>
                <a:lnTo>
                  <a:pt x="284" y="9"/>
                </a:lnTo>
                <a:lnTo>
                  <a:pt x="286" y="21"/>
                </a:lnTo>
                <a:lnTo>
                  <a:pt x="291" y="33"/>
                </a:lnTo>
                <a:lnTo>
                  <a:pt x="296" y="47"/>
                </a:lnTo>
                <a:lnTo>
                  <a:pt x="301" y="64"/>
                </a:lnTo>
                <a:lnTo>
                  <a:pt x="306" y="81"/>
                </a:lnTo>
                <a:lnTo>
                  <a:pt x="308" y="100"/>
                </a:lnTo>
                <a:lnTo>
                  <a:pt x="313" y="123"/>
                </a:lnTo>
                <a:lnTo>
                  <a:pt x="315" y="147"/>
                </a:lnTo>
                <a:lnTo>
                  <a:pt x="317" y="169"/>
                </a:lnTo>
                <a:lnTo>
                  <a:pt x="317" y="192"/>
                </a:lnTo>
                <a:lnTo>
                  <a:pt x="315" y="219"/>
                </a:lnTo>
                <a:lnTo>
                  <a:pt x="310" y="242"/>
                </a:lnTo>
                <a:lnTo>
                  <a:pt x="306" y="268"/>
                </a:lnTo>
                <a:lnTo>
                  <a:pt x="298" y="295"/>
                </a:lnTo>
                <a:lnTo>
                  <a:pt x="291" y="321"/>
                </a:lnTo>
                <a:lnTo>
                  <a:pt x="282" y="352"/>
                </a:lnTo>
                <a:lnTo>
                  <a:pt x="270" y="383"/>
                </a:lnTo>
                <a:lnTo>
                  <a:pt x="260" y="411"/>
                </a:lnTo>
                <a:lnTo>
                  <a:pt x="246" y="437"/>
                </a:lnTo>
                <a:lnTo>
                  <a:pt x="232" y="463"/>
                </a:lnTo>
                <a:lnTo>
                  <a:pt x="215" y="490"/>
                </a:lnTo>
                <a:lnTo>
                  <a:pt x="196" y="518"/>
                </a:lnTo>
                <a:lnTo>
                  <a:pt x="177" y="544"/>
                </a:lnTo>
                <a:lnTo>
                  <a:pt x="165" y="556"/>
                </a:lnTo>
                <a:lnTo>
                  <a:pt x="155" y="566"/>
                </a:lnTo>
                <a:lnTo>
                  <a:pt x="146" y="575"/>
                </a:lnTo>
                <a:lnTo>
                  <a:pt x="139" y="585"/>
                </a:lnTo>
                <a:lnTo>
                  <a:pt x="129" y="592"/>
                </a:lnTo>
                <a:lnTo>
                  <a:pt x="122" y="599"/>
                </a:lnTo>
                <a:lnTo>
                  <a:pt x="112" y="606"/>
                </a:lnTo>
                <a:lnTo>
                  <a:pt x="105" y="611"/>
                </a:lnTo>
                <a:lnTo>
                  <a:pt x="101" y="616"/>
                </a:lnTo>
                <a:lnTo>
                  <a:pt x="93" y="620"/>
                </a:lnTo>
                <a:lnTo>
                  <a:pt x="86" y="623"/>
                </a:lnTo>
                <a:lnTo>
                  <a:pt x="81" y="628"/>
                </a:lnTo>
                <a:lnTo>
                  <a:pt x="77" y="630"/>
                </a:lnTo>
                <a:lnTo>
                  <a:pt x="72" y="630"/>
                </a:lnTo>
                <a:lnTo>
                  <a:pt x="67" y="632"/>
                </a:lnTo>
                <a:lnTo>
                  <a:pt x="62" y="632"/>
                </a:lnTo>
                <a:lnTo>
                  <a:pt x="53" y="625"/>
                </a:lnTo>
                <a:lnTo>
                  <a:pt x="46" y="620"/>
                </a:lnTo>
                <a:lnTo>
                  <a:pt x="41" y="611"/>
                </a:lnTo>
                <a:lnTo>
                  <a:pt x="34" y="601"/>
                </a:lnTo>
                <a:lnTo>
                  <a:pt x="29" y="592"/>
                </a:lnTo>
                <a:lnTo>
                  <a:pt x="24" y="578"/>
                </a:lnTo>
                <a:lnTo>
                  <a:pt x="19" y="563"/>
                </a:lnTo>
                <a:lnTo>
                  <a:pt x="17" y="544"/>
                </a:lnTo>
                <a:lnTo>
                  <a:pt x="12" y="528"/>
                </a:lnTo>
                <a:lnTo>
                  <a:pt x="8" y="511"/>
                </a:lnTo>
                <a:lnTo>
                  <a:pt x="5" y="494"/>
                </a:lnTo>
                <a:lnTo>
                  <a:pt x="3" y="480"/>
                </a:lnTo>
                <a:lnTo>
                  <a:pt x="0" y="468"/>
                </a:lnTo>
                <a:lnTo>
                  <a:pt x="0" y="459"/>
                </a:lnTo>
                <a:lnTo>
                  <a:pt x="3" y="452"/>
                </a:lnTo>
                <a:lnTo>
                  <a:pt x="5" y="444"/>
                </a:lnTo>
                <a:lnTo>
                  <a:pt x="5" y="440"/>
                </a:lnTo>
                <a:lnTo>
                  <a:pt x="10" y="433"/>
                </a:lnTo>
                <a:lnTo>
                  <a:pt x="15" y="423"/>
                </a:lnTo>
                <a:lnTo>
                  <a:pt x="22" y="411"/>
                </a:lnTo>
                <a:lnTo>
                  <a:pt x="31" y="399"/>
                </a:lnTo>
                <a:lnTo>
                  <a:pt x="43" y="387"/>
                </a:lnTo>
                <a:lnTo>
                  <a:pt x="58" y="373"/>
                </a:lnTo>
                <a:lnTo>
                  <a:pt x="74" y="359"/>
                </a:lnTo>
                <a:lnTo>
                  <a:pt x="81" y="352"/>
                </a:lnTo>
                <a:lnTo>
                  <a:pt x="91" y="340"/>
                </a:lnTo>
                <a:lnTo>
                  <a:pt x="101" y="328"/>
                </a:lnTo>
                <a:lnTo>
                  <a:pt x="112" y="314"/>
                </a:lnTo>
                <a:lnTo>
                  <a:pt x="122" y="299"/>
                </a:lnTo>
                <a:lnTo>
                  <a:pt x="134" y="280"/>
                </a:lnTo>
                <a:lnTo>
                  <a:pt x="146" y="261"/>
                </a:lnTo>
                <a:lnTo>
                  <a:pt x="160" y="240"/>
                </a:lnTo>
                <a:lnTo>
                  <a:pt x="172" y="216"/>
                </a:lnTo>
                <a:lnTo>
                  <a:pt x="186" y="190"/>
                </a:lnTo>
                <a:lnTo>
                  <a:pt x="201" y="164"/>
                </a:lnTo>
                <a:lnTo>
                  <a:pt x="215" y="133"/>
                </a:lnTo>
                <a:lnTo>
                  <a:pt x="232" y="102"/>
                </a:lnTo>
                <a:lnTo>
                  <a:pt x="246" y="69"/>
                </a:lnTo>
                <a:lnTo>
                  <a:pt x="263" y="35"/>
                </a:lnTo>
                <a:lnTo>
                  <a:pt x="279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3" name="Freeform 37"/>
          <p:cNvSpPr>
            <a:spLocks noChangeArrowheads="1"/>
          </p:cNvSpPr>
          <p:nvPr/>
        </p:nvSpPr>
        <p:spPr bwMode="auto">
          <a:xfrm>
            <a:off x="6994525" y="2243138"/>
            <a:ext cx="311150" cy="338137"/>
          </a:xfrm>
          <a:custGeom>
            <a:avLst/>
            <a:gdLst>
              <a:gd name="T0" fmla="*/ 2147483646 w 489"/>
              <a:gd name="T1" fmla="*/ 2147483646 h 533"/>
              <a:gd name="T2" fmla="*/ 2147483646 w 489"/>
              <a:gd name="T3" fmla="*/ 2147483646 h 533"/>
              <a:gd name="T4" fmla="*/ 2147483646 w 489"/>
              <a:gd name="T5" fmla="*/ 2147483646 h 533"/>
              <a:gd name="T6" fmla="*/ 2147483646 w 489"/>
              <a:gd name="T7" fmla="*/ 0 h 533"/>
              <a:gd name="T8" fmla="*/ 2147483646 w 489"/>
              <a:gd name="T9" fmla="*/ 0 h 533"/>
              <a:gd name="T10" fmla="*/ 2147483646 w 489"/>
              <a:gd name="T11" fmla="*/ 2147483646 h 533"/>
              <a:gd name="T12" fmla="*/ 2147483646 w 489"/>
              <a:gd name="T13" fmla="*/ 2147483646 h 533"/>
              <a:gd name="T14" fmla="*/ 2147483646 w 489"/>
              <a:gd name="T15" fmla="*/ 2147483646 h 533"/>
              <a:gd name="T16" fmla="*/ 2147483646 w 489"/>
              <a:gd name="T17" fmla="*/ 2147483646 h 533"/>
              <a:gd name="T18" fmla="*/ 2147483646 w 489"/>
              <a:gd name="T19" fmla="*/ 2147483646 h 533"/>
              <a:gd name="T20" fmla="*/ 2147483646 w 489"/>
              <a:gd name="T21" fmla="*/ 2147483646 h 533"/>
              <a:gd name="T22" fmla="*/ 2147483646 w 489"/>
              <a:gd name="T23" fmla="*/ 2147483646 h 533"/>
              <a:gd name="T24" fmla="*/ 2147483646 w 489"/>
              <a:gd name="T25" fmla="*/ 2147483646 h 533"/>
              <a:gd name="T26" fmla="*/ 2147483646 w 489"/>
              <a:gd name="T27" fmla="*/ 2147483646 h 533"/>
              <a:gd name="T28" fmla="*/ 2147483646 w 489"/>
              <a:gd name="T29" fmla="*/ 2147483646 h 533"/>
              <a:gd name="T30" fmla="*/ 2147483646 w 489"/>
              <a:gd name="T31" fmla="*/ 2147483646 h 533"/>
              <a:gd name="T32" fmla="*/ 2147483646 w 489"/>
              <a:gd name="T33" fmla="*/ 2147483646 h 533"/>
              <a:gd name="T34" fmla="*/ 2147483646 w 489"/>
              <a:gd name="T35" fmla="*/ 2147483646 h 533"/>
              <a:gd name="T36" fmla="*/ 2147483646 w 489"/>
              <a:gd name="T37" fmla="*/ 2147483646 h 533"/>
              <a:gd name="T38" fmla="*/ 2147483646 w 489"/>
              <a:gd name="T39" fmla="*/ 2147483646 h 533"/>
              <a:gd name="T40" fmla="*/ 2147483646 w 489"/>
              <a:gd name="T41" fmla="*/ 2147483646 h 533"/>
              <a:gd name="T42" fmla="*/ 2147483646 w 489"/>
              <a:gd name="T43" fmla="*/ 2147483646 h 533"/>
              <a:gd name="T44" fmla="*/ 2147483646 w 489"/>
              <a:gd name="T45" fmla="*/ 2147483646 h 533"/>
              <a:gd name="T46" fmla="*/ 2147483646 w 489"/>
              <a:gd name="T47" fmla="*/ 2147483646 h 533"/>
              <a:gd name="T48" fmla="*/ 2147483646 w 489"/>
              <a:gd name="T49" fmla="*/ 2147483646 h 533"/>
              <a:gd name="T50" fmla="*/ 2147483646 w 489"/>
              <a:gd name="T51" fmla="*/ 2147483646 h 533"/>
              <a:gd name="T52" fmla="*/ 2147483646 w 489"/>
              <a:gd name="T53" fmla="*/ 2147483646 h 533"/>
              <a:gd name="T54" fmla="*/ 2147483646 w 489"/>
              <a:gd name="T55" fmla="*/ 2147483646 h 533"/>
              <a:gd name="T56" fmla="*/ 2147483646 w 489"/>
              <a:gd name="T57" fmla="*/ 2147483646 h 533"/>
              <a:gd name="T58" fmla="*/ 2147483646 w 489"/>
              <a:gd name="T59" fmla="*/ 2147483646 h 533"/>
              <a:gd name="T60" fmla="*/ 2147483646 w 489"/>
              <a:gd name="T61" fmla="*/ 2147483646 h 533"/>
              <a:gd name="T62" fmla="*/ 2147483646 w 489"/>
              <a:gd name="T63" fmla="*/ 2147483646 h 533"/>
              <a:gd name="T64" fmla="*/ 2147483646 w 489"/>
              <a:gd name="T65" fmla="*/ 2147483646 h 533"/>
              <a:gd name="T66" fmla="*/ 2147483646 w 489"/>
              <a:gd name="T67" fmla="*/ 2147483646 h 533"/>
              <a:gd name="T68" fmla="*/ 2147483646 w 489"/>
              <a:gd name="T69" fmla="*/ 2147483646 h 533"/>
              <a:gd name="T70" fmla="*/ 2147483646 w 489"/>
              <a:gd name="T71" fmla="*/ 2147483646 h 533"/>
              <a:gd name="T72" fmla="*/ 2147483646 w 489"/>
              <a:gd name="T73" fmla="*/ 2147483646 h 533"/>
              <a:gd name="T74" fmla="*/ 2147483646 w 489"/>
              <a:gd name="T75" fmla="*/ 2147483646 h 533"/>
              <a:gd name="T76" fmla="*/ 2147483646 w 489"/>
              <a:gd name="T77" fmla="*/ 2147483646 h 533"/>
              <a:gd name="T78" fmla="*/ 2147483646 w 489"/>
              <a:gd name="T79" fmla="*/ 2147483646 h 533"/>
              <a:gd name="T80" fmla="*/ 2147483646 w 489"/>
              <a:gd name="T81" fmla="*/ 2147483646 h 533"/>
              <a:gd name="T82" fmla="*/ 2147483646 w 489"/>
              <a:gd name="T83" fmla="*/ 2147483646 h 533"/>
              <a:gd name="T84" fmla="*/ 2147483646 w 489"/>
              <a:gd name="T85" fmla="*/ 2147483646 h 533"/>
              <a:gd name="T86" fmla="*/ 2147483646 w 489"/>
              <a:gd name="T87" fmla="*/ 2147483646 h 533"/>
              <a:gd name="T88" fmla="*/ 2147483646 w 489"/>
              <a:gd name="T89" fmla="*/ 2147483646 h 533"/>
              <a:gd name="T90" fmla="*/ 2147483646 w 489"/>
              <a:gd name="T91" fmla="*/ 2147483646 h 533"/>
              <a:gd name="T92" fmla="*/ 2147483646 w 489"/>
              <a:gd name="T93" fmla="*/ 2147483646 h 533"/>
              <a:gd name="T94" fmla="*/ 0 w 489"/>
              <a:gd name="T95" fmla="*/ 2147483646 h 53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89"/>
              <a:gd name="T145" fmla="*/ 0 h 533"/>
              <a:gd name="T146" fmla="*/ 489 w 489"/>
              <a:gd name="T147" fmla="*/ 533 h 53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89" h="533">
                <a:moveTo>
                  <a:pt x="0" y="24"/>
                </a:moveTo>
                <a:lnTo>
                  <a:pt x="2" y="19"/>
                </a:lnTo>
                <a:lnTo>
                  <a:pt x="5" y="17"/>
                </a:lnTo>
                <a:lnTo>
                  <a:pt x="9" y="12"/>
                </a:lnTo>
                <a:lnTo>
                  <a:pt x="19" y="8"/>
                </a:lnTo>
                <a:lnTo>
                  <a:pt x="28" y="5"/>
                </a:lnTo>
                <a:lnTo>
                  <a:pt x="40" y="3"/>
                </a:lnTo>
                <a:lnTo>
                  <a:pt x="52" y="0"/>
                </a:lnTo>
                <a:lnTo>
                  <a:pt x="69" y="0"/>
                </a:lnTo>
                <a:lnTo>
                  <a:pt x="76" y="0"/>
                </a:lnTo>
                <a:lnTo>
                  <a:pt x="83" y="3"/>
                </a:lnTo>
                <a:lnTo>
                  <a:pt x="93" y="5"/>
                </a:lnTo>
                <a:lnTo>
                  <a:pt x="102" y="8"/>
                </a:lnTo>
                <a:lnTo>
                  <a:pt x="114" y="10"/>
                </a:lnTo>
                <a:lnTo>
                  <a:pt x="126" y="15"/>
                </a:lnTo>
                <a:lnTo>
                  <a:pt x="141" y="22"/>
                </a:lnTo>
                <a:lnTo>
                  <a:pt x="152" y="27"/>
                </a:lnTo>
                <a:lnTo>
                  <a:pt x="169" y="36"/>
                </a:lnTo>
                <a:lnTo>
                  <a:pt x="183" y="43"/>
                </a:lnTo>
                <a:lnTo>
                  <a:pt x="200" y="53"/>
                </a:lnTo>
                <a:lnTo>
                  <a:pt x="219" y="62"/>
                </a:lnTo>
                <a:lnTo>
                  <a:pt x="238" y="74"/>
                </a:lnTo>
                <a:lnTo>
                  <a:pt x="257" y="86"/>
                </a:lnTo>
                <a:lnTo>
                  <a:pt x="276" y="98"/>
                </a:lnTo>
                <a:lnTo>
                  <a:pt x="298" y="112"/>
                </a:lnTo>
                <a:lnTo>
                  <a:pt x="317" y="129"/>
                </a:lnTo>
                <a:lnTo>
                  <a:pt x="334" y="143"/>
                </a:lnTo>
                <a:lnTo>
                  <a:pt x="350" y="160"/>
                </a:lnTo>
                <a:lnTo>
                  <a:pt x="367" y="176"/>
                </a:lnTo>
                <a:lnTo>
                  <a:pt x="384" y="191"/>
                </a:lnTo>
                <a:lnTo>
                  <a:pt x="398" y="205"/>
                </a:lnTo>
                <a:lnTo>
                  <a:pt x="410" y="222"/>
                </a:lnTo>
                <a:lnTo>
                  <a:pt x="422" y="236"/>
                </a:lnTo>
                <a:lnTo>
                  <a:pt x="434" y="253"/>
                </a:lnTo>
                <a:lnTo>
                  <a:pt x="443" y="267"/>
                </a:lnTo>
                <a:lnTo>
                  <a:pt x="453" y="281"/>
                </a:lnTo>
                <a:lnTo>
                  <a:pt x="460" y="298"/>
                </a:lnTo>
                <a:lnTo>
                  <a:pt x="467" y="312"/>
                </a:lnTo>
                <a:lnTo>
                  <a:pt x="474" y="329"/>
                </a:lnTo>
                <a:lnTo>
                  <a:pt x="477" y="343"/>
                </a:lnTo>
                <a:lnTo>
                  <a:pt x="479" y="360"/>
                </a:lnTo>
                <a:lnTo>
                  <a:pt x="481" y="379"/>
                </a:lnTo>
                <a:lnTo>
                  <a:pt x="484" y="395"/>
                </a:lnTo>
                <a:lnTo>
                  <a:pt x="486" y="412"/>
                </a:lnTo>
                <a:lnTo>
                  <a:pt x="486" y="426"/>
                </a:lnTo>
                <a:lnTo>
                  <a:pt x="486" y="438"/>
                </a:lnTo>
                <a:lnTo>
                  <a:pt x="489" y="452"/>
                </a:lnTo>
                <a:lnTo>
                  <a:pt x="489" y="462"/>
                </a:lnTo>
                <a:lnTo>
                  <a:pt x="489" y="474"/>
                </a:lnTo>
                <a:lnTo>
                  <a:pt x="489" y="483"/>
                </a:lnTo>
                <a:lnTo>
                  <a:pt x="489" y="490"/>
                </a:lnTo>
                <a:lnTo>
                  <a:pt x="486" y="497"/>
                </a:lnTo>
                <a:lnTo>
                  <a:pt x="486" y="505"/>
                </a:lnTo>
                <a:lnTo>
                  <a:pt x="486" y="509"/>
                </a:lnTo>
                <a:lnTo>
                  <a:pt x="484" y="514"/>
                </a:lnTo>
                <a:lnTo>
                  <a:pt x="481" y="519"/>
                </a:lnTo>
                <a:lnTo>
                  <a:pt x="479" y="521"/>
                </a:lnTo>
                <a:lnTo>
                  <a:pt x="474" y="526"/>
                </a:lnTo>
                <a:lnTo>
                  <a:pt x="470" y="528"/>
                </a:lnTo>
                <a:lnTo>
                  <a:pt x="465" y="531"/>
                </a:lnTo>
                <a:lnTo>
                  <a:pt x="458" y="533"/>
                </a:lnTo>
                <a:lnTo>
                  <a:pt x="446" y="533"/>
                </a:lnTo>
                <a:lnTo>
                  <a:pt x="439" y="533"/>
                </a:lnTo>
                <a:lnTo>
                  <a:pt x="434" y="533"/>
                </a:lnTo>
                <a:lnTo>
                  <a:pt x="429" y="533"/>
                </a:lnTo>
                <a:lnTo>
                  <a:pt x="424" y="531"/>
                </a:lnTo>
                <a:lnTo>
                  <a:pt x="415" y="524"/>
                </a:lnTo>
                <a:lnTo>
                  <a:pt x="408" y="519"/>
                </a:lnTo>
                <a:lnTo>
                  <a:pt x="396" y="509"/>
                </a:lnTo>
                <a:lnTo>
                  <a:pt x="384" y="497"/>
                </a:lnTo>
                <a:lnTo>
                  <a:pt x="372" y="486"/>
                </a:lnTo>
                <a:lnTo>
                  <a:pt x="357" y="471"/>
                </a:lnTo>
                <a:lnTo>
                  <a:pt x="343" y="455"/>
                </a:lnTo>
                <a:lnTo>
                  <a:pt x="327" y="436"/>
                </a:lnTo>
                <a:lnTo>
                  <a:pt x="310" y="414"/>
                </a:lnTo>
                <a:lnTo>
                  <a:pt x="291" y="393"/>
                </a:lnTo>
                <a:lnTo>
                  <a:pt x="272" y="369"/>
                </a:lnTo>
                <a:lnTo>
                  <a:pt x="250" y="343"/>
                </a:lnTo>
                <a:lnTo>
                  <a:pt x="229" y="314"/>
                </a:lnTo>
                <a:lnTo>
                  <a:pt x="207" y="286"/>
                </a:lnTo>
                <a:lnTo>
                  <a:pt x="181" y="255"/>
                </a:lnTo>
                <a:lnTo>
                  <a:pt x="160" y="229"/>
                </a:lnTo>
                <a:lnTo>
                  <a:pt x="136" y="203"/>
                </a:lnTo>
                <a:lnTo>
                  <a:pt x="117" y="179"/>
                </a:lnTo>
                <a:lnTo>
                  <a:pt x="98" y="155"/>
                </a:lnTo>
                <a:lnTo>
                  <a:pt x="81" y="136"/>
                </a:lnTo>
                <a:lnTo>
                  <a:pt x="67" y="117"/>
                </a:lnTo>
                <a:lnTo>
                  <a:pt x="52" y="98"/>
                </a:lnTo>
                <a:lnTo>
                  <a:pt x="40" y="84"/>
                </a:lnTo>
                <a:lnTo>
                  <a:pt x="31" y="69"/>
                </a:lnTo>
                <a:lnTo>
                  <a:pt x="21" y="58"/>
                </a:lnTo>
                <a:lnTo>
                  <a:pt x="14" y="48"/>
                </a:lnTo>
                <a:lnTo>
                  <a:pt x="7" y="41"/>
                </a:lnTo>
                <a:lnTo>
                  <a:pt x="5" y="34"/>
                </a:lnTo>
                <a:lnTo>
                  <a:pt x="2" y="29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4" name="Freeform 38"/>
          <p:cNvSpPr>
            <a:spLocks noChangeArrowheads="1"/>
          </p:cNvSpPr>
          <p:nvPr/>
        </p:nvSpPr>
        <p:spPr bwMode="auto">
          <a:xfrm>
            <a:off x="5967413" y="1931988"/>
            <a:ext cx="1630362" cy="241300"/>
          </a:xfrm>
          <a:custGeom>
            <a:avLst/>
            <a:gdLst>
              <a:gd name="T0" fmla="*/ 2147483646 w 2568"/>
              <a:gd name="T1" fmla="*/ 2147483646 h 378"/>
              <a:gd name="T2" fmla="*/ 2147483646 w 2568"/>
              <a:gd name="T3" fmla="*/ 2147483646 h 378"/>
              <a:gd name="T4" fmla="*/ 2147483646 w 2568"/>
              <a:gd name="T5" fmla="*/ 2147483646 h 378"/>
              <a:gd name="T6" fmla="*/ 2147483646 w 2568"/>
              <a:gd name="T7" fmla="*/ 2147483646 h 378"/>
              <a:gd name="T8" fmla="*/ 2147483646 w 2568"/>
              <a:gd name="T9" fmla="*/ 2147483646 h 378"/>
              <a:gd name="T10" fmla="*/ 2147483646 w 2568"/>
              <a:gd name="T11" fmla="*/ 2147483646 h 378"/>
              <a:gd name="T12" fmla="*/ 2147483646 w 2568"/>
              <a:gd name="T13" fmla="*/ 2147483646 h 378"/>
              <a:gd name="T14" fmla="*/ 2147483646 w 2568"/>
              <a:gd name="T15" fmla="*/ 2147483646 h 378"/>
              <a:gd name="T16" fmla="*/ 2147483646 w 2568"/>
              <a:gd name="T17" fmla="*/ 2147483646 h 378"/>
              <a:gd name="T18" fmla="*/ 2147483646 w 2568"/>
              <a:gd name="T19" fmla="*/ 2147483646 h 378"/>
              <a:gd name="T20" fmla="*/ 2147483646 w 2568"/>
              <a:gd name="T21" fmla="*/ 2147483646 h 378"/>
              <a:gd name="T22" fmla="*/ 2147483646 w 2568"/>
              <a:gd name="T23" fmla="*/ 2147483646 h 378"/>
              <a:gd name="T24" fmla="*/ 2147483646 w 2568"/>
              <a:gd name="T25" fmla="*/ 2147483646 h 378"/>
              <a:gd name="T26" fmla="*/ 2147483646 w 2568"/>
              <a:gd name="T27" fmla="*/ 2147483646 h 378"/>
              <a:gd name="T28" fmla="*/ 2147483646 w 2568"/>
              <a:gd name="T29" fmla="*/ 2147483646 h 378"/>
              <a:gd name="T30" fmla="*/ 2147483646 w 2568"/>
              <a:gd name="T31" fmla="*/ 2147483646 h 378"/>
              <a:gd name="T32" fmla="*/ 2147483646 w 2568"/>
              <a:gd name="T33" fmla="*/ 2147483646 h 378"/>
              <a:gd name="T34" fmla="*/ 2147483646 w 2568"/>
              <a:gd name="T35" fmla="*/ 2147483646 h 378"/>
              <a:gd name="T36" fmla="*/ 2147483646 w 2568"/>
              <a:gd name="T37" fmla="*/ 2147483646 h 378"/>
              <a:gd name="T38" fmla="*/ 2147483646 w 2568"/>
              <a:gd name="T39" fmla="*/ 2147483646 h 378"/>
              <a:gd name="T40" fmla="*/ 0 w 2568"/>
              <a:gd name="T41" fmla="*/ 2147483646 h 378"/>
              <a:gd name="T42" fmla="*/ 2147483646 w 2568"/>
              <a:gd name="T43" fmla="*/ 2147483646 h 378"/>
              <a:gd name="T44" fmla="*/ 2147483646 w 2568"/>
              <a:gd name="T45" fmla="*/ 2147483646 h 378"/>
              <a:gd name="T46" fmla="*/ 2147483646 w 2568"/>
              <a:gd name="T47" fmla="*/ 2147483646 h 378"/>
              <a:gd name="T48" fmla="*/ 2147483646 w 2568"/>
              <a:gd name="T49" fmla="*/ 2147483646 h 378"/>
              <a:gd name="T50" fmla="*/ 2147483646 w 2568"/>
              <a:gd name="T51" fmla="*/ 2147483646 h 378"/>
              <a:gd name="T52" fmla="*/ 2147483646 w 2568"/>
              <a:gd name="T53" fmla="*/ 2147483646 h 378"/>
              <a:gd name="T54" fmla="*/ 2147483646 w 2568"/>
              <a:gd name="T55" fmla="*/ 2147483646 h 378"/>
              <a:gd name="T56" fmla="*/ 2147483646 w 2568"/>
              <a:gd name="T57" fmla="*/ 2147483646 h 378"/>
              <a:gd name="T58" fmla="*/ 2147483646 w 2568"/>
              <a:gd name="T59" fmla="*/ 2147483646 h 378"/>
              <a:gd name="T60" fmla="*/ 2147483646 w 2568"/>
              <a:gd name="T61" fmla="*/ 2147483646 h 378"/>
              <a:gd name="T62" fmla="*/ 2147483646 w 2568"/>
              <a:gd name="T63" fmla="*/ 2147483646 h 378"/>
              <a:gd name="T64" fmla="*/ 2147483646 w 2568"/>
              <a:gd name="T65" fmla="*/ 2147483646 h 378"/>
              <a:gd name="T66" fmla="*/ 2147483646 w 2568"/>
              <a:gd name="T67" fmla="*/ 2147483646 h 378"/>
              <a:gd name="T68" fmla="*/ 2147483646 w 2568"/>
              <a:gd name="T69" fmla="*/ 2147483646 h 378"/>
              <a:gd name="T70" fmla="*/ 2147483646 w 2568"/>
              <a:gd name="T71" fmla="*/ 2147483646 h 378"/>
              <a:gd name="T72" fmla="*/ 2147483646 w 2568"/>
              <a:gd name="T73" fmla="*/ 2147483646 h 378"/>
              <a:gd name="T74" fmla="*/ 2147483646 w 2568"/>
              <a:gd name="T75" fmla="*/ 2147483646 h 378"/>
              <a:gd name="T76" fmla="*/ 2147483646 w 2568"/>
              <a:gd name="T77" fmla="*/ 2147483646 h 378"/>
              <a:gd name="T78" fmla="*/ 2147483646 w 2568"/>
              <a:gd name="T79" fmla="*/ 2147483646 h 378"/>
              <a:gd name="T80" fmla="*/ 2147483646 w 2568"/>
              <a:gd name="T81" fmla="*/ 2147483646 h 378"/>
              <a:gd name="T82" fmla="*/ 2147483646 w 2568"/>
              <a:gd name="T83" fmla="*/ 2147483646 h 378"/>
              <a:gd name="T84" fmla="*/ 2147483646 w 2568"/>
              <a:gd name="T85" fmla="*/ 2147483646 h 378"/>
              <a:gd name="T86" fmla="*/ 2147483646 w 2568"/>
              <a:gd name="T87" fmla="*/ 2147483646 h 378"/>
              <a:gd name="T88" fmla="*/ 2147483646 w 2568"/>
              <a:gd name="T89" fmla="*/ 2147483646 h 378"/>
              <a:gd name="T90" fmla="*/ 2147483646 w 2568"/>
              <a:gd name="T91" fmla="*/ 2147483646 h 378"/>
              <a:gd name="T92" fmla="*/ 2147483646 w 2568"/>
              <a:gd name="T93" fmla="*/ 2147483646 h 378"/>
              <a:gd name="T94" fmla="*/ 2147483646 w 2568"/>
              <a:gd name="T95" fmla="*/ 2147483646 h 378"/>
              <a:gd name="T96" fmla="*/ 2147483646 w 2568"/>
              <a:gd name="T97" fmla="*/ 2147483646 h 378"/>
              <a:gd name="T98" fmla="*/ 2147483646 w 2568"/>
              <a:gd name="T99" fmla="*/ 2147483646 h 378"/>
              <a:gd name="T100" fmla="*/ 2147483646 w 2568"/>
              <a:gd name="T101" fmla="*/ 2147483646 h 378"/>
              <a:gd name="T102" fmla="*/ 2147483646 w 2568"/>
              <a:gd name="T103" fmla="*/ 2147483646 h 378"/>
              <a:gd name="T104" fmla="*/ 2147483646 w 2568"/>
              <a:gd name="T105" fmla="*/ 2147483646 h 378"/>
              <a:gd name="T106" fmla="*/ 2147483646 w 2568"/>
              <a:gd name="T107" fmla="*/ 2147483646 h 378"/>
              <a:gd name="T108" fmla="*/ 2147483646 w 2568"/>
              <a:gd name="T109" fmla="*/ 2147483646 h 378"/>
              <a:gd name="T110" fmla="*/ 2147483646 w 2568"/>
              <a:gd name="T111" fmla="*/ 2147483646 h 378"/>
              <a:gd name="T112" fmla="*/ 2147483646 w 2568"/>
              <a:gd name="T113" fmla="*/ 2147483646 h 378"/>
              <a:gd name="T114" fmla="*/ 2147483646 w 2568"/>
              <a:gd name="T115" fmla="*/ 2147483646 h 378"/>
              <a:gd name="T116" fmla="*/ 2147483646 w 2568"/>
              <a:gd name="T117" fmla="*/ 2147483646 h 378"/>
              <a:gd name="T118" fmla="*/ 2147483646 w 2568"/>
              <a:gd name="T119" fmla="*/ 2147483646 h 3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568"/>
              <a:gd name="T181" fmla="*/ 0 h 378"/>
              <a:gd name="T182" fmla="*/ 2568 w 2568"/>
              <a:gd name="T183" fmla="*/ 378 h 37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568" h="378">
                <a:moveTo>
                  <a:pt x="1733" y="204"/>
                </a:moveTo>
                <a:lnTo>
                  <a:pt x="1690" y="206"/>
                </a:lnTo>
                <a:lnTo>
                  <a:pt x="1647" y="209"/>
                </a:lnTo>
                <a:lnTo>
                  <a:pt x="1607" y="209"/>
                </a:lnTo>
                <a:lnTo>
                  <a:pt x="1566" y="211"/>
                </a:lnTo>
                <a:lnTo>
                  <a:pt x="1528" y="214"/>
                </a:lnTo>
                <a:lnTo>
                  <a:pt x="1493" y="214"/>
                </a:lnTo>
                <a:lnTo>
                  <a:pt x="1457" y="216"/>
                </a:lnTo>
                <a:lnTo>
                  <a:pt x="1423" y="216"/>
                </a:lnTo>
                <a:lnTo>
                  <a:pt x="1390" y="218"/>
                </a:lnTo>
                <a:lnTo>
                  <a:pt x="1359" y="218"/>
                </a:lnTo>
                <a:lnTo>
                  <a:pt x="1330" y="221"/>
                </a:lnTo>
                <a:lnTo>
                  <a:pt x="1299" y="221"/>
                </a:lnTo>
                <a:lnTo>
                  <a:pt x="1273" y="223"/>
                </a:lnTo>
                <a:lnTo>
                  <a:pt x="1247" y="225"/>
                </a:lnTo>
                <a:lnTo>
                  <a:pt x="1221" y="225"/>
                </a:lnTo>
                <a:lnTo>
                  <a:pt x="1197" y="228"/>
                </a:lnTo>
                <a:lnTo>
                  <a:pt x="1173" y="230"/>
                </a:lnTo>
                <a:lnTo>
                  <a:pt x="1147" y="235"/>
                </a:lnTo>
                <a:lnTo>
                  <a:pt x="1121" y="237"/>
                </a:lnTo>
                <a:lnTo>
                  <a:pt x="1092" y="242"/>
                </a:lnTo>
                <a:lnTo>
                  <a:pt x="1063" y="247"/>
                </a:lnTo>
                <a:lnTo>
                  <a:pt x="1032" y="252"/>
                </a:lnTo>
                <a:lnTo>
                  <a:pt x="999" y="256"/>
                </a:lnTo>
                <a:lnTo>
                  <a:pt x="966" y="264"/>
                </a:lnTo>
                <a:lnTo>
                  <a:pt x="930" y="268"/>
                </a:lnTo>
                <a:lnTo>
                  <a:pt x="892" y="275"/>
                </a:lnTo>
                <a:lnTo>
                  <a:pt x="854" y="280"/>
                </a:lnTo>
                <a:lnTo>
                  <a:pt x="813" y="287"/>
                </a:lnTo>
                <a:lnTo>
                  <a:pt x="773" y="294"/>
                </a:lnTo>
                <a:lnTo>
                  <a:pt x="730" y="302"/>
                </a:lnTo>
                <a:lnTo>
                  <a:pt x="684" y="309"/>
                </a:lnTo>
                <a:lnTo>
                  <a:pt x="639" y="316"/>
                </a:lnTo>
                <a:lnTo>
                  <a:pt x="613" y="318"/>
                </a:lnTo>
                <a:lnTo>
                  <a:pt x="591" y="323"/>
                </a:lnTo>
                <a:lnTo>
                  <a:pt x="567" y="325"/>
                </a:lnTo>
                <a:lnTo>
                  <a:pt x="546" y="330"/>
                </a:lnTo>
                <a:lnTo>
                  <a:pt x="525" y="332"/>
                </a:lnTo>
                <a:lnTo>
                  <a:pt x="503" y="335"/>
                </a:lnTo>
                <a:lnTo>
                  <a:pt x="482" y="337"/>
                </a:lnTo>
                <a:lnTo>
                  <a:pt x="463" y="342"/>
                </a:lnTo>
                <a:lnTo>
                  <a:pt x="444" y="344"/>
                </a:lnTo>
                <a:lnTo>
                  <a:pt x="424" y="347"/>
                </a:lnTo>
                <a:lnTo>
                  <a:pt x="408" y="349"/>
                </a:lnTo>
                <a:lnTo>
                  <a:pt x="391" y="352"/>
                </a:lnTo>
                <a:lnTo>
                  <a:pt x="374" y="354"/>
                </a:lnTo>
                <a:lnTo>
                  <a:pt x="360" y="356"/>
                </a:lnTo>
                <a:lnTo>
                  <a:pt x="343" y="359"/>
                </a:lnTo>
                <a:lnTo>
                  <a:pt x="329" y="361"/>
                </a:lnTo>
                <a:lnTo>
                  <a:pt x="317" y="363"/>
                </a:lnTo>
                <a:lnTo>
                  <a:pt x="303" y="363"/>
                </a:lnTo>
                <a:lnTo>
                  <a:pt x="291" y="366"/>
                </a:lnTo>
                <a:lnTo>
                  <a:pt x="279" y="368"/>
                </a:lnTo>
                <a:lnTo>
                  <a:pt x="269" y="371"/>
                </a:lnTo>
                <a:lnTo>
                  <a:pt x="258" y="371"/>
                </a:lnTo>
                <a:lnTo>
                  <a:pt x="248" y="373"/>
                </a:lnTo>
                <a:lnTo>
                  <a:pt x="241" y="373"/>
                </a:lnTo>
                <a:lnTo>
                  <a:pt x="231" y="373"/>
                </a:lnTo>
                <a:lnTo>
                  <a:pt x="224" y="375"/>
                </a:lnTo>
                <a:lnTo>
                  <a:pt x="217" y="375"/>
                </a:lnTo>
                <a:lnTo>
                  <a:pt x="212" y="375"/>
                </a:lnTo>
                <a:lnTo>
                  <a:pt x="205" y="378"/>
                </a:lnTo>
                <a:lnTo>
                  <a:pt x="200" y="378"/>
                </a:lnTo>
                <a:lnTo>
                  <a:pt x="196" y="378"/>
                </a:lnTo>
                <a:lnTo>
                  <a:pt x="193" y="378"/>
                </a:lnTo>
                <a:lnTo>
                  <a:pt x="176" y="375"/>
                </a:lnTo>
                <a:lnTo>
                  <a:pt x="160" y="373"/>
                </a:lnTo>
                <a:lnTo>
                  <a:pt x="141" y="368"/>
                </a:lnTo>
                <a:lnTo>
                  <a:pt x="124" y="361"/>
                </a:lnTo>
                <a:lnTo>
                  <a:pt x="107" y="352"/>
                </a:lnTo>
                <a:lnTo>
                  <a:pt x="91" y="342"/>
                </a:lnTo>
                <a:lnTo>
                  <a:pt x="74" y="330"/>
                </a:lnTo>
                <a:lnTo>
                  <a:pt x="55" y="316"/>
                </a:lnTo>
                <a:lnTo>
                  <a:pt x="45" y="309"/>
                </a:lnTo>
                <a:lnTo>
                  <a:pt x="36" y="302"/>
                </a:lnTo>
                <a:lnTo>
                  <a:pt x="29" y="297"/>
                </a:lnTo>
                <a:lnTo>
                  <a:pt x="22" y="290"/>
                </a:lnTo>
                <a:lnTo>
                  <a:pt x="17" y="285"/>
                </a:lnTo>
                <a:lnTo>
                  <a:pt x="10" y="280"/>
                </a:lnTo>
                <a:lnTo>
                  <a:pt x="7" y="275"/>
                </a:lnTo>
                <a:lnTo>
                  <a:pt x="2" y="271"/>
                </a:lnTo>
                <a:lnTo>
                  <a:pt x="0" y="266"/>
                </a:lnTo>
                <a:lnTo>
                  <a:pt x="0" y="264"/>
                </a:lnTo>
                <a:lnTo>
                  <a:pt x="0" y="261"/>
                </a:lnTo>
                <a:lnTo>
                  <a:pt x="0" y="259"/>
                </a:lnTo>
                <a:lnTo>
                  <a:pt x="2" y="256"/>
                </a:lnTo>
                <a:lnTo>
                  <a:pt x="2" y="254"/>
                </a:lnTo>
                <a:lnTo>
                  <a:pt x="7" y="254"/>
                </a:lnTo>
                <a:lnTo>
                  <a:pt x="10" y="254"/>
                </a:lnTo>
                <a:lnTo>
                  <a:pt x="12" y="254"/>
                </a:lnTo>
                <a:lnTo>
                  <a:pt x="14" y="254"/>
                </a:lnTo>
                <a:lnTo>
                  <a:pt x="17" y="254"/>
                </a:lnTo>
                <a:lnTo>
                  <a:pt x="19" y="252"/>
                </a:lnTo>
                <a:lnTo>
                  <a:pt x="24" y="252"/>
                </a:lnTo>
                <a:lnTo>
                  <a:pt x="29" y="252"/>
                </a:lnTo>
                <a:lnTo>
                  <a:pt x="33" y="252"/>
                </a:lnTo>
                <a:lnTo>
                  <a:pt x="41" y="252"/>
                </a:lnTo>
                <a:lnTo>
                  <a:pt x="48" y="252"/>
                </a:lnTo>
                <a:lnTo>
                  <a:pt x="55" y="249"/>
                </a:lnTo>
                <a:lnTo>
                  <a:pt x="62" y="249"/>
                </a:lnTo>
                <a:lnTo>
                  <a:pt x="72" y="249"/>
                </a:lnTo>
                <a:lnTo>
                  <a:pt x="81" y="247"/>
                </a:lnTo>
                <a:lnTo>
                  <a:pt x="91" y="247"/>
                </a:lnTo>
                <a:lnTo>
                  <a:pt x="100" y="244"/>
                </a:lnTo>
                <a:lnTo>
                  <a:pt x="112" y="244"/>
                </a:lnTo>
                <a:lnTo>
                  <a:pt x="124" y="242"/>
                </a:lnTo>
                <a:lnTo>
                  <a:pt x="136" y="242"/>
                </a:lnTo>
                <a:lnTo>
                  <a:pt x="150" y="240"/>
                </a:lnTo>
                <a:lnTo>
                  <a:pt x="162" y="240"/>
                </a:lnTo>
                <a:lnTo>
                  <a:pt x="176" y="237"/>
                </a:lnTo>
                <a:lnTo>
                  <a:pt x="193" y="235"/>
                </a:lnTo>
                <a:lnTo>
                  <a:pt x="207" y="235"/>
                </a:lnTo>
                <a:lnTo>
                  <a:pt x="224" y="233"/>
                </a:lnTo>
                <a:lnTo>
                  <a:pt x="241" y="230"/>
                </a:lnTo>
                <a:lnTo>
                  <a:pt x="258" y="230"/>
                </a:lnTo>
                <a:lnTo>
                  <a:pt x="277" y="228"/>
                </a:lnTo>
                <a:lnTo>
                  <a:pt x="296" y="225"/>
                </a:lnTo>
                <a:lnTo>
                  <a:pt x="315" y="223"/>
                </a:lnTo>
                <a:lnTo>
                  <a:pt x="334" y="221"/>
                </a:lnTo>
                <a:lnTo>
                  <a:pt x="355" y="218"/>
                </a:lnTo>
                <a:lnTo>
                  <a:pt x="377" y="216"/>
                </a:lnTo>
                <a:lnTo>
                  <a:pt x="396" y="214"/>
                </a:lnTo>
                <a:lnTo>
                  <a:pt x="417" y="211"/>
                </a:lnTo>
                <a:lnTo>
                  <a:pt x="439" y="209"/>
                </a:lnTo>
                <a:lnTo>
                  <a:pt x="463" y="206"/>
                </a:lnTo>
                <a:lnTo>
                  <a:pt x="486" y="204"/>
                </a:lnTo>
                <a:lnTo>
                  <a:pt x="510" y="202"/>
                </a:lnTo>
                <a:lnTo>
                  <a:pt x="534" y="197"/>
                </a:lnTo>
                <a:lnTo>
                  <a:pt x="560" y="195"/>
                </a:lnTo>
                <a:lnTo>
                  <a:pt x="584" y="192"/>
                </a:lnTo>
                <a:lnTo>
                  <a:pt x="613" y="190"/>
                </a:lnTo>
                <a:lnTo>
                  <a:pt x="639" y="187"/>
                </a:lnTo>
                <a:lnTo>
                  <a:pt x="668" y="183"/>
                </a:lnTo>
                <a:lnTo>
                  <a:pt x="694" y="180"/>
                </a:lnTo>
                <a:lnTo>
                  <a:pt x="725" y="176"/>
                </a:lnTo>
                <a:lnTo>
                  <a:pt x="753" y="173"/>
                </a:lnTo>
                <a:lnTo>
                  <a:pt x="784" y="171"/>
                </a:lnTo>
                <a:lnTo>
                  <a:pt x="815" y="166"/>
                </a:lnTo>
                <a:lnTo>
                  <a:pt x="846" y="164"/>
                </a:lnTo>
                <a:lnTo>
                  <a:pt x="911" y="156"/>
                </a:lnTo>
                <a:lnTo>
                  <a:pt x="978" y="147"/>
                </a:lnTo>
                <a:lnTo>
                  <a:pt x="1047" y="140"/>
                </a:lnTo>
                <a:lnTo>
                  <a:pt x="1118" y="130"/>
                </a:lnTo>
                <a:lnTo>
                  <a:pt x="1192" y="123"/>
                </a:lnTo>
                <a:lnTo>
                  <a:pt x="1268" y="114"/>
                </a:lnTo>
                <a:lnTo>
                  <a:pt x="1345" y="104"/>
                </a:lnTo>
                <a:lnTo>
                  <a:pt x="1385" y="99"/>
                </a:lnTo>
                <a:lnTo>
                  <a:pt x="1423" y="95"/>
                </a:lnTo>
                <a:lnTo>
                  <a:pt x="1462" y="90"/>
                </a:lnTo>
                <a:lnTo>
                  <a:pt x="1497" y="85"/>
                </a:lnTo>
                <a:lnTo>
                  <a:pt x="1533" y="83"/>
                </a:lnTo>
                <a:lnTo>
                  <a:pt x="1569" y="78"/>
                </a:lnTo>
                <a:lnTo>
                  <a:pt x="1602" y="73"/>
                </a:lnTo>
                <a:lnTo>
                  <a:pt x="1636" y="68"/>
                </a:lnTo>
                <a:lnTo>
                  <a:pt x="1669" y="66"/>
                </a:lnTo>
                <a:lnTo>
                  <a:pt x="1702" y="61"/>
                </a:lnTo>
                <a:lnTo>
                  <a:pt x="1733" y="59"/>
                </a:lnTo>
                <a:lnTo>
                  <a:pt x="1762" y="54"/>
                </a:lnTo>
                <a:lnTo>
                  <a:pt x="1793" y="52"/>
                </a:lnTo>
                <a:lnTo>
                  <a:pt x="1822" y="47"/>
                </a:lnTo>
                <a:lnTo>
                  <a:pt x="1848" y="45"/>
                </a:lnTo>
                <a:lnTo>
                  <a:pt x="1874" y="40"/>
                </a:lnTo>
                <a:lnTo>
                  <a:pt x="1900" y="38"/>
                </a:lnTo>
                <a:lnTo>
                  <a:pt x="1926" y="35"/>
                </a:lnTo>
                <a:lnTo>
                  <a:pt x="1950" y="33"/>
                </a:lnTo>
                <a:lnTo>
                  <a:pt x="1974" y="28"/>
                </a:lnTo>
                <a:lnTo>
                  <a:pt x="1998" y="26"/>
                </a:lnTo>
                <a:lnTo>
                  <a:pt x="2019" y="23"/>
                </a:lnTo>
                <a:lnTo>
                  <a:pt x="2041" y="21"/>
                </a:lnTo>
                <a:lnTo>
                  <a:pt x="2060" y="19"/>
                </a:lnTo>
                <a:lnTo>
                  <a:pt x="2079" y="16"/>
                </a:lnTo>
                <a:lnTo>
                  <a:pt x="2098" y="14"/>
                </a:lnTo>
                <a:lnTo>
                  <a:pt x="2115" y="14"/>
                </a:lnTo>
                <a:lnTo>
                  <a:pt x="2131" y="11"/>
                </a:lnTo>
                <a:lnTo>
                  <a:pt x="2148" y="9"/>
                </a:lnTo>
                <a:lnTo>
                  <a:pt x="2162" y="9"/>
                </a:lnTo>
                <a:lnTo>
                  <a:pt x="2177" y="7"/>
                </a:lnTo>
                <a:lnTo>
                  <a:pt x="2191" y="4"/>
                </a:lnTo>
                <a:lnTo>
                  <a:pt x="2213" y="4"/>
                </a:lnTo>
                <a:lnTo>
                  <a:pt x="2236" y="2"/>
                </a:lnTo>
                <a:lnTo>
                  <a:pt x="2258" y="2"/>
                </a:lnTo>
                <a:lnTo>
                  <a:pt x="2279" y="0"/>
                </a:lnTo>
                <a:lnTo>
                  <a:pt x="2301" y="0"/>
                </a:lnTo>
                <a:lnTo>
                  <a:pt x="2320" y="2"/>
                </a:lnTo>
                <a:lnTo>
                  <a:pt x="2341" y="2"/>
                </a:lnTo>
                <a:lnTo>
                  <a:pt x="2358" y="4"/>
                </a:lnTo>
                <a:lnTo>
                  <a:pt x="2377" y="7"/>
                </a:lnTo>
                <a:lnTo>
                  <a:pt x="2394" y="11"/>
                </a:lnTo>
                <a:lnTo>
                  <a:pt x="2410" y="14"/>
                </a:lnTo>
                <a:lnTo>
                  <a:pt x="2425" y="19"/>
                </a:lnTo>
                <a:lnTo>
                  <a:pt x="2439" y="23"/>
                </a:lnTo>
                <a:lnTo>
                  <a:pt x="2453" y="30"/>
                </a:lnTo>
                <a:lnTo>
                  <a:pt x="2465" y="35"/>
                </a:lnTo>
                <a:lnTo>
                  <a:pt x="2475" y="42"/>
                </a:lnTo>
                <a:lnTo>
                  <a:pt x="2496" y="61"/>
                </a:lnTo>
                <a:lnTo>
                  <a:pt x="2513" y="78"/>
                </a:lnTo>
                <a:lnTo>
                  <a:pt x="2522" y="85"/>
                </a:lnTo>
                <a:lnTo>
                  <a:pt x="2530" y="95"/>
                </a:lnTo>
                <a:lnTo>
                  <a:pt x="2537" y="102"/>
                </a:lnTo>
                <a:lnTo>
                  <a:pt x="2542" y="109"/>
                </a:lnTo>
                <a:lnTo>
                  <a:pt x="2549" y="116"/>
                </a:lnTo>
                <a:lnTo>
                  <a:pt x="2553" y="123"/>
                </a:lnTo>
                <a:lnTo>
                  <a:pt x="2558" y="130"/>
                </a:lnTo>
                <a:lnTo>
                  <a:pt x="2561" y="137"/>
                </a:lnTo>
                <a:lnTo>
                  <a:pt x="2563" y="145"/>
                </a:lnTo>
                <a:lnTo>
                  <a:pt x="2565" y="152"/>
                </a:lnTo>
                <a:lnTo>
                  <a:pt x="2568" y="159"/>
                </a:lnTo>
                <a:lnTo>
                  <a:pt x="2568" y="166"/>
                </a:lnTo>
                <a:lnTo>
                  <a:pt x="2565" y="173"/>
                </a:lnTo>
                <a:lnTo>
                  <a:pt x="2563" y="178"/>
                </a:lnTo>
                <a:lnTo>
                  <a:pt x="2558" y="183"/>
                </a:lnTo>
                <a:lnTo>
                  <a:pt x="2553" y="187"/>
                </a:lnTo>
                <a:lnTo>
                  <a:pt x="2544" y="192"/>
                </a:lnTo>
                <a:lnTo>
                  <a:pt x="2534" y="195"/>
                </a:lnTo>
                <a:lnTo>
                  <a:pt x="2522" y="197"/>
                </a:lnTo>
                <a:lnTo>
                  <a:pt x="2508" y="197"/>
                </a:lnTo>
                <a:lnTo>
                  <a:pt x="2494" y="199"/>
                </a:lnTo>
                <a:lnTo>
                  <a:pt x="2477" y="199"/>
                </a:lnTo>
                <a:lnTo>
                  <a:pt x="2458" y="199"/>
                </a:lnTo>
                <a:lnTo>
                  <a:pt x="2437" y="199"/>
                </a:lnTo>
                <a:lnTo>
                  <a:pt x="2415" y="197"/>
                </a:lnTo>
                <a:lnTo>
                  <a:pt x="2391" y="195"/>
                </a:lnTo>
                <a:lnTo>
                  <a:pt x="2365" y="195"/>
                </a:lnTo>
                <a:lnTo>
                  <a:pt x="2339" y="192"/>
                </a:lnTo>
                <a:lnTo>
                  <a:pt x="2308" y="190"/>
                </a:lnTo>
                <a:lnTo>
                  <a:pt x="2277" y="187"/>
                </a:lnTo>
                <a:lnTo>
                  <a:pt x="2244" y="187"/>
                </a:lnTo>
                <a:lnTo>
                  <a:pt x="2210" y="187"/>
                </a:lnTo>
                <a:lnTo>
                  <a:pt x="2177" y="185"/>
                </a:lnTo>
                <a:lnTo>
                  <a:pt x="2141" y="187"/>
                </a:lnTo>
                <a:lnTo>
                  <a:pt x="2103" y="187"/>
                </a:lnTo>
                <a:lnTo>
                  <a:pt x="2067" y="187"/>
                </a:lnTo>
                <a:lnTo>
                  <a:pt x="2029" y="190"/>
                </a:lnTo>
                <a:lnTo>
                  <a:pt x="1988" y="192"/>
                </a:lnTo>
                <a:lnTo>
                  <a:pt x="1948" y="192"/>
                </a:lnTo>
                <a:lnTo>
                  <a:pt x="1907" y="195"/>
                </a:lnTo>
                <a:lnTo>
                  <a:pt x="1864" y="197"/>
                </a:lnTo>
                <a:lnTo>
                  <a:pt x="1822" y="199"/>
                </a:lnTo>
                <a:lnTo>
                  <a:pt x="1779" y="202"/>
                </a:lnTo>
                <a:lnTo>
                  <a:pt x="1733" y="20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510" name="Freeform 54"/>
          <p:cNvSpPr>
            <a:spLocks noChangeArrowheads="1"/>
          </p:cNvSpPr>
          <p:nvPr/>
        </p:nvSpPr>
        <p:spPr bwMode="auto">
          <a:xfrm>
            <a:off x="10553700" y="1966913"/>
            <a:ext cx="847725" cy="614362"/>
          </a:xfrm>
          <a:custGeom>
            <a:avLst/>
            <a:gdLst>
              <a:gd name="T0" fmla="*/ 2147483646 w 1335"/>
              <a:gd name="T1" fmla="*/ 2147483646 h 968"/>
              <a:gd name="T2" fmla="*/ 2147483646 w 1335"/>
              <a:gd name="T3" fmla="*/ 2147483646 h 968"/>
              <a:gd name="T4" fmla="*/ 2147483646 w 1335"/>
              <a:gd name="T5" fmla="*/ 2147483646 h 968"/>
              <a:gd name="T6" fmla="*/ 2147483646 w 1335"/>
              <a:gd name="T7" fmla="*/ 2147483646 h 968"/>
              <a:gd name="T8" fmla="*/ 2147483646 w 1335"/>
              <a:gd name="T9" fmla="*/ 2147483646 h 968"/>
              <a:gd name="T10" fmla="*/ 2147483646 w 1335"/>
              <a:gd name="T11" fmla="*/ 2147483646 h 968"/>
              <a:gd name="T12" fmla="*/ 2147483646 w 1335"/>
              <a:gd name="T13" fmla="*/ 2147483646 h 968"/>
              <a:gd name="T14" fmla="*/ 2147483646 w 1335"/>
              <a:gd name="T15" fmla="*/ 2147483646 h 968"/>
              <a:gd name="T16" fmla="*/ 2147483646 w 1335"/>
              <a:gd name="T17" fmla="*/ 2147483646 h 968"/>
              <a:gd name="T18" fmla="*/ 2147483646 w 1335"/>
              <a:gd name="T19" fmla="*/ 2147483646 h 968"/>
              <a:gd name="T20" fmla="*/ 2147483646 w 1335"/>
              <a:gd name="T21" fmla="*/ 2147483646 h 968"/>
              <a:gd name="T22" fmla="*/ 2147483646 w 1335"/>
              <a:gd name="T23" fmla="*/ 2147483646 h 968"/>
              <a:gd name="T24" fmla="*/ 2147483646 w 1335"/>
              <a:gd name="T25" fmla="*/ 2147483646 h 968"/>
              <a:gd name="T26" fmla="*/ 2147483646 w 1335"/>
              <a:gd name="T27" fmla="*/ 2147483646 h 968"/>
              <a:gd name="T28" fmla="*/ 2147483646 w 1335"/>
              <a:gd name="T29" fmla="*/ 2147483646 h 968"/>
              <a:gd name="T30" fmla="*/ 2147483646 w 1335"/>
              <a:gd name="T31" fmla="*/ 2147483646 h 968"/>
              <a:gd name="T32" fmla="*/ 2147483646 w 1335"/>
              <a:gd name="T33" fmla="*/ 2147483646 h 968"/>
              <a:gd name="T34" fmla="*/ 2147483646 w 1335"/>
              <a:gd name="T35" fmla="*/ 2147483646 h 968"/>
              <a:gd name="T36" fmla="*/ 2147483646 w 1335"/>
              <a:gd name="T37" fmla="*/ 2147483646 h 968"/>
              <a:gd name="T38" fmla="*/ 2147483646 w 1335"/>
              <a:gd name="T39" fmla="*/ 2147483646 h 968"/>
              <a:gd name="T40" fmla="*/ 2147483646 w 1335"/>
              <a:gd name="T41" fmla="*/ 2147483646 h 968"/>
              <a:gd name="T42" fmla="*/ 2147483646 w 1335"/>
              <a:gd name="T43" fmla="*/ 2147483646 h 968"/>
              <a:gd name="T44" fmla="*/ 2147483646 w 1335"/>
              <a:gd name="T45" fmla="*/ 2147483646 h 968"/>
              <a:gd name="T46" fmla="*/ 2147483646 w 1335"/>
              <a:gd name="T47" fmla="*/ 2147483646 h 968"/>
              <a:gd name="T48" fmla="*/ 2147483646 w 1335"/>
              <a:gd name="T49" fmla="*/ 2147483646 h 968"/>
              <a:gd name="T50" fmla="*/ 2147483646 w 1335"/>
              <a:gd name="T51" fmla="*/ 2147483646 h 968"/>
              <a:gd name="T52" fmla="*/ 2147483646 w 1335"/>
              <a:gd name="T53" fmla="*/ 2147483646 h 968"/>
              <a:gd name="T54" fmla="*/ 2147483646 w 1335"/>
              <a:gd name="T55" fmla="*/ 2147483646 h 968"/>
              <a:gd name="T56" fmla="*/ 2147483646 w 1335"/>
              <a:gd name="T57" fmla="*/ 2147483646 h 968"/>
              <a:gd name="T58" fmla="*/ 2147483646 w 1335"/>
              <a:gd name="T59" fmla="*/ 2147483646 h 968"/>
              <a:gd name="T60" fmla="*/ 2147483646 w 1335"/>
              <a:gd name="T61" fmla="*/ 2147483646 h 968"/>
              <a:gd name="T62" fmla="*/ 2147483646 w 1335"/>
              <a:gd name="T63" fmla="*/ 2147483646 h 968"/>
              <a:gd name="T64" fmla="*/ 2147483646 w 1335"/>
              <a:gd name="T65" fmla="*/ 2147483646 h 968"/>
              <a:gd name="T66" fmla="*/ 2147483646 w 1335"/>
              <a:gd name="T67" fmla="*/ 2147483646 h 968"/>
              <a:gd name="T68" fmla="*/ 2147483646 w 1335"/>
              <a:gd name="T69" fmla="*/ 2147483646 h 968"/>
              <a:gd name="T70" fmla="*/ 2147483646 w 1335"/>
              <a:gd name="T71" fmla="*/ 0 h 968"/>
              <a:gd name="T72" fmla="*/ 2147483646 w 1335"/>
              <a:gd name="T73" fmla="*/ 2147483646 h 968"/>
              <a:gd name="T74" fmla="*/ 2147483646 w 1335"/>
              <a:gd name="T75" fmla="*/ 2147483646 h 968"/>
              <a:gd name="T76" fmla="*/ 2147483646 w 1335"/>
              <a:gd name="T77" fmla="*/ 2147483646 h 968"/>
              <a:gd name="T78" fmla="*/ 2147483646 w 1335"/>
              <a:gd name="T79" fmla="*/ 2147483646 h 968"/>
              <a:gd name="T80" fmla="*/ 2147483646 w 1335"/>
              <a:gd name="T81" fmla="*/ 2147483646 h 968"/>
              <a:gd name="T82" fmla="*/ 2147483646 w 1335"/>
              <a:gd name="T83" fmla="*/ 2147483646 h 968"/>
              <a:gd name="T84" fmla="*/ 2147483646 w 1335"/>
              <a:gd name="T85" fmla="*/ 2147483646 h 968"/>
              <a:gd name="T86" fmla="*/ 2147483646 w 1335"/>
              <a:gd name="T87" fmla="*/ 2147483646 h 9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35"/>
              <a:gd name="T133" fmla="*/ 0 h 968"/>
              <a:gd name="T134" fmla="*/ 1335 w 1335"/>
              <a:gd name="T135" fmla="*/ 968 h 9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35" h="968">
                <a:moveTo>
                  <a:pt x="582" y="509"/>
                </a:moveTo>
                <a:lnTo>
                  <a:pt x="605" y="528"/>
                </a:lnTo>
                <a:lnTo>
                  <a:pt x="629" y="547"/>
                </a:lnTo>
                <a:lnTo>
                  <a:pt x="656" y="564"/>
                </a:lnTo>
                <a:lnTo>
                  <a:pt x="679" y="583"/>
                </a:lnTo>
                <a:lnTo>
                  <a:pt x="706" y="600"/>
                </a:lnTo>
                <a:lnTo>
                  <a:pt x="734" y="616"/>
                </a:lnTo>
                <a:lnTo>
                  <a:pt x="760" y="633"/>
                </a:lnTo>
                <a:lnTo>
                  <a:pt x="789" y="647"/>
                </a:lnTo>
                <a:lnTo>
                  <a:pt x="820" y="664"/>
                </a:lnTo>
                <a:lnTo>
                  <a:pt x="849" y="678"/>
                </a:lnTo>
                <a:lnTo>
                  <a:pt x="880" y="692"/>
                </a:lnTo>
                <a:lnTo>
                  <a:pt x="913" y="707"/>
                </a:lnTo>
                <a:lnTo>
                  <a:pt x="946" y="721"/>
                </a:lnTo>
                <a:lnTo>
                  <a:pt x="980" y="733"/>
                </a:lnTo>
                <a:lnTo>
                  <a:pt x="1013" y="747"/>
                </a:lnTo>
                <a:lnTo>
                  <a:pt x="1049" y="759"/>
                </a:lnTo>
                <a:lnTo>
                  <a:pt x="1085" y="771"/>
                </a:lnTo>
                <a:lnTo>
                  <a:pt x="1118" y="785"/>
                </a:lnTo>
                <a:lnTo>
                  <a:pt x="1149" y="797"/>
                </a:lnTo>
                <a:lnTo>
                  <a:pt x="1175" y="809"/>
                </a:lnTo>
                <a:lnTo>
                  <a:pt x="1202" y="821"/>
                </a:lnTo>
                <a:lnTo>
                  <a:pt x="1225" y="833"/>
                </a:lnTo>
                <a:lnTo>
                  <a:pt x="1247" y="842"/>
                </a:lnTo>
                <a:lnTo>
                  <a:pt x="1266" y="852"/>
                </a:lnTo>
                <a:lnTo>
                  <a:pt x="1283" y="861"/>
                </a:lnTo>
                <a:lnTo>
                  <a:pt x="1297" y="868"/>
                </a:lnTo>
                <a:lnTo>
                  <a:pt x="1309" y="875"/>
                </a:lnTo>
                <a:lnTo>
                  <a:pt x="1318" y="883"/>
                </a:lnTo>
                <a:lnTo>
                  <a:pt x="1325" y="890"/>
                </a:lnTo>
                <a:lnTo>
                  <a:pt x="1330" y="897"/>
                </a:lnTo>
                <a:lnTo>
                  <a:pt x="1335" y="902"/>
                </a:lnTo>
                <a:lnTo>
                  <a:pt x="1335" y="906"/>
                </a:lnTo>
                <a:lnTo>
                  <a:pt x="1333" y="911"/>
                </a:lnTo>
                <a:lnTo>
                  <a:pt x="1328" y="916"/>
                </a:lnTo>
                <a:lnTo>
                  <a:pt x="1323" y="921"/>
                </a:lnTo>
                <a:lnTo>
                  <a:pt x="1316" y="923"/>
                </a:lnTo>
                <a:lnTo>
                  <a:pt x="1306" y="928"/>
                </a:lnTo>
                <a:lnTo>
                  <a:pt x="1297" y="930"/>
                </a:lnTo>
                <a:lnTo>
                  <a:pt x="1285" y="932"/>
                </a:lnTo>
                <a:lnTo>
                  <a:pt x="1273" y="937"/>
                </a:lnTo>
                <a:lnTo>
                  <a:pt x="1259" y="940"/>
                </a:lnTo>
                <a:lnTo>
                  <a:pt x="1242" y="942"/>
                </a:lnTo>
                <a:lnTo>
                  <a:pt x="1223" y="944"/>
                </a:lnTo>
                <a:lnTo>
                  <a:pt x="1204" y="947"/>
                </a:lnTo>
                <a:lnTo>
                  <a:pt x="1182" y="949"/>
                </a:lnTo>
                <a:lnTo>
                  <a:pt x="1159" y="952"/>
                </a:lnTo>
                <a:lnTo>
                  <a:pt x="1135" y="954"/>
                </a:lnTo>
                <a:lnTo>
                  <a:pt x="1106" y="956"/>
                </a:lnTo>
                <a:lnTo>
                  <a:pt x="1080" y="959"/>
                </a:lnTo>
                <a:lnTo>
                  <a:pt x="1054" y="961"/>
                </a:lnTo>
                <a:lnTo>
                  <a:pt x="1027" y="963"/>
                </a:lnTo>
                <a:lnTo>
                  <a:pt x="1004" y="963"/>
                </a:lnTo>
                <a:lnTo>
                  <a:pt x="982" y="966"/>
                </a:lnTo>
                <a:lnTo>
                  <a:pt x="961" y="966"/>
                </a:lnTo>
                <a:lnTo>
                  <a:pt x="939" y="966"/>
                </a:lnTo>
                <a:lnTo>
                  <a:pt x="920" y="968"/>
                </a:lnTo>
                <a:lnTo>
                  <a:pt x="901" y="968"/>
                </a:lnTo>
                <a:lnTo>
                  <a:pt x="884" y="968"/>
                </a:lnTo>
                <a:lnTo>
                  <a:pt x="870" y="968"/>
                </a:lnTo>
                <a:lnTo>
                  <a:pt x="856" y="968"/>
                </a:lnTo>
                <a:lnTo>
                  <a:pt x="842" y="968"/>
                </a:lnTo>
                <a:lnTo>
                  <a:pt x="830" y="968"/>
                </a:lnTo>
                <a:lnTo>
                  <a:pt x="820" y="968"/>
                </a:lnTo>
                <a:lnTo>
                  <a:pt x="811" y="968"/>
                </a:lnTo>
                <a:lnTo>
                  <a:pt x="789" y="963"/>
                </a:lnTo>
                <a:lnTo>
                  <a:pt x="770" y="956"/>
                </a:lnTo>
                <a:lnTo>
                  <a:pt x="749" y="949"/>
                </a:lnTo>
                <a:lnTo>
                  <a:pt x="729" y="940"/>
                </a:lnTo>
                <a:lnTo>
                  <a:pt x="710" y="928"/>
                </a:lnTo>
                <a:lnTo>
                  <a:pt x="691" y="916"/>
                </a:lnTo>
                <a:lnTo>
                  <a:pt x="670" y="899"/>
                </a:lnTo>
                <a:lnTo>
                  <a:pt x="660" y="892"/>
                </a:lnTo>
                <a:lnTo>
                  <a:pt x="651" y="883"/>
                </a:lnTo>
                <a:lnTo>
                  <a:pt x="644" y="875"/>
                </a:lnTo>
                <a:lnTo>
                  <a:pt x="639" y="868"/>
                </a:lnTo>
                <a:lnTo>
                  <a:pt x="629" y="859"/>
                </a:lnTo>
                <a:lnTo>
                  <a:pt x="622" y="849"/>
                </a:lnTo>
                <a:lnTo>
                  <a:pt x="613" y="837"/>
                </a:lnTo>
                <a:lnTo>
                  <a:pt x="601" y="825"/>
                </a:lnTo>
                <a:lnTo>
                  <a:pt x="589" y="811"/>
                </a:lnTo>
                <a:lnTo>
                  <a:pt x="577" y="797"/>
                </a:lnTo>
                <a:lnTo>
                  <a:pt x="563" y="780"/>
                </a:lnTo>
                <a:lnTo>
                  <a:pt x="548" y="761"/>
                </a:lnTo>
                <a:lnTo>
                  <a:pt x="534" y="742"/>
                </a:lnTo>
                <a:lnTo>
                  <a:pt x="517" y="723"/>
                </a:lnTo>
                <a:lnTo>
                  <a:pt x="501" y="702"/>
                </a:lnTo>
                <a:lnTo>
                  <a:pt x="482" y="678"/>
                </a:lnTo>
                <a:lnTo>
                  <a:pt x="462" y="654"/>
                </a:lnTo>
                <a:lnTo>
                  <a:pt x="443" y="628"/>
                </a:lnTo>
                <a:lnTo>
                  <a:pt x="422" y="602"/>
                </a:lnTo>
                <a:lnTo>
                  <a:pt x="400" y="573"/>
                </a:lnTo>
                <a:lnTo>
                  <a:pt x="377" y="545"/>
                </a:lnTo>
                <a:lnTo>
                  <a:pt x="353" y="514"/>
                </a:lnTo>
                <a:lnTo>
                  <a:pt x="329" y="481"/>
                </a:lnTo>
                <a:lnTo>
                  <a:pt x="303" y="447"/>
                </a:lnTo>
                <a:lnTo>
                  <a:pt x="276" y="414"/>
                </a:lnTo>
                <a:lnTo>
                  <a:pt x="250" y="378"/>
                </a:lnTo>
                <a:lnTo>
                  <a:pt x="222" y="340"/>
                </a:lnTo>
                <a:lnTo>
                  <a:pt x="193" y="300"/>
                </a:lnTo>
                <a:lnTo>
                  <a:pt x="162" y="262"/>
                </a:lnTo>
                <a:lnTo>
                  <a:pt x="131" y="219"/>
                </a:lnTo>
                <a:lnTo>
                  <a:pt x="100" y="176"/>
                </a:lnTo>
                <a:lnTo>
                  <a:pt x="67" y="131"/>
                </a:lnTo>
                <a:lnTo>
                  <a:pt x="33" y="86"/>
                </a:lnTo>
                <a:lnTo>
                  <a:pt x="0" y="38"/>
                </a:lnTo>
                <a:lnTo>
                  <a:pt x="29" y="19"/>
                </a:lnTo>
                <a:lnTo>
                  <a:pt x="57" y="0"/>
                </a:lnTo>
                <a:lnTo>
                  <a:pt x="64" y="7"/>
                </a:lnTo>
                <a:lnTo>
                  <a:pt x="71" y="17"/>
                </a:lnTo>
                <a:lnTo>
                  <a:pt x="79" y="24"/>
                </a:lnTo>
                <a:lnTo>
                  <a:pt x="88" y="34"/>
                </a:lnTo>
                <a:lnTo>
                  <a:pt x="95" y="43"/>
                </a:lnTo>
                <a:lnTo>
                  <a:pt x="107" y="55"/>
                </a:lnTo>
                <a:lnTo>
                  <a:pt x="117" y="64"/>
                </a:lnTo>
                <a:lnTo>
                  <a:pt x="129" y="76"/>
                </a:lnTo>
                <a:lnTo>
                  <a:pt x="141" y="88"/>
                </a:lnTo>
                <a:lnTo>
                  <a:pt x="155" y="102"/>
                </a:lnTo>
                <a:lnTo>
                  <a:pt x="167" y="117"/>
                </a:lnTo>
                <a:lnTo>
                  <a:pt x="183" y="131"/>
                </a:lnTo>
                <a:lnTo>
                  <a:pt x="198" y="148"/>
                </a:lnTo>
                <a:lnTo>
                  <a:pt x="214" y="164"/>
                </a:lnTo>
                <a:lnTo>
                  <a:pt x="231" y="181"/>
                </a:lnTo>
                <a:lnTo>
                  <a:pt x="250" y="200"/>
                </a:lnTo>
                <a:lnTo>
                  <a:pt x="288" y="240"/>
                </a:lnTo>
                <a:lnTo>
                  <a:pt x="329" y="281"/>
                </a:lnTo>
                <a:lnTo>
                  <a:pt x="367" y="321"/>
                </a:lnTo>
                <a:lnTo>
                  <a:pt x="408" y="359"/>
                </a:lnTo>
                <a:lnTo>
                  <a:pt x="448" y="397"/>
                </a:lnTo>
                <a:lnTo>
                  <a:pt x="491" y="435"/>
                </a:lnTo>
                <a:lnTo>
                  <a:pt x="536" y="471"/>
                </a:lnTo>
                <a:lnTo>
                  <a:pt x="582" y="509"/>
                </a:lnTo>
              </a:path>
            </a:pathLst>
          </a:custGeom>
          <a:noFill/>
          <a:ln w="889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726" name="Freeform 30"/>
          <p:cNvSpPr>
            <a:spLocks noChangeArrowheads="1"/>
          </p:cNvSpPr>
          <p:nvPr/>
        </p:nvSpPr>
        <p:spPr bwMode="auto">
          <a:xfrm>
            <a:off x="6597650" y="1060450"/>
            <a:ext cx="93663" cy="560388"/>
          </a:xfrm>
          <a:custGeom>
            <a:avLst/>
            <a:gdLst>
              <a:gd name="T0" fmla="*/ 2147483646 w 148"/>
              <a:gd name="T1" fmla="*/ 2147483646 h 883"/>
              <a:gd name="T2" fmla="*/ 2147483646 w 148"/>
              <a:gd name="T3" fmla="*/ 2147483646 h 883"/>
              <a:gd name="T4" fmla="*/ 2147483646 w 148"/>
              <a:gd name="T5" fmla="*/ 2147483646 h 883"/>
              <a:gd name="T6" fmla="*/ 2147483646 w 148"/>
              <a:gd name="T7" fmla="*/ 2147483646 h 883"/>
              <a:gd name="T8" fmla="*/ 2147483646 w 148"/>
              <a:gd name="T9" fmla="*/ 2147483646 h 883"/>
              <a:gd name="T10" fmla="*/ 2147483646 w 148"/>
              <a:gd name="T11" fmla="*/ 2147483646 h 883"/>
              <a:gd name="T12" fmla="*/ 2147483646 w 148"/>
              <a:gd name="T13" fmla="*/ 2147483646 h 883"/>
              <a:gd name="T14" fmla="*/ 2147483646 w 148"/>
              <a:gd name="T15" fmla="*/ 2147483646 h 883"/>
              <a:gd name="T16" fmla="*/ 2147483646 w 148"/>
              <a:gd name="T17" fmla="*/ 2147483646 h 883"/>
              <a:gd name="T18" fmla="*/ 2147483646 w 148"/>
              <a:gd name="T19" fmla="*/ 2147483646 h 883"/>
              <a:gd name="T20" fmla="*/ 2147483646 w 148"/>
              <a:gd name="T21" fmla="*/ 2147483646 h 883"/>
              <a:gd name="T22" fmla="*/ 2147483646 w 148"/>
              <a:gd name="T23" fmla="*/ 2147483646 h 883"/>
              <a:gd name="T24" fmla="*/ 2147483646 w 148"/>
              <a:gd name="T25" fmla="*/ 2147483646 h 883"/>
              <a:gd name="T26" fmla="*/ 2147483646 w 148"/>
              <a:gd name="T27" fmla="*/ 2147483646 h 883"/>
              <a:gd name="T28" fmla="*/ 2147483646 w 148"/>
              <a:gd name="T29" fmla="*/ 2147483646 h 883"/>
              <a:gd name="T30" fmla="*/ 2147483646 w 148"/>
              <a:gd name="T31" fmla="*/ 2147483646 h 883"/>
              <a:gd name="T32" fmla="*/ 2147483646 w 148"/>
              <a:gd name="T33" fmla="*/ 2147483646 h 883"/>
              <a:gd name="T34" fmla="*/ 2147483646 w 148"/>
              <a:gd name="T35" fmla="*/ 2147483646 h 883"/>
              <a:gd name="T36" fmla="*/ 2147483646 w 148"/>
              <a:gd name="T37" fmla="*/ 2147483646 h 883"/>
              <a:gd name="T38" fmla="*/ 2147483646 w 148"/>
              <a:gd name="T39" fmla="*/ 2147483646 h 883"/>
              <a:gd name="T40" fmla="*/ 2147483646 w 148"/>
              <a:gd name="T41" fmla="*/ 2147483646 h 883"/>
              <a:gd name="T42" fmla="*/ 2147483646 w 148"/>
              <a:gd name="T43" fmla="*/ 2147483646 h 883"/>
              <a:gd name="T44" fmla="*/ 2147483646 w 148"/>
              <a:gd name="T45" fmla="*/ 2147483646 h 883"/>
              <a:gd name="T46" fmla="*/ 2147483646 w 148"/>
              <a:gd name="T47" fmla="*/ 2147483646 h 883"/>
              <a:gd name="T48" fmla="*/ 2147483646 w 148"/>
              <a:gd name="T49" fmla="*/ 2147483646 h 883"/>
              <a:gd name="T50" fmla="*/ 2147483646 w 148"/>
              <a:gd name="T51" fmla="*/ 2147483646 h 883"/>
              <a:gd name="T52" fmla="*/ 2147483646 w 148"/>
              <a:gd name="T53" fmla="*/ 2147483646 h 883"/>
              <a:gd name="T54" fmla="*/ 2147483646 w 148"/>
              <a:gd name="T55" fmla="*/ 2147483646 h 883"/>
              <a:gd name="T56" fmla="*/ 2147483646 w 148"/>
              <a:gd name="T57" fmla="*/ 2147483646 h 883"/>
              <a:gd name="T58" fmla="*/ 2147483646 w 148"/>
              <a:gd name="T59" fmla="*/ 2147483646 h 883"/>
              <a:gd name="T60" fmla="*/ 2147483646 w 148"/>
              <a:gd name="T61" fmla="*/ 2147483646 h 883"/>
              <a:gd name="T62" fmla="*/ 2147483646 w 148"/>
              <a:gd name="T63" fmla="*/ 2147483646 h 883"/>
              <a:gd name="T64" fmla="*/ 0 w 148"/>
              <a:gd name="T65" fmla="*/ 0 h 883"/>
              <a:gd name="T66" fmla="*/ 2147483646 w 148"/>
              <a:gd name="T67" fmla="*/ 0 h 883"/>
              <a:gd name="T68" fmla="*/ 2147483646 w 148"/>
              <a:gd name="T69" fmla="*/ 2147483646 h 883"/>
              <a:gd name="T70" fmla="*/ 2147483646 w 148"/>
              <a:gd name="T71" fmla="*/ 2147483646 h 883"/>
              <a:gd name="T72" fmla="*/ 2147483646 w 148"/>
              <a:gd name="T73" fmla="*/ 2147483646 h 88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48"/>
              <a:gd name="T112" fmla="*/ 0 h 883"/>
              <a:gd name="T113" fmla="*/ 148 w 148"/>
              <a:gd name="T114" fmla="*/ 883 h 88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48" h="883">
                <a:moveTo>
                  <a:pt x="33" y="883"/>
                </a:moveTo>
                <a:lnTo>
                  <a:pt x="33" y="866"/>
                </a:lnTo>
                <a:lnTo>
                  <a:pt x="33" y="849"/>
                </a:lnTo>
                <a:lnTo>
                  <a:pt x="33" y="833"/>
                </a:lnTo>
                <a:lnTo>
                  <a:pt x="33" y="816"/>
                </a:lnTo>
                <a:lnTo>
                  <a:pt x="33" y="797"/>
                </a:lnTo>
                <a:lnTo>
                  <a:pt x="33" y="778"/>
                </a:lnTo>
                <a:lnTo>
                  <a:pt x="33" y="759"/>
                </a:lnTo>
                <a:lnTo>
                  <a:pt x="31" y="738"/>
                </a:lnTo>
                <a:lnTo>
                  <a:pt x="31" y="716"/>
                </a:lnTo>
                <a:lnTo>
                  <a:pt x="31" y="695"/>
                </a:lnTo>
                <a:lnTo>
                  <a:pt x="31" y="671"/>
                </a:lnTo>
                <a:lnTo>
                  <a:pt x="28" y="647"/>
                </a:lnTo>
                <a:lnTo>
                  <a:pt x="28" y="623"/>
                </a:lnTo>
                <a:lnTo>
                  <a:pt x="28" y="597"/>
                </a:lnTo>
                <a:lnTo>
                  <a:pt x="26" y="571"/>
                </a:lnTo>
                <a:lnTo>
                  <a:pt x="26" y="545"/>
                </a:lnTo>
                <a:lnTo>
                  <a:pt x="24" y="516"/>
                </a:lnTo>
                <a:lnTo>
                  <a:pt x="24" y="488"/>
                </a:lnTo>
                <a:lnTo>
                  <a:pt x="21" y="459"/>
                </a:lnTo>
                <a:lnTo>
                  <a:pt x="21" y="428"/>
                </a:lnTo>
                <a:lnTo>
                  <a:pt x="19" y="397"/>
                </a:lnTo>
                <a:lnTo>
                  <a:pt x="19" y="364"/>
                </a:lnTo>
                <a:lnTo>
                  <a:pt x="17" y="333"/>
                </a:lnTo>
                <a:lnTo>
                  <a:pt x="14" y="300"/>
                </a:lnTo>
                <a:lnTo>
                  <a:pt x="14" y="264"/>
                </a:lnTo>
                <a:lnTo>
                  <a:pt x="12" y="229"/>
                </a:lnTo>
                <a:lnTo>
                  <a:pt x="9" y="193"/>
                </a:lnTo>
                <a:lnTo>
                  <a:pt x="7" y="157"/>
                </a:lnTo>
                <a:lnTo>
                  <a:pt x="7" y="119"/>
                </a:lnTo>
                <a:lnTo>
                  <a:pt x="5" y="81"/>
                </a:lnTo>
                <a:lnTo>
                  <a:pt x="2" y="41"/>
                </a:lnTo>
                <a:lnTo>
                  <a:pt x="0" y="0"/>
                </a:lnTo>
                <a:lnTo>
                  <a:pt x="126" y="0"/>
                </a:lnTo>
                <a:lnTo>
                  <a:pt x="138" y="443"/>
                </a:lnTo>
                <a:lnTo>
                  <a:pt x="148" y="883"/>
                </a:lnTo>
                <a:lnTo>
                  <a:pt x="33" y="8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9" name="Freeform 33"/>
          <p:cNvSpPr>
            <a:spLocks noChangeArrowheads="1"/>
          </p:cNvSpPr>
          <p:nvPr/>
        </p:nvSpPr>
        <p:spPr bwMode="auto">
          <a:xfrm>
            <a:off x="6415088" y="1550988"/>
            <a:ext cx="717550" cy="123825"/>
          </a:xfrm>
          <a:custGeom>
            <a:avLst/>
            <a:gdLst>
              <a:gd name="T0" fmla="*/ 2147483646 w 1130"/>
              <a:gd name="T1" fmla="*/ 2147483646 h 197"/>
              <a:gd name="T2" fmla="*/ 2147483646 w 1130"/>
              <a:gd name="T3" fmla="*/ 2147483646 h 197"/>
              <a:gd name="T4" fmla="*/ 2147483646 w 1130"/>
              <a:gd name="T5" fmla="*/ 2147483646 h 197"/>
              <a:gd name="T6" fmla="*/ 2147483646 w 1130"/>
              <a:gd name="T7" fmla="*/ 2147483646 h 197"/>
              <a:gd name="T8" fmla="*/ 2147483646 w 1130"/>
              <a:gd name="T9" fmla="*/ 2147483646 h 197"/>
              <a:gd name="T10" fmla="*/ 2147483646 w 1130"/>
              <a:gd name="T11" fmla="*/ 2147483646 h 197"/>
              <a:gd name="T12" fmla="*/ 2147483646 w 1130"/>
              <a:gd name="T13" fmla="*/ 2147483646 h 197"/>
              <a:gd name="T14" fmla="*/ 2147483646 w 1130"/>
              <a:gd name="T15" fmla="*/ 2147483646 h 197"/>
              <a:gd name="T16" fmla="*/ 2147483646 w 1130"/>
              <a:gd name="T17" fmla="*/ 2147483646 h 197"/>
              <a:gd name="T18" fmla="*/ 2147483646 w 1130"/>
              <a:gd name="T19" fmla="*/ 2147483646 h 197"/>
              <a:gd name="T20" fmla="*/ 2147483646 w 1130"/>
              <a:gd name="T21" fmla="*/ 2147483646 h 197"/>
              <a:gd name="T22" fmla="*/ 2147483646 w 1130"/>
              <a:gd name="T23" fmla="*/ 2147483646 h 197"/>
              <a:gd name="T24" fmla="*/ 2147483646 w 1130"/>
              <a:gd name="T25" fmla="*/ 2147483646 h 197"/>
              <a:gd name="T26" fmla="*/ 2147483646 w 1130"/>
              <a:gd name="T27" fmla="*/ 0 h 197"/>
              <a:gd name="T28" fmla="*/ 2147483646 w 1130"/>
              <a:gd name="T29" fmla="*/ 0 h 197"/>
              <a:gd name="T30" fmla="*/ 2147483646 w 1130"/>
              <a:gd name="T31" fmla="*/ 0 h 197"/>
              <a:gd name="T32" fmla="*/ 2147483646 w 1130"/>
              <a:gd name="T33" fmla="*/ 0 h 197"/>
              <a:gd name="T34" fmla="*/ 2147483646 w 1130"/>
              <a:gd name="T35" fmla="*/ 2147483646 h 197"/>
              <a:gd name="T36" fmla="*/ 2147483646 w 1130"/>
              <a:gd name="T37" fmla="*/ 2147483646 h 197"/>
              <a:gd name="T38" fmla="*/ 2147483646 w 1130"/>
              <a:gd name="T39" fmla="*/ 2147483646 h 197"/>
              <a:gd name="T40" fmla="*/ 2147483646 w 1130"/>
              <a:gd name="T41" fmla="*/ 2147483646 h 197"/>
              <a:gd name="T42" fmla="*/ 2147483646 w 1130"/>
              <a:gd name="T43" fmla="*/ 2147483646 h 197"/>
              <a:gd name="T44" fmla="*/ 2147483646 w 1130"/>
              <a:gd name="T45" fmla="*/ 2147483646 h 197"/>
              <a:gd name="T46" fmla="*/ 2147483646 w 1130"/>
              <a:gd name="T47" fmla="*/ 2147483646 h 197"/>
              <a:gd name="T48" fmla="*/ 2147483646 w 1130"/>
              <a:gd name="T49" fmla="*/ 2147483646 h 197"/>
              <a:gd name="T50" fmla="*/ 2147483646 w 1130"/>
              <a:gd name="T51" fmla="*/ 2147483646 h 197"/>
              <a:gd name="T52" fmla="*/ 2147483646 w 1130"/>
              <a:gd name="T53" fmla="*/ 2147483646 h 197"/>
              <a:gd name="T54" fmla="*/ 2147483646 w 1130"/>
              <a:gd name="T55" fmla="*/ 2147483646 h 197"/>
              <a:gd name="T56" fmla="*/ 2147483646 w 1130"/>
              <a:gd name="T57" fmla="*/ 2147483646 h 197"/>
              <a:gd name="T58" fmla="*/ 2147483646 w 1130"/>
              <a:gd name="T59" fmla="*/ 2147483646 h 197"/>
              <a:gd name="T60" fmla="*/ 2147483646 w 1130"/>
              <a:gd name="T61" fmla="*/ 2147483646 h 197"/>
              <a:gd name="T62" fmla="*/ 2147483646 w 1130"/>
              <a:gd name="T63" fmla="*/ 2147483646 h 197"/>
              <a:gd name="T64" fmla="*/ 2147483646 w 1130"/>
              <a:gd name="T65" fmla="*/ 2147483646 h 197"/>
              <a:gd name="T66" fmla="*/ 2147483646 w 1130"/>
              <a:gd name="T67" fmla="*/ 2147483646 h 197"/>
              <a:gd name="T68" fmla="*/ 2147483646 w 1130"/>
              <a:gd name="T69" fmla="*/ 2147483646 h 197"/>
              <a:gd name="T70" fmla="*/ 2147483646 w 1130"/>
              <a:gd name="T71" fmla="*/ 2147483646 h 197"/>
              <a:gd name="T72" fmla="*/ 2147483646 w 1130"/>
              <a:gd name="T73" fmla="*/ 2147483646 h 197"/>
              <a:gd name="T74" fmla="*/ 2147483646 w 1130"/>
              <a:gd name="T75" fmla="*/ 2147483646 h 197"/>
              <a:gd name="T76" fmla="*/ 2147483646 w 1130"/>
              <a:gd name="T77" fmla="*/ 2147483646 h 197"/>
              <a:gd name="T78" fmla="*/ 2147483646 w 1130"/>
              <a:gd name="T79" fmla="*/ 2147483646 h 197"/>
              <a:gd name="T80" fmla="*/ 2147483646 w 1130"/>
              <a:gd name="T81" fmla="*/ 2147483646 h 197"/>
              <a:gd name="T82" fmla="*/ 2147483646 w 1130"/>
              <a:gd name="T83" fmla="*/ 2147483646 h 197"/>
              <a:gd name="T84" fmla="*/ 2147483646 w 1130"/>
              <a:gd name="T85" fmla="*/ 2147483646 h 197"/>
              <a:gd name="T86" fmla="*/ 2147483646 w 1130"/>
              <a:gd name="T87" fmla="*/ 2147483646 h 197"/>
              <a:gd name="T88" fmla="*/ 2147483646 w 1130"/>
              <a:gd name="T89" fmla="*/ 2147483646 h 197"/>
              <a:gd name="T90" fmla="*/ 2147483646 w 1130"/>
              <a:gd name="T91" fmla="*/ 2147483646 h 197"/>
              <a:gd name="T92" fmla="*/ 2147483646 w 1130"/>
              <a:gd name="T93" fmla="*/ 2147483646 h 197"/>
              <a:gd name="T94" fmla="*/ 2147483646 w 1130"/>
              <a:gd name="T95" fmla="*/ 2147483646 h 197"/>
              <a:gd name="T96" fmla="*/ 2147483646 w 1130"/>
              <a:gd name="T97" fmla="*/ 2147483646 h 197"/>
              <a:gd name="T98" fmla="*/ 0 w 1130"/>
              <a:gd name="T99" fmla="*/ 2147483646 h 197"/>
              <a:gd name="T100" fmla="*/ 0 w 1130"/>
              <a:gd name="T101" fmla="*/ 2147483646 h 197"/>
              <a:gd name="T102" fmla="*/ 2147483646 w 1130"/>
              <a:gd name="T103" fmla="*/ 2147483646 h 197"/>
              <a:gd name="T104" fmla="*/ 2147483646 w 1130"/>
              <a:gd name="T105" fmla="*/ 2147483646 h 197"/>
              <a:gd name="T106" fmla="*/ 2147483646 w 1130"/>
              <a:gd name="T107" fmla="*/ 2147483646 h 197"/>
              <a:gd name="T108" fmla="*/ 2147483646 w 1130"/>
              <a:gd name="T109" fmla="*/ 2147483646 h 197"/>
              <a:gd name="T110" fmla="*/ 2147483646 w 1130"/>
              <a:gd name="T111" fmla="*/ 2147483646 h 197"/>
              <a:gd name="T112" fmla="*/ 2147483646 w 1130"/>
              <a:gd name="T113" fmla="*/ 2147483646 h 197"/>
              <a:gd name="T114" fmla="*/ 2147483646 w 1130"/>
              <a:gd name="T115" fmla="*/ 2147483646 h 19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30"/>
              <a:gd name="T175" fmla="*/ 0 h 197"/>
              <a:gd name="T176" fmla="*/ 1130 w 1130"/>
              <a:gd name="T177" fmla="*/ 197 h 19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30" h="197">
                <a:moveTo>
                  <a:pt x="515" y="36"/>
                </a:moveTo>
                <a:lnTo>
                  <a:pt x="546" y="31"/>
                </a:lnTo>
                <a:lnTo>
                  <a:pt x="579" y="28"/>
                </a:lnTo>
                <a:lnTo>
                  <a:pt x="615" y="24"/>
                </a:lnTo>
                <a:lnTo>
                  <a:pt x="648" y="19"/>
                </a:lnTo>
                <a:lnTo>
                  <a:pt x="684" y="16"/>
                </a:lnTo>
                <a:lnTo>
                  <a:pt x="722" y="14"/>
                </a:lnTo>
                <a:lnTo>
                  <a:pt x="758" y="12"/>
                </a:lnTo>
                <a:lnTo>
                  <a:pt x="796" y="9"/>
                </a:lnTo>
                <a:lnTo>
                  <a:pt x="837" y="7"/>
                </a:lnTo>
                <a:lnTo>
                  <a:pt x="875" y="5"/>
                </a:lnTo>
                <a:lnTo>
                  <a:pt x="915" y="2"/>
                </a:lnTo>
                <a:lnTo>
                  <a:pt x="958" y="2"/>
                </a:lnTo>
                <a:lnTo>
                  <a:pt x="999" y="0"/>
                </a:lnTo>
                <a:lnTo>
                  <a:pt x="1042" y="0"/>
                </a:lnTo>
                <a:lnTo>
                  <a:pt x="1087" y="0"/>
                </a:lnTo>
                <a:lnTo>
                  <a:pt x="1130" y="0"/>
                </a:lnTo>
                <a:lnTo>
                  <a:pt x="1130" y="100"/>
                </a:lnTo>
                <a:lnTo>
                  <a:pt x="1106" y="100"/>
                </a:lnTo>
                <a:lnTo>
                  <a:pt x="1080" y="100"/>
                </a:lnTo>
                <a:lnTo>
                  <a:pt x="1054" y="100"/>
                </a:lnTo>
                <a:lnTo>
                  <a:pt x="1027" y="100"/>
                </a:lnTo>
                <a:lnTo>
                  <a:pt x="999" y="102"/>
                </a:lnTo>
                <a:lnTo>
                  <a:pt x="970" y="102"/>
                </a:lnTo>
                <a:lnTo>
                  <a:pt x="941" y="104"/>
                </a:lnTo>
                <a:lnTo>
                  <a:pt x="913" y="104"/>
                </a:lnTo>
                <a:lnTo>
                  <a:pt x="882" y="107"/>
                </a:lnTo>
                <a:lnTo>
                  <a:pt x="851" y="109"/>
                </a:lnTo>
                <a:lnTo>
                  <a:pt x="820" y="112"/>
                </a:lnTo>
                <a:lnTo>
                  <a:pt x="787" y="114"/>
                </a:lnTo>
                <a:lnTo>
                  <a:pt x="753" y="116"/>
                </a:lnTo>
                <a:lnTo>
                  <a:pt x="720" y="119"/>
                </a:lnTo>
                <a:lnTo>
                  <a:pt x="686" y="121"/>
                </a:lnTo>
                <a:lnTo>
                  <a:pt x="651" y="124"/>
                </a:lnTo>
                <a:lnTo>
                  <a:pt x="615" y="128"/>
                </a:lnTo>
                <a:lnTo>
                  <a:pt x="579" y="131"/>
                </a:lnTo>
                <a:lnTo>
                  <a:pt x="543" y="135"/>
                </a:lnTo>
                <a:lnTo>
                  <a:pt x="505" y="138"/>
                </a:lnTo>
                <a:lnTo>
                  <a:pt x="467" y="143"/>
                </a:lnTo>
                <a:lnTo>
                  <a:pt x="427" y="147"/>
                </a:lnTo>
                <a:lnTo>
                  <a:pt x="388" y="152"/>
                </a:lnTo>
                <a:lnTo>
                  <a:pt x="348" y="157"/>
                </a:lnTo>
                <a:lnTo>
                  <a:pt x="307" y="159"/>
                </a:lnTo>
                <a:lnTo>
                  <a:pt x="264" y="166"/>
                </a:lnTo>
                <a:lnTo>
                  <a:pt x="221" y="171"/>
                </a:lnTo>
                <a:lnTo>
                  <a:pt x="179" y="176"/>
                </a:lnTo>
                <a:lnTo>
                  <a:pt x="136" y="181"/>
                </a:lnTo>
                <a:lnTo>
                  <a:pt x="90" y="185"/>
                </a:lnTo>
                <a:lnTo>
                  <a:pt x="47" y="192"/>
                </a:lnTo>
                <a:lnTo>
                  <a:pt x="0" y="197"/>
                </a:lnTo>
                <a:lnTo>
                  <a:pt x="0" y="100"/>
                </a:lnTo>
                <a:lnTo>
                  <a:pt x="64" y="93"/>
                </a:lnTo>
                <a:lnTo>
                  <a:pt x="129" y="88"/>
                </a:lnTo>
                <a:lnTo>
                  <a:pt x="193" y="81"/>
                </a:lnTo>
                <a:lnTo>
                  <a:pt x="257" y="71"/>
                </a:lnTo>
                <a:lnTo>
                  <a:pt x="322" y="64"/>
                </a:lnTo>
                <a:lnTo>
                  <a:pt x="386" y="55"/>
                </a:lnTo>
                <a:lnTo>
                  <a:pt x="515" y="3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1" name="Freeform 35"/>
          <p:cNvSpPr>
            <a:spLocks noChangeArrowheads="1"/>
          </p:cNvSpPr>
          <p:nvPr/>
        </p:nvSpPr>
        <p:spPr bwMode="auto">
          <a:xfrm>
            <a:off x="6537325" y="2054225"/>
            <a:ext cx="293688" cy="669925"/>
          </a:xfrm>
          <a:custGeom>
            <a:avLst/>
            <a:gdLst>
              <a:gd name="T0" fmla="*/ 2147483646 w 462"/>
              <a:gd name="T1" fmla="*/ 2147483646 h 1054"/>
              <a:gd name="T2" fmla="*/ 2147483646 w 462"/>
              <a:gd name="T3" fmla="*/ 2147483646 h 1054"/>
              <a:gd name="T4" fmla="*/ 2147483646 w 462"/>
              <a:gd name="T5" fmla="*/ 2147483646 h 1054"/>
              <a:gd name="T6" fmla="*/ 2147483646 w 462"/>
              <a:gd name="T7" fmla="*/ 2147483646 h 1054"/>
              <a:gd name="T8" fmla="*/ 2147483646 w 462"/>
              <a:gd name="T9" fmla="*/ 2147483646 h 1054"/>
              <a:gd name="T10" fmla="*/ 2147483646 w 462"/>
              <a:gd name="T11" fmla="*/ 2147483646 h 1054"/>
              <a:gd name="T12" fmla="*/ 2147483646 w 462"/>
              <a:gd name="T13" fmla="*/ 2147483646 h 1054"/>
              <a:gd name="T14" fmla="*/ 2147483646 w 462"/>
              <a:gd name="T15" fmla="*/ 2147483646 h 1054"/>
              <a:gd name="T16" fmla="*/ 2147483646 w 462"/>
              <a:gd name="T17" fmla="*/ 2147483646 h 1054"/>
              <a:gd name="T18" fmla="*/ 2147483646 w 462"/>
              <a:gd name="T19" fmla="*/ 2147483646 h 1054"/>
              <a:gd name="T20" fmla="*/ 2147483646 w 462"/>
              <a:gd name="T21" fmla="*/ 2147483646 h 1054"/>
              <a:gd name="T22" fmla="*/ 2147483646 w 462"/>
              <a:gd name="T23" fmla="*/ 2147483646 h 1054"/>
              <a:gd name="T24" fmla="*/ 2147483646 w 462"/>
              <a:gd name="T25" fmla="*/ 2147483646 h 1054"/>
              <a:gd name="T26" fmla="*/ 2147483646 w 462"/>
              <a:gd name="T27" fmla="*/ 2147483646 h 1054"/>
              <a:gd name="T28" fmla="*/ 2147483646 w 462"/>
              <a:gd name="T29" fmla="*/ 2147483646 h 1054"/>
              <a:gd name="T30" fmla="*/ 2147483646 w 462"/>
              <a:gd name="T31" fmla="*/ 2147483646 h 1054"/>
              <a:gd name="T32" fmla="*/ 2147483646 w 462"/>
              <a:gd name="T33" fmla="*/ 2147483646 h 1054"/>
              <a:gd name="T34" fmla="*/ 0 w 462"/>
              <a:gd name="T35" fmla="*/ 2147483646 h 1054"/>
              <a:gd name="T36" fmla="*/ 2147483646 w 462"/>
              <a:gd name="T37" fmla="*/ 2147483646 h 1054"/>
              <a:gd name="T38" fmla="*/ 2147483646 w 462"/>
              <a:gd name="T39" fmla="*/ 2147483646 h 1054"/>
              <a:gd name="T40" fmla="*/ 2147483646 w 462"/>
              <a:gd name="T41" fmla="*/ 2147483646 h 1054"/>
              <a:gd name="T42" fmla="*/ 2147483646 w 462"/>
              <a:gd name="T43" fmla="*/ 2147483646 h 1054"/>
              <a:gd name="T44" fmla="*/ 2147483646 w 462"/>
              <a:gd name="T45" fmla="*/ 2147483646 h 1054"/>
              <a:gd name="T46" fmla="*/ 2147483646 w 462"/>
              <a:gd name="T47" fmla="*/ 2147483646 h 1054"/>
              <a:gd name="T48" fmla="*/ 2147483646 w 462"/>
              <a:gd name="T49" fmla="*/ 2147483646 h 1054"/>
              <a:gd name="T50" fmla="*/ 2147483646 w 462"/>
              <a:gd name="T51" fmla="*/ 2147483646 h 1054"/>
              <a:gd name="T52" fmla="*/ 2147483646 w 462"/>
              <a:gd name="T53" fmla="*/ 2147483646 h 1054"/>
              <a:gd name="T54" fmla="*/ 2147483646 w 462"/>
              <a:gd name="T55" fmla="*/ 2147483646 h 1054"/>
              <a:gd name="T56" fmla="*/ 2147483646 w 462"/>
              <a:gd name="T57" fmla="*/ 2147483646 h 1054"/>
              <a:gd name="T58" fmla="*/ 2147483646 w 462"/>
              <a:gd name="T59" fmla="*/ 2147483646 h 1054"/>
              <a:gd name="T60" fmla="*/ 2147483646 w 462"/>
              <a:gd name="T61" fmla="*/ 2147483646 h 1054"/>
              <a:gd name="T62" fmla="*/ 2147483646 w 462"/>
              <a:gd name="T63" fmla="*/ 2147483646 h 1054"/>
              <a:gd name="T64" fmla="*/ 2147483646 w 462"/>
              <a:gd name="T65" fmla="*/ 2147483646 h 1054"/>
              <a:gd name="T66" fmla="*/ 2147483646 w 462"/>
              <a:gd name="T67" fmla="*/ 2147483646 h 1054"/>
              <a:gd name="T68" fmla="*/ 2147483646 w 462"/>
              <a:gd name="T69" fmla="*/ 2147483646 h 1054"/>
              <a:gd name="T70" fmla="*/ 2147483646 w 462"/>
              <a:gd name="T71" fmla="*/ 2147483646 h 1054"/>
              <a:gd name="T72" fmla="*/ 2147483646 w 462"/>
              <a:gd name="T73" fmla="*/ 2147483646 h 1054"/>
              <a:gd name="T74" fmla="*/ 2147483646 w 462"/>
              <a:gd name="T75" fmla="*/ 2147483646 h 1054"/>
              <a:gd name="T76" fmla="*/ 2147483646 w 462"/>
              <a:gd name="T77" fmla="*/ 2147483646 h 1054"/>
              <a:gd name="T78" fmla="*/ 2147483646 w 462"/>
              <a:gd name="T79" fmla="*/ 2147483646 h 1054"/>
              <a:gd name="T80" fmla="*/ 2147483646 w 462"/>
              <a:gd name="T81" fmla="*/ 2147483646 h 1054"/>
              <a:gd name="T82" fmla="*/ 2147483646 w 462"/>
              <a:gd name="T83" fmla="*/ 2147483646 h 1054"/>
              <a:gd name="T84" fmla="*/ 2147483646 w 462"/>
              <a:gd name="T85" fmla="*/ 2147483646 h 1054"/>
              <a:gd name="T86" fmla="*/ 2147483646 w 462"/>
              <a:gd name="T87" fmla="*/ 2147483646 h 1054"/>
              <a:gd name="T88" fmla="*/ 2147483646 w 462"/>
              <a:gd name="T89" fmla="*/ 2147483646 h 1054"/>
              <a:gd name="T90" fmla="*/ 2147483646 w 462"/>
              <a:gd name="T91" fmla="*/ 2147483646 h 1054"/>
              <a:gd name="T92" fmla="*/ 2147483646 w 462"/>
              <a:gd name="T93" fmla="*/ 2147483646 h 1054"/>
              <a:gd name="T94" fmla="*/ 2147483646 w 462"/>
              <a:gd name="T95" fmla="*/ 2147483646 h 1054"/>
              <a:gd name="T96" fmla="*/ 2147483646 w 462"/>
              <a:gd name="T97" fmla="*/ 2147483646 h 1054"/>
              <a:gd name="T98" fmla="*/ 2147483646 w 462"/>
              <a:gd name="T99" fmla="*/ 2147483646 h 1054"/>
              <a:gd name="T100" fmla="*/ 2147483646 w 462"/>
              <a:gd name="T101" fmla="*/ 2147483646 h 1054"/>
              <a:gd name="T102" fmla="*/ 2147483646 w 462"/>
              <a:gd name="T103" fmla="*/ 2147483646 h 1054"/>
              <a:gd name="T104" fmla="*/ 2147483646 w 462"/>
              <a:gd name="T105" fmla="*/ 2147483646 h 1054"/>
              <a:gd name="T106" fmla="*/ 2147483646 w 462"/>
              <a:gd name="T107" fmla="*/ 2147483646 h 105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62"/>
              <a:gd name="T163" fmla="*/ 0 h 1054"/>
              <a:gd name="T164" fmla="*/ 462 w 462"/>
              <a:gd name="T165" fmla="*/ 1054 h 105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62" h="1054">
                <a:moveTo>
                  <a:pt x="379" y="992"/>
                </a:moveTo>
                <a:lnTo>
                  <a:pt x="362" y="1006"/>
                </a:lnTo>
                <a:lnTo>
                  <a:pt x="346" y="1018"/>
                </a:lnTo>
                <a:lnTo>
                  <a:pt x="334" y="1028"/>
                </a:lnTo>
                <a:lnTo>
                  <a:pt x="319" y="1037"/>
                </a:lnTo>
                <a:lnTo>
                  <a:pt x="310" y="1044"/>
                </a:lnTo>
                <a:lnTo>
                  <a:pt x="300" y="1049"/>
                </a:lnTo>
                <a:lnTo>
                  <a:pt x="293" y="1054"/>
                </a:lnTo>
                <a:lnTo>
                  <a:pt x="286" y="1054"/>
                </a:lnTo>
                <a:lnTo>
                  <a:pt x="284" y="1054"/>
                </a:lnTo>
                <a:lnTo>
                  <a:pt x="279" y="1054"/>
                </a:lnTo>
                <a:lnTo>
                  <a:pt x="276" y="1051"/>
                </a:lnTo>
                <a:lnTo>
                  <a:pt x="272" y="1049"/>
                </a:lnTo>
                <a:lnTo>
                  <a:pt x="269" y="1047"/>
                </a:lnTo>
                <a:lnTo>
                  <a:pt x="265" y="1042"/>
                </a:lnTo>
                <a:lnTo>
                  <a:pt x="262" y="1039"/>
                </a:lnTo>
                <a:lnTo>
                  <a:pt x="260" y="1035"/>
                </a:lnTo>
                <a:lnTo>
                  <a:pt x="257" y="1028"/>
                </a:lnTo>
                <a:lnTo>
                  <a:pt x="255" y="1023"/>
                </a:lnTo>
                <a:lnTo>
                  <a:pt x="253" y="1016"/>
                </a:lnTo>
                <a:lnTo>
                  <a:pt x="250" y="1006"/>
                </a:lnTo>
                <a:lnTo>
                  <a:pt x="248" y="999"/>
                </a:lnTo>
                <a:lnTo>
                  <a:pt x="245" y="989"/>
                </a:lnTo>
                <a:lnTo>
                  <a:pt x="243" y="978"/>
                </a:lnTo>
                <a:lnTo>
                  <a:pt x="241" y="968"/>
                </a:lnTo>
                <a:lnTo>
                  <a:pt x="238" y="956"/>
                </a:lnTo>
                <a:lnTo>
                  <a:pt x="236" y="944"/>
                </a:lnTo>
                <a:lnTo>
                  <a:pt x="231" y="932"/>
                </a:lnTo>
                <a:lnTo>
                  <a:pt x="226" y="921"/>
                </a:lnTo>
                <a:lnTo>
                  <a:pt x="222" y="909"/>
                </a:lnTo>
                <a:lnTo>
                  <a:pt x="214" y="897"/>
                </a:lnTo>
                <a:lnTo>
                  <a:pt x="207" y="885"/>
                </a:lnTo>
                <a:lnTo>
                  <a:pt x="198" y="875"/>
                </a:lnTo>
                <a:lnTo>
                  <a:pt x="191" y="863"/>
                </a:lnTo>
                <a:lnTo>
                  <a:pt x="179" y="852"/>
                </a:lnTo>
                <a:lnTo>
                  <a:pt x="169" y="840"/>
                </a:lnTo>
                <a:lnTo>
                  <a:pt x="157" y="828"/>
                </a:lnTo>
                <a:lnTo>
                  <a:pt x="145" y="816"/>
                </a:lnTo>
                <a:lnTo>
                  <a:pt x="133" y="804"/>
                </a:lnTo>
                <a:lnTo>
                  <a:pt x="119" y="792"/>
                </a:lnTo>
                <a:lnTo>
                  <a:pt x="105" y="780"/>
                </a:lnTo>
                <a:lnTo>
                  <a:pt x="90" y="771"/>
                </a:lnTo>
                <a:lnTo>
                  <a:pt x="76" y="759"/>
                </a:lnTo>
                <a:lnTo>
                  <a:pt x="64" y="749"/>
                </a:lnTo>
                <a:lnTo>
                  <a:pt x="52" y="740"/>
                </a:lnTo>
                <a:lnTo>
                  <a:pt x="43" y="733"/>
                </a:lnTo>
                <a:lnTo>
                  <a:pt x="33" y="726"/>
                </a:lnTo>
                <a:lnTo>
                  <a:pt x="26" y="718"/>
                </a:lnTo>
                <a:lnTo>
                  <a:pt x="19" y="714"/>
                </a:lnTo>
                <a:lnTo>
                  <a:pt x="14" y="706"/>
                </a:lnTo>
                <a:lnTo>
                  <a:pt x="9" y="702"/>
                </a:lnTo>
                <a:lnTo>
                  <a:pt x="5" y="697"/>
                </a:lnTo>
                <a:lnTo>
                  <a:pt x="2" y="695"/>
                </a:lnTo>
                <a:lnTo>
                  <a:pt x="0" y="690"/>
                </a:lnTo>
                <a:lnTo>
                  <a:pt x="0" y="687"/>
                </a:lnTo>
                <a:lnTo>
                  <a:pt x="0" y="685"/>
                </a:lnTo>
                <a:lnTo>
                  <a:pt x="2" y="683"/>
                </a:lnTo>
                <a:lnTo>
                  <a:pt x="2" y="680"/>
                </a:lnTo>
                <a:lnTo>
                  <a:pt x="5" y="678"/>
                </a:lnTo>
                <a:lnTo>
                  <a:pt x="7" y="678"/>
                </a:lnTo>
                <a:lnTo>
                  <a:pt x="9" y="678"/>
                </a:lnTo>
                <a:lnTo>
                  <a:pt x="14" y="678"/>
                </a:lnTo>
                <a:lnTo>
                  <a:pt x="21" y="678"/>
                </a:lnTo>
                <a:lnTo>
                  <a:pt x="26" y="678"/>
                </a:lnTo>
                <a:lnTo>
                  <a:pt x="36" y="680"/>
                </a:lnTo>
                <a:lnTo>
                  <a:pt x="43" y="683"/>
                </a:lnTo>
                <a:lnTo>
                  <a:pt x="52" y="685"/>
                </a:lnTo>
                <a:lnTo>
                  <a:pt x="62" y="687"/>
                </a:lnTo>
                <a:lnTo>
                  <a:pt x="74" y="690"/>
                </a:lnTo>
                <a:lnTo>
                  <a:pt x="86" y="695"/>
                </a:lnTo>
                <a:lnTo>
                  <a:pt x="100" y="697"/>
                </a:lnTo>
                <a:lnTo>
                  <a:pt x="112" y="702"/>
                </a:lnTo>
                <a:lnTo>
                  <a:pt x="126" y="706"/>
                </a:lnTo>
                <a:lnTo>
                  <a:pt x="143" y="711"/>
                </a:lnTo>
                <a:lnTo>
                  <a:pt x="155" y="716"/>
                </a:lnTo>
                <a:lnTo>
                  <a:pt x="169" y="718"/>
                </a:lnTo>
                <a:lnTo>
                  <a:pt x="183" y="721"/>
                </a:lnTo>
                <a:lnTo>
                  <a:pt x="195" y="723"/>
                </a:lnTo>
                <a:lnTo>
                  <a:pt x="207" y="726"/>
                </a:lnTo>
                <a:lnTo>
                  <a:pt x="217" y="726"/>
                </a:lnTo>
                <a:lnTo>
                  <a:pt x="229" y="728"/>
                </a:lnTo>
                <a:lnTo>
                  <a:pt x="238" y="728"/>
                </a:lnTo>
                <a:lnTo>
                  <a:pt x="248" y="728"/>
                </a:lnTo>
                <a:lnTo>
                  <a:pt x="255" y="728"/>
                </a:lnTo>
                <a:lnTo>
                  <a:pt x="265" y="726"/>
                </a:lnTo>
                <a:lnTo>
                  <a:pt x="272" y="726"/>
                </a:lnTo>
                <a:lnTo>
                  <a:pt x="276" y="723"/>
                </a:lnTo>
                <a:lnTo>
                  <a:pt x="281" y="721"/>
                </a:lnTo>
                <a:lnTo>
                  <a:pt x="286" y="718"/>
                </a:lnTo>
                <a:lnTo>
                  <a:pt x="288" y="716"/>
                </a:lnTo>
                <a:lnTo>
                  <a:pt x="288" y="714"/>
                </a:lnTo>
                <a:lnTo>
                  <a:pt x="291" y="709"/>
                </a:lnTo>
                <a:lnTo>
                  <a:pt x="291" y="704"/>
                </a:lnTo>
                <a:lnTo>
                  <a:pt x="291" y="697"/>
                </a:lnTo>
                <a:lnTo>
                  <a:pt x="293" y="687"/>
                </a:lnTo>
                <a:lnTo>
                  <a:pt x="293" y="678"/>
                </a:lnTo>
                <a:lnTo>
                  <a:pt x="293" y="666"/>
                </a:lnTo>
                <a:lnTo>
                  <a:pt x="293" y="654"/>
                </a:lnTo>
                <a:lnTo>
                  <a:pt x="293" y="640"/>
                </a:lnTo>
                <a:lnTo>
                  <a:pt x="296" y="623"/>
                </a:lnTo>
                <a:lnTo>
                  <a:pt x="296" y="607"/>
                </a:lnTo>
                <a:lnTo>
                  <a:pt x="296" y="590"/>
                </a:lnTo>
                <a:lnTo>
                  <a:pt x="296" y="569"/>
                </a:lnTo>
                <a:lnTo>
                  <a:pt x="296" y="550"/>
                </a:lnTo>
                <a:lnTo>
                  <a:pt x="296" y="526"/>
                </a:lnTo>
                <a:lnTo>
                  <a:pt x="296" y="504"/>
                </a:lnTo>
                <a:lnTo>
                  <a:pt x="296" y="478"/>
                </a:lnTo>
                <a:lnTo>
                  <a:pt x="296" y="452"/>
                </a:lnTo>
                <a:lnTo>
                  <a:pt x="296" y="426"/>
                </a:lnTo>
                <a:lnTo>
                  <a:pt x="296" y="397"/>
                </a:lnTo>
                <a:lnTo>
                  <a:pt x="293" y="366"/>
                </a:lnTo>
                <a:lnTo>
                  <a:pt x="293" y="335"/>
                </a:lnTo>
                <a:lnTo>
                  <a:pt x="293" y="305"/>
                </a:lnTo>
                <a:lnTo>
                  <a:pt x="293" y="271"/>
                </a:lnTo>
                <a:lnTo>
                  <a:pt x="293" y="236"/>
                </a:lnTo>
                <a:lnTo>
                  <a:pt x="291" y="200"/>
                </a:lnTo>
                <a:lnTo>
                  <a:pt x="291" y="162"/>
                </a:lnTo>
                <a:lnTo>
                  <a:pt x="291" y="124"/>
                </a:lnTo>
                <a:lnTo>
                  <a:pt x="288" y="83"/>
                </a:lnTo>
                <a:lnTo>
                  <a:pt x="288" y="43"/>
                </a:lnTo>
                <a:lnTo>
                  <a:pt x="286" y="0"/>
                </a:lnTo>
                <a:lnTo>
                  <a:pt x="446" y="0"/>
                </a:lnTo>
                <a:lnTo>
                  <a:pt x="448" y="38"/>
                </a:lnTo>
                <a:lnTo>
                  <a:pt x="448" y="74"/>
                </a:lnTo>
                <a:lnTo>
                  <a:pt x="450" y="110"/>
                </a:lnTo>
                <a:lnTo>
                  <a:pt x="450" y="145"/>
                </a:lnTo>
                <a:lnTo>
                  <a:pt x="453" y="181"/>
                </a:lnTo>
                <a:lnTo>
                  <a:pt x="453" y="214"/>
                </a:lnTo>
                <a:lnTo>
                  <a:pt x="453" y="247"/>
                </a:lnTo>
                <a:lnTo>
                  <a:pt x="455" y="278"/>
                </a:lnTo>
                <a:lnTo>
                  <a:pt x="455" y="309"/>
                </a:lnTo>
                <a:lnTo>
                  <a:pt x="458" y="340"/>
                </a:lnTo>
                <a:lnTo>
                  <a:pt x="458" y="369"/>
                </a:lnTo>
                <a:lnTo>
                  <a:pt x="458" y="397"/>
                </a:lnTo>
                <a:lnTo>
                  <a:pt x="460" y="423"/>
                </a:lnTo>
                <a:lnTo>
                  <a:pt x="460" y="450"/>
                </a:lnTo>
                <a:lnTo>
                  <a:pt x="460" y="476"/>
                </a:lnTo>
                <a:lnTo>
                  <a:pt x="460" y="500"/>
                </a:lnTo>
                <a:lnTo>
                  <a:pt x="462" y="523"/>
                </a:lnTo>
                <a:lnTo>
                  <a:pt x="462" y="547"/>
                </a:lnTo>
                <a:lnTo>
                  <a:pt x="462" y="569"/>
                </a:lnTo>
                <a:lnTo>
                  <a:pt x="462" y="590"/>
                </a:lnTo>
                <a:lnTo>
                  <a:pt x="462" y="609"/>
                </a:lnTo>
                <a:lnTo>
                  <a:pt x="462" y="628"/>
                </a:lnTo>
                <a:lnTo>
                  <a:pt x="462" y="647"/>
                </a:lnTo>
                <a:lnTo>
                  <a:pt x="462" y="664"/>
                </a:lnTo>
                <a:lnTo>
                  <a:pt x="462" y="680"/>
                </a:lnTo>
                <a:lnTo>
                  <a:pt x="462" y="697"/>
                </a:lnTo>
                <a:lnTo>
                  <a:pt x="462" y="711"/>
                </a:lnTo>
                <a:lnTo>
                  <a:pt x="462" y="723"/>
                </a:lnTo>
                <a:lnTo>
                  <a:pt x="460" y="737"/>
                </a:lnTo>
                <a:lnTo>
                  <a:pt x="460" y="749"/>
                </a:lnTo>
                <a:lnTo>
                  <a:pt x="460" y="759"/>
                </a:lnTo>
                <a:lnTo>
                  <a:pt x="458" y="768"/>
                </a:lnTo>
                <a:lnTo>
                  <a:pt x="453" y="804"/>
                </a:lnTo>
                <a:lnTo>
                  <a:pt x="448" y="837"/>
                </a:lnTo>
                <a:lnTo>
                  <a:pt x="441" y="871"/>
                </a:lnTo>
                <a:lnTo>
                  <a:pt x="431" y="899"/>
                </a:lnTo>
                <a:lnTo>
                  <a:pt x="419" y="925"/>
                </a:lnTo>
                <a:lnTo>
                  <a:pt x="408" y="949"/>
                </a:lnTo>
                <a:lnTo>
                  <a:pt x="393" y="973"/>
                </a:lnTo>
                <a:lnTo>
                  <a:pt x="379" y="99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矩形 4"/>
          <p:cNvSpPr>
            <a:spLocks noChangeArrowheads="1"/>
          </p:cNvSpPr>
          <p:nvPr/>
        </p:nvSpPr>
        <p:spPr bwMode="auto">
          <a:xfrm>
            <a:off x="3035300" y="12731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票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3097213" y="627063"/>
            <a:ext cx="2232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piào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14313" y="2859088"/>
            <a:ext cx="5095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车票  邮票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14313" y="3643313"/>
            <a:ext cx="6072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我收集了很多邮票。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524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549" name="Rectangle 24"/>
          <p:cNvSpPr>
            <a:spLocks noChangeArrowheads="1"/>
          </p:cNvSpPr>
          <p:nvPr/>
        </p:nvSpPr>
        <p:spPr bwMode="auto">
          <a:xfrm>
            <a:off x="5829300" y="885825"/>
            <a:ext cx="349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1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9723" name="Freeform 27"/>
          <p:cNvSpPr>
            <a:spLocks noChangeArrowheads="1"/>
          </p:cNvSpPr>
          <p:nvPr/>
        </p:nvSpPr>
        <p:spPr bwMode="auto">
          <a:xfrm>
            <a:off x="5981700" y="1044575"/>
            <a:ext cx="573088" cy="160338"/>
          </a:xfrm>
          <a:custGeom>
            <a:avLst/>
            <a:gdLst>
              <a:gd name="T0" fmla="*/ 0 w 903"/>
              <a:gd name="T1" fmla="*/ 2147483646 h 251"/>
              <a:gd name="T2" fmla="*/ 2147483646 w 903"/>
              <a:gd name="T3" fmla="*/ 2147483646 h 251"/>
              <a:gd name="T4" fmla="*/ 2147483646 w 903"/>
              <a:gd name="T5" fmla="*/ 2147483646 h 251"/>
              <a:gd name="T6" fmla="*/ 2147483646 w 903"/>
              <a:gd name="T7" fmla="*/ 2147483646 h 251"/>
              <a:gd name="T8" fmla="*/ 2147483646 w 903"/>
              <a:gd name="T9" fmla="*/ 2147483646 h 251"/>
              <a:gd name="T10" fmla="*/ 2147483646 w 903"/>
              <a:gd name="T11" fmla="*/ 2147483646 h 251"/>
              <a:gd name="T12" fmla="*/ 2147483646 w 903"/>
              <a:gd name="T13" fmla="*/ 2147483646 h 251"/>
              <a:gd name="T14" fmla="*/ 2147483646 w 903"/>
              <a:gd name="T15" fmla="*/ 0 h 251"/>
              <a:gd name="T16" fmla="*/ 2147483646 w 903"/>
              <a:gd name="T17" fmla="*/ 0 h 251"/>
              <a:gd name="T18" fmla="*/ 2147483646 w 903"/>
              <a:gd name="T19" fmla="*/ 2147483646 h 251"/>
              <a:gd name="T20" fmla="*/ 2147483646 w 903"/>
              <a:gd name="T21" fmla="*/ 2147483646 h 251"/>
              <a:gd name="T22" fmla="*/ 2147483646 w 903"/>
              <a:gd name="T23" fmla="*/ 2147483646 h 251"/>
              <a:gd name="T24" fmla="*/ 2147483646 w 903"/>
              <a:gd name="T25" fmla="*/ 2147483646 h 251"/>
              <a:gd name="T26" fmla="*/ 2147483646 w 903"/>
              <a:gd name="T27" fmla="*/ 2147483646 h 251"/>
              <a:gd name="T28" fmla="*/ 2147483646 w 903"/>
              <a:gd name="T29" fmla="*/ 2147483646 h 251"/>
              <a:gd name="T30" fmla="*/ 2147483646 w 903"/>
              <a:gd name="T31" fmla="*/ 2147483646 h 251"/>
              <a:gd name="T32" fmla="*/ 2147483646 w 903"/>
              <a:gd name="T33" fmla="*/ 2147483646 h 251"/>
              <a:gd name="T34" fmla="*/ 2147483646 w 903"/>
              <a:gd name="T35" fmla="*/ 2147483646 h 251"/>
              <a:gd name="T36" fmla="*/ 2147483646 w 903"/>
              <a:gd name="T37" fmla="*/ 2147483646 h 251"/>
              <a:gd name="T38" fmla="*/ 2147483646 w 903"/>
              <a:gd name="T39" fmla="*/ 2147483646 h 251"/>
              <a:gd name="T40" fmla="*/ 2147483646 w 903"/>
              <a:gd name="T41" fmla="*/ 2147483646 h 251"/>
              <a:gd name="T42" fmla="*/ 2147483646 w 903"/>
              <a:gd name="T43" fmla="*/ 2147483646 h 251"/>
              <a:gd name="T44" fmla="*/ 2147483646 w 903"/>
              <a:gd name="T45" fmla="*/ 2147483646 h 251"/>
              <a:gd name="T46" fmla="*/ 2147483646 w 903"/>
              <a:gd name="T47" fmla="*/ 2147483646 h 251"/>
              <a:gd name="T48" fmla="*/ 2147483646 w 903"/>
              <a:gd name="T49" fmla="*/ 2147483646 h 251"/>
              <a:gd name="T50" fmla="*/ 2147483646 w 903"/>
              <a:gd name="T51" fmla="*/ 2147483646 h 251"/>
              <a:gd name="T52" fmla="*/ 2147483646 w 903"/>
              <a:gd name="T53" fmla="*/ 2147483646 h 251"/>
              <a:gd name="T54" fmla="*/ 2147483646 w 903"/>
              <a:gd name="T55" fmla="*/ 2147483646 h 251"/>
              <a:gd name="T56" fmla="*/ 2147483646 w 903"/>
              <a:gd name="T57" fmla="*/ 2147483646 h 251"/>
              <a:gd name="T58" fmla="*/ 2147483646 w 903"/>
              <a:gd name="T59" fmla="*/ 2147483646 h 251"/>
              <a:gd name="T60" fmla="*/ 0 w 903"/>
              <a:gd name="T61" fmla="*/ 2147483646 h 251"/>
              <a:gd name="T62" fmla="*/ 0 w 903"/>
              <a:gd name="T63" fmla="*/ 2147483646 h 25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903"/>
              <a:gd name="T97" fmla="*/ 0 h 251"/>
              <a:gd name="T98" fmla="*/ 903 w 903"/>
              <a:gd name="T99" fmla="*/ 251 h 25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903" h="251">
                <a:moveTo>
                  <a:pt x="0" y="211"/>
                </a:moveTo>
                <a:lnTo>
                  <a:pt x="173" y="158"/>
                </a:lnTo>
                <a:lnTo>
                  <a:pt x="332" y="119"/>
                </a:lnTo>
                <a:lnTo>
                  <a:pt x="465" y="79"/>
                </a:lnTo>
                <a:lnTo>
                  <a:pt x="584" y="52"/>
                </a:lnTo>
                <a:lnTo>
                  <a:pt x="677" y="26"/>
                </a:lnTo>
                <a:lnTo>
                  <a:pt x="744" y="13"/>
                </a:lnTo>
                <a:lnTo>
                  <a:pt x="797" y="0"/>
                </a:lnTo>
                <a:lnTo>
                  <a:pt x="823" y="0"/>
                </a:lnTo>
                <a:lnTo>
                  <a:pt x="863" y="13"/>
                </a:lnTo>
                <a:lnTo>
                  <a:pt x="877" y="26"/>
                </a:lnTo>
                <a:lnTo>
                  <a:pt x="890" y="39"/>
                </a:lnTo>
                <a:lnTo>
                  <a:pt x="903" y="66"/>
                </a:lnTo>
                <a:lnTo>
                  <a:pt x="890" y="66"/>
                </a:lnTo>
                <a:lnTo>
                  <a:pt x="877" y="79"/>
                </a:lnTo>
                <a:lnTo>
                  <a:pt x="850" y="92"/>
                </a:lnTo>
                <a:lnTo>
                  <a:pt x="810" y="105"/>
                </a:lnTo>
                <a:lnTo>
                  <a:pt x="757" y="119"/>
                </a:lnTo>
                <a:lnTo>
                  <a:pt x="704" y="132"/>
                </a:lnTo>
                <a:lnTo>
                  <a:pt x="637" y="158"/>
                </a:lnTo>
                <a:lnTo>
                  <a:pt x="558" y="171"/>
                </a:lnTo>
                <a:lnTo>
                  <a:pt x="478" y="198"/>
                </a:lnTo>
                <a:lnTo>
                  <a:pt x="412" y="211"/>
                </a:lnTo>
                <a:lnTo>
                  <a:pt x="345" y="224"/>
                </a:lnTo>
                <a:lnTo>
                  <a:pt x="279" y="238"/>
                </a:lnTo>
                <a:lnTo>
                  <a:pt x="239" y="238"/>
                </a:lnTo>
                <a:lnTo>
                  <a:pt x="199" y="251"/>
                </a:lnTo>
                <a:lnTo>
                  <a:pt x="159" y="251"/>
                </a:lnTo>
                <a:lnTo>
                  <a:pt x="133" y="238"/>
                </a:lnTo>
                <a:lnTo>
                  <a:pt x="53" y="238"/>
                </a:lnTo>
                <a:lnTo>
                  <a:pt x="0" y="211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6" name="Freeform 30"/>
          <p:cNvSpPr>
            <a:spLocks noChangeArrowheads="1"/>
          </p:cNvSpPr>
          <p:nvPr/>
        </p:nvSpPr>
        <p:spPr bwMode="auto">
          <a:xfrm>
            <a:off x="5888038" y="1379538"/>
            <a:ext cx="169862" cy="320675"/>
          </a:xfrm>
          <a:custGeom>
            <a:avLst/>
            <a:gdLst>
              <a:gd name="T0" fmla="*/ 2147483646 w 266"/>
              <a:gd name="T1" fmla="*/ 2147483646 h 503"/>
              <a:gd name="T2" fmla="*/ 2147483646 w 266"/>
              <a:gd name="T3" fmla="*/ 2147483646 h 503"/>
              <a:gd name="T4" fmla="*/ 2147483646 w 266"/>
              <a:gd name="T5" fmla="*/ 2147483646 h 503"/>
              <a:gd name="T6" fmla="*/ 2147483646 w 266"/>
              <a:gd name="T7" fmla="*/ 2147483646 h 503"/>
              <a:gd name="T8" fmla="*/ 2147483646 w 266"/>
              <a:gd name="T9" fmla="*/ 2147483646 h 503"/>
              <a:gd name="T10" fmla="*/ 2147483646 w 266"/>
              <a:gd name="T11" fmla="*/ 2147483646 h 503"/>
              <a:gd name="T12" fmla="*/ 2147483646 w 266"/>
              <a:gd name="T13" fmla="*/ 2147483646 h 503"/>
              <a:gd name="T14" fmla="*/ 2147483646 w 266"/>
              <a:gd name="T15" fmla="*/ 2147483646 h 503"/>
              <a:gd name="T16" fmla="*/ 2147483646 w 266"/>
              <a:gd name="T17" fmla="*/ 2147483646 h 503"/>
              <a:gd name="T18" fmla="*/ 2147483646 w 266"/>
              <a:gd name="T19" fmla="*/ 2147483646 h 503"/>
              <a:gd name="T20" fmla="*/ 2147483646 w 266"/>
              <a:gd name="T21" fmla="*/ 2147483646 h 503"/>
              <a:gd name="T22" fmla="*/ 2147483646 w 266"/>
              <a:gd name="T23" fmla="*/ 2147483646 h 503"/>
              <a:gd name="T24" fmla="*/ 2147483646 w 266"/>
              <a:gd name="T25" fmla="*/ 2147483646 h 503"/>
              <a:gd name="T26" fmla="*/ 2147483646 w 266"/>
              <a:gd name="T27" fmla="*/ 2147483646 h 503"/>
              <a:gd name="T28" fmla="*/ 2147483646 w 266"/>
              <a:gd name="T29" fmla="*/ 2147483646 h 503"/>
              <a:gd name="T30" fmla="*/ 2147483646 w 266"/>
              <a:gd name="T31" fmla="*/ 2147483646 h 503"/>
              <a:gd name="T32" fmla="*/ 2147483646 w 266"/>
              <a:gd name="T33" fmla="*/ 2147483646 h 503"/>
              <a:gd name="T34" fmla="*/ 2147483646 w 266"/>
              <a:gd name="T35" fmla="*/ 2147483646 h 503"/>
              <a:gd name="T36" fmla="*/ 2147483646 w 266"/>
              <a:gd name="T37" fmla="*/ 2147483646 h 503"/>
              <a:gd name="T38" fmla="*/ 2147483646 w 266"/>
              <a:gd name="T39" fmla="*/ 2147483646 h 503"/>
              <a:gd name="T40" fmla="*/ 2147483646 w 266"/>
              <a:gd name="T41" fmla="*/ 2147483646 h 503"/>
              <a:gd name="T42" fmla="*/ 2147483646 w 266"/>
              <a:gd name="T43" fmla="*/ 2147483646 h 503"/>
              <a:gd name="T44" fmla="*/ 0 w 266"/>
              <a:gd name="T45" fmla="*/ 2147483646 h 503"/>
              <a:gd name="T46" fmla="*/ 2147483646 w 266"/>
              <a:gd name="T47" fmla="*/ 2147483646 h 503"/>
              <a:gd name="T48" fmla="*/ 2147483646 w 266"/>
              <a:gd name="T49" fmla="*/ 0 h 503"/>
              <a:gd name="T50" fmla="*/ 2147483646 w 266"/>
              <a:gd name="T51" fmla="*/ 0 h 503"/>
              <a:gd name="T52" fmla="*/ 2147483646 w 266"/>
              <a:gd name="T53" fmla="*/ 2147483646 h 503"/>
              <a:gd name="T54" fmla="*/ 2147483646 w 266"/>
              <a:gd name="T55" fmla="*/ 2147483646 h 503"/>
              <a:gd name="T56" fmla="*/ 2147483646 w 266"/>
              <a:gd name="T57" fmla="*/ 2147483646 h 50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66"/>
              <a:gd name="T88" fmla="*/ 0 h 503"/>
              <a:gd name="T89" fmla="*/ 266 w 266"/>
              <a:gd name="T90" fmla="*/ 503 h 50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66" h="503">
                <a:moveTo>
                  <a:pt x="173" y="40"/>
                </a:moveTo>
                <a:lnTo>
                  <a:pt x="199" y="119"/>
                </a:lnTo>
                <a:lnTo>
                  <a:pt x="212" y="199"/>
                </a:lnTo>
                <a:lnTo>
                  <a:pt x="226" y="265"/>
                </a:lnTo>
                <a:lnTo>
                  <a:pt x="239" y="318"/>
                </a:lnTo>
                <a:lnTo>
                  <a:pt x="252" y="371"/>
                </a:lnTo>
                <a:lnTo>
                  <a:pt x="266" y="410"/>
                </a:lnTo>
                <a:lnTo>
                  <a:pt x="266" y="437"/>
                </a:lnTo>
                <a:lnTo>
                  <a:pt x="266" y="450"/>
                </a:lnTo>
                <a:lnTo>
                  <a:pt x="266" y="476"/>
                </a:lnTo>
                <a:lnTo>
                  <a:pt x="266" y="489"/>
                </a:lnTo>
                <a:lnTo>
                  <a:pt x="239" y="503"/>
                </a:lnTo>
                <a:lnTo>
                  <a:pt x="226" y="503"/>
                </a:lnTo>
                <a:lnTo>
                  <a:pt x="212" y="489"/>
                </a:lnTo>
                <a:lnTo>
                  <a:pt x="186" y="463"/>
                </a:lnTo>
                <a:lnTo>
                  <a:pt x="159" y="397"/>
                </a:lnTo>
                <a:lnTo>
                  <a:pt x="133" y="318"/>
                </a:lnTo>
                <a:lnTo>
                  <a:pt x="93" y="238"/>
                </a:lnTo>
                <a:lnTo>
                  <a:pt x="66" y="172"/>
                </a:lnTo>
                <a:lnTo>
                  <a:pt x="40" y="119"/>
                </a:lnTo>
                <a:lnTo>
                  <a:pt x="27" y="93"/>
                </a:lnTo>
                <a:lnTo>
                  <a:pt x="13" y="66"/>
                </a:lnTo>
                <a:lnTo>
                  <a:pt x="0" y="40"/>
                </a:lnTo>
                <a:lnTo>
                  <a:pt x="13" y="14"/>
                </a:lnTo>
                <a:lnTo>
                  <a:pt x="27" y="0"/>
                </a:lnTo>
                <a:lnTo>
                  <a:pt x="66" y="0"/>
                </a:lnTo>
                <a:lnTo>
                  <a:pt x="106" y="14"/>
                </a:lnTo>
                <a:lnTo>
                  <a:pt x="173" y="40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7" name="Freeform 31"/>
          <p:cNvSpPr>
            <a:spLocks noChangeArrowheads="1"/>
          </p:cNvSpPr>
          <p:nvPr/>
        </p:nvSpPr>
        <p:spPr bwMode="auto">
          <a:xfrm>
            <a:off x="5938838" y="1279525"/>
            <a:ext cx="715962" cy="327025"/>
          </a:xfrm>
          <a:custGeom>
            <a:avLst/>
            <a:gdLst>
              <a:gd name="T0" fmla="*/ 2147483646 w 1128"/>
              <a:gd name="T1" fmla="*/ 2147483646 h 515"/>
              <a:gd name="T2" fmla="*/ 2147483646 w 1128"/>
              <a:gd name="T3" fmla="*/ 0 h 515"/>
              <a:gd name="T4" fmla="*/ 2147483646 w 1128"/>
              <a:gd name="T5" fmla="*/ 0 h 515"/>
              <a:gd name="T6" fmla="*/ 2147483646 w 1128"/>
              <a:gd name="T7" fmla="*/ 2147483646 h 515"/>
              <a:gd name="T8" fmla="*/ 2147483646 w 1128"/>
              <a:gd name="T9" fmla="*/ 2147483646 h 515"/>
              <a:gd name="T10" fmla="*/ 2147483646 w 1128"/>
              <a:gd name="T11" fmla="*/ 2147483646 h 515"/>
              <a:gd name="T12" fmla="*/ 2147483646 w 1128"/>
              <a:gd name="T13" fmla="*/ 2147483646 h 515"/>
              <a:gd name="T14" fmla="*/ 2147483646 w 1128"/>
              <a:gd name="T15" fmla="*/ 2147483646 h 515"/>
              <a:gd name="T16" fmla="*/ 2147483646 w 1128"/>
              <a:gd name="T17" fmla="*/ 2147483646 h 515"/>
              <a:gd name="T18" fmla="*/ 2147483646 w 1128"/>
              <a:gd name="T19" fmla="*/ 2147483646 h 515"/>
              <a:gd name="T20" fmla="*/ 2147483646 w 1128"/>
              <a:gd name="T21" fmla="*/ 2147483646 h 515"/>
              <a:gd name="T22" fmla="*/ 2147483646 w 1128"/>
              <a:gd name="T23" fmla="*/ 2147483646 h 515"/>
              <a:gd name="T24" fmla="*/ 2147483646 w 1128"/>
              <a:gd name="T25" fmla="*/ 2147483646 h 515"/>
              <a:gd name="T26" fmla="*/ 2147483646 w 1128"/>
              <a:gd name="T27" fmla="*/ 2147483646 h 515"/>
              <a:gd name="T28" fmla="*/ 2147483646 w 1128"/>
              <a:gd name="T29" fmla="*/ 2147483646 h 515"/>
              <a:gd name="T30" fmla="*/ 2147483646 w 1128"/>
              <a:gd name="T31" fmla="*/ 2147483646 h 515"/>
              <a:gd name="T32" fmla="*/ 2147483646 w 1128"/>
              <a:gd name="T33" fmla="*/ 2147483646 h 515"/>
              <a:gd name="T34" fmla="*/ 2147483646 w 1128"/>
              <a:gd name="T35" fmla="*/ 2147483646 h 515"/>
              <a:gd name="T36" fmla="*/ 2147483646 w 1128"/>
              <a:gd name="T37" fmla="*/ 2147483646 h 515"/>
              <a:gd name="T38" fmla="*/ 2147483646 w 1128"/>
              <a:gd name="T39" fmla="*/ 2147483646 h 515"/>
              <a:gd name="T40" fmla="*/ 2147483646 w 1128"/>
              <a:gd name="T41" fmla="*/ 2147483646 h 515"/>
              <a:gd name="T42" fmla="*/ 2147483646 w 1128"/>
              <a:gd name="T43" fmla="*/ 2147483646 h 515"/>
              <a:gd name="T44" fmla="*/ 2147483646 w 1128"/>
              <a:gd name="T45" fmla="*/ 2147483646 h 515"/>
              <a:gd name="T46" fmla="*/ 2147483646 w 1128"/>
              <a:gd name="T47" fmla="*/ 2147483646 h 515"/>
              <a:gd name="T48" fmla="*/ 2147483646 w 1128"/>
              <a:gd name="T49" fmla="*/ 2147483646 h 515"/>
              <a:gd name="T50" fmla="*/ 2147483646 w 1128"/>
              <a:gd name="T51" fmla="*/ 2147483646 h 515"/>
              <a:gd name="T52" fmla="*/ 2147483646 w 1128"/>
              <a:gd name="T53" fmla="*/ 2147483646 h 515"/>
              <a:gd name="T54" fmla="*/ 2147483646 w 1128"/>
              <a:gd name="T55" fmla="*/ 2147483646 h 515"/>
              <a:gd name="T56" fmla="*/ 2147483646 w 1128"/>
              <a:gd name="T57" fmla="*/ 2147483646 h 515"/>
              <a:gd name="T58" fmla="*/ 2147483646 w 1128"/>
              <a:gd name="T59" fmla="*/ 2147483646 h 515"/>
              <a:gd name="T60" fmla="*/ 2147483646 w 1128"/>
              <a:gd name="T61" fmla="*/ 2147483646 h 515"/>
              <a:gd name="T62" fmla="*/ 2147483646 w 1128"/>
              <a:gd name="T63" fmla="*/ 2147483646 h 515"/>
              <a:gd name="T64" fmla="*/ 2147483646 w 1128"/>
              <a:gd name="T65" fmla="*/ 2147483646 h 515"/>
              <a:gd name="T66" fmla="*/ 2147483646 w 1128"/>
              <a:gd name="T67" fmla="*/ 2147483646 h 515"/>
              <a:gd name="T68" fmla="*/ 2147483646 w 1128"/>
              <a:gd name="T69" fmla="*/ 2147483646 h 515"/>
              <a:gd name="T70" fmla="*/ 2147483646 w 1128"/>
              <a:gd name="T71" fmla="*/ 2147483646 h 515"/>
              <a:gd name="T72" fmla="*/ 2147483646 w 1128"/>
              <a:gd name="T73" fmla="*/ 2147483646 h 515"/>
              <a:gd name="T74" fmla="*/ 0 w 1128"/>
              <a:gd name="T75" fmla="*/ 2147483646 h 515"/>
              <a:gd name="T76" fmla="*/ 2147483646 w 1128"/>
              <a:gd name="T77" fmla="*/ 2147483646 h 515"/>
              <a:gd name="T78" fmla="*/ 2147483646 w 1128"/>
              <a:gd name="T79" fmla="*/ 2147483646 h 515"/>
              <a:gd name="T80" fmla="*/ 2147483646 w 1128"/>
              <a:gd name="T81" fmla="*/ 2147483646 h 515"/>
              <a:gd name="T82" fmla="*/ 2147483646 w 1128"/>
              <a:gd name="T83" fmla="*/ 2147483646 h 515"/>
              <a:gd name="T84" fmla="*/ 2147483646 w 1128"/>
              <a:gd name="T85" fmla="*/ 2147483646 h 515"/>
              <a:gd name="T86" fmla="*/ 2147483646 w 1128"/>
              <a:gd name="T87" fmla="*/ 2147483646 h 515"/>
              <a:gd name="T88" fmla="*/ 2147483646 w 1128"/>
              <a:gd name="T89" fmla="*/ 2147483646 h 515"/>
              <a:gd name="T90" fmla="*/ 2147483646 w 1128"/>
              <a:gd name="T91" fmla="*/ 2147483646 h 515"/>
              <a:gd name="T92" fmla="*/ 2147483646 w 1128"/>
              <a:gd name="T93" fmla="*/ 2147483646 h 515"/>
              <a:gd name="T94" fmla="*/ 2147483646 w 1128"/>
              <a:gd name="T95" fmla="*/ 2147483646 h 515"/>
              <a:gd name="T96" fmla="*/ 2147483646 w 1128"/>
              <a:gd name="T97" fmla="*/ 2147483646 h 51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28"/>
              <a:gd name="T148" fmla="*/ 0 h 515"/>
              <a:gd name="T149" fmla="*/ 1128 w 1128"/>
              <a:gd name="T150" fmla="*/ 515 h 51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28" h="515">
                <a:moveTo>
                  <a:pt x="876" y="26"/>
                </a:moveTo>
                <a:lnTo>
                  <a:pt x="903" y="0"/>
                </a:lnTo>
                <a:lnTo>
                  <a:pt x="956" y="0"/>
                </a:lnTo>
                <a:lnTo>
                  <a:pt x="1009" y="13"/>
                </a:lnTo>
                <a:lnTo>
                  <a:pt x="1035" y="39"/>
                </a:lnTo>
                <a:lnTo>
                  <a:pt x="1075" y="53"/>
                </a:lnTo>
                <a:lnTo>
                  <a:pt x="1115" y="105"/>
                </a:lnTo>
                <a:lnTo>
                  <a:pt x="1128" y="119"/>
                </a:lnTo>
                <a:lnTo>
                  <a:pt x="1128" y="132"/>
                </a:lnTo>
                <a:lnTo>
                  <a:pt x="1115" y="158"/>
                </a:lnTo>
                <a:lnTo>
                  <a:pt x="1102" y="172"/>
                </a:lnTo>
                <a:lnTo>
                  <a:pt x="1075" y="185"/>
                </a:lnTo>
                <a:lnTo>
                  <a:pt x="1062" y="185"/>
                </a:lnTo>
                <a:lnTo>
                  <a:pt x="1049" y="211"/>
                </a:lnTo>
                <a:lnTo>
                  <a:pt x="1035" y="238"/>
                </a:lnTo>
                <a:lnTo>
                  <a:pt x="1009" y="277"/>
                </a:lnTo>
                <a:lnTo>
                  <a:pt x="982" y="317"/>
                </a:lnTo>
                <a:lnTo>
                  <a:pt x="956" y="370"/>
                </a:lnTo>
                <a:lnTo>
                  <a:pt x="929" y="436"/>
                </a:lnTo>
                <a:lnTo>
                  <a:pt x="903" y="515"/>
                </a:lnTo>
                <a:lnTo>
                  <a:pt x="810" y="515"/>
                </a:lnTo>
                <a:lnTo>
                  <a:pt x="836" y="423"/>
                </a:lnTo>
                <a:lnTo>
                  <a:pt x="850" y="343"/>
                </a:lnTo>
                <a:lnTo>
                  <a:pt x="863" y="291"/>
                </a:lnTo>
                <a:lnTo>
                  <a:pt x="876" y="224"/>
                </a:lnTo>
                <a:lnTo>
                  <a:pt x="889" y="185"/>
                </a:lnTo>
                <a:lnTo>
                  <a:pt x="889" y="158"/>
                </a:lnTo>
                <a:lnTo>
                  <a:pt x="889" y="132"/>
                </a:lnTo>
                <a:lnTo>
                  <a:pt x="889" y="119"/>
                </a:lnTo>
                <a:lnTo>
                  <a:pt x="876" y="119"/>
                </a:lnTo>
                <a:lnTo>
                  <a:pt x="836" y="132"/>
                </a:lnTo>
                <a:lnTo>
                  <a:pt x="770" y="132"/>
                </a:lnTo>
                <a:lnTo>
                  <a:pt x="677" y="158"/>
                </a:lnTo>
                <a:lnTo>
                  <a:pt x="544" y="172"/>
                </a:lnTo>
                <a:lnTo>
                  <a:pt x="398" y="198"/>
                </a:lnTo>
                <a:lnTo>
                  <a:pt x="225" y="238"/>
                </a:lnTo>
                <a:lnTo>
                  <a:pt x="26" y="264"/>
                </a:lnTo>
                <a:lnTo>
                  <a:pt x="0" y="198"/>
                </a:lnTo>
                <a:lnTo>
                  <a:pt x="159" y="172"/>
                </a:lnTo>
                <a:lnTo>
                  <a:pt x="292" y="145"/>
                </a:lnTo>
                <a:lnTo>
                  <a:pt x="371" y="132"/>
                </a:lnTo>
                <a:lnTo>
                  <a:pt x="451" y="119"/>
                </a:lnTo>
                <a:lnTo>
                  <a:pt x="544" y="105"/>
                </a:lnTo>
                <a:lnTo>
                  <a:pt x="650" y="79"/>
                </a:lnTo>
                <a:lnTo>
                  <a:pt x="730" y="66"/>
                </a:lnTo>
                <a:lnTo>
                  <a:pt x="796" y="39"/>
                </a:lnTo>
                <a:lnTo>
                  <a:pt x="850" y="26"/>
                </a:lnTo>
                <a:lnTo>
                  <a:pt x="876" y="26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8" name="Freeform 32"/>
          <p:cNvSpPr>
            <a:spLocks noChangeArrowheads="1"/>
          </p:cNvSpPr>
          <p:nvPr/>
        </p:nvSpPr>
        <p:spPr bwMode="auto">
          <a:xfrm>
            <a:off x="6057900" y="1716088"/>
            <a:ext cx="420688" cy="117475"/>
          </a:xfrm>
          <a:custGeom>
            <a:avLst/>
            <a:gdLst>
              <a:gd name="T0" fmla="*/ 2147483646 w 664"/>
              <a:gd name="T1" fmla="*/ 0 h 185"/>
              <a:gd name="T2" fmla="*/ 2147483646 w 664"/>
              <a:gd name="T3" fmla="*/ 2147483646 h 185"/>
              <a:gd name="T4" fmla="*/ 2147483646 w 664"/>
              <a:gd name="T5" fmla="*/ 2147483646 h 185"/>
              <a:gd name="T6" fmla="*/ 2147483646 w 664"/>
              <a:gd name="T7" fmla="*/ 2147483646 h 185"/>
              <a:gd name="T8" fmla="*/ 2147483646 w 664"/>
              <a:gd name="T9" fmla="*/ 2147483646 h 185"/>
              <a:gd name="T10" fmla="*/ 2147483646 w 664"/>
              <a:gd name="T11" fmla="*/ 2147483646 h 185"/>
              <a:gd name="T12" fmla="*/ 2147483646 w 664"/>
              <a:gd name="T13" fmla="*/ 2147483646 h 185"/>
              <a:gd name="T14" fmla="*/ 2147483646 w 664"/>
              <a:gd name="T15" fmla="*/ 2147483646 h 185"/>
              <a:gd name="T16" fmla="*/ 2147483646 w 664"/>
              <a:gd name="T17" fmla="*/ 2147483646 h 185"/>
              <a:gd name="T18" fmla="*/ 2147483646 w 664"/>
              <a:gd name="T19" fmla="*/ 2147483646 h 185"/>
              <a:gd name="T20" fmla="*/ 2147483646 w 664"/>
              <a:gd name="T21" fmla="*/ 2147483646 h 185"/>
              <a:gd name="T22" fmla="*/ 2147483646 w 664"/>
              <a:gd name="T23" fmla="*/ 2147483646 h 185"/>
              <a:gd name="T24" fmla="*/ 2147483646 w 664"/>
              <a:gd name="T25" fmla="*/ 2147483646 h 185"/>
              <a:gd name="T26" fmla="*/ 2147483646 w 664"/>
              <a:gd name="T27" fmla="*/ 2147483646 h 185"/>
              <a:gd name="T28" fmla="*/ 2147483646 w 664"/>
              <a:gd name="T29" fmla="*/ 2147483646 h 185"/>
              <a:gd name="T30" fmla="*/ 2147483646 w 664"/>
              <a:gd name="T31" fmla="*/ 2147483646 h 185"/>
              <a:gd name="T32" fmla="*/ 0 w 664"/>
              <a:gd name="T33" fmla="*/ 2147483646 h 185"/>
              <a:gd name="T34" fmla="*/ 2147483646 w 664"/>
              <a:gd name="T35" fmla="*/ 2147483646 h 185"/>
              <a:gd name="T36" fmla="*/ 2147483646 w 664"/>
              <a:gd name="T37" fmla="*/ 2147483646 h 185"/>
              <a:gd name="T38" fmla="*/ 2147483646 w 664"/>
              <a:gd name="T39" fmla="*/ 2147483646 h 185"/>
              <a:gd name="T40" fmla="*/ 2147483646 w 664"/>
              <a:gd name="T41" fmla="*/ 2147483646 h 185"/>
              <a:gd name="T42" fmla="*/ 2147483646 w 664"/>
              <a:gd name="T43" fmla="*/ 2147483646 h 185"/>
              <a:gd name="T44" fmla="*/ 2147483646 w 664"/>
              <a:gd name="T45" fmla="*/ 0 h 185"/>
              <a:gd name="T46" fmla="*/ 2147483646 w 664"/>
              <a:gd name="T47" fmla="*/ 0 h 185"/>
              <a:gd name="T48" fmla="*/ 2147483646 w 664"/>
              <a:gd name="T49" fmla="*/ 0 h 185"/>
              <a:gd name="T50" fmla="*/ 2147483646 w 664"/>
              <a:gd name="T51" fmla="*/ 0 h 18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64"/>
              <a:gd name="T79" fmla="*/ 0 h 185"/>
              <a:gd name="T80" fmla="*/ 664 w 664"/>
              <a:gd name="T81" fmla="*/ 185 h 18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64" h="185">
                <a:moveTo>
                  <a:pt x="584" y="0"/>
                </a:moveTo>
                <a:lnTo>
                  <a:pt x="610" y="13"/>
                </a:lnTo>
                <a:lnTo>
                  <a:pt x="637" y="27"/>
                </a:lnTo>
                <a:lnTo>
                  <a:pt x="650" y="27"/>
                </a:lnTo>
                <a:lnTo>
                  <a:pt x="664" y="40"/>
                </a:lnTo>
                <a:lnTo>
                  <a:pt x="650" y="53"/>
                </a:lnTo>
                <a:lnTo>
                  <a:pt x="610" y="79"/>
                </a:lnTo>
                <a:lnTo>
                  <a:pt x="544" y="106"/>
                </a:lnTo>
                <a:lnTo>
                  <a:pt x="464" y="132"/>
                </a:lnTo>
                <a:lnTo>
                  <a:pt x="358" y="146"/>
                </a:lnTo>
                <a:lnTo>
                  <a:pt x="278" y="172"/>
                </a:lnTo>
                <a:lnTo>
                  <a:pt x="199" y="185"/>
                </a:lnTo>
                <a:lnTo>
                  <a:pt x="146" y="185"/>
                </a:lnTo>
                <a:lnTo>
                  <a:pt x="93" y="185"/>
                </a:lnTo>
                <a:lnTo>
                  <a:pt x="53" y="172"/>
                </a:lnTo>
                <a:lnTo>
                  <a:pt x="26" y="146"/>
                </a:lnTo>
                <a:lnTo>
                  <a:pt x="0" y="132"/>
                </a:lnTo>
                <a:lnTo>
                  <a:pt x="119" y="93"/>
                </a:lnTo>
                <a:lnTo>
                  <a:pt x="225" y="66"/>
                </a:lnTo>
                <a:lnTo>
                  <a:pt x="318" y="40"/>
                </a:lnTo>
                <a:lnTo>
                  <a:pt x="398" y="27"/>
                </a:lnTo>
                <a:lnTo>
                  <a:pt x="464" y="13"/>
                </a:lnTo>
                <a:lnTo>
                  <a:pt x="517" y="0"/>
                </a:lnTo>
                <a:lnTo>
                  <a:pt x="557" y="0"/>
                </a:lnTo>
                <a:lnTo>
                  <a:pt x="584" y="0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9" name="Freeform 33"/>
          <p:cNvSpPr>
            <a:spLocks noChangeArrowheads="1"/>
          </p:cNvSpPr>
          <p:nvPr/>
        </p:nvSpPr>
        <p:spPr bwMode="auto">
          <a:xfrm>
            <a:off x="5846763" y="1874838"/>
            <a:ext cx="741362" cy="177800"/>
          </a:xfrm>
          <a:custGeom>
            <a:avLst/>
            <a:gdLst>
              <a:gd name="T0" fmla="*/ 2147483646 w 1168"/>
              <a:gd name="T1" fmla="*/ 2147483646 h 278"/>
              <a:gd name="T2" fmla="*/ 2147483646 w 1168"/>
              <a:gd name="T3" fmla="*/ 2147483646 h 278"/>
              <a:gd name="T4" fmla="*/ 2147483646 w 1168"/>
              <a:gd name="T5" fmla="*/ 2147483646 h 278"/>
              <a:gd name="T6" fmla="*/ 2147483646 w 1168"/>
              <a:gd name="T7" fmla="*/ 2147483646 h 278"/>
              <a:gd name="T8" fmla="*/ 2147483646 w 1168"/>
              <a:gd name="T9" fmla="*/ 2147483646 h 278"/>
              <a:gd name="T10" fmla="*/ 2147483646 w 1168"/>
              <a:gd name="T11" fmla="*/ 0 h 278"/>
              <a:gd name="T12" fmla="*/ 2147483646 w 1168"/>
              <a:gd name="T13" fmla="*/ 0 h 278"/>
              <a:gd name="T14" fmla="*/ 2147483646 w 1168"/>
              <a:gd name="T15" fmla="*/ 0 h 278"/>
              <a:gd name="T16" fmla="*/ 2147483646 w 1168"/>
              <a:gd name="T17" fmla="*/ 0 h 278"/>
              <a:gd name="T18" fmla="*/ 2147483646 w 1168"/>
              <a:gd name="T19" fmla="*/ 2147483646 h 278"/>
              <a:gd name="T20" fmla="*/ 2147483646 w 1168"/>
              <a:gd name="T21" fmla="*/ 2147483646 h 278"/>
              <a:gd name="T22" fmla="*/ 2147483646 w 1168"/>
              <a:gd name="T23" fmla="*/ 2147483646 h 278"/>
              <a:gd name="T24" fmla="*/ 2147483646 w 1168"/>
              <a:gd name="T25" fmla="*/ 2147483646 h 278"/>
              <a:gd name="T26" fmla="*/ 2147483646 w 1168"/>
              <a:gd name="T27" fmla="*/ 2147483646 h 278"/>
              <a:gd name="T28" fmla="*/ 2147483646 w 1168"/>
              <a:gd name="T29" fmla="*/ 2147483646 h 278"/>
              <a:gd name="T30" fmla="*/ 2147483646 w 1168"/>
              <a:gd name="T31" fmla="*/ 2147483646 h 278"/>
              <a:gd name="T32" fmla="*/ 2147483646 w 1168"/>
              <a:gd name="T33" fmla="*/ 2147483646 h 278"/>
              <a:gd name="T34" fmla="*/ 2147483646 w 1168"/>
              <a:gd name="T35" fmla="*/ 2147483646 h 278"/>
              <a:gd name="T36" fmla="*/ 2147483646 w 1168"/>
              <a:gd name="T37" fmla="*/ 2147483646 h 278"/>
              <a:gd name="T38" fmla="*/ 2147483646 w 1168"/>
              <a:gd name="T39" fmla="*/ 2147483646 h 278"/>
              <a:gd name="T40" fmla="*/ 2147483646 w 1168"/>
              <a:gd name="T41" fmla="*/ 2147483646 h 278"/>
              <a:gd name="T42" fmla="*/ 2147483646 w 1168"/>
              <a:gd name="T43" fmla="*/ 2147483646 h 278"/>
              <a:gd name="T44" fmla="*/ 2147483646 w 1168"/>
              <a:gd name="T45" fmla="*/ 2147483646 h 278"/>
              <a:gd name="T46" fmla="*/ 2147483646 w 1168"/>
              <a:gd name="T47" fmla="*/ 2147483646 h 278"/>
              <a:gd name="T48" fmla="*/ 2147483646 w 1168"/>
              <a:gd name="T49" fmla="*/ 2147483646 h 278"/>
              <a:gd name="T50" fmla="*/ 2147483646 w 1168"/>
              <a:gd name="T51" fmla="*/ 2147483646 h 278"/>
              <a:gd name="T52" fmla="*/ 2147483646 w 1168"/>
              <a:gd name="T53" fmla="*/ 2147483646 h 278"/>
              <a:gd name="T54" fmla="*/ 2147483646 w 1168"/>
              <a:gd name="T55" fmla="*/ 2147483646 h 278"/>
              <a:gd name="T56" fmla="*/ 2147483646 w 1168"/>
              <a:gd name="T57" fmla="*/ 2147483646 h 278"/>
              <a:gd name="T58" fmla="*/ 0 w 1168"/>
              <a:gd name="T59" fmla="*/ 2147483646 h 278"/>
              <a:gd name="T60" fmla="*/ 2147483646 w 1168"/>
              <a:gd name="T61" fmla="*/ 2147483646 h 278"/>
              <a:gd name="T62" fmla="*/ 2147483646 w 1168"/>
              <a:gd name="T63" fmla="*/ 2147483646 h 278"/>
              <a:gd name="T64" fmla="*/ 2147483646 w 1168"/>
              <a:gd name="T65" fmla="*/ 2147483646 h 278"/>
              <a:gd name="T66" fmla="*/ 2147483646 w 1168"/>
              <a:gd name="T67" fmla="*/ 2147483646 h 278"/>
              <a:gd name="T68" fmla="*/ 2147483646 w 1168"/>
              <a:gd name="T69" fmla="*/ 2147483646 h 2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68"/>
              <a:gd name="T106" fmla="*/ 0 h 278"/>
              <a:gd name="T107" fmla="*/ 1168 w 1168"/>
              <a:gd name="T108" fmla="*/ 278 h 27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68" h="278">
                <a:moveTo>
                  <a:pt x="637" y="80"/>
                </a:moveTo>
                <a:lnTo>
                  <a:pt x="743" y="53"/>
                </a:lnTo>
                <a:lnTo>
                  <a:pt x="836" y="40"/>
                </a:lnTo>
                <a:lnTo>
                  <a:pt x="916" y="27"/>
                </a:lnTo>
                <a:lnTo>
                  <a:pt x="982" y="14"/>
                </a:lnTo>
                <a:lnTo>
                  <a:pt x="1035" y="0"/>
                </a:lnTo>
                <a:lnTo>
                  <a:pt x="1075" y="0"/>
                </a:lnTo>
                <a:lnTo>
                  <a:pt x="1102" y="0"/>
                </a:lnTo>
                <a:lnTo>
                  <a:pt x="1115" y="0"/>
                </a:lnTo>
                <a:lnTo>
                  <a:pt x="1142" y="14"/>
                </a:lnTo>
                <a:lnTo>
                  <a:pt x="1155" y="27"/>
                </a:lnTo>
                <a:lnTo>
                  <a:pt x="1168" y="53"/>
                </a:lnTo>
                <a:lnTo>
                  <a:pt x="1142" y="80"/>
                </a:lnTo>
                <a:lnTo>
                  <a:pt x="1128" y="80"/>
                </a:lnTo>
                <a:lnTo>
                  <a:pt x="1115" y="93"/>
                </a:lnTo>
                <a:lnTo>
                  <a:pt x="1075" y="106"/>
                </a:lnTo>
                <a:lnTo>
                  <a:pt x="1022" y="119"/>
                </a:lnTo>
                <a:lnTo>
                  <a:pt x="942" y="132"/>
                </a:lnTo>
                <a:lnTo>
                  <a:pt x="836" y="159"/>
                </a:lnTo>
                <a:lnTo>
                  <a:pt x="730" y="185"/>
                </a:lnTo>
                <a:lnTo>
                  <a:pt x="624" y="199"/>
                </a:lnTo>
                <a:lnTo>
                  <a:pt x="531" y="225"/>
                </a:lnTo>
                <a:lnTo>
                  <a:pt x="451" y="238"/>
                </a:lnTo>
                <a:lnTo>
                  <a:pt x="371" y="251"/>
                </a:lnTo>
                <a:lnTo>
                  <a:pt x="292" y="265"/>
                </a:lnTo>
                <a:lnTo>
                  <a:pt x="159" y="278"/>
                </a:lnTo>
                <a:lnTo>
                  <a:pt x="106" y="278"/>
                </a:lnTo>
                <a:lnTo>
                  <a:pt x="53" y="265"/>
                </a:lnTo>
                <a:lnTo>
                  <a:pt x="13" y="251"/>
                </a:lnTo>
                <a:lnTo>
                  <a:pt x="0" y="238"/>
                </a:lnTo>
                <a:lnTo>
                  <a:pt x="119" y="212"/>
                </a:lnTo>
                <a:lnTo>
                  <a:pt x="265" y="172"/>
                </a:lnTo>
                <a:lnTo>
                  <a:pt x="438" y="132"/>
                </a:lnTo>
                <a:lnTo>
                  <a:pt x="637" y="80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0" name="Freeform 34"/>
          <p:cNvSpPr>
            <a:spLocks noChangeArrowheads="1"/>
          </p:cNvSpPr>
          <p:nvPr/>
        </p:nvSpPr>
        <p:spPr bwMode="auto">
          <a:xfrm>
            <a:off x="6099175" y="1958975"/>
            <a:ext cx="219075" cy="520700"/>
          </a:xfrm>
          <a:custGeom>
            <a:avLst/>
            <a:gdLst>
              <a:gd name="T0" fmla="*/ 2147483646 w 345"/>
              <a:gd name="T1" fmla="*/ 2147483646 h 820"/>
              <a:gd name="T2" fmla="*/ 2147483646 w 345"/>
              <a:gd name="T3" fmla="*/ 2147483646 h 820"/>
              <a:gd name="T4" fmla="*/ 2147483646 w 345"/>
              <a:gd name="T5" fmla="*/ 2147483646 h 820"/>
              <a:gd name="T6" fmla="*/ 2147483646 w 345"/>
              <a:gd name="T7" fmla="*/ 2147483646 h 820"/>
              <a:gd name="T8" fmla="*/ 2147483646 w 345"/>
              <a:gd name="T9" fmla="*/ 2147483646 h 820"/>
              <a:gd name="T10" fmla="*/ 2147483646 w 345"/>
              <a:gd name="T11" fmla="*/ 2147483646 h 820"/>
              <a:gd name="T12" fmla="*/ 2147483646 w 345"/>
              <a:gd name="T13" fmla="*/ 2147483646 h 820"/>
              <a:gd name="T14" fmla="*/ 0 w 345"/>
              <a:gd name="T15" fmla="*/ 2147483646 h 820"/>
              <a:gd name="T16" fmla="*/ 0 w 345"/>
              <a:gd name="T17" fmla="*/ 2147483646 h 820"/>
              <a:gd name="T18" fmla="*/ 2147483646 w 345"/>
              <a:gd name="T19" fmla="*/ 2147483646 h 820"/>
              <a:gd name="T20" fmla="*/ 2147483646 w 345"/>
              <a:gd name="T21" fmla="*/ 2147483646 h 820"/>
              <a:gd name="T22" fmla="*/ 2147483646 w 345"/>
              <a:gd name="T23" fmla="*/ 2147483646 h 820"/>
              <a:gd name="T24" fmla="*/ 2147483646 w 345"/>
              <a:gd name="T25" fmla="*/ 2147483646 h 820"/>
              <a:gd name="T26" fmla="*/ 2147483646 w 345"/>
              <a:gd name="T27" fmla="*/ 2147483646 h 820"/>
              <a:gd name="T28" fmla="*/ 2147483646 w 345"/>
              <a:gd name="T29" fmla="*/ 2147483646 h 820"/>
              <a:gd name="T30" fmla="*/ 2147483646 w 345"/>
              <a:gd name="T31" fmla="*/ 2147483646 h 820"/>
              <a:gd name="T32" fmla="*/ 2147483646 w 345"/>
              <a:gd name="T33" fmla="*/ 2147483646 h 820"/>
              <a:gd name="T34" fmla="*/ 2147483646 w 345"/>
              <a:gd name="T35" fmla="*/ 2147483646 h 820"/>
              <a:gd name="T36" fmla="*/ 2147483646 w 345"/>
              <a:gd name="T37" fmla="*/ 2147483646 h 820"/>
              <a:gd name="T38" fmla="*/ 2147483646 w 345"/>
              <a:gd name="T39" fmla="*/ 2147483646 h 820"/>
              <a:gd name="T40" fmla="*/ 2147483646 w 345"/>
              <a:gd name="T41" fmla="*/ 2147483646 h 820"/>
              <a:gd name="T42" fmla="*/ 2147483646 w 345"/>
              <a:gd name="T43" fmla="*/ 2147483646 h 820"/>
              <a:gd name="T44" fmla="*/ 2147483646 w 345"/>
              <a:gd name="T45" fmla="*/ 2147483646 h 820"/>
              <a:gd name="T46" fmla="*/ 2147483646 w 345"/>
              <a:gd name="T47" fmla="*/ 2147483646 h 820"/>
              <a:gd name="T48" fmla="*/ 2147483646 w 345"/>
              <a:gd name="T49" fmla="*/ 0 h 820"/>
              <a:gd name="T50" fmla="*/ 2147483646 w 345"/>
              <a:gd name="T51" fmla="*/ 0 h 820"/>
              <a:gd name="T52" fmla="*/ 2147483646 w 345"/>
              <a:gd name="T53" fmla="*/ 2147483646 h 820"/>
              <a:gd name="T54" fmla="*/ 2147483646 w 345"/>
              <a:gd name="T55" fmla="*/ 2147483646 h 820"/>
              <a:gd name="T56" fmla="*/ 2147483646 w 345"/>
              <a:gd name="T57" fmla="*/ 2147483646 h 820"/>
              <a:gd name="T58" fmla="*/ 2147483646 w 345"/>
              <a:gd name="T59" fmla="*/ 2147483646 h 820"/>
              <a:gd name="T60" fmla="*/ 2147483646 w 345"/>
              <a:gd name="T61" fmla="*/ 2147483646 h 820"/>
              <a:gd name="T62" fmla="*/ 2147483646 w 345"/>
              <a:gd name="T63" fmla="*/ 2147483646 h 820"/>
              <a:gd name="T64" fmla="*/ 2147483646 w 345"/>
              <a:gd name="T65" fmla="*/ 2147483646 h 820"/>
              <a:gd name="T66" fmla="*/ 2147483646 w 345"/>
              <a:gd name="T67" fmla="*/ 2147483646 h 820"/>
              <a:gd name="T68" fmla="*/ 2147483646 w 345"/>
              <a:gd name="T69" fmla="*/ 2147483646 h 820"/>
              <a:gd name="T70" fmla="*/ 2147483646 w 345"/>
              <a:gd name="T71" fmla="*/ 2147483646 h 820"/>
              <a:gd name="T72" fmla="*/ 2147483646 w 345"/>
              <a:gd name="T73" fmla="*/ 2147483646 h 820"/>
              <a:gd name="T74" fmla="*/ 2147483646 w 345"/>
              <a:gd name="T75" fmla="*/ 2147483646 h 820"/>
              <a:gd name="T76" fmla="*/ 2147483646 w 345"/>
              <a:gd name="T77" fmla="*/ 2147483646 h 820"/>
              <a:gd name="T78" fmla="*/ 2147483646 w 345"/>
              <a:gd name="T79" fmla="*/ 2147483646 h 820"/>
              <a:gd name="T80" fmla="*/ 2147483646 w 345"/>
              <a:gd name="T81" fmla="*/ 2147483646 h 820"/>
              <a:gd name="T82" fmla="*/ 2147483646 w 345"/>
              <a:gd name="T83" fmla="*/ 2147483646 h 820"/>
              <a:gd name="T84" fmla="*/ 2147483646 w 345"/>
              <a:gd name="T85" fmla="*/ 2147483646 h 820"/>
              <a:gd name="T86" fmla="*/ 2147483646 w 345"/>
              <a:gd name="T87" fmla="*/ 2147483646 h 82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345"/>
              <a:gd name="T133" fmla="*/ 0 h 820"/>
              <a:gd name="T134" fmla="*/ 345 w 345"/>
              <a:gd name="T135" fmla="*/ 820 h 82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345" h="820">
                <a:moveTo>
                  <a:pt x="159" y="754"/>
                </a:moveTo>
                <a:lnTo>
                  <a:pt x="159" y="714"/>
                </a:lnTo>
                <a:lnTo>
                  <a:pt x="146" y="688"/>
                </a:lnTo>
                <a:lnTo>
                  <a:pt x="119" y="648"/>
                </a:lnTo>
                <a:lnTo>
                  <a:pt x="80" y="609"/>
                </a:lnTo>
                <a:lnTo>
                  <a:pt x="40" y="569"/>
                </a:lnTo>
                <a:lnTo>
                  <a:pt x="13" y="542"/>
                </a:lnTo>
                <a:lnTo>
                  <a:pt x="0" y="516"/>
                </a:lnTo>
                <a:lnTo>
                  <a:pt x="0" y="503"/>
                </a:lnTo>
                <a:lnTo>
                  <a:pt x="13" y="503"/>
                </a:lnTo>
                <a:lnTo>
                  <a:pt x="27" y="503"/>
                </a:lnTo>
                <a:lnTo>
                  <a:pt x="66" y="503"/>
                </a:lnTo>
                <a:lnTo>
                  <a:pt x="106" y="516"/>
                </a:lnTo>
                <a:lnTo>
                  <a:pt x="146" y="529"/>
                </a:lnTo>
                <a:lnTo>
                  <a:pt x="173" y="529"/>
                </a:lnTo>
                <a:lnTo>
                  <a:pt x="199" y="529"/>
                </a:lnTo>
                <a:lnTo>
                  <a:pt x="212" y="529"/>
                </a:lnTo>
                <a:lnTo>
                  <a:pt x="212" y="516"/>
                </a:lnTo>
                <a:lnTo>
                  <a:pt x="212" y="490"/>
                </a:lnTo>
                <a:lnTo>
                  <a:pt x="212" y="450"/>
                </a:lnTo>
                <a:lnTo>
                  <a:pt x="226" y="397"/>
                </a:lnTo>
                <a:lnTo>
                  <a:pt x="212" y="318"/>
                </a:lnTo>
                <a:lnTo>
                  <a:pt x="212" y="238"/>
                </a:lnTo>
                <a:lnTo>
                  <a:pt x="199" y="133"/>
                </a:lnTo>
                <a:lnTo>
                  <a:pt x="199" y="0"/>
                </a:lnTo>
                <a:lnTo>
                  <a:pt x="319" y="0"/>
                </a:lnTo>
                <a:lnTo>
                  <a:pt x="319" y="27"/>
                </a:lnTo>
                <a:lnTo>
                  <a:pt x="332" y="53"/>
                </a:lnTo>
                <a:lnTo>
                  <a:pt x="332" y="133"/>
                </a:lnTo>
                <a:lnTo>
                  <a:pt x="345" y="186"/>
                </a:lnTo>
                <a:lnTo>
                  <a:pt x="345" y="252"/>
                </a:lnTo>
                <a:lnTo>
                  <a:pt x="345" y="331"/>
                </a:lnTo>
                <a:lnTo>
                  <a:pt x="345" y="437"/>
                </a:lnTo>
                <a:lnTo>
                  <a:pt x="345" y="542"/>
                </a:lnTo>
                <a:lnTo>
                  <a:pt x="332" y="622"/>
                </a:lnTo>
                <a:lnTo>
                  <a:pt x="319" y="688"/>
                </a:lnTo>
                <a:lnTo>
                  <a:pt x="305" y="741"/>
                </a:lnTo>
                <a:lnTo>
                  <a:pt x="279" y="780"/>
                </a:lnTo>
                <a:lnTo>
                  <a:pt x="252" y="807"/>
                </a:lnTo>
                <a:lnTo>
                  <a:pt x="226" y="820"/>
                </a:lnTo>
                <a:lnTo>
                  <a:pt x="212" y="820"/>
                </a:lnTo>
                <a:lnTo>
                  <a:pt x="186" y="794"/>
                </a:lnTo>
                <a:lnTo>
                  <a:pt x="159" y="754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1" name="Freeform 35"/>
          <p:cNvSpPr>
            <a:spLocks noChangeArrowheads="1"/>
          </p:cNvSpPr>
          <p:nvPr/>
        </p:nvSpPr>
        <p:spPr bwMode="auto">
          <a:xfrm>
            <a:off x="5895975" y="2135188"/>
            <a:ext cx="136525" cy="269875"/>
          </a:xfrm>
          <a:custGeom>
            <a:avLst/>
            <a:gdLst>
              <a:gd name="T0" fmla="*/ 2147483646 w 213"/>
              <a:gd name="T1" fmla="*/ 2147483646 h 423"/>
              <a:gd name="T2" fmla="*/ 2147483646 w 213"/>
              <a:gd name="T3" fmla="*/ 2147483646 h 423"/>
              <a:gd name="T4" fmla="*/ 2147483646 w 213"/>
              <a:gd name="T5" fmla="*/ 2147483646 h 423"/>
              <a:gd name="T6" fmla="*/ 2147483646 w 213"/>
              <a:gd name="T7" fmla="*/ 2147483646 h 423"/>
              <a:gd name="T8" fmla="*/ 2147483646 w 213"/>
              <a:gd name="T9" fmla="*/ 2147483646 h 423"/>
              <a:gd name="T10" fmla="*/ 2147483646 w 213"/>
              <a:gd name="T11" fmla="*/ 2147483646 h 423"/>
              <a:gd name="T12" fmla="*/ 0 w 213"/>
              <a:gd name="T13" fmla="*/ 2147483646 h 423"/>
              <a:gd name="T14" fmla="*/ 0 w 213"/>
              <a:gd name="T15" fmla="*/ 2147483646 h 423"/>
              <a:gd name="T16" fmla="*/ 2147483646 w 213"/>
              <a:gd name="T17" fmla="*/ 2147483646 h 423"/>
              <a:gd name="T18" fmla="*/ 2147483646 w 213"/>
              <a:gd name="T19" fmla="*/ 2147483646 h 423"/>
              <a:gd name="T20" fmla="*/ 2147483646 w 213"/>
              <a:gd name="T21" fmla="*/ 2147483646 h 423"/>
              <a:gd name="T22" fmla="*/ 2147483646 w 213"/>
              <a:gd name="T23" fmla="*/ 2147483646 h 423"/>
              <a:gd name="T24" fmla="*/ 2147483646 w 213"/>
              <a:gd name="T25" fmla="*/ 2147483646 h 423"/>
              <a:gd name="T26" fmla="*/ 2147483646 w 213"/>
              <a:gd name="T27" fmla="*/ 2147483646 h 423"/>
              <a:gd name="T28" fmla="*/ 2147483646 w 213"/>
              <a:gd name="T29" fmla="*/ 0 h 423"/>
              <a:gd name="T30" fmla="*/ 2147483646 w 213"/>
              <a:gd name="T31" fmla="*/ 2147483646 h 423"/>
              <a:gd name="T32" fmla="*/ 2147483646 w 213"/>
              <a:gd name="T33" fmla="*/ 2147483646 h 423"/>
              <a:gd name="T34" fmla="*/ 2147483646 w 213"/>
              <a:gd name="T35" fmla="*/ 2147483646 h 423"/>
              <a:gd name="T36" fmla="*/ 2147483646 w 213"/>
              <a:gd name="T37" fmla="*/ 2147483646 h 423"/>
              <a:gd name="T38" fmla="*/ 2147483646 w 213"/>
              <a:gd name="T39" fmla="*/ 2147483646 h 423"/>
              <a:gd name="T40" fmla="*/ 2147483646 w 213"/>
              <a:gd name="T41" fmla="*/ 2147483646 h 423"/>
              <a:gd name="T42" fmla="*/ 2147483646 w 213"/>
              <a:gd name="T43" fmla="*/ 2147483646 h 423"/>
              <a:gd name="T44" fmla="*/ 2147483646 w 213"/>
              <a:gd name="T45" fmla="*/ 2147483646 h 423"/>
              <a:gd name="T46" fmla="*/ 2147483646 w 213"/>
              <a:gd name="T47" fmla="*/ 2147483646 h 4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13"/>
              <a:gd name="T73" fmla="*/ 0 h 423"/>
              <a:gd name="T74" fmla="*/ 213 w 213"/>
              <a:gd name="T75" fmla="*/ 423 h 42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13" h="423">
                <a:moveTo>
                  <a:pt x="106" y="423"/>
                </a:moveTo>
                <a:lnTo>
                  <a:pt x="80" y="410"/>
                </a:lnTo>
                <a:lnTo>
                  <a:pt x="67" y="397"/>
                </a:lnTo>
                <a:lnTo>
                  <a:pt x="40" y="370"/>
                </a:lnTo>
                <a:lnTo>
                  <a:pt x="27" y="357"/>
                </a:lnTo>
                <a:lnTo>
                  <a:pt x="14" y="331"/>
                </a:lnTo>
                <a:lnTo>
                  <a:pt x="0" y="304"/>
                </a:lnTo>
                <a:lnTo>
                  <a:pt x="0" y="291"/>
                </a:lnTo>
                <a:lnTo>
                  <a:pt x="14" y="278"/>
                </a:lnTo>
                <a:lnTo>
                  <a:pt x="27" y="251"/>
                </a:lnTo>
                <a:lnTo>
                  <a:pt x="40" y="225"/>
                </a:lnTo>
                <a:lnTo>
                  <a:pt x="67" y="198"/>
                </a:lnTo>
                <a:lnTo>
                  <a:pt x="106" y="146"/>
                </a:lnTo>
                <a:lnTo>
                  <a:pt x="133" y="79"/>
                </a:lnTo>
                <a:lnTo>
                  <a:pt x="160" y="0"/>
                </a:lnTo>
                <a:lnTo>
                  <a:pt x="199" y="66"/>
                </a:lnTo>
                <a:lnTo>
                  <a:pt x="213" y="132"/>
                </a:lnTo>
                <a:lnTo>
                  <a:pt x="213" y="198"/>
                </a:lnTo>
                <a:lnTo>
                  <a:pt x="199" y="264"/>
                </a:lnTo>
                <a:lnTo>
                  <a:pt x="173" y="331"/>
                </a:lnTo>
                <a:lnTo>
                  <a:pt x="146" y="370"/>
                </a:lnTo>
                <a:lnTo>
                  <a:pt x="120" y="410"/>
                </a:lnTo>
                <a:lnTo>
                  <a:pt x="106" y="42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2" name="Freeform 36"/>
          <p:cNvSpPr>
            <a:spLocks noChangeArrowheads="1"/>
          </p:cNvSpPr>
          <p:nvPr/>
        </p:nvSpPr>
        <p:spPr bwMode="auto">
          <a:xfrm>
            <a:off x="6376988" y="2078038"/>
            <a:ext cx="169862" cy="141287"/>
          </a:xfrm>
          <a:custGeom>
            <a:avLst/>
            <a:gdLst>
              <a:gd name="T0" fmla="*/ 2147483646 w 266"/>
              <a:gd name="T1" fmla="*/ 2147483646 h 224"/>
              <a:gd name="T2" fmla="*/ 2147483646 w 266"/>
              <a:gd name="T3" fmla="*/ 2147483646 h 224"/>
              <a:gd name="T4" fmla="*/ 2147483646 w 266"/>
              <a:gd name="T5" fmla="*/ 2147483646 h 224"/>
              <a:gd name="T6" fmla="*/ 2147483646 w 266"/>
              <a:gd name="T7" fmla="*/ 2147483646 h 224"/>
              <a:gd name="T8" fmla="*/ 2147483646 w 266"/>
              <a:gd name="T9" fmla="*/ 2147483646 h 224"/>
              <a:gd name="T10" fmla="*/ 2147483646 w 266"/>
              <a:gd name="T11" fmla="*/ 2147483646 h 224"/>
              <a:gd name="T12" fmla="*/ 2147483646 w 266"/>
              <a:gd name="T13" fmla="*/ 2147483646 h 224"/>
              <a:gd name="T14" fmla="*/ 2147483646 w 266"/>
              <a:gd name="T15" fmla="*/ 2147483646 h 224"/>
              <a:gd name="T16" fmla="*/ 2147483646 w 266"/>
              <a:gd name="T17" fmla="*/ 2147483646 h 224"/>
              <a:gd name="T18" fmla="*/ 2147483646 w 266"/>
              <a:gd name="T19" fmla="*/ 2147483646 h 224"/>
              <a:gd name="T20" fmla="*/ 0 w 266"/>
              <a:gd name="T21" fmla="*/ 0 h 224"/>
              <a:gd name="T22" fmla="*/ 2147483646 w 266"/>
              <a:gd name="T23" fmla="*/ 0 h 224"/>
              <a:gd name="T24" fmla="*/ 2147483646 w 266"/>
              <a:gd name="T25" fmla="*/ 2147483646 h 224"/>
              <a:gd name="T26" fmla="*/ 2147483646 w 266"/>
              <a:gd name="T27" fmla="*/ 2147483646 h 224"/>
              <a:gd name="T28" fmla="*/ 2147483646 w 266"/>
              <a:gd name="T29" fmla="*/ 2147483646 h 224"/>
              <a:gd name="T30" fmla="*/ 2147483646 w 266"/>
              <a:gd name="T31" fmla="*/ 2147483646 h 224"/>
              <a:gd name="T32" fmla="*/ 2147483646 w 266"/>
              <a:gd name="T33" fmla="*/ 2147483646 h 224"/>
              <a:gd name="T34" fmla="*/ 2147483646 w 266"/>
              <a:gd name="T35" fmla="*/ 2147483646 h 224"/>
              <a:gd name="T36" fmla="*/ 2147483646 w 266"/>
              <a:gd name="T37" fmla="*/ 2147483646 h 224"/>
              <a:gd name="T38" fmla="*/ 2147483646 w 266"/>
              <a:gd name="T39" fmla="*/ 2147483646 h 2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66"/>
              <a:gd name="T61" fmla="*/ 0 h 224"/>
              <a:gd name="T62" fmla="*/ 266 w 266"/>
              <a:gd name="T63" fmla="*/ 224 h 2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66" h="224">
                <a:moveTo>
                  <a:pt x="266" y="158"/>
                </a:moveTo>
                <a:lnTo>
                  <a:pt x="253" y="198"/>
                </a:lnTo>
                <a:lnTo>
                  <a:pt x="239" y="224"/>
                </a:lnTo>
                <a:lnTo>
                  <a:pt x="226" y="224"/>
                </a:lnTo>
                <a:lnTo>
                  <a:pt x="199" y="211"/>
                </a:lnTo>
                <a:lnTo>
                  <a:pt x="173" y="185"/>
                </a:lnTo>
                <a:lnTo>
                  <a:pt x="120" y="145"/>
                </a:lnTo>
                <a:lnTo>
                  <a:pt x="67" y="105"/>
                </a:lnTo>
                <a:lnTo>
                  <a:pt x="27" y="66"/>
                </a:lnTo>
                <a:lnTo>
                  <a:pt x="13" y="26"/>
                </a:lnTo>
                <a:lnTo>
                  <a:pt x="0" y="0"/>
                </a:lnTo>
                <a:lnTo>
                  <a:pt x="80" y="0"/>
                </a:lnTo>
                <a:lnTo>
                  <a:pt x="146" y="13"/>
                </a:lnTo>
                <a:lnTo>
                  <a:pt x="199" y="26"/>
                </a:lnTo>
                <a:lnTo>
                  <a:pt x="226" y="52"/>
                </a:lnTo>
                <a:lnTo>
                  <a:pt x="253" y="79"/>
                </a:lnTo>
                <a:lnTo>
                  <a:pt x="266" y="105"/>
                </a:lnTo>
                <a:lnTo>
                  <a:pt x="266" y="132"/>
                </a:lnTo>
                <a:lnTo>
                  <a:pt x="266" y="158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3" name="Freeform 37"/>
          <p:cNvSpPr>
            <a:spLocks noChangeArrowheads="1"/>
          </p:cNvSpPr>
          <p:nvPr/>
        </p:nvSpPr>
        <p:spPr bwMode="auto">
          <a:xfrm>
            <a:off x="6680200" y="1430338"/>
            <a:ext cx="439738" cy="822325"/>
          </a:xfrm>
          <a:custGeom>
            <a:avLst/>
            <a:gdLst>
              <a:gd name="T0" fmla="*/ 2147483646 w 691"/>
              <a:gd name="T1" fmla="*/ 2147483646 h 1295"/>
              <a:gd name="T2" fmla="*/ 2147483646 w 691"/>
              <a:gd name="T3" fmla="*/ 2147483646 h 1295"/>
              <a:gd name="T4" fmla="*/ 2147483646 w 691"/>
              <a:gd name="T5" fmla="*/ 2147483646 h 1295"/>
              <a:gd name="T6" fmla="*/ 2147483646 w 691"/>
              <a:gd name="T7" fmla="*/ 2147483646 h 1295"/>
              <a:gd name="T8" fmla="*/ 2147483646 w 691"/>
              <a:gd name="T9" fmla="*/ 0 h 1295"/>
              <a:gd name="T10" fmla="*/ 2147483646 w 691"/>
              <a:gd name="T11" fmla="*/ 0 h 1295"/>
              <a:gd name="T12" fmla="*/ 2147483646 w 691"/>
              <a:gd name="T13" fmla="*/ 2147483646 h 1295"/>
              <a:gd name="T14" fmla="*/ 2147483646 w 691"/>
              <a:gd name="T15" fmla="*/ 2147483646 h 1295"/>
              <a:gd name="T16" fmla="*/ 2147483646 w 691"/>
              <a:gd name="T17" fmla="*/ 2147483646 h 1295"/>
              <a:gd name="T18" fmla="*/ 2147483646 w 691"/>
              <a:gd name="T19" fmla="*/ 2147483646 h 1295"/>
              <a:gd name="T20" fmla="*/ 2147483646 w 691"/>
              <a:gd name="T21" fmla="*/ 2147483646 h 1295"/>
              <a:gd name="T22" fmla="*/ 2147483646 w 691"/>
              <a:gd name="T23" fmla="*/ 2147483646 h 1295"/>
              <a:gd name="T24" fmla="*/ 2147483646 w 691"/>
              <a:gd name="T25" fmla="*/ 2147483646 h 1295"/>
              <a:gd name="T26" fmla="*/ 2147483646 w 691"/>
              <a:gd name="T27" fmla="*/ 2147483646 h 1295"/>
              <a:gd name="T28" fmla="*/ 2147483646 w 691"/>
              <a:gd name="T29" fmla="*/ 2147483646 h 1295"/>
              <a:gd name="T30" fmla="*/ 2147483646 w 691"/>
              <a:gd name="T31" fmla="*/ 2147483646 h 1295"/>
              <a:gd name="T32" fmla="*/ 2147483646 w 691"/>
              <a:gd name="T33" fmla="*/ 2147483646 h 1295"/>
              <a:gd name="T34" fmla="*/ 2147483646 w 691"/>
              <a:gd name="T35" fmla="*/ 2147483646 h 1295"/>
              <a:gd name="T36" fmla="*/ 2147483646 w 691"/>
              <a:gd name="T37" fmla="*/ 2147483646 h 1295"/>
              <a:gd name="T38" fmla="*/ 2147483646 w 691"/>
              <a:gd name="T39" fmla="*/ 2147483646 h 1295"/>
              <a:gd name="T40" fmla="*/ 2147483646 w 691"/>
              <a:gd name="T41" fmla="*/ 2147483646 h 1295"/>
              <a:gd name="T42" fmla="*/ 2147483646 w 691"/>
              <a:gd name="T43" fmla="*/ 2147483646 h 1295"/>
              <a:gd name="T44" fmla="*/ 2147483646 w 691"/>
              <a:gd name="T45" fmla="*/ 2147483646 h 1295"/>
              <a:gd name="T46" fmla="*/ 2147483646 w 691"/>
              <a:gd name="T47" fmla="*/ 2147483646 h 1295"/>
              <a:gd name="T48" fmla="*/ 2147483646 w 691"/>
              <a:gd name="T49" fmla="*/ 2147483646 h 1295"/>
              <a:gd name="T50" fmla="*/ 2147483646 w 691"/>
              <a:gd name="T51" fmla="*/ 2147483646 h 1295"/>
              <a:gd name="T52" fmla="*/ 2147483646 w 691"/>
              <a:gd name="T53" fmla="*/ 2147483646 h 1295"/>
              <a:gd name="T54" fmla="*/ 2147483646 w 691"/>
              <a:gd name="T55" fmla="*/ 2147483646 h 1295"/>
              <a:gd name="T56" fmla="*/ 2147483646 w 691"/>
              <a:gd name="T57" fmla="*/ 2147483646 h 1295"/>
              <a:gd name="T58" fmla="*/ 2147483646 w 691"/>
              <a:gd name="T59" fmla="*/ 2147483646 h 1295"/>
              <a:gd name="T60" fmla="*/ 2147483646 w 691"/>
              <a:gd name="T61" fmla="*/ 2147483646 h 1295"/>
              <a:gd name="T62" fmla="*/ 0 w 691"/>
              <a:gd name="T63" fmla="*/ 2147483646 h 1295"/>
              <a:gd name="T64" fmla="*/ 0 w 691"/>
              <a:gd name="T65" fmla="*/ 2147483646 h 1295"/>
              <a:gd name="T66" fmla="*/ 2147483646 w 691"/>
              <a:gd name="T67" fmla="*/ 2147483646 h 1295"/>
              <a:gd name="T68" fmla="*/ 2147483646 w 691"/>
              <a:gd name="T69" fmla="*/ 2147483646 h 1295"/>
              <a:gd name="T70" fmla="*/ 2147483646 w 691"/>
              <a:gd name="T71" fmla="*/ 2147483646 h 1295"/>
              <a:gd name="T72" fmla="*/ 2147483646 w 691"/>
              <a:gd name="T73" fmla="*/ 2147483646 h 1295"/>
              <a:gd name="T74" fmla="*/ 2147483646 w 691"/>
              <a:gd name="T75" fmla="*/ 2147483646 h 1295"/>
              <a:gd name="T76" fmla="*/ 2147483646 w 691"/>
              <a:gd name="T77" fmla="*/ 2147483646 h 1295"/>
              <a:gd name="T78" fmla="*/ 2147483646 w 691"/>
              <a:gd name="T79" fmla="*/ 2147483646 h 1295"/>
              <a:gd name="T80" fmla="*/ 2147483646 w 691"/>
              <a:gd name="T81" fmla="*/ 2147483646 h 1295"/>
              <a:gd name="T82" fmla="*/ 2147483646 w 691"/>
              <a:gd name="T83" fmla="*/ 2147483646 h 1295"/>
              <a:gd name="T84" fmla="*/ 2147483646 w 691"/>
              <a:gd name="T85" fmla="*/ 2147483646 h 1295"/>
              <a:gd name="T86" fmla="*/ 2147483646 w 691"/>
              <a:gd name="T87" fmla="*/ 2147483646 h 1295"/>
              <a:gd name="T88" fmla="*/ 2147483646 w 691"/>
              <a:gd name="T89" fmla="*/ 2147483646 h 1295"/>
              <a:gd name="T90" fmla="*/ 2147483646 w 691"/>
              <a:gd name="T91" fmla="*/ 2147483646 h 1295"/>
              <a:gd name="T92" fmla="*/ 2147483646 w 691"/>
              <a:gd name="T93" fmla="*/ 2147483646 h 1295"/>
              <a:gd name="T94" fmla="*/ 2147483646 w 691"/>
              <a:gd name="T95" fmla="*/ 2147483646 h 1295"/>
              <a:gd name="T96" fmla="*/ 2147483646 w 691"/>
              <a:gd name="T97" fmla="*/ 2147483646 h 12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91"/>
              <a:gd name="T148" fmla="*/ 0 h 1295"/>
              <a:gd name="T149" fmla="*/ 691 w 691"/>
              <a:gd name="T150" fmla="*/ 1295 h 129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91" h="1295">
                <a:moveTo>
                  <a:pt x="505" y="53"/>
                </a:moveTo>
                <a:lnTo>
                  <a:pt x="492" y="39"/>
                </a:lnTo>
                <a:lnTo>
                  <a:pt x="492" y="26"/>
                </a:lnTo>
                <a:lnTo>
                  <a:pt x="505" y="13"/>
                </a:lnTo>
                <a:lnTo>
                  <a:pt x="518" y="0"/>
                </a:lnTo>
                <a:lnTo>
                  <a:pt x="531" y="0"/>
                </a:lnTo>
                <a:lnTo>
                  <a:pt x="571" y="13"/>
                </a:lnTo>
                <a:lnTo>
                  <a:pt x="611" y="26"/>
                </a:lnTo>
                <a:lnTo>
                  <a:pt x="638" y="39"/>
                </a:lnTo>
                <a:lnTo>
                  <a:pt x="664" y="66"/>
                </a:lnTo>
                <a:lnTo>
                  <a:pt x="678" y="79"/>
                </a:lnTo>
                <a:lnTo>
                  <a:pt x="691" y="105"/>
                </a:lnTo>
                <a:lnTo>
                  <a:pt x="691" y="119"/>
                </a:lnTo>
                <a:lnTo>
                  <a:pt x="678" y="158"/>
                </a:lnTo>
                <a:lnTo>
                  <a:pt x="664" y="211"/>
                </a:lnTo>
                <a:lnTo>
                  <a:pt x="651" y="277"/>
                </a:lnTo>
                <a:lnTo>
                  <a:pt x="638" y="357"/>
                </a:lnTo>
                <a:lnTo>
                  <a:pt x="611" y="449"/>
                </a:lnTo>
                <a:lnTo>
                  <a:pt x="571" y="542"/>
                </a:lnTo>
                <a:lnTo>
                  <a:pt x="531" y="634"/>
                </a:lnTo>
                <a:lnTo>
                  <a:pt x="492" y="727"/>
                </a:lnTo>
                <a:lnTo>
                  <a:pt x="438" y="819"/>
                </a:lnTo>
                <a:lnTo>
                  <a:pt x="385" y="899"/>
                </a:lnTo>
                <a:lnTo>
                  <a:pt x="332" y="978"/>
                </a:lnTo>
                <a:lnTo>
                  <a:pt x="279" y="1044"/>
                </a:lnTo>
                <a:lnTo>
                  <a:pt x="226" y="1110"/>
                </a:lnTo>
                <a:lnTo>
                  <a:pt x="173" y="1163"/>
                </a:lnTo>
                <a:lnTo>
                  <a:pt x="120" y="1216"/>
                </a:lnTo>
                <a:lnTo>
                  <a:pt x="67" y="1256"/>
                </a:lnTo>
                <a:lnTo>
                  <a:pt x="27" y="1282"/>
                </a:lnTo>
                <a:lnTo>
                  <a:pt x="14" y="1295"/>
                </a:lnTo>
                <a:lnTo>
                  <a:pt x="0" y="1295"/>
                </a:lnTo>
                <a:lnTo>
                  <a:pt x="0" y="1269"/>
                </a:lnTo>
                <a:lnTo>
                  <a:pt x="27" y="1229"/>
                </a:lnTo>
                <a:lnTo>
                  <a:pt x="67" y="1176"/>
                </a:lnTo>
                <a:lnTo>
                  <a:pt x="133" y="1097"/>
                </a:lnTo>
                <a:lnTo>
                  <a:pt x="199" y="1004"/>
                </a:lnTo>
                <a:lnTo>
                  <a:pt x="266" y="899"/>
                </a:lnTo>
                <a:lnTo>
                  <a:pt x="332" y="793"/>
                </a:lnTo>
                <a:lnTo>
                  <a:pt x="385" y="674"/>
                </a:lnTo>
                <a:lnTo>
                  <a:pt x="425" y="542"/>
                </a:lnTo>
                <a:lnTo>
                  <a:pt x="465" y="436"/>
                </a:lnTo>
                <a:lnTo>
                  <a:pt x="505" y="330"/>
                </a:lnTo>
                <a:lnTo>
                  <a:pt x="518" y="238"/>
                </a:lnTo>
                <a:lnTo>
                  <a:pt x="531" y="172"/>
                </a:lnTo>
                <a:lnTo>
                  <a:pt x="531" y="119"/>
                </a:lnTo>
                <a:lnTo>
                  <a:pt x="518" y="79"/>
                </a:lnTo>
                <a:lnTo>
                  <a:pt x="505" y="5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4" name="Freeform 38"/>
          <p:cNvSpPr>
            <a:spLocks noChangeArrowheads="1"/>
          </p:cNvSpPr>
          <p:nvPr/>
        </p:nvSpPr>
        <p:spPr bwMode="auto">
          <a:xfrm>
            <a:off x="6824663" y="1598613"/>
            <a:ext cx="328612" cy="587375"/>
          </a:xfrm>
          <a:custGeom>
            <a:avLst/>
            <a:gdLst>
              <a:gd name="T0" fmla="*/ 2147483646 w 518"/>
              <a:gd name="T1" fmla="*/ 2147483646 h 925"/>
              <a:gd name="T2" fmla="*/ 2147483646 w 518"/>
              <a:gd name="T3" fmla="*/ 2147483646 h 925"/>
              <a:gd name="T4" fmla="*/ 2147483646 w 518"/>
              <a:gd name="T5" fmla="*/ 2147483646 h 925"/>
              <a:gd name="T6" fmla="*/ 2147483646 w 518"/>
              <a:gd name="T7" fmla="*/ 2147483646 h 925"/>
              <a:gd name="T8" fmla="*/ 2147483646 w 518"/>
              <a:gd name="T9" fmla="*/ 2147483646 h 925"/>
              <a:gd name="T10" fmla="*/ 2147483646 w 518"/>
              <a:gd name="T11" fmla="*/ 2147483646 h 925"/>
              <a:gd name="T12" fmla="*/ 2147483646 w 518"/>
              <a:gd name="T13" fmla="*/ 2147483646 h 925"/>
              <a:gd name="T14" fmla="*/ 2147483646 w 518"/>
              <a:gd name="T15" fmla="*/ 2147483646 h 925"/>
              <a:gd name="T16" fmla="*/ 2147483646 w 518"/>
              <a:gd name="T17" fmla="*/ 2147483646 h 925"/>
              <a:gd name="T18" fmla="*/ 2147483646 w 518"/>
              <a:gd name="T19" fmla="*/ 2147483646 h 925"/>
              <a:gd name="T20" fmla="*/ 2147483646 w 518"/>
              <a:gd name="T21" fmla="*/ 2147483646 h 925"/>
              <a:gd name="T22" fmla="*/ 2147483646 w 518"/>
              <a:gd name="T23" fmla="*/ 2147483646 h 925"/>
              <a:gd name="T24" fmla="*/ 2147483646 w 518"/>
              <a:gd name="T25" fmla="*/ 2147483646 h 925"/>
              <a:gd name="T26" fmla="*/ 2147483646 w 518"/>
              <a:gd name="T27" fmla="*/ 2147483646 h 925"/>
              <a:gd name="T28" fmla="*/ 2147483646 w 518"/>
              <a:gd name="T29" fmla="*/ 2147483646 h 925"/>
              <a:gd name="T30" fmla="*/ 2147483646 w 518"/>
              <a:gd name="T31" fmla="*/ 2147483646 h 925"/>
              <a:gd name="T32" fmla="*/ 2147483646 w 518"/>
              <a:gd name="T33" fmla="*/ 2147483646 h 925"/>
              <a:gd name="T34" fmla="*/ 2147483646 w 518"/>
              <a:gd name="T35" fmla="*/ 2147483646 h 925"/>
              <a:gd name="T36" fmla="*/ 2147483646 w 518"/>
              <a:gd name="T37" fmla="*/ 2147483646 h 925"/>
              <a:gd name="T38" fmla="*/ 2147483646 w 518"/>
              <a:gd name="T39" fmla="*/ 2147483646 h 925"/>
              <a:gd name="T40" fmla="*/ 2147483646 w 518"/>
              <a:gd name="T41" fmla="*/ 2147483646 h 925"/>
              <a:gd name="T42" fmla="*/ 2147483646 w 518"/>
              <a:gd name="T43" fmla="*/ 2147483646 h 925"/>
              <a:gd name="T44" fmla="*/ 2147483646 w 518"/>
              <a:gd name="T45" fmla="*/ 2147483646 h 925"/>
              <a:gd name="T46" fmla="*/ 0 w 518"/>
              <a:gd name="T47" fmla="*/ 2147483646 h 925"/>
              <a:gd name="T48" fmla="*/ 0 w 518"/>
              <a:gd name="T49" fmla="*/ 2147483646 h 925"/>
              <a:gd name="T50" fmla="*/ 2147483646 w 518"/>
              <a:gd name="T51" fmla="*/ 0 h 925"/>
              <a:gd name="T52" fmla="*/ 2147483646 w 518"/>
              <a:gd name="T53" fmla="*/ 0 h 925"/>
              <a:gd name="T54" fmla="*/ 2147483646 w 518"/>
              <a:gd name="T55" fmla="*/ 2147483646 h 925"/>
              <a:gd name="T56" fmla="*/ 2147483646 w 518"/>
              <a:gd name="T57" fmla="*/ 2147483646 h 925"/>
              <a:gd name="T58" fmla="*/ 2147483646 w 518"/>
              <a:gd name="T59" fmla="*/ 2147483646 h 925"/>
              <a:gd name="T60" fmla="*/ 2147483646 w 518"/>
              <a:gd name="T61" fmla="*/ 2147483646 h 925"/>
              <a:gd name="T62" fmla="*/ 2147483646 w 518"/>
              <a:gd name="T63" fmla="*/ 2147483646 h 925"/>
              <a:gd name="T64" fmla="*/ 2147483646 w 518"/>
              <a:gd name="T65" fmla="*/ 2147483646 h 925"/>
              <a:gd name="T66" fmla="*/ 2147483646 w 518"/>
              <a:gd name="T67" fmla="*/ 2147483646 h 925"/>
              <a:gd name="T68" fmla="*/ 2147483646 w 518"/>
              <a:gd name="T69" fmla="*/ 2147483646 h 925"/>
              <a:gd name="T70" fmla="*/ 2147483646 w 518"/>
              <a:gd name="T71" fmla="*/ 2147483646 h 925"/>
              <a:gd name="T72" fmla="*/ 2147483646 w 518"/>
              <a:gd name="T73" fmla="*/ 2147483646 h 92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18"/>
              <a:gd name="T112" fmla="*/ 0 h 925"/>
              <a:gd name="T113" fmla="*/ 518 w 518"/>
              <a:gd name="T114" fmla="*/ 925 h 92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18" h="925">
                <a:moveTo>
                  <a:pt x="319" y="383"/>
                </a:moveTo>
                <a:lnTo>
                  <a:pt x="412" y="516"/>
                </a:lnTo>
                <a:lnTo>
                  <a:pt x="465" y="635"/>
                </a:lnTo>
                <a:lnTo>
                  <a:pt x="505" y="727"/>
                </a:lnTo>
                <a:lnTo>
                  <a:pt x="518" y="793"/>
                </a:lnTo>
                <a:lnTo>
                  <a:pt x="518" y="846"/>
                </a:lnTo>
                <a:lnTo>
                  <a:pt x="505" y="886"/>
                </a:lnTo>
                <a:lnTo>
                  <a:pt x="505" y="912"/>
                </a:lnTo>
                <a:lnTo>
                  <a:pt x="478" y="925"/>
                </a:lnTo>
                <a:lnTo>
                  <a:pt x="452" y="912"/>
                </a:lnTo>
                <a:lnTo>
                  <a:pt x="438" y="886"/>
                </a:lnTo>
                <a:lnTo>
                  <a:pt x="398" y="833"/>
                </a:lnTo>
                <a:lnTo>
                  <a:pt x="372" y="767"/>
                </a:lnTo>
                <a:lnTo>
                  <a:pt x="332" y="701"/>
                </a:lnTo>
                <a:lnTo>
                  <a:pt x="279" y="608"/>
                </a:lnTo>
                <a:lnTo>
                  <a:pt x="226" y="489"/>
                </a:lnTo>
                <a:lnTo>
                  <a:pt x="173" y="383"/>
                </a:lnTo>
                <a:lnTo>
                  <a:pt x="133" y="291"/>
                </a:lnTo>
                <a:lnTo>
                  <a:pt x="93" y="212"/>
                </a:lnTo>
                <a:lnTo>
                  <a:pt x="53" y="145"/>
                </a:lnTo>
                <a:lnTo>
                  <a:pt x="27" y="79"/>
                </a:lnTo>
                <a:lnTo>
                  <a:pt x="13" y="40"/>
                </a:lnTo>
                <a:lnTo>
                  <a:pt x="0" y="13"/>
                </a:lnTo>
                <a:lnTo>
                  <a:pt x="13" y="0"/>
                </a:lnTo>
                <a:lnTo>
                  <a:pt x="27" y="0"/>
                </a:lnTo>
                <a:lnTo>
                  <a:pt x="80" y="27"/>
                </a:lnTo>
                <a:lnTo>
                  <a:pt x="93" y="40"/>
                </a:lnTo>
                <a:lnTo>
                  <a:pt x="106" y="66"/>
                </a:lnTo>
                <a:lnTo>
                  <a:pt x="133" y="93"/>
                </a:lnTo>
                <a:lnTo>
                  <a:pt x="159" y="132"/>
                </a:lnTo>
                <a:lnTo>
                  <a:pt x="199" y="185"/>
                </a:lnTo>
                <a:lnTo>
                  <a:pt x="239" y="238"/>
                </a:lnTo>
                <a:lnTo>
                  <a:pt x="279" y="304"/>
                </a:lnTo>
                <a:lnTo>
                  <a:pt x="319" y="38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5" name="Freeform 39"/>
          <p:cNvSpPr>
            <a:spLocks noChangeArrowheads="1"/>
          </p:cNvSpPr>
          <p:nvPr/>
        </p:nvSpPr>
        <p:spPr bwMode="auto">
          <a:xfrm>
            <a:off x="6478588" y="1296988"/>
            <a:ext cx="320675" cy="1065212"/>
          </a:xfrm>
          <a:custGeom>
            <a:avLst/>
            <a:gdLst>
              <a:gd name="T0" fmla="*/ 2147483646 w 504"/>
              <a:gd name="T1" fmla="*/ 2147483646 h 1679"/>
              <a:gd name="T2" fmla="*/ 2147483646 w 504"/>
              <a:gd name="T3" fmla="*/ 2147483646 h 1679"/>
              <a:gd name="T4" fmla="*/ 2147483646 w 504"/>
              <a:gd name="T5" fmla="*/ 2147483646 h 1679"/>
              <a:gd name="T6" fmla="*/ 2147483646 w 504"/>
              <a:gd name="T7" fmla="*/ 2147483646 h 1679"/>
              <a:gd name="T8" fmla="*/ 0 w 504"/>
              <a:gd name="T9" fmla="*/ 2147483646 h 1679"/>
              <a:gd name="T10" fmla="*/ 0 w 504"/>
              <a:gd name="T11" fmla="*/ 2147483646 h 1679"/>
              <a:gd name="T12" fmla="*/ 2147483646 w 504"/>
              <a:gd name="T13" fmla="*/ 2147483646 h 1679"/>
              <a:gd name="T14" fmla="*/ 2147483646 w 504"/>
              <a:gd name="T15" fmla="*/ 2147483646 h 1679"/>
              <a:gd name="T16" fmla="*/ 2147483646 w 504"/>
              <a:gd name="T17" fmla="*/ 2147483646 h 1679"/>
              <a:gd name="T18" fmla="*/ 2147483646 w 504"/>
              <a:gd name="T19" fmla="*/ 2147483646 h 1679"/>
              <a:gd name="T20" fmla="*/ 2147483646 w 504"/>
              <a:gd name="T21" fmla="*/ 2147483646 h 1679"/>
              <a:gd name="T22" fmla="*/ 2147483646 w 504"/>
              <a:gd name="T23" fmla="*/ 2147483646 h 1679"/>
              <a:gd name="T24" fmla="*/ 2147483646 w 504"/>
              <a:gd name="T25" fmla="*/ 2147483646 h 1679"/>
              <a:gd name="T26" fmla="*/ 2147483646 w 504"/>
              <a:gd name="T27" fmla="*/ 2147483646 h 1679"/>
              <a:gd name="T28" fmla="*/ 2147483646 w 504"/>
              <a:gd name="T29" fmla="*/ 2147483646 h 1679"/>
              <a:gd name="T30" fmla="*/ 2147483646 w 504"/>
              <a:gd name="T31" fmla="*/ 2147483646 h 1679"/>
              <a:gd name="T32" fmla="*/ 2147483646 w 504"/>
              <a:gd name="T33" fmla="*/ 2147483646 h 1679"/>
              <a:gd name="T34" fmla="*/ 2147483646 w 504"/>
              <a:gd name="T35" fmla="*/ 2147483646 h 1679"/>
              <a:gd name="T36" fmla="*/ 2147483646 w 504"/>
              <a:gd name="T37" fmla="*/ 2147483646 h 1679"/>
              <a:gd name="T38" fmla="*/ 2147483646 w 504"/>
              <a:gd name="T39" fmla="*/ 2147483646 h 1679"/>
              <a:gd name="T40" fmla="*/ 2147483646 w 504"/>
              <a:gd name="T41" fmla="*/ 2147483646 h 1679"/>
              <a:gd name="T42" fmla="*/ 2147483646 w 504"/>
              <a:gd name="T43" fmla="*/ 2147483646 h 1679"/>
              <a:gd name="T44" fmla="*/ 2147483646 w 504"/>
              <a:gd name="T45" fmla="*/ 2147483646 h 1679"/>
              <a:gd name="T46" fmla="*/ 2147483646 w 504"/>
              <a:gd name="T47" fmla="*/ 0 h 1679"/>
              <a:gd name="T48" fmla="*/ 2147483646 w 504"/>
              <a:gd name="T49" fmla="*/ 0 h 1679"/>
              <a:gd name="T50" fmla="*/ 2147483646 w 504"/>
              <a:gd name="T51" fmla="*/ 0 h 1679"/>
              <a:gd name="T52" fmla="*/ 2147483646 w 504"/>
              <a:gd name="T53" fmla="*/ 0 h 1679"/>
              <a:gd name="T54" fmla="*/ 2147483646 w 504"/>
              <a:gd name="T55" fmla="*/ 2147483646 h 1679"/>
              <a:gd name="T56" fmla="*/ 2147483646 w 504"/>
              <a:gd name="T57" fmla="*/ 2147483646 h 1679"/>
              <a:gd name="T58" fmla="*/ 2147483646 w 504"/>
              <a:gd name="T59" fmla="*/ 2147483646 h 1679"/>
              <a:gd name="T60" fmla="*/ 2147483646 w 504"/>
              <a:gd name="T61" fmla="*/ 2147483646 h 1679"/>
              <a:gd name="T62" fmla="*/ 2147483646 w 504"/>
              <a:gd name="T63" fmla="*/ 2147483646 h 1679"/>
              <a:gd name="T64" fmla="*/ 2147483646 w 504"/>
              <a:gd name="T65" fmla="*/ 2147483646 h 1679"/>
              <a:gd name="T66" fmla="*/ 2147483646 w 504"/>
              <a:gd name="T67" fmla="*/ 2147483646 h 1679"/>
              <a:gd name="T68" fmla="*/ 2147483646 w 504"/>
              <a:gd name="T69" fmla="*/ 2147483646 h 1679"/>
              <a:gd name="T70" fmla="*/ 2147483646 w 504"/>
              <a:gd name="T71" fmla="*/ 2147483646 h 1679"/>
              <a:gd name="T72" fmla="*/ 2147483646 w 504"/>
              <a:gd name="T73" fmla="*/ 2147483646 h 1679"/>
              <a:gd name="T74" fmla="*/ 2147483646 w 504"/>
              <a:gd name="T75" fmla="*/ 2147483646 h 1679"/>
              <a:gd name="T76" fmla="*/ 2147483646 w 504"/>
              <a:gd name="T77" fmla="*/ 2147483646 h 1679"/>
              <a:gd name="T78" fmla="*/ 2147483646 w 504"/>
              <a:gd name="T79" fmla="*/ 2147483646 h 1679"/>
              <a:gd name="T80" fmla="*/ 2147483646 w 504"/>
              <a:gd name="T81" fmla="*/ 2147483646 h 1679"/>
              <a:gd name="T82" fmla="*/ 2147483646 w 504"/>
              <a:gd name="T83" fmla="*/ 2147483646 h 1679"/>
              <a:gd name="T84" fmla="*/ 2147483646 w 504"/>
              <a:gd name="T85" fmla="*/ 2147483646 h 1679"/>
              <a:gd name="T86" fmla="*/ 2147483646 w 504"/>
              <a:gd name="T87" fmla="*/ 2147483646 h 1679"/>
              <a:gd name="T88" fmla="*/ 2147483646 w 504"/>
              <a:gd name="T89" fmla="*/ 2147483646 h 167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04"/>
              <a:gd name="T136" fmla="*/ 0 h 1679"/>
              <a:gd name="T137" fmla="*/ 504 w 504"/>
              <a:gd name="T138" fmla="*/ 1679 h 167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04" h="1679">
                <a:moveTo>
                  <a:pt x="119" y="1586"/>
                </a:moveTo>
                <a:lnTo>
                  <a:pt x="66" y="1639"/>
                </a:lnTo>
                <a:lnTo>
                  <a:pt x="39" y="1666"/>
                </a:lnTo>
                <a:lnTo>
                  <a:pt x="13" y="1679"/>
                </a:lnTo>
                <a:lnTo>
                  <a:pt x="0" y="1679"/>
                </a:lnTo>
                <a:lnTo>
                  <a:pt x="0" y="1666"/>
                </a:lnTo>
                <a:lnTo>
                  <a:pt x="13" y="1626"/>
                </a:lnTo>
                <a:lnTo>
                  <a:pt x="53" y="1560"/>
                </a:lnTo>
                <a:lnTo>
                  <a:pt x="119" y="1481"/>
                </a:lnTo>
                <a:lnTo>
                  <a:pt x="172" y="1375"/>
                </a:lnTo>
                <a:lnTo>
                  <a:pt x="225" y="1256"/>
                </a:lnTo>
                <a:lnTo>
                  <a:pt x="278" y="1124"/>
                </a:lnTo>
                <a:lnTo>
                  <a:pt x="318" y="965"/>
                </a:lnTo>
                <a:lnTo>
                  <a:pt x="332" y="820"/>
                </a:lnTo>
                <a:lnTo>
                  <a:pt x="358" y="661"/>
                </a:lnTo>
                <a:lnTo>
                  <a:pt x="371" y="529"/>
                </a:lnTo>
                <a:lnTo>
                  <a:pt x="371" y="397"/>
                </a:lnTo>
                <a:lnTo>
                  <a:pt x="371" y="278"/>
                </a:lnTo>
                <a:lnTo>
                  <a:pt x="371" y="185"/>
                </a:lnTo>
                <a:lnTo>
                  <a:pt x="371" y="119"/>
                </a:lnTo>
                <a:lnTo>
                  <a:pt x="358" y="66"/>
                </a:lnTo>
                <a:lnTo>
                  <a:pt x="358" y="40"/>
                </a:lnTo>
                <a:lnTo>
                  <a:pt x="358" y="13"/>
                </a:lnTo>
                <a:lnTo>
                  <a:pt x="358" y="0"/>
                </a:lnTo>
                <a:lnTo>
                  <a:pt x="371" y="0"/>
                </a:lnTo>
                <a:lnTo>
                  <a:pt x="398" y="0"/>
                </a:lnTo>
                <a:lnTo>
                  <a:pt x="425" y="0"/>
                </a:lnTo>
                <a:lnTo>
                  <a:pt x="504" y="13"/>
                </a:lnTo>
                <a:lnTo>
                  <a:pt x="504" y="119"/>
                </a:lnTo>
                <a:lnTo>
                  <a:pt x="504" y="212"/>
                </a:lnTo>
                <a:lnTo>
                  <a:pt x="504" y="291"/>
                </a:lnTo>
                <a:lnTo>
                  <a:pt x="504" y="370"/>
                </a:lnTo>
                <a:lnTo>
                  <a:pt x="504" y="436"/>
                </a:lnTo>
                <a:lnTo>
                  <a:pt x="491" y="503"/>
                </a:lnTo>
                <a:lnTo>
                  <a:pt x="491" y="555"/>
                </a:lnTo>
                <a:lnTo>
                  <a:pt x="491" y="595"/>
                </a:lnTo>
                <a:lnTo>
                  <a:pt x="464" y="780"/>
                </a:lnTo>
                <a:lnTo>
                  <a:pt x="438" y="965"/>
                </a:lnTo>
                <a:lnTo>
                  <a:pt x="398" y="1137"/>
                </a:lnTo>
                <a:lnTo>
                  <a:pt x="358" y="1216"/>
                </a:lnTo>
                <a:lnTo>
                  <a:pt x="318" y="1296"/>
                </a:lnTo>
                <a:lnTo>
                  <a:pt x="239" y="1454"/>
                </a:lnTo>
                <a:lnTo>
                  <a:pt x="185" y="1520"/>
                </a:lnTo>
                <a:lnTo>
                  <a:pt x="119" y="1586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7" name="Freeform 41"/>
          <p:cNvSpPr>
            <a:spLocks noChangeArrowheads="1"/>
          </p:cNvSpPr>
          <p:nvPr/>
        </p:nvSpPr>
        <p:spPr bwMode="auto">
          <a:xfrm>
            <a:off x="6740525" y="1179513"/>
            <a:ext cx="876300" cy="1284287"/>
          </a:xfrm>
          <a:custGeom>
            <a:avLst/>
            <a:gdLst>
              <a:gd name="T0" fmla="*/ 0 w 1381"/>
              <a:gd name="T1" fmla="*/ 2147483646 h 2023"/>
              <a:gd name="T2" fmla="*/ 2147483646 w 1381"/>
              <a:gd name="T3" fmla="*/ 2147483646 h 2023"/>
              <a:gd name="T4" fmla="*/ 2147483646 w 1381"/>
              <a:gd name="T5" fmla="*/ 2147483646 h 2023"/>
              <a:gd name="T6" fmla="*/ 2147483646 w 1381"/>
              <a:gd name="T7" fmla="*/ 2147483646 h 2023"/>
              <a:gd name="T8" fmla="*/ 2147483646 w 1381"/>
              <a:gd name="T9" fmla="*/ 2147483646 h 2023"/>
              <a:gd name="T10" fmla="*/ 2147483646 w 1381"/>
              <a:gd name="T11" fmla="*/ 2147483646 h 2023"/>
              <a:gd name="T12" fmla="*/ 2147483646 w 1381"/>
              <a:gd name="T13" fmla="*/ 2147483646 h 2023"/>
              <a:gd name="T14" fmla="*/ 2147483646 w 1381"/>
              <a:gd name="T15" fmla="*/ 2147483646 h 2023"/>
              <a:gd name="T16" fmla="*/ 2147483646 w 1381"/>
              <a:gd name="T17" fmla="*/ 2147483646 h 2023"/>
              <a:gd name="T18" fmla="*/ 2147483646 w 1381"/>
              <a:gd name="T19" fmla="*/ 0 h 2023"/>
              <a:gd name="T20" fmla="*/ 2147483646 w 1381"/>
              <a:gd name="T21" fmla="*/ 2147483646 h 2023"/>
              <a:gd name="T22" fmla="*/ 2147483646 w 1381"/>
              <a:gd name="T23" fmla="*/ 2147483646 h 2023"/>
              <a:gd name="T24" fmla="*/ 2147483646 w 1381"/>
              <a:gd name="T25" fmla="*/ 2147483646 h 2023"/>
              <a:gd name="T26" fmla="*/ 2147483646 w 1381"/>
              <a:gd name="T27" fmla="*/ 2147483646 h 2023"/>
              <a:gd name="T28" fmla="*/ 2147483646 w 1381"/>
              <a:gd name="T29" fmla="*/ 2147483646 h 2023"/>
              <a:gd name="T30" fmla="*/ 2147483646 w 1381"/>
              <a:gd name="T31" fmla="*/ 2147483646 h 2023"/>
              <a:gd name="T32" fmla="*/ 2147483646 w 1381"/>
              <a:gd name="T33" fmla="*/ 2147483646 h 2023"/>
              <a:gd name="T34" fmla="*/ 2147483646 w 1381"/>
              <a:gd name="T35" fmla="*/ 2147483646 h 2023"/>
              <a:gd name="T36" fmla="*/ 2147483646 w 1381"/>
              <a:gd name="T37" fmla="*/ 2147483646 h 2023"/>
              <a:gd name="T38" fmla="*/ 2147483646 w 1381"/>
              <a:gd name="T39" fmla="*/ 2147483646 h 2023"/>
              <a:gd name="T40" fmla="*/ 2147483646 w 1381"/>
              <a:gd name="T41" fmla="*/ 2147483646 h 2023"/>
              <a:gd name="T42" fmla="*/ 2147483646 w 1381"/>
              <a:gd name="T43" fmla="*/ 2147483646 h 2023"/>
              <a:gd name="T44" fmla="*/ 2147483646 w 1381"/>
              <a:gd name="T45" fmla="*/ 2147483646 h 2023"/>
              <a:gd name="T46" fmla="*/ 2147483646 w 1381"/>
              <a:gd name="T47" fmla="*/ 2147483646 h 2023"/>
              <a:gd name="T48" fmla="*/ 2147483646 w 1381"/>
              <a:gd name="T49" fmla="*/ 2147483646 h 2023"/>
              <a:gd name="T50" fmla="*/ 2147483646 w 1381"/>
              <a:gd name="T51" fmla="*/ 2147483646 h 2023"/>
              <a:gd name="T52" fmla="*/ 2147483646 w 1381"/>
              <a:gd name="T53" fmla="*/ 2147483646 h 2023"/>
              <a:gd name="T54" fmla="*/ 2147483646 w 1381"/>
              <a:gd name="T55" fmla="*/ 2147483646 h 2023"/>
              <a:gd name="T56" fmla="*/ 2147483646 w 1381"/>
              <a:gd name="T57" fmla="*/ 2147483646 h 2023"/>
              <a:gd name="T58" fmla="*/ 2147483646 w 1381"/>
              <a:gd name="T59" fmla="*/ 2147483646 h 2023"/>
              <a:gd name="T60" fmla="*/ 2147483646 w 1381"/>
              <a:gd name="T61" fmla="*/ 2147483646 h 2023"/>
              <a:gd name="T62" fmla="*/ 2147483646 w 1381"/>
              <a:gd name="T63" fmla="*/ 2147483646 h 2023"/>
              <a:gd name="T64" fmla="*/ 2147483646 w 1381"/>
              <a:gd name="T65" fmla="*/ 2147483646 h 2023"/>
              <a:gd name="T66" fmla="*/ 2147483646 w 1381"/>
              <a:gd name="T67" fmla="*/ 2147483646 h 2023"/>
              <a:gd name="T68" fmla="*/ 2147483646 w 1381"/>
              <a:gd name="T69" fmla="*/ 2147483646 h 2023"/>
              <a:gd name="T70" fmla="*/ 2147483646 w 1381"/>
              <a:gd name="T71" fmla="*/ 2147483646 h 2023"/>
              <a:gd name="T72" fmla="*/ 2147483646 w 1381"/>
              <a:gd name="T73" fmla="*/ 2147483646 h 2023"/>
              <a:gd name="T74" fmla="*/ 2147483646 w 1381"/>
              <a:gd name="T75" fmla="*/ 2147483646 h 2023"/>
              <a:gd name="T76" fmla="*/ 2147483646 w 1381"/>
              <a:gd name="T77" fmla="*/ 2147483646 h 2023"/>
              <a:gd name="T78" fmla="*/ 2147483646 w 1381"/>
              <a:gd name="T79" fmla="*/ 2147483646 h 2023"/>
              <a:gd name="T80" fmla="*/ 2147483646 w 1381"/>
              <a:gd name="T81" fmla="*/ 2147483646 h 2023"/>
              <a:gd name="T82" fmla="*/ 2147483646 w 1381"/>
              <a:gd name="T83" fmla="*/ 2147483646 h 2023"/>
              <a:gd name="T84" fmla="*/ 2147483646 w 1381"/>
              <a:gd name="T85" fmla="*/ 2147483646 h 2023"/>
              <a:gd name="T86" fmla="*/ 2147483646 w 1381"/>
              <a:gd name="T87" fmla="*/ 2147483646 h 2023"/>
              <a:gd name="T88" fmla="*/ 2147483646 w 1381"/>
              <a:gd name="T89" fmla="*/ 2147483646 h 2023"/>
              <a:gd name="T90" fmla="*/ 2147483646 w 1381"/>
              <a:gd name="T91" fmla="*/ 2147483646 h 2023"/>
              <a:gd name="T92" fmla="*/ 2147483646 w 1381"/>
              <a:gd name="T93" fmla="*/ 2147483646 h 2023"/>
              <a:gd name="T94" fmla="*/ 2147483646 w 1381"/>
              <a:gd name="T95" fmla="*/ 2147483646 h 2023"/>
              <a:gd name="T96" fmla="*/ 2147483646 w 1381"/>
              <a:gd name="T97" fmla="*/ 2147483646 h 2023"/>
              <a:gd name="T98" fmla="*/ 2147483646 w 1381"/>
              <a:gd name="T99" fmla="*/ 2147483646 h 2023"/>
              <a:gd name="T100" fmla="*/ 2147483646 w 1381"/>
              <a:gd name="T101" fmla="*/ 2147483646 h 2023"/>
              <a:gd name="T102" fmla="*/ 2147483646 w 1381"/>
              <a:gd name="T103" fmla="*/ 2147483646 h 2023"/>
              <a:gd name="T104" fmla="*/ 2147483646 w 1381"/>
              <a:gd name="T105" fmla="*/ 2147483646 h 2023"/>
              <a:gd name="T106" fmla="*/ 2147483646 w 1381"/>
              <a:gd name="T107" fmla="*/ 2147483646 h 2023"/>
              <a:gd name="T108" fmla="*/ 2147483646 w 1381"/>
              <a:gd name="T109" fmla="*/ 2147483646 h 2023"/>
              <a:gd name="T110" fmla="*/ 2147483646 w 1381"/>
              <a:gd name="T111" fmla="*/ 2147483646 h 2023"/>
              <a:gd name="T112" fmla="*/ 2147483646 w 1381"/>
              <a:gd name="T113" fmla="*/ 2147483646 h 2023"/>
              <a:gd name="T114" fmla="*/ 0 w 1381"/>
              <a:gd name="T115" fmla="*/ 2147483646 h 20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81"/>
              <a:gd name="T175" fmla="*/ 0 h 2023"/>
              <a:gd name="T176" fmla="*/ 1381 w 1381"/>
              <a:gd name="T177" fmla="*/ 2023 h 202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81" h="2023">
                <a:moveTo>
                  <a:pt x="0" y="278"/>
                </a:moveTo>
                <a:lnTo>
                  <a:pt x="0" y="198"/>
                </a:lnTo>
                <a:lnTo>
                  <a:pt x="14" y="198"/>
                </a:lnTo>
                <a:lnTo>
                  <a:pt x="40" y="198"/>
                </a:lnTo>
                <a:lnTo>
                  <a:pt x="80" y="198"/>
                </a:lnTo>
                <a:lnTo>
                  <a:pt x="120" y="185"/>
                </a:lnTo>
                <a:lnTo>
                  <a:pt x="173" y="172"/>
                </a:lnTo>
                <a:lnTo>
                  <a:pt x="239" y="159"/>
                </a:lnTo>
                <a:lnTo>
                  <a:pt x="306" y="146"/>
                </a:lnTo>
                <a:lnTo>
                  <a:pt x="385" y="132"/>
                </a:lnTo>
                <a:lnTo>
                  <a:pt x="465" y="119"/>
                </a:lnTo>
                <a:lnTo>
                  <a:pt x="531" y="106"/>
                </a:lnTo>
                <a:lnTo>
                  <a:pt x="585" y="93"/>
                </a:lnTo>
                <a:lnTo>
                  <a:pt x="638" y="79"/>
                </a:lnTo>
                <a:lnTo>
                  <a:pt x="664" y="66"/>
                </a:lnTo>
                <a:lnTo>
                  <a:pt x="691" y="53"/>
                </a:lnTo>
                <a:lnTo>
                  <a:pt x="717" y="40"/>
                </a:lnTo>
                <a:lnTo>
                  <a:pt x="717" y="27"/>
                </a:lnTo>
                <a:lnTo>
                  <a:pt x="744" y="13"/>
                </a:lnTo>
                <a:lnTo>
                  <a:pt x="770" y="0"/>
                </a:lnTo>
                <a:lnTo>
                  <a:pt x="797" y="0"/>
                </a:lnTo>
                <a:lnTo>
                  <a:pt x="824" y="13"/>
                </a:lnTo>
                <a:lnTo>
                  <a:pt x="863" y="27"/>
                </a:lnTo>
                <a:lnTo>
                  <a:pt x="917" y="53"/>
                </a:lnTo>
                <a:lnTo>
                  <a:pt x="970" y="93"/>
                </a:lnTo>
                <a:lnTo>
                  <a:pt x="996" y="119"/>
                </a:lnTo>
                <a:lnTo>
                  <a:pt x="1023" y="132"/>
                </a:lnTo>
                <a:lnTo>
                  <a:pt x="1023" y="159"/>
                </a:lnTo>
                <a:lnTo>
                  <a:pt x="1023" y="185"/>
                </a:lnTo>
                <a:lnTo>
                  <a:pt x="996" y="198"/>
                </a:lnTo>
                <a:lnTo>
                  <a:pt x="983" y="212"/>
                </a:lnTo>
                <a:lnTo>
                  <a:pt x="956" y="238"/>
                </a:lnTo>
                <a:lnTo>
                  <a:pt x="930" y="278"/>
                </a:lnTo>
                <a:lnTo>
                  <a:pt x="917" y="331"/>
                </a:lnTo>
                <a:lnTo>
                  <a:pt x="903" y="397"/>
                </a:lnTo>
                <a:lnTo>
                  <a:pt x="877" y="476"/>
                </a:lnTo>
                <a:lnTo>
                  <a:pt x="863" y="569"/>
                </a:lnTo>
                <a:lnTo>
                  <a:pt x="850" y="674"/>
                </a:lnTo>
                <a:lnTo>
                  <a:pt x="837" y="793"/>
                </a:lnTo>
                <a:lnTo>
                  <a:pt x="837" y="899"/>
                </a:lnTo>
                <a:lnTo>
                  <a:pt x="837" y="1005"/>
                </a:lnTo>
                <a:lnTo>
                  <a:pt x="837" y="1097"/>
                </a:lnTo>
                <a:lnTo>
                  <a:pt x="850" y="1163"/>
                </a:lnTo>
                <a:lnTo>
                  <a:pt x="863" y="1243"/>
                </a:lnTo>
                <a:lnTo>
                  <a:pt x="890" y="1309"/>
                </a:lnTo>
                <a:lnTo>
                  <a:pt x="943" y="1467"/>
                </a:lnTo>
                <a:lnTo>
                  <a:pt x="983" y="1534"/>
                </a:lnTo>
                <a:lnTo>
                  <a:pt x="1023" y="1586"/>
                </a:lnTo>
                <a:lnTo>
                  <a:pt x="1063" y="1639"/>
                </a:lnTo>
                <a:lnTo>
                  <a:pt x="1102" y="1679"/>
                </a:lnTo>
                <a:lnTo>
                  <a:pt x="1142" y="1719"/>
                </a:lnTo>
                <a:lnTo>
                  <a:pt x="1169" y="1732"/>
                </a:lnTo>
                <a:lnTo>
                  <a:pt x="1195" y="1745"/>
                </a:lnTo>
                <a:lnTo>
                  <a:pt x="1209" y="1745"/>
                </a:lnTo>
                <a:lnTo>
                  <a:pt x="1209" y="1732"/>
                </a:lnTo>
                <a:lnTo>
                  <a:pt x="1222" y="1705"/>
                </a:lnTo>
                <a:lnTo>
                  <a:pt x="1235" y="1653"/>
                </a:lnTo>
                <a:lnTo>
                  <a:pt x="1262" y="1586"/>
                </a:lnTo>
                <a:lnTo>
                  <a:pt x="1275" y="1520"/>
                </a:lnTo>
                <a:lnTo>
                  <a:pt x="1302" y="1481"/>
                </a:lnTo>
                <a:lnTo>
                  <a:pt x="1315" y="1454"/>
                </a:lnTo>
                <a:lnTo>
                  <a:pt x="1315" y="1441"/>
                </a:lnTo>
                <a:lnTo>
                  <a:pt x="1328" y="1454"/>
                </a:lnTo>
                <a:lnTo>
                  <a:pt x="1341" y="1494"/>
                </a:lnTo>
                <a:lnTo>
                  <a:pt x="1341" y="1560"/>
                </a:lnTo>
                <a:lnTo>
                  <a:pt x="1341" y="1639"/>
                </a:lnTo>
                <a:lnTo>
                  <a:pt x="1341" y="1732"/>
                </a:lnTo>
                <a:lnTo>
                  <a:pt x="1355" y="1811"/>
                </a:lnTo>
                <a:lnTo>
                  <a:pt x="1368" y="1864"/>
                </a:lnTo>
                <a:lnTo>
                  <a:pt x="1381" y="1917"/>
                </a:lnTo>
                <a:lnTo>
                  <a:pt x="1381" y="1957"/>
                </a:lnTo>
                <a:lnTo>
                  <a:pt x="1381" y="1983"/>
                </a:lnTo>
                <a:lnTo>
                  <a:pt x="1381" y="2009"/>
                </a:lnTo>
                <a:lnTo>
                  <a:pt x="1355" y="2023"/>
                </a:lnTo>
                <a:lnTo>
                  <a:pt x="1328" y="2023"/>
                </a:lnTo>
                <a:lnTo>
                  <a:pt x="1302" y="2023"/>
                </a:lnTo>
                <a:lnTo>
                  <a:pt x="1262" y="2009"/>
                </a:lnTo>
                <a:lnTo>
                  <a:pt x="1222" y="1983"/>
                </a:lnTo>
                <a:lnTo>
                  <a:pt x="1182" y="1957"/>
                </a:lnTo>
                <a:lnTo>
                  <a:pt x="1129" y="1917"/>
                </a:lnTo>
                <a:lnTo>
                  <a:pt x="1063" y="1851"/>
                </a:lnTo>
                <a:lnTo>
                  <a:pt x="996" y="1785"/>
                </a:lnTo>
                <a:lnTo>
                  <a:pt x="917" y="1692"/>
                </a:lnTo>
                <a:lnTo>
                  <a:pt x="863" y="1613"/>
                </a:lnTo>
                <a:lnTo>
                  <a:pt x="810" y="1507"/>
                </a:lnTo>
                <a:lnTo>
                  <a:pt x="784" y="1401"/>
                </a:lnTo>
                <a:lnTo>
                  <a:pt x="757" y="1296"/>
                </a:lnTo>
                <a:lnTo>
                  <a:pt x="731" y="1190"/>
                </a:lnTo>
                <a:lnTo>
                  <a:pt x="717" y="1084"/>
                </a:lnTo>
                <a:lnTo>
                  <a:pt x="717" y="965"/>
                </a:lnTo>
                <a:lnTo>
                  <a:pt x="704" y="846"/>
                </a:lnTo>
                <a:lnTo>
                  <a:pt x="704" y="714"/>
                </a:lnTo>
                <a:lnTo>
                  <a:pt x="731" y="450"/>
                </a:lnTo>
                <a:lnTo>
                  <a:pt x="744" y="344"/>
                </a:lnTo>
                <a:lnTo>
                  <a:pt x="757" y="291"/>
                </a:lnTo>
                <a:lnTo>
                  <a:pt x="757" y="251"/>
                </a:lnTo>
                <a:lnTo>
                  <a:pt x="757" y="225"/>
                </a:lnTo>
                <a:lnTo>
                  <a:pt x="757" y="198"/>
                </a:lnTo>
                <a:lnTo>
                  <a:pt x="757" y="172"/>
                </a:lnTo>
                <a:lnTo>
                  <a:pt x="744" y="172"/>
                </a:lnTo>
                <a:lnTo>
                  <a:pt x="731" y="172"/>
                </a:lnTo>
                <a:lnTo>
                  <a:pt x="704" y="172"/>
                </a:lnTo>
                <a:lnTo>
                  <a:pt x="664" y="172"/>
                </a:lnTo>
                <a:lnTo>
                  <a:pt x="611" y="185"/>
                </a:lnTo>
                <a:lnTo>
                  <a:pt x="558" y="198"/>
                </a:lnTo>
                <a:lnTo>
                  <a:pt x="492" y="212"/>
                </a:lnTo>
                <a:lnTo>
                  <a:pt x="412" y="225"/>
                </a:lnTo>
                <a:lnTo>
                  <a:pt x="332" y="238"/>
                </a:lnTo>
                <a:lnTo>
                  <a:pt x="266" y="251"/>
                </a:lnTo>
                <a:lnTo>
                  <a:pt x="199" y="264"/>
                </a:lnTo>
                <a:lnTo>
                  <a:pt x="146" y="278"/>
                </a:lnTo>
                <a:lnTo>
                  <a:pt x="93" y="278"/>
                </a:lnTo>
                <a:lnTo>
                  <a:pt x="53" y="291"/>
                </a:lnTo>
                <a:lnTo>
                  <a:pt x="27" y="291"/>
                </a:lnTo>
                <a:lnTo>
                  <a:pt x="0" y="278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4" name="Freeform 28"/>
          <p:cNvSpPr>
            <a:spLocks noChangeArrowheads="1"/>
          </p:cNvSpPr>
          <p:nvPr/>
        </p:nvSpPr>
        <p:spPr bwMode="auto">
          <a:xfrm>
            <a:off x="6099175" y="1179513"/>
            <a:ext cx="134938" cy="452437"/>
          </a:xfrm>
          <a:custGeom>
            <a:avLst/>
            <a:gdLst>
              <a:gd name="T0" fmla="*/ 2147483646 w 212"/>
              <a:gd name="T1" fmla="*/ 2147483646 h 714"/>
              <a:gd name="T2" fmla="*/ 2147483646 w 212"/>
              <a:gd name="T3" fmla="*/ 2147483646 h 714"/>
              <a:gd name="T4" fmla="*/ 2147483646 w 212"/>
              <a:gd name="T5" fmla="*/ 2147483646 h 714"/>
              <a:gd name="T6" fmla="*/ 2147483646 w 212"/>
              <a:gd name="T7" fmla="*/ 2147483646 h 714"/>
              <a:gd name="T8" fmla="*/ 0 w 212"/>
              <a:gd name="T9" fmla="*/ 0 h 714"/>
              <a:gd name="T10" fmla="*/ 2147483646 w 212"/>
              <a:gd name="T11" fmla="*/ 2147483646 h 714"/>
              <a:gd name="T12" fmla="*/ 2147483646 w 212"/>
              <a:gd name="T13" fmla="*/ 2147483646 h 714"/>
              <a:gd name="T14" fmla="*/ 2147483646 w 212"/>
              <a:gd name="T15" fmla="*/ 2147483646 h 714"/>
              <a:gd name="T16" fmla="*/ 2147483646 w 212"/>
              <a:gd name="T17" fmla="*/ 2147483646 h 714"/>
              <a:gd name="T18" fmla="*/ 2147483646 w 212"/>
              <a:gd name="T19" fmla="*/ 2147483646 h 714"/>
              <a:gd name="T20" fmla="*/ 2147483646 w 212"/>
              <a:gd name="T21" fmla="*/ 2147483646 h 714"/>
              <a:gd name="T22" fmla="*/ 2147483646 w 212"/>
              <a:gd name="T23" fmla="*/ 2147483646 h 714"/>
              <a:gd name="T24" fmla="*/ 2147483646 w 212"/>
              <a:gd name="T25" fmla="*/ 2147483646 h 714"/>
              <a:gd name="T26" fmla="*/ 2147483646 w 212"/>
              <a:gd name="T27" fmla="*/ 2147483646 h 714"/>
              <a:gd name="T28" fmla="*/ 2147483646 w 212"/>
              <a:gd name="T29" fmla="*/ 2147483646 h 714"/>
              <a:gd name="T30" fmla="*/ 2147483646 w 212"/>
              <a:gd name="T31" fmla="*/ 2147483646 h 714"/>
              <a:gd name="T32" fmla="*/ 2147483646 w 212"/>
              <a:gd name="T33" fmla="*/ 2147483646 h 714"/>
              <a:gd name="T34" fmla="*/ 2147483646 w 212"/>
              <a:gd name="T35" fmla="*/ 2147483646 h 714"/>
              <a:gd name="T36" fmla="*/ 2147483646 w 212"/>
              <a:gd name="T37" fmla="*/ 2147483646 h 7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12"/>
              <a:gd name="T58" fmla="*/ 0 h 714"/>
              <a:gd name="T59" fmla="*/ 212 w 212"/>
              <a:gd name="T60" fmla="*/ 714 h 7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12" h="714">
                <a:moveTo>
                  <a:pt x="119" y="714"/>
                </a:moveTo>
                <a:lnTo>
                  <a:pt x="106" y="555"/>
                </a:lnTo>
                <a:lnTo>
                  <a:pt x="80" y="383"/>
                </a:lnTo>
                <a:lnTo>
                  <a:pt x="40" y="198"/>
                </a:lnTo>
                <a:lnTo>
                  <a:pt x="0" y="0"/>
                </a:lnTo>
                <a:lnTo>
                  <a:pt x="53" y="27"/>
                </a:lnTo>
                <a:lnTo>
                  <a:pt x="93" y="40"/>
                </a:lnTo>
                <a:lnTo>
                  <a:pt x="119" y="53"/>
                </a:lnTo>
                <a:lnTo>
                  <a:pt x="133" y="66"/>
                </a:lnTo>
                <a:lnTo>
                  <a:pt x="146" y="79"/>
                </a:lnTo>
                <a:lnTo>
                  <a:pt x="146" y="119"/>
                </a:lnTo>
                <a:lnTo>
                  <a:pt x="159" y="172"/>
                </a:lnTo>
                <a:lnTo>
                  <a:pt x="159" y="251"/>
                </a:lnTo>
                <a:lnTo>
                  <a:pt x="173" y="331"/>
                </a:lnTo>
                <a:lnTo>
                  <a:pt x="186" y="450"/>
                </a:lnTo>
                <a:lnTo>
                  <a:pt x="199" y="569"/>
                </a:lnTo>
                <a:lnTo>
                  <a:pt x="212" y="714"/>
                </a:lnTo>
                <a:lnTo>
                  <a:pt x="119" y="714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25" name="Freeform 29"/>
          <p:cNvSpPr>
            <a:spLocks noChangeArrowheads="1"/>
          </p:cNvSpPr>
          <p:nvPr/>
        </p:nvSpPr>
        <p:spPr bwMode="auto">
          <a:xfrm>
            <a:off x="6310313" y="1136650"/>
            <a:ext cx="117475" cy="479425"/>
          </a:xfrm>
          <a:custGeom>
            <a:avLst/>
            <a:gdLst>
              <a:gd name="T0" fmla="*/ 2147483646 w 186"/>
              <a:gd name="T1" fmla="*/ 2147483646 h 754"/>
              <a:gd name="T2" fmla="*/ 2147483646 w 186"/>
              <a:gd name="T3" fmla="*/ 2147483646 h 754"/>
              <a:gd name="T4" fmla="*/ 2147483646 w 186"/>
              <a:gd name="T5" fmla="*/ 2147483646 h 754"/>
              <a:gd name="T6" fmla="*/ 2147483646 w 186"/>
              <a:gd name="T7" fmla="*/ 2147483646 h 754"/>
              <a:gd name="T8" fmla="*/ 2147483646 w 186"/>
              <a:gd name="T9" fmla="*/ 0 h 754"/>
              <a:gd name="T10" fmla="*/ 2147483646 w 186"/>
              <a:gd name="T11" fmla="*/ 2147483646 h 754"/>
              <a:gd name="T12" fmla="*/ 2147483646 w 186"/>
              <a:gd name="T13" fmla="*/ 2147483646 h 754"/>
              <a:gd name="T14" fmla="*/ 2147483646 w 186"/>
              <a:gd name="T15" fmla="*/ 2147483646 h 754"/>
              <a:gd name="T16" fmla="*/ 2147483646 w 186"/>
              <a:gd name="T17" fmla="*/ 2147483646 h 754"/>
              <a:gd name="T18" fmla="*/ 2147483646 w 186"/>
              <a:gd name="T19" fmla="*/ 2147483646 h 754"/>
              <a:gd name="T20" fmla="*/ 2147483646 w 186"/>
              <a:gd name="T21" fmla="*/ 2147483646 h 754"/>
              <a:gd name="T22" fmla="*/ 2147483646 w 186"/>
              <a:gd name="T23" fmla="*/ 2147483646 h 754"/>
              <a:gd name="T24" fmla="*/ 2147483646 w 186"/>
              <a:gd name="T25" fmla="*/ 2147483646 h 754"/>
              <a:gd name="T26" fmla="*/ 2147483646 w 186"/>
              <a:gd name="T27" fmla="*/ 2147483646 h 754"/>
              <a:gd name="T28" fmla="*/ 2147483646 w 186"/>
              <a:gd name="T29" fmla="*/ 2147483646 h 754"/>
              <a:gd name="T30" fmla="*/ 2147483646 w 186"/>
              <a:gd name="T31" fmla="*/ 2147483646 h 754"/>
              <a:gd name="T32" fmla="*/ 2147483646 w 186"/>
              <a:gd name="T33" fmla="*/ 2147483646 h 754"/>
              <a:gd name="T34" fmla="*/ 0 w 186"/>
              <a:gd name="T35" fmla="*/ 2147483646 h 754"/>
              <a:gd name="T36" fmla="*/ 2147483646 w 186"/>
              <a:gd name="T37" fmla="*/ 2147483646 h 754"/>
              <a:gd name="T38" fmla="*/ 2147483646 w 186"/>
              <a:gd name="T39" fmla="*/ 2147483646 h 754"/>
              <a:gd name="T40" fmla="*/ 2147483646 w 186"/>
              <a:gd name="T41" fmla="*/ 2147483646 h 7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6"/>
              <a:gd name="T64" fmla="*/ 0 h 754"/>
              <a:gd name="T65" fmla="*/ 186 w 186"/>
              <a:gd name="T66" fmla="*/ 754 h 75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6" h="754">
                <a:moveTo>
                  <a:pt x="40" y="423"/>
                </a:moveTo>
                <a:lnTo>
                  <a:pt x="40" y="330"/>
                </a:lnTo>
                <a:lnTo>
                  <a:pt x="53" y="225"/>
                </a:lnTo>
                <a:lnTo>
                  <a:pt x="40" y="119"/>
                </a:lnTo>
                <a:lnTo>
                  <a:pt x="40" y="0"/>
                </a:lnTo>
                <a:lnTo>
                  <a:pt x="106" y="26"/>
                </a:lnTo>
                <a:lnTo>
                  <a:pt x="146" y="53"/>
                </a:lnTo>
                <a:lnTo>
                  <a:pt x="173" y="79"/>
                </a:lnTo>
                <a:lnTo>
                  <a:pt x="186" y="93"/>
                </a:lnTo>
                <a:lnTo>
                  <a:pt x="173" y="106"/>
                </a:lnTo>
                <a:lnTo>
                  <a:pt x="173" y="132"/>
                </a:lnTo>
                <a:lnTo>
                  <a:pt x="173" y="185"/>
                </a:lnTo>
                <a:lnTo>
                  <a:pt x="159" y="264"/>
                </a:lnTo>
                <a:lnTo>
                  <a:pt x="146" y="357"/>
                </a:lnTo>
                <a:lnTo>
                  <a:pt x="119" y="476"/>
                </a:lnTo>
                <a:lnTo>
                  <a:pt x="106" y="608"/>
                </a:lnTo>
                <a:lnTo>
                  <a:pt x="93" y="754"/>
                </a:lnTo>
                <a:lnTo>
                  <a:pt x="0" y="754"/>
                </a:lnTo>
                <a:lnTo>
                  <a:pt x="27" y="582"/>
                </a:lnTo>
                <a:lnTo>
                  <a:pt x="40" y="42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36" name="Freeform 40"/>
          <p:cNvSpPr>
            <a:spLocks noChangeArrowheads="1"/>
          </p:cNvSpPr>
          <p:nvPr/>
        </p:nvSpPr>
        <p:spPr bwMode="auto">
          <a:xfrm>
            <a:off x="6040438" y="1565275"/>
            <a:ext cx="471487" cy="109538"/>
          </a:xfrm>
          <a:custGeom>
            <a:avLst/>
            <a:gdLst>
              <a:gd name="T0" fmla="*/ 2147483646 w 744"/>
              <a:gd name="T1" fmla="*/ 2147483646 h 172"/>
              <a:gd name="T2" fmla="*/ 2147483646 w 744"/>
              <a:gd name="T3" fmla="*/ 2147483646 h 172"/>
              <a:gd name="T4" fmla="*/ 2147483646 w 744"/>
              <a:gd name="T5" fmla="*/ 2147483646 h 172"/>
              <a:gd name="T6" fmla="*/ 2147483646 w 744"/>
              <a:gd name="T7" fmla="*/ 2147483646 h 172"/>
              <a:gd name="T8" fmla="*/ 2147483646 w 744"/>
              <a:gd name="T9" fmla="*/ 2147483646 h 172"/>
              <a:gd name="T10" fmla="*/ 2147483646 w 744"/>
              <a:gd name="T11" fmla="*/ 2147483646 h 172"/>
              <a:gd name="T12" fmla="*/ 2147483646 w 744"/>
              <a:gd name="T13" fmla="*/ 2147483646 h 172"/>
              <a:gd name="T14" fmla="*/ 2147483646 w 744"/>
              <a:gd name="T15" fmla="*/ 2147483646 h 172"/>
              <a:gd name="T16" fmla="*/ 2147483646 w 744"/>
              <a:gd name="T17" fmla="*/ 2147483646 h 172"/>
              <a:gd name="T18" fmla="*/ 2147483646 w 744"/>
              <a:gd name="T19" fmla="*/ 2147483646 h 172"/>
              <a:gd name="T20" fmla="*/ 2147483646 w 744"/>
              <a:gd name="T21" fmla="*/ 2147483646 h 172"/>
              <a:gd name="T22" fmla="*/ 2147483646 w 744"/>
              <a:gd name="T23" fmla="*/ 2147483646 h 172"/>
              <a:gd name="T24" fmla="*/ 0 w 744"/>
              <a:gd name="T25" fmla="*/ 2147483646 h 172"/>
              <a:gd name="T26" fmla="*/ 0 w 744"/>
              <a:gd name="T27" fmla="*/ 2147483646 h 172"/>
              <a:gd name="T28" fmla="*/ 2147483646 w 744"/>
              <a:gd name="T29" fmla="*/ 2147483646 h 172"/>
              <a:gd name="T30" fmla="*/ 2147483646 w 744"/>
              <a:gd name="T31" fmla="*/ 2147483646 h 172"/>
              <a:gd name="T32" fmla="*/ 2147483646 w 744"/>
              <a:gd name="T33" fmla="*/ 2147483646 h 172"/>
              <a:gd name="T34" fmla="*/ 2147483646 w 744"/>
              <a:gd name="T35" fmla="*/ 2147483646 h 172"/>
              <a:gd name="T36" fmla="*/ 2147483646 w 744"/>
              <a:gd name="T37" fmla="*/ 2147483646 h 172"/>
              <a:gd name="T38" fmla="*/ 2147483646 w 744"/>
              <a:gd name="T39" fmla="*/ 2147483646 h 172"/>
              <a:gd name="T40" fmla="*/ 2147483646 w 744"/>
              <a:gd name="T41" fmla="*/ 2147483646 h 172"/>
              <a:gd name="T42" fmla="*/ 2147483646 w 744"/>
              <a:gd name="T43" fmla="*/ 2147483646 h 172"/>
              <a:gd name="T44" fmla="*/ 2147483646 w 744"/>
              <a:gd name="T45" fmla="*/ 2147483646 h 172"/>
              <a:gd name="T46" fmla="*/ 2147483646 w 744"/>
              <a:gd name="T47" fmla="*/ 0 h 172"/>
              <a:gd name="T48" fmla="*/ 2147483646 w 744"/>
              <a:gd name="T49" fmla="*/ 2147483646 h 172"/>
              <a:gd name="T50" fmla="*/ 2147483646 w 744"/>
              <a:gd name="T51" fmla="*/ 2147483646 h 172"/>
              <a:gd name="T52" fmla="*/ 2147483646 w 744"/>
              <a:gd name="T53" fmla="*/ 2147483646 h 17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44"/>
              <a:gd name="T82" fmla="*/ 0 h 172"/>
              <a:gd name="T83" fmla="*/ 744 w 744"/>
              <a:gd name="T84" fmla="*/ 172 h 17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44" h="172">
                <a:moveTo>
                  <a:pt x="717" y="13"/>
                </a:moveTo>
                <a:lnTo>
                  <a:pt x="730" y="13"/>
                </a:lnTo>
                <a:lnTo>
                  <a:pt x="744" y="27"/>
                </a:lnTo>
                <a:lnTo>
                  <a:pt x="744" y="53"/>
                </a:lnTo>
                <a:lnTo>
                  <a:pt x="744" y="93"/>
                </a:lnTo>
                <a:lnTo>
                  <a:pt x="704" y="93"/>
                </a:lnTo>
                <a:lnTo>
                  <a:pt x="651" y="93"/>
                </a:lnTo>
                <a:lnTo>
                  <a:pt x="584" y="106"/>
                </a:lnTo>
                <a:lnTo>
                  <a:pt x="491" y="106"/>
                </a:lnTo>
                <a:lnTo>
                  <a:pt x="398" y="119"/>
                </a:lnTo>
                <a:lnTo>
                  <a:pt x="279" y="132"/>
                </a:lnTo>
                <a:lnTo>
                  <a:pt x="146" y="159"/>
                </a:lnTo>
                <a:lnTo>
                  <a:pt x="0" y="172"/>
                </a:lnTo>
                <a:lnTo>
                  <a:pt x="0" y="93"/>
                </a:lnTo>
                <a:lnTo>
                  <a:pt x="106" y="80"/>
                </a:lnTo>
                <a:lnTo>
                  <a:pt x="212" y="66"/>
                </a:lnTo>
                <a:lnTo>
                  <a:pt x="292" y="53"/>
                </a:lnTo>
                <a:lnTo>
                  <a:pt x="372" y="40"/>
                </a:lnTo>
                <a:lnTo>
                  <a:pt x="438" y="40"/>
                </a:lnTo>
                <a:lnTo>
                  <a:pt x="505" y="27"/>
                </a:lnTo>
                <a:lnTo>
                  <a:pt x="544" y="27"/>
                </a:lnTo>
                <a:lnTo>
                  <a:pt x="584" y="13"/>
                </a:lnTo>
                <a:lnTo>
                  <a:pt x="624" y="13"/>
                </a:lnTo>
                <a:lnTo>
                  <a:pt x="664" y="0"/>
                </a:lnTo>
                <a:lnTo>
                  <a:pt x="691" y="13"/>
                </a:lnTo>
                <a:lnTo>
                  <a:pt x="717" y="1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矩形 4"/>
          <p:cNvSpPr>
            <a:spLocks noChangeArrowheads="1"/>
          </p:cNvSpPr>
          <p:nvPr/>
        </p:nvSpPr>
        <p:spPr bwMode="auto">
          <a:xfrm>
            <a:off x="3035300" y="1227138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3046413" y="555625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piāo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14313" y="2859088"/>
            <a:ext cx="58150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</a:t>
            </a:r>
            <a:r>
              <a:rPr lang="zh-CN" altLang="en-US" sz="32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飘落   飘扬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14313" y="3571875"/>
            <a:ext cx="6929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鲜艳的五星红旗在空中飘扬。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524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86" name="Freeform 42"/>
          <p:cNvSpPr>
            <a:spLocks noChangeArrowheads="1"/>
          </p:cNvSpPr>
          <p:nvPr/>
        </p:nvSpPr>
        <p:spPr bwMode="auto">
          <a:xfrm>
            <a:off x="6223000" y="879475"/>
            <a:ext cx="573088" cy="579438"/>
          </a:xfrm>
          <a:custGeom>
            <a:avLst/>
            <a:gdLst>
              <a:gd name="T0" fmla="*/ 2147483646 w 903"/>
              <a:gd name="T1" fmla="*/ 2147483646 h 912"/>
              <a:gd name="T2" fmla="*/ 2147483646 w 903"/>
              <a:gd name="T3" fmla="*/ 2147483646 h 912"/>
              <a:gd name="T4" fmla="*/ 2147483646 w 903"/>
              <a:gd name="T5" fmla="*/ 2147483646 h 912"/>
              <a:gd name="T6" fmla="*/ 2147483646 w 903"/>
              <a:gd name="T7" fmla="*/ 2147483646 h 912"/>
              <a:gd name="T8" fmla="*/ 0 w 903"/>
              <a:gd name="T9" fmla="*/ 2147483646 h 912"/>
              <a:gd name="T10" fmla="*/ 2147483646 w 903"/>
              <a:gd name="T11" fmla="*/ 2147483646 h 912"/>
              <a:gd name="T12" fmla="*/ 2147483646 w 903"/>
              <a:gd name="T13" fmla="*/ 2147483646 h 912"/>
              <a:gd name="T14" fmla="*/ 2147483646 w 903"/>
              <a:gd name="T15" fmla="*/ 2147483646 h 912"/>
              <a:gd name="T16" fmla="*/ 2147483646 w 903"/>
              <a:gd name="T17" fmla="*/ 2147483646 h 912"/>
              <a:gd name="T18" fmla="*/ 2147483646 w 903"/>
              <a:gd name="T19" fmla="*/ 2147483646 h 912"/>
              <a:gd name="T20" fmla="*/ 2147483646 w 903"/>
              <a:gd name="T21" fmla="*/ 2147483646 h 912"/>
              <a:gd name="T22" fmla="*/ 2147483646 w 903"/>
              <a:gd name="T23" fmla="*/ 2147483646 h 912"/>
              <a:gd name="T24" fmla="*/ 2147483646 w 903"/>
              <a:gd name="T25" fmla="*/ 2147483646 h 912"/>
              <a:gd name="T26" fmla="*/ 2147483646 w 903"/>
              <a:gd name="T27" fmla="*/ 2147483646 h 912"/>
              <a:gd name="T28" fmla="*/ 2147483646 w 903"/>
              <a:gd name="T29" fmla="*/ 2147483646 h 912"/>
              <a:gd name="T30" fmla="*/ 2147483646 w 903"/>
              <a:gd name="T31" fmla="*/ 2147483646 h 912"/>
              <a:gd name="T32" fmla="*/ 2147483646 w 903"/>
              <a:gd name="T33" fmla="*/ 2147483646 h 912"/>
              <a:gd name="T34" fmla="*/ 2147483646 w 903"/>
              <a:gd name="T35" fmla="*/ 2147483646 h 912"/>
              <a:gd name="T36" fmla="*/ 2147483646 w 903"/>
              <a:gd name="T37" fmla="*/ 2147483646 h 912"/>
              <a:gd name="T38" fmla="*/ 2147483646 w 903"/>
              <a:gd name="T39" fmla="*/ 2147483646 h 912"/>
              <a:gd name="T40" fmla="*/ 2147483646 w 903"/>
              <a:gd name="T41" fmla="*/ 2147483646 h 912"/>
              <a:gd name="T42" fmla="*/ 2147483646 w 903"/>
              <a:gd name="T43" fmla="*/ 2147483646 h 912"/>
              <a:gd name="T44" fmla="*/ 2147483646 w 903"/>
              <a:gd name="T45" fmla="*/ 2147483646 h 912"/>
              <a:gd name="T46" fmla="*/ 2147483646 w 903"/>
              <a:gd name="T47" fmla="*/ 0 h 912"/>
              <a:gd name="T48" fmla="*/ 2147483646 w 903"/>
              <a:gd name="T49" fmla="*/ 0 h 912"/>
              <a:gd name="T50" fmla="*/ 2147483646 w 903"/>
              <a:gd name="T51" fmla="*/ 2147483646 h 912"/>
              <a:gd name="T52" fmla="*/ 2147483646 w 903"/>
              <a:gd name="T53" fmla="*/ 2147483646 h 912"/>
              <a:gd name="T54" fmla="*/ 2147483646 w 903"/>
              <a:gd name="T55" fmla="*/ 2147483646 h 912"/>
              <a:gd name="T56" fmla="*/ 2147483646 w 903"/>
              <a:gd name="T57" fmla="*/ 2147483646 h 912"/>
              <a:gd name="T58" fmla="*/ 2147483646 w 903"/>
              <a:gd name="T59" fmla="*/ 2147483646 h 912"/>
              <a:gd name="T60" fmla="*/ 2147483646 w 903"/>
              <a:gd name="T61" fmla="*/ 2147483646 h 912"/>
              <a:gd name="T62" fmla="*/ 2147483646 w 903"/>
              <a:gd name="T63" fmla="*/ 2147483646 h 912"/>
              <a:gd name="T64" fmla="*/ 2147483646 w 903"/>
              <a:gd name="T65" fmla="*/ 2147483646 h 912"/>
              <a:gd name="T66" fmla="*/ 2147483646 w 903"/>
              <a:gd name="T67" fmla="*/ 2147483646 h 912"/>
              <a:gd name="T68" fmla="*/ 2147483646 w 903"/>
              <a:gd name="T69" fmla="*/ 2147483646 h 912"/>
              <a:gd name="T70" fmla="*/ 2147483646 w 903"/>
              <a:gd name="T71" fmla="*/ 2147483646 h 912"/>
              <a:gd name="T72" fmla="*/ 2147483646 w 903"/>
              <a:gd name="T73" fmla="*/ 2147483646 h 912"/>
              <a:gd name="T74" fmla="*/ 2147483646 w 903"/>
              <a:gd name="T75" fmla="*/ 2147483646 h 912"/>
              <a:gd name="T76" fmla="*/ 2147483646 w 903"/>
              <a:gd name="T77" fmla="*/ 2147483646 h 912"/>
              <a:gd name="T78" fmla="*/ 2147483646 w 903"/>
              <a:gd name="T79" fmla="*/ 2147483646 h 912"/>
              <a:gd name="T80" fmla="*/ 2147483646 w 903"/>
              <a:gd name="T81" fmla="*/ 2147483646 h 912"/>
              <a:gd name="T82" fmla="*/ 2147483646 w 903"/>
              <a:gd name="T83" fmla="*/ 2147483646 h 912"/>
              <a:gd name="T84" fmla="*/ 2147483646 w 903"/>
              <a:gd name="T85" fmla="*/ 2147483646 h 9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03"/>
              <a:gd name="T130" fmla="*/ 0 h 912"/>
              <a:gd name="T131" fmla="*/ 903 w 903"/>
              <a:gd name="T132" fmla="*/ 912 h 91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03" h="912">
                <a:moveTo>
                  <a:pt x="199" y="833"/>
                </a:moveTo>
                <a:lnTo>
                  <a:pt x="119" y="873"/>
                </a:lnTo>
                <a:lnTo>
                  <a:pt x="66" y="899"/>
                </a:lnTo>
                <a:lnTo>
                  <a:pt x="26" y="912"/>
                </a:lnTo>
                <a:lnTo>
                  <a:pt x="0" y="899"/>
                </a:lnTo>
                <a:lnTo>
                  <a:pt x="13" y="886"/>
                </a:lnTo>
                <a:lnTo>
                  <a:pt x="40" y="846"/>
                </a:lnTo>
                <a:lnTo>
                  <a:pt x="93" y="793"/>
                </a:lnTo>
                <a:lnTo>
                  <a:pt x="186" y="714"/>
                </a:lnTo>
                <a:lnTo>
                  <a:pt x="265" y="635"/>
                </a:lnTo>
                <a:lnTo>
                  <a:pt x="345" y="555"/>
                </a:lnTo>
                <a:lnTo>
                  <a:pt x="411" y="476"/>
                </a:lnTo>
                <a:lnTo>
                  <a:pt x="478" y="410"/>
                </a:lnTo>
                <a:lnTo>
                  <a:pt x="571" y="278"/>
                </a:lnTo>
                <a:lnTo>
                  <a:pt x="611" y="225"/>
                </a:lnTo>
                <a:lnTo>
                  <a:pt x="637" y="185"/>
                </a:lnTo>
                <a:lnTo>
                  <a:pt x="664" y="146"/>
                </a:lnTo>
                <a:lnTo>
                  <a:pt x="664" y="106"/>
                </a:lnTo>
                <a:lnTo>
                  <a:pt x="664" y="80"/>
                </a:lnTo>
                <a:lnTo>
                  <a:pt x="650" y="66"/>
                </a:lnTo>
                <a:lnTo>
                  <a:pt x="637" y="53"/>
                </a:lnTo>
                <a:lnTo>
                  <a:pt x="637" y="40"/>
                </a:lnTo>
                <a:lnTo>
                  <a:pt x="637" y="13"/>
                </a:lnTo>
                <a:lnTo>
                  <a:pt x="650" y="0"/>
                </a:lnTo>
                <a:lnTo>
                  <a:pt x="677" y="0"/>
                </a:lnTo>
                <a:lnTo>
                  <a:pt x="730" y="13"/>
                </a:lnTo>
                <a:lnTo>
                  <a:pt x="797" y="27"/>
                </a:lnTo>
                <a:lnTo>
                  <a:pt x="850" y="53"/>
                </a:lnTo>
                <a:lnTo>
                  <a:pt x="890" y="93"/>
                </a:lnTo>
                <a:lnTo>
                  <a:pt x="903" y="106"/>
                </a:lnTo>
                <a:lnTo>
                  <a:pt x="903" y="132"/>
                </a:lnTo>
                <a:lnTo>
                  <a:pt x="903" y="159"/>
                </a:lnTo>
                <a:lnTo>
                  <a:pt x="890" y="199"/>
                </a:lnTo>
                <a:lnTo>
                  <a:pt x="850" y="238"/>
                </a:lnTo>
                <a:lnTo>
                  <a:pt x="810" y="278"/>
                </a:lnTo>
                <a:lnTo>
                  <a:pt x="757" y="344"/>
                </a:lnTo>
                <a:lnTo>
                  <a:pt x="690" y="410"/>
                </a:lnTo>
                <a:lnTo>
                  <a:pt x="544" y="555"/>
                </a:lnTo>
                <a:lnTo>
                  <a:pt x="451" y="635"/>
                </a:lnTo>
                <a:lnTo>
                  <a:pt x="372" y="714"/>
                </a:lnTo>
                <a:lnTo>
                  <a:pt x="279" y="767"/>
                </a:lnTo>
                <a:lnTo>
                  <a:pt x="199" y="83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7" name="Freeform 43"/>
          <p:cNvSpPr>
            <a:spLocks noChangeArrowheads="1"/>
          </p:cNvSpPr>
          <p:nvPr/>
        </p:nvSpPr>
        <p:spPr bwMode="auto">
          <a:xfrm>
            <a:off x="6561138" y="1073150"/>
            <a:ext cx="555625" cy="427038"/>
          </a:xfrm>
          <a:custGeom>
            <a:avLst/>
            <a:gdLst>
              <a:gd name="T0" fmla="*/ 2147483646 w 876"/>
              <a:gd name="T1" fmla="*/ 2147483646 h 674"/>
              <a:gd name="T2" fmla="*/ 2147483646 w 876"/>
              <a:gd name="T3" fmla="*/ 2147483646 h 674"/>
              <a:gd name="T4" fmla="*/ 2147483646 w 876"/>
              <a:gd name="T5" fmla="*/ 2147483646 h 674"/>
              <a:gd name="T6" fmla="*/ 2147483646 w 876"/>
              <a:gd name="T7" fmla="*/ 2147483646 h 674"/>
              <a:gd name="T8" fmla="*/ 2147483646 w 876"/>
              <a:gd name="T9" fmla="*/ 2147483646 h 674"/>
              <a:gd name="T10" fmla="*/ 2147483646 w 876"/>
              <a:gd name="T11" fmla="*/ 2147483646 h 674"/>
              <a:gd name="T12" fmla="*/ 2147483646 w 876"/>
              <a:gd name="T13" fmla="*/ 2147483646 h 674"/>
              <a:gd name="T14" fmla="*/ 2147483646 w 876"/>
              <a:gd name="T15" fmla="*/ 2147483646 h 674"/>
              <a:gd name="T16" fmla="*/ 2147483646 w 876"/>
              <a:gd name="T17" fmla="*/ 2147483646 h 674"/>
              <a:gd name="T18" fmla="*/ 2147483646 w 876"/>
              <a:gd name="T19" fmla="*/ 2147483646 h 674"/>
              <a:gd name="T20" fmla="*/ 2147483646 w 876"/>
              <a:gd name="T21" fmla="*/ 2147483646 h 674"/>
              <a:gd name="T22" fmla="*/ 2147483646 w 876"/>
              <a:gd name="T23" fmla="*/ 2147483646 h 674"/>
              <a:gd name="T24" fmla="*/ 2147483646 w 876"/>
              <a:gd name="T25" fmla="*/ 2147483646 h 674"/>
              <a:gd name="T26" fmla="*/ 2147483646 w 876"/>
              <a:gd name="T27" fmla="*/ 2147483646 h 674"/>
              <a:gd name="T28" fmla="*/ 2147483646 w 876"/>
              <a:gd name="T29" fmla="*/ 2147483646 h 674"/>
              <a:gd name="T30" fmla="*/ 2147483646 w 876"/>
              <a:gd name="T31" fmla="*/ 2147483646 h 674"/>
              <a:gd name="T32" fmla="*/ 2147483646 w 876"/>
              <a:gd name="T33" fmla="*/ 2147483646 h 674"/>
              <a:gd name="T34" fmla="*/ 2147483646 w 876"/>
              <a:gd name="T35" fmla="*/ 2147483646 h 674"/>
              <a:gd name="T36" fmla="*/ 2147483646 w 876"/>
              <a:gd name="T37" fmla="*/ 2147483646 h 674"/>
              <a:gd name="T38" fmla="*/ 2147483646 w 876"/>
              <a:gd name="T39" fmla="*/ 2147483646 h 674"/>
              <a:gd name="T40" fmla="*/ 2147483646 w 876"/>
              <a:gd name="T41" fmla="*/ 2147483646 h 674"/>
              <a:gd name="T42" fmla="*/ 2147483646 w 876"/>
              <a:gd name="T43" fmla="*/ 2147483646 h 674"/>
              <a:gd name="T44" fmla="*/ 2147483646 w 876"/>
              <a:gd name="T45" fmla="*/ 2147483646 h 674"/>
              <a:gd name="T46" fmla="*/ 2147483646 w 876"/>
              <a:gd name="T47" fmla="*/ 2147483646 h 674"/>
              <a:gd name="T48" fmla="*/ 2147483646 w 876"/>
              <a:gd name="T49" fmla="*/ 2147483646 h 674"/>
              <a:gd name="T50" fmla="*/ 2147483646 w 876"/>
              <a:gd name="T51" fmla="*/ 2147483646 h 674"/>
              <a:gd name="T52" fmla="*/ 2147483646 w 876"/>
              <a:gd name="T53" fmla="*/ 2147483646 h 674"/>
              <a:gd name="T54" fmla="*/ 2147483646 w 876"/>
              <a:gd name="T55" fmla="*/ 2147483646 h 674"/>
              <a:gd name="T56" fmla="*/ 2147483646 w 876"/>
              <a:gd name="T57" fmla="*/ 2147483646 h 674"/>
              <a:gd name="T58" fmla="*/ 0 w 876"/>
              <a:gd name="T59" fmla="*/ 2147483646 h 674"/>
              <a:gd name="T60" fmla="*/ 2147483646 w 876"/>
              <a:gd name="T61" fmla="*/ 2147483646 h 674"/>
              <a:gd name="T62" fmla="*/ 2147483646 w 876"/>
              <a:gd name="T63" fmla="*/ 2147483646 h 674"/>
              <a:gd name="T64" fmla="*/ 2147483646 w 876"/>
              <a:gd name="T65" fmla="*/ 2147483646 h 674"/>
              <a:gd name="T66" fmla="*/ 2147483646 w 876"/>
              <a:gd name="T67" fmla="*/ 2147483646 h 674"/>
              <a:gd name="T68" fmla="*/ 2147483646 w 876"/>
              <a:gd name="T69" fmla="*/ 2147483646 h 674"/>
              <a:gd name="T70" fmla="*/ 2147483646 w 876"/>
              <a:gd name="T71" fmla="*/ 2147483646 h 674"/>
              <a:gd name="T72" fmla="*/ 2147483646 w 876"/>
              <a:gd name="T73" fmla="*/ 2147483646 h 674"/>
              <a:gd name="T74" fmla="*/ 2147483646 w 876"/>
              <a:gd name="T75" fmla="*/ 2147483646 h 674"/>
              <a:gd name="T76" fmla="*/ 2147483646 w 876"/>
              <a:gd name="T77" fmla="*/ 2147483646 h 674"/>
              <a:gd name="T78" fmla="*/ 2147483646 w 876"/>
              <a:gd name="T79" fmla="*/ 0 h 674"/>
              <a:gd name="T80" fmla="*/ 2147483646 w 876"/>
              <a:gd name="T81" fmla="*/ 0 h 674"/>
              <a:gd name="T82" fmla="*/ 2147483646 w 876"/>
              <a:gd name="T83" fmla="*/ 2147483646 h 674"/>
              <a:gd name="T84" fmla="*/ 2147483646 w 876"/>
              <a:gd name="T85" fmla="*/ 2147483646 h 674"/>
              <a:gd name="T86" fmla="*/ 2147483646 w 876"/>
              <a:gd name="T87" fmla="*/ 2147483646 h 674"/>
              <a:gd name="T88" fmla="*/ 2147483646 w 876"/>
              <a:gd name="T89" fmla="*/ 2147483646 h 674"/>
              <a:gd name="T90" fmla="*/ 2147483646 w 876"/>
              <a:gd name="T91" fmla="*/ 2147483646 h 674"/>
              <a:gd name="T92" fmla="*/ 2147483646 w 876"/>
              <a:gd name="T93" fmla="*/ 2147483646 h 674"/>
              <a:gd name="T94" fmla="*/ 2147483646 w 876"/>
              <a:gd name="T95" fmla="*/ 2147483646 h 674"/>
              <a:gd name="T96" fmla="*/ 2147483646 w 876"/>
              <a:gd name="T97" fmla="*/ 2147483646 h 674"/>
              <a:gd name="T98" fmla="*/ 2147483646 w 876"/>
              <a:gd name="T99" fmla="*/ 2147483646 h 674"/>
              <a:gd name="T100" fmla="*/ 2147483646 w 876"/>
              <a:gd name="T101" fmla="*/ 2147483646 h 674"/>
              <a:gd name="T102" fmla="*/ 2147483646 w 876"/>
              <a:gd name="T103" fmla="*/ 2147483646 h 67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76"/>
              <a:gd name="T157" fmla="*/ 0 h 674"/>
              <a:gd name="T158" fmla="*/ 876 w 876"/>
              <a:gd name="T159" fmla="*/ 674 h 67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76" h="674">
                <a:moveTo>
                  <a:pt x="823" y="199"/>
                </a:moveTo>
                <a:lnTo>
                  <a:pt x="810" y="199"/>
                </a:lnTo>
                <a:lnTo>
                  <a:pt x="770" y="225"/>
                </a:lnTo>
                <a:lnTo>
                  <a:pt x="730" y="265"/>
                </a:lnTo>
                <a:lnTo>
                  <a:pt x="677" y="318"/>
                </a:lnTo>
                <a:lnTo>
                  <a:pt x="611" y="384"/>
                </a:lnTo>
                <a:lnTo>
                  <a:pt x="531" y="463"/>
                </a:lnTo>
                <a:lnTo>
                  <a:pt x="438" y="555"/>
                </a:lnTo>
                <a:lnTo>
                  <a:pt x="345" y="674"/>
                </a:lnTo>
                <a:lnTo>
                  <a:pt x="252" y="674"/>
                </a:lnTo>
                <a:lnTo>
                  <a:pt x="319" y="555"/>
                </a:lnTo>
                <a:lnTo>
                  <a:pt x="385" y="463"/>
                </a:lnTo>
                <a:lnTo>
                  <a:pt x="438" y="384"/>
                </a:lnTo>
                <a:lnTo>
                  <a:pt x="478" y="318"/>
                </a:lnTo>
                <a:lnTo>
                  <a:pt x="518" y="265"/>
                </a:lnTo>
                <a:lnTo>
                  <a:pt x="544" y="225"/>
                </a:lnTo>
                <a:lnTo>
                  <a:pt x="558" y="199"/>
                </a:lnTo>
                <a:lnTo>
                  <a:pt x="531" y="185"/>
                </a:lnTo>
                <a:lnTo>
                  <a:pt x="491" y="185"/>
                </a:lnTo>
                <a:lnTo>
                  <a:pt x="438" y="199"/>
                </a:lnTo>
                <a:lnTo>
                  <a:pt x="372" y="199"/>
                </a:lnTo>
                <a:lnTo>
                  <a:pt x="279" y="225"/>
                </a:lnTo>
                <a:lnTo>
                  <a:pt x="212" y="225"/>
                </a:lnTo>
                <a:lnTo>
                  <a:pt x="173" y="238"/>
                </a:lnTo>
                <a:lnTo>
                  <a:pt x="133" y="238"/>
                </a:lnTo>
                <a:lnTo>
                  <a:pt x="93" y="238"/>
                </a:lnTo>
                <a:lnTo>
                  <a:pt x="66" y="212"/>
                </a:lnTo>
                <a:lnTo>
                  <a:pt x="27" y="185"/>
                </a:lnTo>
                <a:lnTo>
                  <a:pt x="0" y="146"/>
                </a:lnTo>
                <a:lnTo>
                  <a:pt x="106" y="146"/>
                </a:lnTo>
                <a:lnTo>
                  <a:pt x="212" y="132"/>
                </a:lnTo>
                <a:lnTo>
                  <a:pt x="305" y="119"/>
                </a:lnTo>
                <a:lnTo>
                  <a:pt x="385" y="106"/>
                </a:lnTo>
                <a:lnTo>
                  <a:pt x="465" y="80"/>
                </a:lnTo>
                <a:lnTo>
                  <a:pt x="518" y="66"/>
                </a:lnTo>
                <a:lnTo>
                  <a:pt x="558" y="53"/>
                </a:lnTo>
                <a:lnTo>
                  <a:pt x="584" y="40"/>
                </a:lnTo>
                <a:lnTo>
                  <a:pt x="624" y="13"/>
                </a:lnTo>
                <a:lnTo>
                  <a:pt x="664" y="0"/>
                </a:lnTo>
                <a:lnTo>
                  <a:pt x="677" y="0"/>
                </a:lnTo>
                <a:lnTo>
                  <a:pt x="717" y="13"/>
                </a:lnTo>
                <a:lnTo>
                  <a:pt x="744" y="27"/>
                </a:lnTo>
                <a:lnTo>
                  <a:pt x="783" y="40"/>
                </a:lnTo>
                <a:lnTo>
                  <a:pt x="823" y="66"/>
                </a:lnTo>
                <a:lnTo>
                  <a:pt x="863" y="93"/>
                </a:lnTo>
                <a:lnTo>
                  <a:pt x="876" y="106"/>
                </a:lnTo>
                <a:lnTo>
                  <a:pt x="876" y="119"/>
                </a:lnTo>
                <a:lnTo>
                  <a:pt x="876" y="146"/>
                </a:lnTo>
                <a:lnTo>
                  <a:pt x="863" y="159"/>
                </a:lnTo>
                <a:lnTo>
                  <a:pt x="823" y="199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8" name="Freeform 44"/>
          <p:cNvSpPr>
            <a:spLocks noChangeArrowheads="1"/>
          </p:cNvSpPr>
          <p:nvPr/>
        </p:nvSpPr>
        <p:spPr bwMode="auto">
          <a:xfrm>
            <a:off x="6265863" y="1366838"/>
            <a:ext cx="1069975" cy="620712"/>
          </a:xfrm>
          <a:custGeom>
            <a:avLst/>
            <a:gdLst>
              <a:gd name="T0" fmla="*/ 2147483646 w 1687"/>
              <a:gd name="T1" fmla="*/ 2147483646 h 978"/>
              <a:gd name="T2" fmla="*/ 2147483646 w 1687"/>
              <a:gd name="T3" fmla="*/ 2147483646 h 978"/>
              <a:gd name="T4" fmla="*/ 2147483646 w 1687"/>
              <a:gd name="T5" fmla="*/ 2147483646 h 978"/>
              <a:gd name="T6" fmla="*/ 2147483646 w 1687"/>
              <a:gd name="T7" fmla="*/ 2147483646 h 978"/>
              <a:gd name="T8" fmla="*/ 2147483646 w 1687"/>
              <a:gd name="T9" fmla="*/ 2147483646 h 978"/>
              <a:gd name="T10" fmla="*/ 2147483646 w 1687"/>
              <a:gd name="T11" fmla="*/ 2147483646 h 978"/>
              <a:gd name="T12" fmla="*/ 2147483646 w 1687"/>
              <a:gd name="T13" fmla="*/ 2147483646 h 978"/>
              <a:gd name="T14" fmla="*/ 2147483646 w 1687"/>
              <a:gd name="T15" fmla="*/ 2147483646 h 978"/>
              <a:gd name="T16" fmla="*/ 2147483646 w 1687"/>
              <a:gd name="T17" fmla="*/ 2147483646 h 978"/>
              <a:gd name="T18" fmla="*/ 2147483646 w 1687"/>
              <a:gd name="T19" fmla="*/ 2147483646 h 978"/>
              <a:gd name="T20" fmla="*/ 2147483646 w 1687"/>
              <a:gd name="T21" fmla="*/ 2147483646 h 978"/>
              <a:gd name="T22" fmla="*/ 2147483646 w 1687"/>
              <a:gd name="T23" fmla="*/ 2147483646 h 978"/>
              <a:gd name="T24" fmla="*/ 2147483646 w 1687"/>
              <a:gd name="T25" fmla="*/ 2147483646 h 978"/>
              <a:gd name="T26" fmla="*/ 2147483646 w 1687"/>
              <a:gd name="T27" fmla="*/ 2147483646 h 978"/>
              <a:gd name="T28" fmla="*/ 2147483646 w 1687"/>
              <a:gd name="T29" fmla="*/ 2147483646 h 978"/>
              <a:gd name="T30" fmla="*/ 2147483646 w 1687"/>
              <a:gd name="T31" fmla="*/ 2147483646 h 978"/>
              <a:gd name="T32" fmla="*/ 2147483646 w 1687"/>
              <a:gd name="T33" fmla="*/ 2147483646 h 978"/>
              <a:gd name="T34" fmla="*/ 2147483646 w 1687"/>
              <a:gd name="T35" fmla="*/ 2147483646 h 978"/>
              <a:gd name="T36" fmla="*/ 2147483646 w 1687"/>
              <a:gd name="T37" fmla="*/ 2147483646 h 978"/>
              <a:gd name="T38" fmla="*/ 2147483646 w 1687"/>
              <a:gd name="T39" fmla="*/ 2147483646 h 978"/>
              <a:gd name="T40" fmla="*/ 2147483646 w 1687"/>
              <a:gd name="T41" fmla="*/ 2147483646 h 978"/>
              <a:gd name="T42" fmla="*/ 2147483646 w 1687"/>
              <a:gd name="T43" fmla="*/ 2147483646 h 978"/>
              <a:gd name="T44" fmla="*/ 2147483646 w 1687"/>
              <a:gd name="T45" fmla="*/ 2147483646 h 978"/>
              <a:gd name="T46" fmla="*/ 2147483646 w 1687"/>
              <a:gd name="T47" fmla="*/ 2147483646 h 978"/>
              <a:gd name="T48" fmla="*/ 2147483646 w 1687"/>
              <a:gd name="T49" fmla="*/ 2147483646 h 978"/>
              <a:gd name="T50" fmla="*/ 2147483646 w 1687"/>
              <a:gd name="T51" fmla="*/ 2147483646 h 978"/>
              <a:gd name="T52" fmla="*/ 2147483646 w 1687"/>
              <a:gd name="T53" fmla="*/ 2147483646 h 978"/>
              <a:gd name="T54" fmla="*/ 2147483646 w 1687"/>
              <a:gd name="T55" fmla="*/ 2147483646 h 978"/>
              <a:gd name="T56" fmla="*/ 2147483646 w 1687"/>
              <a:gd name="T57" fmla="*/ 2147483646 h 978"/>
              <a:gd name="T58" fmla="*/ 2147483646 w 1687"/>
              <a:gd name="T59" fmla="*/ 2147483646 h 978"/>
              <a:gd name="T60" fmla="*/ 2147483646 w 1687"/>
              <a:gd name="T61" fmla="*/ 2147483646 h 978"/>
              <a:gd name="T62" fmla="*/ 2147483646 w 1687"/>
              <a:gd name="T63" fmla="*/ 0 h 978"/>
              <a:gd name="T64" fmla="*/ 2147483646 w 1687"/>
              <a:gd name="T65" fmla="*/ 2147483646 h 978"/>
              <a:gd name="T66" fmla="*/ 2147483646 w 1687"/>
              <a:gd name="T67" fmla="*/ 2147483646 h 978"/>
              <a:gd name="T68" fmla="*/ 2147483646 w 1687"/>
              <a:gd name="T69" fmla="*/ 2147483646 h 978"/>
              <a:gd name="T70" fmla="*/ 2147483646 w 1687"/>
              <a:gd name="T71" fmla="*/ 2147483646 h 978"/>
              <a:gd name="T72" fmla="*/ 2147483646 w 1687"/>
              <a:gd name="T73" fmla="*/ 2147483646 h 978"/>
              <a:gd name="T74" fmla="*/ 2147483646 w 1687"/>
              <a:gd name="T75" fmla="*/ 2147483646 h 978"/>
              <a:gd name="T76" fmla="*/ 2147483646 w 1687"/>
              <a:gd name="T77" fmla="*/ 2147483646 h 978"/>
              <a:gd name="T78" fmla="*/ 2147483646 w 1687"/>
              <a:gd name="T79" fmla="*/ 2147483646 h 978"/>
              <a:gd name="T80" fmla="*/ 2147483646 w 1687"/>
              <a:gd name="T81" fmla="*/ 2147483646 h 97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687"/>
              <a:gd name="T124" fmla="*/ 0 h 978"/>
              <a:gd name="T125" fmla="*/ 1687 w 1687"/>
              <a:gd name="T126" fmla="*/ 978 h 97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687" h="978">
                <a:moveTo>
                  <a:pt x="1567" y="568"/>
                </a:moveTo>
                <a:lnTo>
                  <a:pt x="1567" y="648"/>
                </a:lnTo>
                <a:lnTo>
                  <a:pt x="1554" y="714"/>
                </a:lnTo>
                <a:lnTo>
                  <a:pt x="1554" y="780"/>
                </a:lnTo>
                <a:lnTo>
                  <a:pt x="1541" y="833"/>
                </a:lnTo>
                <a:lnTo>
                  <a:pt x="1541" y="886"/>
                </a:lnTo>
                <a:lnTo>
                  <a:pt x="1541" y="925"/>
                </a:lnTo>
                <a:lnTo>
                  <a:pt x="1541" y="952"/>
                </a:lnTo>
                <a:lnTo>
                  <a:pt x="1541" y="978"/>
                </a:lnTo>
                <a:lnTo>
                  <a:pt x="1381" y="978"/>
                </a:lnTo>
                <a:lnTo>
                  <a:pt x="1395" y="846"/>
                </a:lnTo>
                <a:lnTo>
                  <a:pt x="1408" y="727"/>
                </a:lnTo>
                <a:lnTo>
                  <a:pt x="1421" y="621"/>
                </a:lnTo>
                <a:lnTo>
                  <a:pt x="1421" y="529"/>
                </a:lnTo>
                <a:lnTo>
                  <a:pt x="1434" y="449"/>
                </a:lnTo>
                <a:lnTo>
                  <a:pt x="1434" y="383"/>
                </a:lnTo>
                <a:lnTo>
                  <a:pt x="1434" y="344"/>
                </a:lnTo>
                <a:lnTo>
                  <a:pt x="1434" y="304"/>
                </a:lnTo>
                <a:lnTo>
                  <a:pt x="1434" y="264"/>
                </a:lnTo>
                <a:lnTo>
                  <a:pt x="1434" y="225"/>
                </a:lnTo>
                <a:lnTo>
                  <a:pt x="1434" y="198"/>
                </a:lnTo>
                <a:lnTo>
                  <a:pt x="1434" y="185"/>
                </a:lnTo>
                <a:lnTo>
                  <a:pt x="1421" y="172"/>
                </a:lnTo>
                <a:lnTo>
                  <a:pt x="1395" y="172"/>
                </a:lnTo>
                <a:lnTo>
                  <a:pt x="1341" y="172"/>
                </a:lnTo>
                <a:lnTo>
                  <a:pt x="1302" y="172"/>
                </a:lnTo>
                <a:lnTo>
                  <a:pt x="1235" y="185"/>
                </a:lnTo>
                <a:lnTo>
                  <a:pt x="1155" y="198"/>
                </a:lnTo>
                <a:lnTo>
                  <a:pt x="1063" y="211"/>
                </a:lnTo>
                <a:lnTo>
                  <a:pt x="943" y="225"/>
                </a:lnTo>
                <a:lnTo>
                  <a:pt x="810" y="251"/>
                </a:lnTo>
                <a:lnTo>
                  <a:pt x="677" y="278"/>
                </a:lnTo>
                <a:lnTo>
                  <a:pt x="518" y="304"/>
                </a:lnTo>
                <a:lnTo>
                  <a:pt x="438" y="304"/>
                </a:lnTo>
                <a:lnTo>
                  <a:pt x="372" y="317"/>
                </a:lnTo>
                <a:lnTo>
                  <a:pt x="306" y="330"/>
                </a:lnTo>
                <a:lnTo>
                  <a:pt x="266" y="344"/>
                </a:lnTo>
                <a:lnTo>
                  <a:pt x="226" y="344"/>
                </a:lnTo>
                <a:lnTo>
                  <a:pt x="186" y="344"/>
                </a:lnTo>
                <a:lnTo>
                  <a:pt x="173" y="357"/>
                </a:lnTo>
                <a:lnTo>
                  <a:pt x="160" y="357"/>
                </a:lnTo>
                <a:lnTo>
                  <a:pt x="133" y="344"/>
                </a:lnTo>
                <a:lnTo>
                  <a:pt x="106" y="330"/>
                </a:lnTo>
                <a:lnTo>
                  <a:pt x="53" y="291"/>
                </a:lnTo>
                <a:lnTo>
                  <a:pt x="0" y="251"/>
                </a:lnTo>
                <a:lnTo>
                  <a:pt x="67" y="238"/>
                </a:lnTo>
                <a:lnTo>
                  <a:pt x="173" y="225"/>
                </a:lnTo>
                <a:lnTo>
                  <a:pt x="292" y="211"/>
                </a:lnTo>
                <a:lnTo>
                  <a:pt x="438" y="198"/>
                </a:lnTo>
                <a:lnTo>
                  <a:pt x="584" y="172"/>
                </a:lnTo>
                <a:lnTo>
                  <a:pt x="717" y="159"/>
                </a:lnTo>
                <a:lnTo>
                  <a:pt x="837" y="145"/>
                </a:lnTo>
                <a:lnTo>
                  <a:pt x="930" y="119"/>
                </a:lnTo>
                <a:lnTo>
                  <a:pt x="1023" y="106"/>
                </a:lnTo>
                <a:lnTo>
                  <a:pt x="1089" y="92"/>
                </a:lnTo>
                <a:lnTo>
                  <a:pt x="1155" y="79"/>
                </a:lnTo>
                <a:lnTo>
                  <a:pt x="1222" y="66"/>
                </a:lnTo>
                <a:lnTo>
                  <a:pt x="1262" y="66"/>
                </a:lnTo>
                <a:lnTo>
                  <a:pt x="1288" y="53"/>
                </a:lnTo>
                <a:lnTo>
                  <a:pt x="1315" y="40"/>
                </a:lnTo>
                <a:lnTo>
                  <a:pt x="1341" y="26"/>
                </a:lnTo>
                <a:lnTo>
                  <a:pt x="1355" y="13"/>
                </a:lnTo>
                <a:lnTo>
                  <a:pt x="1368" y="0"/>
                </a:lnTo>
                <a:lnTo>
                  <a:pt x="1395" y="0"/>
                </a:lnTo>
                <a:lnTo>
                  <a:pt x="1421" y="13"/>
                </a:lnTo>
                <a:lnTo>
                  <a:pt x="1461" y="26"/>
                </a:lnTo>
                <a:lnTo>
                  <a:pt x="1514" y="53"/>
                </a:lnTo>
                <a:lnTo>
                  <a:pt x="1567" y="66"/>
                </a:lnTo>
                <a:lnTo>
                  <a:pt x="1620" y="106"/>
                </a:lnTo>
                <a:lnTo>
                  <a:pt x="1660" y="132"/>
                </a:lnTo>
                <a:lnTo>
                  <a:pt x="1687" y="145"/>
                </a:lnTo>
                <a:lnTo>
                  <a:pt x="1687" y="159"/>
                </a:lnTo>
                <a:lnTo>
                  <a:pt x="1673" y="198"/>
                </a:lnTo>
                <a:lnTo>
                  <a:pt x="1647" y="225"/>
                </a:lnTo>
                <a:lnTo>
                  <a:pt x="1647" y="238"/>
                </a:lnTo>
                <a:lnTo>
                  <a:pt x="1634" y="251"/>
                </a:lnTo>
                <a:lnTo>
                  <a:pt x="1620" y="278"/>
                </a:lnTo>
                <a:lnTo>
                  <a:pt x="1620" y="317"/>
                </a:lnTo>
                <a:lnTo>
                  <a:pt x="1607" y="370"/>
                </a:lnTo>
                <a:lnTo>
                  <a:pt x="1594" y="423"/>
                </a:lnTo>
                <a:lnTo>
                  <a:pt x="1580" y="489"/>
                </a:lnTo>
                <a:lnTo>
                  <a:pt x="1567" y="568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9" name="Freeform 45"/>
          <p:cNvSpPr>
            <a:spLocks noChangeArrowheads="1"/>
          </p:cNvSpPr>
          <p:nvPr/>
        </p:nvSpPr>
        <p:spPr bwMode="auto">
          <a:xfrm>
            <a:off x="5927725" y="1627188"/>
            <a:ext cx="1762125" cy="250825"/>
          </a:xfrm>
          <a:custGeom>
            <a:avLst/>
            <a:gdLst>
              <a:gd name="T0" fmla="*/ 2147483646 w 2775"/>
              <a:gd name="T1" fmla="*/ 2147483646 h 396"/>
              <a:gd name="T2" fmla="*/ 2147483646 w 2775"/>
              <a:gd name="T3" fmla="*/ 2147483646 h 396"/>
              <a:gd name="T4" fmla="*/ 2147483646 w 2775"/>
              <a:gd name="T5" fmla="*/ 2147483646 h 396"/>
              <a:gd name="T6" fmla="*/ 2147483646 w 2775"/>
              <a:gd name="T7" fmla="*/ 2147483646 h 396"/>
              <a:gd name="T8" fmla="*/ 2147483646 w 2775"/>
              <a:gd name="T9" fmla="*/ 2147483646 h 396"/>
              <a:gd name="T10" fmla="*/ 2147483646 w 2775"/>
              <a:gd name="T11" fmla="*/ 2147483646 h 396"/>
              <a:gd name="T12" fmla="*/ 2147483646 w 2775"/>
              <a:gd name="T13" fmla="*/ 2147483646 h 396"/>
              <a:gd name="T14" fmla="*/ 2147483646 w 2775"/>
              <a:gd name="T15" fmla="*/ 2147483646 h 396"/>
              <a:gd name="T16" fmla="*/ 2147483646 w 2775"/>
              <a:gd name="T17" fmla="*/ 2147483646 h 396"/>
              <a:gd name="T18" fmla="*/ 2147483646 w 2775"/>
              <a:gd name="T19" fmla="*/ 2147483646 h 396"/>
              <a:gd name="T20" fmla="*/ 2147483646 w 2775"/>
              <a:gd name="T21" fmla="*/ 2147483646 h 396"/>
              <a:gd name="T22" fmla="*/ 0 w 2775"/>
              <a:gd name="T23" fmla="*/ 2147483646 h 396"/>
              <a:gd name="T24" fmla="*/ 2147483646 w 2775"/>
              <a:gd name="T25" fmla="*/ 2147483646 h 396"/>
              <a:gd name="T26" fmla="*/ 2147483646 w 2775"/>
              <a:gd name="T27" fmla="*/ 2147483646 h 396"/>
              <a:gd name="T28" fmla="*/ 2147483646 w 2775"/>
              <a:gd name="T29" fmla="*/ 2147483646 h 396"/>
              <a:gd name="T30" fmla="*/ 2147483646 w 2775"/>
              <a:gd name="T31" fmla="*/ 2147483646 h 396"/>
              <a:gd name="T32" fmla="*/ 2147483646 w 2775"/>
              <a:gd name="T33" fmla="*/ 2147483646 h 396"/>
              <a:gd name="T34" fmla="*/ 2147483646 w 2775"/>
              <a:gd name="T35" fmla="*/ 2147483646 h 396"/>
              <a:gd name="T36" fmla="*/ 2147483646 w 2775"/>
              <a:gd name="T37" fmla="*/ 2147483646 h 396"/>
              <a:gd name="T38" fmla="*/ 2147483646 w 2775"/>
              <a:gd name="T39" fmla="*/ 2147483646 h 396"/>
              <a:gd name="T40" fmla="*/ 2147483646 w 2775"/>
              <a:gd name="T41" fmla="*/ 2147483646 h 396"/>
              <a:gd name="T42" fmla="*/ 2147483646 w 2775"/>
              <a:gd name="T43" fmla="*/ 2147483646 h 396"/>
              <a:gd name="T44" fmla="*/ 2147483646 w 2775"/>
              <a:gd name="T45" fmla="*/ 0 h 396"/>
              <a:gd name="T46" fmla="*/ 2147483646 w 2775"/>
              <a:gd name="T47" fmla="*/ 0 h 396"/>
              <a:gd name="T48" fmla="*/ 2147483646 w 2775"/>
              <a:gd name="T49" fmla="*/ 2147483646 h 396"/>
              <a:gd name="T50" fmla="*/ 2147483646 w 2775"/>
              <a:gd name="T51" fmla="*/ 2147483646 h 396"/>
              <a:gd name="T52" fmla="*/ 2147483646 w 2775"/>
              <a:gd name="T53" fmla="*/ 2147483646 h 396"/>
              <a:gd name="T54" fmla="*/ 2147483646 w 2775"/>
              <a:gd name="T55" fmla="*/ 2147483646 h 396"/>
              <a:gd name="T56" fmla="*/ 2147483646 w 2775"/>
              <a:gd name="T57" fmla="*/ 2147483646 h 396"/>
              <a:gd name="T58" fmla="*/ 2147483646 w 2775"/>
              <a:gd name="T59" fmla="*/ 2147483646 h 396"/>
              <a:gd name="T60" fmla="*/ 2147483646 w 2775"/>
              <a:gd name="T61" fmla="*/ 2147483646 h 396"/>
              <a:gd name="T62" fmla="*/ 2147483646 w 2775"/>
              <a:gd name="T63" fmla="*/ 2147483646 h 396"/>
              <a:gd name="T64" fmla="*/ 2147483646 w 2775"/>
              <a:gd name="T65" fmla="*/ 2147483646 h 396"/>
              <a:gd name="T66" fmla="*/ 2147483646 w 2775"/>
              <a:gd name="T67" fmla="*/ 2147483646 h 39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75"/>
              <a:gd name="T103" fmla="*/ 0 h 396"/>
              <a:gd name="T104" fmla="*/ 2775 w 2775"/>
              <a:gd name="T105" fmla="*/ 396 h 39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75" h="396">
                <a:moveTo>
                  <a:pt x="2005" y="185"/>
                </a:moveTo>
                <a:lnTo>
                  <a:pt x="1912" y="185"/>
                </a:lnTo>
                <a:lnTo>
                  <a:pt x="1806" y="185"/>
                </a:lnTo>
                <a:lnTo>
                  <a:pt x="1686" y="198"/>
                </a:lnTo>
                <a:lnTo>
                  <a:pt x="1540" y="211"/>
                </a:lnTo>
                <a:lnTo>
                  <a:pt x="1381" y="238"/>
                </a:lnTo>
                <a:lnTo>
                  <a:pt x="1182" y="264"/>
                </a:lnTo>
                <a:lnTo>
                  <a:pt x="969" y="291"/>
                </a:lnTo>
                <a:lnTo>
                  <a:pt x="744" y="317"/>
                </a:lnTo>
                <a:lnTo>
                  <a:pt x="624" y="343"/>
                </a:lnTo>
                <a:lnTo>
                  <a:pt x="518" y="357"/>
                </a:lnTo>
                <a:lnTo>
                  <a:pt x="438" y="370"/>
                </a:lnTo>
                <a:lnTo>
                  <a:pt x="359" y="383"/>
                </a:lnTo>
                <a:lnTo>
                  <a:pt x="305" y="383"/>
                </a:lnTo>
                <a:lnTo>
                  <a:pt x="266" y="396"/>
                </a:lnTo>
                <a:lnTo>
                  <a:pt x="226" y="396"/>
                </a:lnTo>
                <a:lnTo>
                  <a:pt x="212" y="396"/>
                </a:lnTo>
                <a:lnTo>
                  <a:pt x="173" y="383"/>
                </a:lnTo>
                <a:lnTo>
                  <a:pt x="133" y="370"/>
                </a:lnTo>
                <a:lnTo>
                  <a:pt x="93" y="357"/>
                </a:lnTo>
                <a:lnTo>
                  <a:pt x="53" y="330"/>
                </a:lnTo>
                <a:lnTo>
                  <a:pt x="27" y="304"/>
                </a:lnTo>
                <a:lnTo>
                  <a:pt x="13" y="291"/>
                </a:lnTo>
                <a:lnTo>
                  <a:pt x="0" y="291"/>
                </a:lnTo>
                <a:lnTo>
                  <a:pt x="13" y="277"/>
                </a:lnTo>
                <a:lnTo>
                  <a:pt x="27" y="277"/>
                </a:lnTo>
                <a:lnTo>
                  <a:pt x="53" y="277"/>
                </a:lnTo>
                <a:lnTo>
                  <a:pt x="66" y="277"/>
                </a:lnTo>
                <a:lnTo>
                  <a:pt x="93" y="277"/>
                </a:lnTo>
                <a:lnTo>
                  <a:pt x="119" y="264"/>
                </a:lnTo>
                <a:lnTo>
                  <a:pt x="159" y="264"/>
                </a:lnTo>
                <a:lnTo>
                  <a:pt x="212" y="264"/>
                </a:lnTo>
                <a:lnTo>
                  <a:pt x="266" y="251"/>
                </a:lnTo>
                <a:lnTo>
                  <a:pt x="332" y="251"/>
                </a:lnTo>
                <a:lnTo>
                  <a:pt x="412" y="238"/>
                </a:lnTo>
                <a:lnTo>
                  <a:pt x="571" y="224"/>
                </a:lnTo>
                <a:lnTo>
                  <a:pt x="770" y="211"/>
                </a:lnTo>
                <a:lnTo>
                  <a:pt x="983" y="185"/>
                </a:lnTo>
                <a:lnTo>
                  <a:pt x="1222" y="145"/>
                </a:lnTo>
                <a:lnTo>
                  <a:pt x="1461" y="119"/>
                </a:lnTo>
                <a:lnTo>
                  <a:pt x="1686" y="92"/>
                </a:lnTo>
                <a:lnTo>
                  <a:pt x="1872" y="66"/>
                </a:lnTo>
                <a:lnTo>
                  <a:pt x="2045" y="39"/>
                </a:lnTo>
                <a:lnTo>
                  <a:pt x="2191" y="26"/>
                </a:lnTo>
                <a:lnTo>
                  <a:pt x="2311" y="13"/>
                </a:lnTo>
                <a:lnTo>
                  <a:pt x="2417" y="0"/>
                </a:lnTo>
                <a:lnTo>
                  <a:pt x="2510" y="0"/>
                </a:lnTo>
                <a:lnTo>
                  <a:pt x="2590" y="0"/>
                </a:lnTo>
                <a:lnTo>
                  <a:pt x="2643" y="13"/>
                </a:lnTo>
                <a:lnTo>
                  <a:pt x="2696" y="39"/>
                </a:lnTo>
                <a:lnTo>
                  <a:pt x="2722" y="53"/>
                </a:lnTo>
                <a:lnTo>
                  <a:pt x="2749" y="92"/>
                </a:lnTo>
                <a:lnTo>
                  <a:pt x="2762" y="105"/>
                </a:lnTo>
                <a:lnTo>
                  <a:pt x="2775" y="132"/>
                </a:lnTo>
                <a:lnTo>
                  <a:pt x="2775" y="145"/>
                </a:lnTo>
                <a:lnTo>
                  <a:pt x="2762" y="145"/>
                </a:lnTo>
                <a:lnTo>
                  <a:pt x="2736" y="145"/>
                </a:lnTo>
                <a:lnTo>
                  <a:pt x="2709" y="158"/>
                </a:lnTo>
                <a:lnTo>
                  <a:pt x="2669" y="158"/>
                </a:lnTo>
                <a:lnTo>
                  <a:pt x="2616" y="158"/>
                </a:lnTo>
                <a:lnTo>
                  <a:pt x="2563" y="158"/>
                </a:lnTo>
                <a:lnTo>
                  <a:pt x="2483" y="158"/>
                </a:lnTo>
                <a:lnTo>
                  <a:pt x="2350" y="172"/>
                </a:lnTo>
                <a:lnTo>
                  <a:pt x="2218" y="172"/>
                </a:lnTo>
                <a:lnTo>
                  <a:pt x="2098" y="172"/>
                </a:lnTo>
                <a:lnTo>
                  <a:pt x="2005" y="185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90" name="Freeform 46"/>
          <p:cNvSpPr>
            <a:spLocks noChangeArrowheads="1"/>
          </p:cNvSpPr>
          <p:nvPr/>
        </p:nvSpPr>
        <p:spPr bwMode="auto">
          <a:xfrm>
            <a:off x="6223000" y="1954213"/>
            <a:ext cx="1104900" cy="168275"/>
          </a:xfrm>
          <a:custGeom>
            <a:avLst/>
            <a:gdLst>
              <a:gd name="T0" fmla="*/ 2147483646 w 1739"/>
              <a:gd name="T1" fmla="*/ 2147483646 h 265"/>
              <a:gd name="T2" fmla="*/ 2147483646 w 1739"/>
              <a:gd name="T3" fmla="*/ 2147483646 h 265"/>
              <a:gd name="T4" fmla="*/ 2147483646 w 1739"/>
              <a:gd name="T5" fmla="*/ 2147483646 h 265"/>
              <a:gd name="T6" fmla="*/ 2147483646 w 1739"/>
              <a:gd name="T7" fmla="*/ 2147483646 h 265"/>
              <a:gd name="T8" fmla="*/ 2147483646 w 1739"/>
              <a:gd name="T9" fmla="*/ 2147483646 h 265"/>
              <a:gd name="T10" fmla="*/ 2147483646 w 1739"/>
              <a:gd name="T11" fmla="*/ 2147483646 h 265"/>
              <a:gd name="T12" fmla="*/ 2147483646 w 1739"/>
              <a:gd name="T13" fmla="*/ 2147483646 h 265"/>
              <a:gd name="T14" fmla="*/ 2147483646 w 1739"/>
              <a:gd name="T15" fmla="*/ 2147483646 h 265"/>
              <a:gd name="T16" fmla="*/ 2147483646 w 1739"/>
              <a:gd name="T17" fmla="*/ 2147483646 h 265"/>
              <a:gd name="T18" fmla="*/ 2147483646 w 1739"/>
              <a:gd name="T19" fmla="*/ 0 h 265"/>
              <a:gd name="T20" fmla="*/ 2147483646 w 1739"/>
              <a:gd name="T21" fmla="*/ 0 h 265"/>
              <a:gd name="T22" fmla="*/ 2147483646 w 1739"/>
              <a:gd name="T23" fmla="*/ 0 h 265"/>
              <a:gd name="T24" fmla="*/ 2147483646 w 1739"/>
              <a:gd name="T25" fmla="*/ 0 h 265"/>
              <a:gd name="T26" fmla="*/ 2147483646 w 1739"/>
              <a:gd name="T27" fmla="*/ 0 h 265"/>
              <a:gd name="T28" fmla="*/ 2147483646 w 1739"/>
              <a:gd name="T29" fmla="*/ 2147483646 h 265"/>
              <a:gd name="T30" fmla="*/ 2147483646 w 1739"/>
              <a:gd name="T31" fmla="*/ 2147483646 h 265"/>
              <a:gd name="T32" fmla="*/ 2147483646 w 1739"/>
              <a:gd name="T33" fmla="*/ 2147483646 h 265"/>
              <a:gd name="T34" fmla="*/ 2147483646 w 1739"/>
              <a:gd name="T35" fmla="*/ 2147483646 h 265"/>
              <a:gd name="T36" fmla="*/ 2147483646 w 1739"/>
              <a:gd name="T37" fmla="*/ 2147483646 h 265"/>
              <a:gd name="T38" fmla="*/ 2147483646 w 1739"/>
              <a:gd name="T39" fmla="*/ 2147483646 h 265"/>
              <a:gd name="T40" fmla="*/ 2147483646 w 1739"/>
              <a:gd name="T41" fmla="*/ 2147483646 h 265"/>
              <a:gd name="T42" fmla="*/ 2147483646 w 1739"/>
              <a:gd name="T43" fmla="*/ 2147483646 h 265"/>
              <a:gd name="T44" fmla="*/ 2147483646 w 1739"/>
              <a:gd name="T45" fmla="*/ 2147483646 h 265"/>
              <a:gd name="T46" fmla="*/ 2147483646 w 1739"/>
              <a:gd name="T47" fmla="*/ 2147483646 h 265"/>
              <a:gd name="T48" fmla="*/ 2147483646 w 1739"/>
              <a:gd name="T49" fmla="*/ 2147483646 h 265"/>
              <a:gd name="T50" fmla="*/ 2147483646 w 1739"/>
              <a:gd name="T51" fmla="*/ 2147483646 h 265"/>
              <a:gd name="T52" fmla="*/ 2147483646 w 1739"/>
              <a:gd name="T53" fmla="*/ 2147483646 h 265"/>
              <a:gd name="T54" fmla="*/ 2147483646 w 1739"/>
              <a:gd name="T55" fmla="*/ 2147483646 h 265"/>
              <a:gd name="T56" fmla="*/ 2147483646 w 1739"/>
              <a:gd name="T57" fmla="*/ 2147483646 h 265"/>
              <a:gd name="T58" fmla="*/ 2147483646 w 1739"/>
              <a:gd name="T59" fmla="*/ 2147483646 h 265"/>
              <a:gd name="T60" fmla="*/ 2147483646 w 1739"/>
              <a:gd name="T61" fmla="*/ 2147483646 h 265"/>
              <a:gd name="T62" fmla="*/ 2147483646 w 1739"/>
              <a:gd name="T63" fmla="*/ 2147483646 h 265"/>
              <a:gd name="T64" fmla="*/ 2147483646 w 1739"/>
              <a:gd name="T65" fmla="*/ 2147483646 h 265"/>
              <a:gd name="T66" fmla="*/ 2147483646 w 1739"/>
              <a:gd name="T67" fmla="*/ 2147483646 h 265"/>
              <a:gd name="T68" fmla="*/ 2147483646 w 1739"/>
              <a:gd name="T69" fmla="*/ 2147483646 h 265"/>
              <a:gd name="T70" fmla="*/ 2147483646 w 1739"/>
              <a:gd name="T71" fmla="*/ 2147483646 h 265"/>
              <a:gd name="T72" fmla="*/ 2147483646 w 1739"/>
              <a:gd name="T73" fmla="*/ 2147483646 h 265"/>
              <a:gd name="T74" fmla="*/ 2147483646 w 1739"/>
              <a:gd name="T75" fmla="*/ 2147483646 h 265"/>
              <a:gd name="T76" fmla="*/ 2147483646 w 1739"/>
              <a:gd name="T77" fmla="*/ 2147483646 h 265"/>
              <a:gd name="T78" fmla="*/ 2147483646 w 1739"/>
              <a:gd name="T79" fmla="*/ 2147483646 h 265"/>
              <a:gd name="T80" fmla="*/ 2147483646 w 1739"/>
              <a:gd name="T81" fmla="*/ 2147483646 h 265"/>
              <a:gd name="T82" fmla="*/ 2147483646 w 1739"/>
              <a:gd name="T83" fmla="*/ 2147483646 h 265"/>
              <a:gd name="T84" fmla="*/ 2147483646 w 1739"/>
              <a:gd name="T85" fmla="*/ 2147483646 h 265"/>
              <a:gd name="T86" fmla="*/ 2147483646 w 1739"/>
              <a:gd name="T87" fmla="*/ 2147483646 h 265"/>
              <a:gd name="T88" fmla="*/ 2147483646 w 1739"/>
              <a:gd name="T89" fmla="*/ 2147483646 h 265"/>
              <a:gd name="T90" fmla="*/ 2147483646 w 1739"/>
              <a:gd name="T91" fmla="*/ 2147483646 h 265"/>
              <a:gd name="T92" fmla="*/ 0 w 1739"/>
              <a:gd name="T93" fmla="*/ 2147483646 h 265"/>
              <a:gd name="T94" fmla="*/ 0 w 1739"/>
              <a:gd name="T95" fmla="*/ 2147483646 h 265"/>
              <a:gd name="T96" fmla="*/ 0 w 1739"/>
              <a:gd name="T97" fmla="*/ 2147483646 h 265"/>
              <a:gd name="T98" fmla="*/ 2147483646 w 1739"/>
              <a:gd name="T99" fmla="*/ 2147483646 h 265"/>
              <a:gd name="T100" fmla="*/ 2147483646 w 1739"/>
              <a:gd name="T101" fmla="*/ 2147483646 h 265"/>
              <a:gd name="T102" fmla="*/ 2147483646 w 1739"/>
              <a:gd name="T103" fmla="*/ 2147483646 h 265"/>
              <a:gd name="T104" fmla="*/ 2147483646 w 1739"/>
              <a:gd name="T105" fmla="*/ 2147483646 h 265"/>
              <a:gd name="T106" fmla="*/ 2147483646 w 1739"/>
              <a:gd name="T107" fmla="*/ 2147483646 h 265"/>
              <a:gd name="T108" fmla="*/ 2147483646 w 1739"/>
              <a:gd name="T109" fmla="*/ 2147483646 h 265"/>
              <a:gd name="T110" fmla="*/ 2147483646 w 1739"/>
              <a:gd name="T111" fmla="*/ 2147483646 h 265"/>
              <a:gd name="T112" fmla="*/ 2147483646 w 1739"/>
              <a:gd name="T113" fmla="*/ 2147483646 h 265"/>
              <a:gd name="T114" fmla="*/ 2147483646 w 1739"/>
              <a:gd name="T115" fmla="*/ 2147483646 h 26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39"/>
              <a:gd name="T175" fmla="*/ 0 h 265"/>
              <a:gd name="T176" fmla="*/ 1739 w 1739"/>
              <a:gd name="T177" fmla="*/ 265 h 26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39" h="265">
                <a:moveTo>
                  <a:pt x="571" y="93"/>
                </a:moveTo>
                <a:lnTo>
                  <a:pt x="704" y="80"/>
                </a:lnTo>
                <a:lnTo>
                  <a:pt x="823" y="66"/>
                </a:lnTo>
                <a:lnTo>
                  <a:pt x="929" y="53"/>
                </a:lnTo>
                <a:lnTo>
                  <a:pt x="1022" y="40"/>
                </a:lnTo>
                <a:lnTo>
                  <a:pt x="1102" y="27"/>
                </a:lnTo>
                <a:lnTo>
                  <a:pt x="1182" y="27"/>
                </a:lnTo>
                <a:lnTo>
                  <a:pt x="1248" y="13"/>
                </a:lnTo>
                <a:lnTo>
                  <a:pt x="1301" y="13"/>
                </a:lnTo>
                <a:lnTo>
                  <a:pt x="1381" y="0"/>
                </a:lnTo>
                <a:lnTo>
                  <a:pt x="1447" y="0"/>
                </a:lnTo>
                <a:lnTo>
                  <a:pt x="1514" y="0"/>
                </a:lnTo>
                <a:lnTo>
                  <a:pt x="1567" y="0"/>
                </a:lnTo>
                <a:lnTo>
                  <a:pt x="1646" y="0"/>
                </a:lnTo>
                <a:lnTo>
                  <a:pt x="1673" y="27"/>
                </a:lnTo>
                <a:lnTo>
                  <a:pt x="1700" y="40"/>
                </a:lnTo>
                <a:lnTo>
                  <a:pt x="1726" y="80"/>
                </a:lnTo>
                <a:lnTo>
                  <a:pt x="1739" y="93"/>
                </a:lnTo>
                <a:lnTo>
                  <a:pt x="1726" y="106"/>
                </a:lnTo>
                <a:lnTo>
                  <a:pt x="1700" y="119"/>
                </a:lnTo>
                <a:lnTo>
                  <a:pt x="1673" y="119"/>
                </a:lnTo>
                <a:lnTo>
                  <a:pt x="1646" y="132"/>
                </a:lnTo>
                <a:lnTo>
                  <a:pt x="1607" y="146"/>
                </a:lnTo>
                <a:lnTo>
                  <a:pt x="1553" y="146"/>
                </a:lnTo>
                <a:lnTo>
                  <a:pt x="1487" y="146"/>
                </a:lnTo>
                <a:lnTo>
                  <a:pt x="1407" y="146"/>
                </a:lnTo>
                <a:lnTo>
                  <a:pt x="1368" y="146"/>
                </a:lnTo>
                <a:lnTo>
                  <a:pt x="1314" y="146"/>
                </a:lnTo>
                <a:lnTo>
                  <a:pt x="1248" y="159"/>
                </a:lnTo>
                <a:lnTo>
                  <a:pt x="1168" y="159"/>
                </a:lnTo>
                <a:lnTo>
                  <a:pt x="1075" y="172"/>
                </a:lnTo>
                <a:lnTo>
                  <a:pt x="982" y="172"/>
                </a:lnTo>
                <a:lnTo>
                  <a:pt x="876" y="185"/>
                </a:lnTo>
                <a:lnTo>
                  <a:pt x="757" y="199"/>
                </a:lnTo>
                <a:lnTo>
                  <a:pt x="637" y="212"/>
                </a:lnTo>
                <a:lnTo>
                  <a:pt x="531" y="225"/>
                </a:lnTo>
                <a:lnTo>
                  <a:pt x="438" y="238"/>
                </a:lnTo>
                <a:lnTo>
                  <a:pt x="372" y="251"/>
                </a:lnTo>
                <a:lnTo>
                  <a:pt x="305" y="265"/>
                </a:lnTo>
                <a:lnTo>
                  <a:pt x="252" y="265"/>
                </a:lnTo>
                <a:lnTo>
                  <a:pt x="226" y="265"/>
                </a:lnTo>
                <a:lnTo>
                  <a:pt x="199" y="265"/>
                </a:lnTo>
                <a:lnTo>
                  <a:pt x="146" y="265"/>
                </a:lnTo>
                <a:lnTo>
                  <a:pt x="106" y="251"/>
                </a:lnTo>
                <a:lnTo>
                  <a:pt x="66" y="225"/>
                </a:lnTo>
                <a:lnTo>
                  <a:pt x="26" y="199"/>
                </a:lnTo>
                <a:lnTo>
                  <a:pt x="0" y="185"/>
                </a:lnTo>
                <a:lnTo>
                  <a:pt x="0" y="172"/>
                </a:lnTo>
                <a:lnTo>
                  <a:pt x="13" y="172"/>
                </a:lnTo>
                <a:lnTo>
                  <a:pt x="53" y="159"/>
                </a:lnTo>
                <a:lnTo>
                  <a:pt x="93" y="159"/>
                </a:lnTo>
                <a:lnTo>
                  <a:pt x="159" y="146"/>
                </a:lnTo>
                <a:lnTo>
                  <a:pt x="239" y="146"/>
                </a:lnTo>
                <a:lnTo>
                  <a:pt x="332" y="132"/>
                </a:lnTo>
                <a:lnTo>
                  <a:pt x="438" y="119"/>
                </a:lnTo>
                <a:lnTo>
                  <a:pt x="571" y="9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91" name="Freeform 47"/>
          <p:cNvSpPr>
            <a:spLocks noChangeArrowheads="1"/>
          </p:cNvSpPr>
          <p:nvPr/>
        </p:nvSpPr>
        <p:spPr bwMode="auto">
          <a:xfrm>
            <a:off x="6500813" y="1492250"/>
            <a:ext cx="363537" cy="1209675"/>
          </a:xfrm>
          <a:custGeom>
            <a:avLst/>
            <a:gdLst>
              <a:gd name="T0" fmla="*/ 2147483646 w 571"/>
              <a:gd name="T1" fmla="*/ 2147483646 h 1904"/>
              <a:gd name="T2" fmla="*/ 2147483646 w 571"/>
              <a:gd name="T3" fmla="*/ 2147483646 h 1904"/>
              <a:gd name="T4" fmla="*/ 2147483646 w 571"/>
              <a:gd name="T5" fmla="*/ 2147483646 h 1904"/>
              <a:gd name="T6" fmla="*/ 2147483646 w 571"/>
              <a:gd name="T7" fmla="*/ 2147483646 h 1904"/>
              <a:gd name="T8" fmla="*/ 2147483646 w 571"/>
              <a:gd name="T9" fmla="*/ 2147483646 h 1904"/>
              <a:gd name="T10" fmla="*/ 2147483646 w 571"/>
              <a:gd name="T11" fmla="*/ 2147483646 h 1904"/>
              <a:gd name="T12" fmla="*/ 2147483646 w 571"/>
              <a:gd name="T13" fmla="*/ 2147483646 h 1904"/>
              <a:gd name="T14" fmla="*/ 2147483646 w 571"/>
              <a:gd name="T15" fmla="*/ 2147483646 h 1904"/>
              <a:gd name="T16" fmla="*/ 2147483646 w 571"/>
              <a:gd name="T17" fmla="*/ 2147483646 h 1904"/>
              <a:gd name="T18" fmla="*/ 0 w 571"/>
              <a:gd name="T19" fmla="*/ 2147483646 h 1904"/>
              <a:gd name="T20" fmla="*/ 2147483646 w 571"/>
              <a:gd name="T21" fmla="*/ 2147483646 h 1904"/>
              <a:gd name="T22" fmla="*/ 2147483646 w 571"/>
              <a:gd name="T23" fmla="*/ 2147483646 h 1904"/>
              <a:gd name="T24" fmla="*/ 2147483646 w 571"/>
              <a:gd name="T25" fmla="*/ 2147483646 h 1904"/>
              <a:gd name="T26" fmla="*/ 2147483646 w 571"/>
              <a:gd name="T27" fmla="*/ 2147483646 h 1904"/>
              <a:gd name="T28" fmla="*/ 2147483646 w 571"/>
              <a:gd name="T29" fmla="*/ 2147483646 h 1904"/>
              <a:gd name="T30" fmla="*/ 2147483646 w 571"/>
              <a:gd name="T31" fmla="*/ 2147483646 h 1904"/>
              <a:gd name="T32" fmla="*/ 2147483646 w 571"/>
              <a:gd name="T33" fmla="*/ 2147483646 h 1904"/>
              <a:gd name="T34" fmla="*/ 2147483646 w 571"/>
              <a:gd name="T35" fmla="*/ 2147483646 h 1904"/>
              <a:gd name="T36" fmla="*/ 2147483646 w 571"/>
              <a:gd name="T37" fmla="*/ 2147483646 h 1904"/>
              <a:gd name="T38" fmla="*/ 2147483646 w 571"/>
              <a:gd name="T39" fmla="*/ 2147483646 h 1904"/>
              <a:gd name="T40" fmla="*/ 2147483646 w 571"/>
              <a:gd name="T41" fmla="*/ 2147483646 h 1904"/>
              <a:gd name="T42" fmla="*/ 2147483646 w 571"/>
              <a:gd name="T43" fmla="*/ 0 h 1904"/>
              <a:gd name="T44" fmla="*/ 2147483646 w 571"/>
              <a:gd name="T45" fmla="*/ 2147483646 h 1904"/>
              <a:gd name="T46" fmla="*/ 2147483646 w 571"/>
              <a:gd name="T47" fmla="*/ 2147483646 h 1904"/>
              <a:gd name="T48" fmla="*/ 2147483646 w 571"/>
              <a:gd name="T49" fmla="*/ 2147483646 h 1904"/>
              <a:gd name="T50" fmla="*/ 2147483646 w 571"/>
              <a:gd name="T51" fmla="*/ 2147483646 h 1904"/>
              <a:gd name="T52" fmla="*/ 2147483646 w 571"/>
              <a:gd name="T53" fmla="*/ 2147483646 h 1904"/>
              <a:gd name="T54" fmla="*/ 2147483646 w 571"/>
              <a:gd name="T55" fmla="*/ 2147483646 h 1904"/>
              <a:gd name="T56" fmla="*/ 2147483646 w 571"/>
              <a:gd name="T57" fmla="*/ 2147483646 h 1904"/>
              <a:gd name="T58" fmla="*/ 2147483646 w 571"/>
              <a:gd name="T59" fmla="*/ 2147483646 h 1904"/>
              <a:gd name="T60" fmla="*/ 2147483646 w 571"/>
              <a:gd name="T61" fmla="*/ 2147483646 h 1904"/>
              <a:gd name="T62" fmla="*/ 2147483646 w 571"/>
              <a:gd name="T63" fmla="*/ 2147483646 h 19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71"/>
              <a:gd name="T97" fmla="*/ 0 h 1904"/>
              <a:gd name="T98" fmla="*/ 571 w 571"/>
              <a:gd name="T99" fmla="*/ 1904 h 19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71" h="1904">
                <a:moveTo>
                  <a:pt x="558" y="1573"/>
                </a:moveTo>
                <a:lnTo>
                  <a:pt x="544" y="1653"/>
                </a:lnTo>
                <a:lnTo>
                  <a:pt x="531" y="1719"/>
                </a:lnTo>
                <a:lnTo>
                  <a:pt x="505" y="1772"/>
                </a:lnTo>
                <a:lnTo>
                  <a:pt x="465" y="1824"/>
                </a:lnTo>
                <a:lnTo>
                  <a:pt x="425" y="1864"/>
                </a:lnTo>
                <a:lnTo>
                  <a:pt x="398" y="1891"/>
                </a:lnTo>
                <a:lnTo>
                  <a:pt x="372" y="1904"/>
                </a:lnTo>
                <a:lnTo>
                  <a:pt x="359" y="1904"/>
                </a:lnTo>
                <a:lnTo>
                  <a:pt x="345" y="1891"/>
                </a:lnTo>
                <a:lnTo>
                  <a:pt x="345" y="1877"/>
                </a:lnTo>
                <a:lnTo>
                  <a:pt x="332" y="1851"/>
                </a:lnTo>
                <a:lnTo>
                  <a:pt x="332" y="1811"/>
                </a:lnTo>
                <a:lnTo>
                  <a:pt x="319" y="1772"/>
                </a:lnTo>
                <a:lnTo>
                  <a:pt x="279" y="1732"/>
                </a:lnTo>
                <a:lnTo>
                  <a:pt x="226" y="1679"/>
                </a:lnTo>
                <a:lnTo>
                  <a:pt x="159" y="1639"/>
                </a:lnTo>
                <a:lnTo>
                  <a:pt x="80" y="1600"/>
                </a:lnTo>
                <a:lnTo>
                  <a:pt x="27" y="1560"/>
                </a:lnTo>
                <a:lnTo>
                  <a:pt x="0" y="1534"/>
                </a:lnTo>
                <a:lnTo>
                  <a:pt x="0" y="1520"/>
                </a:lnTo>
                <a:lnTo>
                  <a:pt x="13" y="1507"/>
                </a:lnTo>
                <a:lnTo>
                  <a:pt x="53" y="1507"/>
                </a:lnTo>
                <a:lnTo>
                  <a:pt x="93" y="1520"/>
                </a:lnTo>
                <a:lnTo>
                  <a:pt x="159" y="1534"/>
                </a:lnTo>
                <a:lnTo>
                  <a:pt x="239" y="1560"/>
                </a:lnTo>
                <a:lnTo>
                  <a:pt x="292" y="1560"/>
                </a:lnTo>
                <a:lnTo>
                  <a:pt x="332" y="1573"/>
                </a:lnTo>
                <a:lnTo>
                  <a:pt x="359" y="1560"/>
                </a:lnTo>
                <a:lnTo>
                  <a:pt x="385" y="1547"/>
                </a:lnTo>
                <a:lnTo>
                  <a:pt x="385" y="1520"/>
                </a:lnTo>
                <a:lnTo>
                  <a:pt x="398" y="1494"/>
                </a:lnTo>
                <a:lnTo>
                  <a:pt x="398" y="1481"/>
                </a:lnTo>
                <a:lnTo>
                  <a:pt x="412" y="1441"/>
                </a:lnTo>
                <a:lnTo>
                  <a:pt x="412" y="1388"/>
                </a:lnTo>
                <a:lnTo>
                  <a:pt x="412" y="1335"/>
                </a:lnTo>
                <a:lnTo>
                  <a:pt x="412" y="1256"/>
                </a:lnTo>
                <a:lnTo>
                  <a:pt x="412" y="1164"/>
                </a:lnTo>
                <a:lnTo>
                  <a:pt x="412" y="1058"/>
                </a:lnTo>
                <a:lnTo>
                  <a:pt x="412" y="926"/>
                </a:lnTo>
                <a:lnTo>
                  <a:pt x="412" y="674"/>
                </a:lnTo>
                <a:lnTo>
                  <a:pt x="398" y="436"/>
                </a:lnTo>
                <a:lnTo>
                  <a:pt x="372" y="212"/>
                </a:lnTo>
                <a:lnTo>
                  <a:pt x="359" y="0"/>
                </a:lnTo>
                <a:lnTo>
                  <a:pt x="438" y="40"/>
                </a:lnTo>
                <a:lnTo>
                  <a:pt x="491" y="66"/>
                </a:lnTo>
                <a:lnTo>
                  <a:pt x="531" y="93"/>
                </a:lnTo>
                <a:lnTo>
                  <a:pt x="544" y="106"/>
                </a:lnTo>
                <a:lnTo>
                  <a:pt x="544" y="119"/>
                </a:lnTo>
                <a:lnTo>
                  <a:pt x="544" y="146"/>
                </a:lnTo>
                <a:lnTo>
                  <a:pt x="544" y="199"/>
                </a:lnTo>
                <a:lnTo>
                  <a:pt x="544" y="278"/>
                </a:lnTo>
                <a:lnTo>
                  <a:pt x="558" y="370"/>
                </a:lnTo>
                <a:lnTo>
                  <a:pt x="558" y="489"/>
                </a:lnTo>
                <a:lnTo>
                  <a:pt x="558" y="622"/>
                </a:lnTo>
                <a:lnTo>
                  <a:pt x="558" y="767"/>
                </a:lnTo>
                <a:lnTo>
                  <a:pt x="571" y="926"/>
                </a:lnTo>
                <a:lnTo>
                  <a:pt x="571" y="1058"/>
                </a:lnTo>
                <a:lnTo>
                  <a:pt x="571" y="1190"/>
                </a:lnTo>
                <a:lnTo>
                  <a:pt x="571" y="1296"/>
                </a:lnTo>
                <a:lnTo>
                  <a:pt x="571" y="1388"/>
                </a:lnTo>
                <a:lnTo>
                  <a:pt x="558" y="1468"/>
                </a:lnTo>
                <a:lnTo>
                  <a:pt x="558" y="1534"/>
                </a:lnTo>
                <a:lnTo>
                  <a:pt x="558" y="1573"/>
                </a:lnTo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矩形 4"/>
          <p:cNvSpPr>
            <a:spLocks noChangeArrowheads="1"/>
          </p:cNvSpPr>
          <p:nvPr/>
        </p:nvSpPr>
        <p:spPr bwMode="auto">
          <a:xfrm>
            <a:off x="3035300" y="1227138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争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2879725" y="555625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zhēnɡ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14313" y="2859088"/>
            <a:ext cx="4591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</a:t>
            </a:r>
            <a:r>
              <a:rPr lang="zh-CN" altLang="en-US" sz="32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争抢   争着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14313" y="3643313"/>
            <a:ext cx="7500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同学们都争着打扫教室卫生。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588963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83" name="Freeform 39"/>
          <p:cNvSpPr>
            <a:spLocks noChangeArrowheads="1"/>
          </p:cNvSpPr>
          <p:nvPr/>
        </p:nvSpPr>
        <p:spPr bwMode="auto">
          <a:xfrm>
            <a:off x="5876925" y="949325"/>
            <a:ext cx="647700" cy="995363"/>
          </a:xfrm>
          <a:custGeom>
            <a:avLst/>
            <a:gdLst>
              <a:gd name="T0" fmla="*/ 2147483646 w 1018"/>
              <a:gd name="T1" fmla="*/ 2147483646 h 1567"/>
              <a:gd name="T2" fmla="*/ 2147483646 w 1018"/>
              <a:gd name="T3" fmla="*/ 2147483646 h 1567"/>
              <a:gd name="T4" fmla="*/ 2147483646 w 1018"/>
              <a:gd name="T5" fmla="*/ 2147483646 h 1567"/>
              <a:gd name="T6" fmla="*/ 2147483646 w 1018"/>
              <a:gd name="T7" fmla="*/ 2147483646 h 1567"/>
              <a:gd name="T8" fmla="*/ 2147483646 w 1018"/>
              <a:gd name="T9" fmla="*/ 2147483646 h 1567"/>
              <a:gd name="T10" fmla="*/ 0 w 1018"/>
              <a:gd name="T11" fmla="*/ 2147483646 h 1567"/>
              <a:gd name="T12" fmla="*/ 2147483646 w 1018"/>
              <a:gd name="T13" fmla="*/ 2147483646 h 1567"/>
              <a:gd name="T14" fmla="*/ 2147483646 w 1018"/>
              <a:gd name="T15" fmla="*/ 2147483646 h 1567"/>
              <a:gd name="T16" fmla="*/ 2147483646 w 1018"/>
              <a:gd name="T17" fmla="*/ 2147483646 h 1567"/>
              <a:gd name="T18" fmla="*/ 2147483646 w 1018"/>
              <a:gd name="T19" fmla="*/ 2147483646 h 1567"/>
              <a:gd name="T20" fmla="*/ 2147483646 w 1018"/>
              <a:gd name="T21" fmla="*/ 2147483646 h 1567"/>
              <a:gd name="T22" fmla="*/ 2147483646 w 1018"/>
              <a:gd name="T23" fmla="*/ 2147483646 h 1567"/>
              <a:gd name="T24" fmla="*/ 2147483646 w 1018"/>
              <a:gd name="T25" fmla="*/ 2147483646 h 1567"/>
              <a:gd name="T26" fmla="*/ 2147483646 w 1018"/>
              <a:gd name="T27" fmla="*/ 2147483646 h 1567"/>
              <a:gd name="T28" fmla="*/ 2147483646 w 1018"/>
              <a:gd name="T29" fmla="*/ 2147483646 h 1567"/>
              <a:gd name="T30" fmla="*/ 2147483646 w 1018"/>
              <a:gd name="T31" fmla="*/ 2147483646 h 1567"/>
              <a:gd name="T32" fmla="*/ 2147483646 w 1018"/>
              <a:gd name="T33" fmla="*/ 2147483646 h 1567"/>
              <a:gd name="T34" fmla="*/ 2147483646 w 1018"/>
              <a:gd name="T35" fmla="*/ 2147483646 h 1567"/>
              <a:gd name="T36" fmla="*/ 2147483646 w 1018"/>
              <a:gd name="T37" fmla="*/ 2147483646 h 1567"/>
              <a:gd name="T38" fmla="*/ 2147483646 w 1018"/>
              <a:gd name="T39" fmla="*/ 2147483646 h 1567"/>
              <a:gd name="T40" fmla="*/ 2147483646 w 1018"/>
              <a:gd name="T41" fmla="*/ 2147483646 h 1567"/>
              <a:gd name="T42" fmla="*/ 2147483646 w 1018"/>
              <a:gd name="T43" fmla="*/ 2147483646 h 1567"/>
              <a:gd name="T44" fmla="*/ 2147483646 w 1018"/>
              <a:gd name="T45" fmla="*/ 2147483646 h 1567"/>
              <a:gd name="T46" fmla="*/ 2147483646 w 1018"/>
              <a:gd name="T47" fmla="*/ 2147483646 h 1567"/>
              <a:gd name="T48" fmla="*/ 2147483646 w 1018"/>
              <a:gd name="T49" fmla="*/ 2147483646 h 1567"/>
              <a:gd name="T50" fmla="*/ 2147483646 w 1018"/>
              <a:gd name="T51" fmla="*/ 2147483646 h 1567"/>
              <a:gd name="T52" fmla="*/ 2147483646 w 1018"/>
              <a:gd name="T53" fmla="*/ 2147483646 h 1567"/>
              <a:gd name="T54" fmla="*/ 2147483646 w 1018"/>
              <a:gd name="T55" fmla="*/ 2147483646 h 1567"/>
              <a:gd name="T56" fmla="*/ 2147483646 w 1018"/>
              <a:gd name="T57" fmla="*/ 0 h 1567"/>
              <a:gd name="T58" fmla="*/ 2147483646 w 1018"/>
              <a:gd name="T59" fmla="*/ 0 h 1567"/>
              <a:gd name="T60" fmla="*/ 2147483646 w 1018"/>
              <a:gd name="T61" fmla="*/ 2147483646 h 1567"/>
              <a:gd name="T62" fmla="*/ 2147483646 w 1018"/>
              <a:gd name="T63" fmla="*/ 2147483646 h 1567"/>
              <a:gd name="T64" fmla="*/ 2147483646 w 1018"/>
              <a:gd name="T65" fmla="*/ 2147483646 h 1567"/>
              <a:gd name="T66" fmla="*/ 2147483646 w 1018"/>
              <a:gd name="T67" fmla="*/ 2147483646 h 1567"/>
              <a:gd name="T68" fmla="*/ 2147483646 w 1018"/>
              <a:gd name="T69" fmla="*/ 2147483646 h 1567"/>
              <a:gd name="T70" fmla="*/ 2147483646 w 1018"/>
              <a:gd name="T71" fmla="*/ 2147483646 h 1567"/>
              <a:gd name="T72" fmla="*/ 2147483646 w 1018"/>
              <a:gd name="T73" fmla="*/ 2147483646 h 1567"/>
              <a:gd name="T74" fmla="*/ 2147483646 w 1018"/>
              <a:gd name="T75" fmla="*/ 2147483646 h 1567"/>
              <a:gd name="T76" fmla="*/ 2147483646 w 1018"/>
              <a:gd name="T77" fmla="*/ 2147483646 h 1567"/>
              <a:gd name="T78" fmla="*/ 2147483646 w 1018"/>
              <a:gd name="T79" fmla="*/ 2147483646 h 1567"/>
              <a:gd name="T80" fmla="*/ 2147483646 w 1018"/>
              <a:gd name="T81" fmla="*/ 2147483646 h 1567"/>
              <a:gd name="T82" fmla="*/ 2147483646 w 1018"/>
              <a:gd name="T83" fmla="*/ 2147483646 h 1567"/>
              <a:gd name="T84" fmla="*/ 2147483646 w 1018"/>
              <a:gd name="T85" fmla="*/ 2147483646 h 1567"/>
              <a:gd name="T86" fmla="*/ 2147483646 w 1018"/>
              <a:gd name="T87" fmla="*/ 2147483646 h 1567"/>
              <a:gd name="T88" fmla="*/ 2147483646 w 1018"/>
              <a:gd name="T89" fmla="*/ 2147483646 h 1567"/>
              <a:gd name="T90" fmla="*/ 2147483646 w 1018"/>
              <a:gd name="T91" fmla="*/ 2147483646 h 1567"/>
              <a:gd name="T92" fmla="*/ 2147483646 w 1018"/>
              <a:gd name="T93" fmla="*/ 2147483646 h 1567"/>
              <a:gd name="T94" fmla="*/ 2147483646 w 1018"/>
              <a:gd name="T95" fmla="*/ 2147483646 h 1567"/>
              <a:gd name="T96" fmla="*/ 2147483646 w 1018"/>
              <a:gd name="T97" fmla="*/ 2147483646 h 1567"/>
              <a:gd name="T98" fmla="*/ 2147483646 w 1018"/>
              <a:gd name="T99" fmla="*/ 2147483646 h 1567"/>
              <a:gd name="T100" fmla="*/ 2147483646 w 1018"/>
              <a:gd name="T101" fmla="*/ 2147483646 h 1567"/>
              <a:gd name="T102" fmla="*/ 2147483646 w 1018"/>
              <a:gd name="T103" fmla="*/ 2147483646 h 156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18"/>
              <a:gd name="T157" fmla="*/ 0 h 1567"/>
              <a:gd name="T158" fmla="*/ 1018 w 1018"/>
              <a:gd name="T159" fmla="*/ 1567 h 156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18" h="1567">
                <a:moveTo>
                  <a:pt x="208" y="1418"/>
                </a:moveTo>
                <a:lnTo>
                  <a:pt x="184" y="1437"/>
                </a:lnTo>
                <a:lnTo>
                  <a:pt x="162" y="1456"/>
                </a:lnTo>
                <a:lnTo>
                  <a:pt x="143" y="1475"/>
                </a:lnTo>
                <a:lnTo>
                  <a:pt x="124" y="1489"/>
                </a:lnTo>
                <a:lnTo>
                  <a:pt x="105" y="1506"/>
                </a:lnTo>
                <a:lnTo>
                  <a:pt x="91" y="1518"/>
                </a:lnTo>
                <a:lnTo>
                  <a:pt x="74" y="1529"/>
                </a:lnTo>
                <a:lnTo>
                  <a:pt x="62" y="1539"/>
                </a:lnTo>
                <a:lnTo>
                  <a:pt x="50" y="1548"/>
                </a:lnTo>
                <a:lnTo>
                  <a:pt x="38" y="1556"/>
                </a:lnTo>
                <a:lnTo>
                  <a:pt x="29" y="1560"/>
                </a:lnTo>
                <a:lnTo>
                  <a:pt x="22" y="1565"/>
                </a:lnTo>
                <a:lnTo>
                  <a:pt x="15" y="1567"/>
                </a:lnTo>
                <a:lnTo>
                  <a:pt x="7" y="1567"/>
                </a:lnTo>
                <a:lnTo>
                  <a:pt x="5" y="1567"/>
                </a:lnTo>
                <a:lnTo>
                  <a:pt x="0" y="1567"/>
                </a:lnTo>
                <a:lnTo>
                  <a:pt x="0" y="1563"/>
                </a:lnTo>
                <a:lnTo>
                  <a:pt x="0" y="1558"/>
                </a:lnTo>
                <a:lnTo>
                  <a:pt x="0" y="1553"/>
                </a:lnTo>
                <a:lnTo>
                  <a:pt x="3" y="1546"/>
                </a:lnTo>
                <a:lnTo>
                  <a:pt x="7" y="1537"/>
                </a:lnTo>
                <a:lnTo>
                  <a:pt x="12" y="1527"/>
                </a:lnTo>
                <a:lnTo>
                  <a:pt x="19" y="1515"/>
                </a:lnTo>
                <a:lnTo>
                  <a:pt x="26" y="1503"/>
                </a:lnTo>
                <a:lnTo>
                  <a:pt x="36" y="1489"/>
                </a:lnTo>
                <a:lnTo>
                  <a:pt x="48" y="1475"/>
                </a:lnTo>
                <a:lnTo>
                  <a:pt x="60" y="1458"/>
                </a:lnTo>
                <a:lnTo>
                  <a:pt x="72" y="1439"/>
                </a:lnTo>
                <a:lnTo>
                  <a:pt x="86" y="1420"/>
                </a:lnTo>
                <a:lnTo>
                  <a:pt x="103" y="1399"/>
                </a:lnTo>
                <a:lnTo>
                  <a:pt x="119" y="1377"/>
                </a:lnTo>
                <a:lnTo>
                  <a:pt x="139" y="1356"/>
                </a:lnTo>
                <a:lnTo>
                  <a:pt x="177" y="1308"/>
                </a:lnTo>
                <a:lnTo>
                  <a:pt x="196" y="1282"/>
                </a:lnTo>
                <a:lnTo>
                  <a:pt x="215" y="1258"/>
                </a:lnTo>
                <a:lnTo>
                  <a:pt x="234" y="1232"/>
                </a:lnTo>
                <a:lnTo>
                  <a:pt x="253" y="1204"/>
                </a:lnTo>
                <a:lnTo>
                  <a:pt x="272" y="1177"/>
                </a:lnTo>
                <a:lnTo>
                  <a:pt x="293" y="1149"/>
                </a:lnTo>
                <a:lnTo>
                  <a:pt x="313" y="1120"/>
                </a:lnTo>
                <a:lnTo>
                  <a:pt x="332" y="1092"/>
                </a:lnTo>
                <a:lnTo>
                  <a:pt x="351" y="1061"/>
                </a:lnTo>
                <a:lnTo>
                  <a:pt x="370" y="1030"/>
                </a:lnTo>
                <a:lnTo>
                  <a:pt x="389" y="997"/>
                </a:lnTo>
                <a:lnTo>
                  <a:pt x="408" y="963"/>
                </a:lnTo>
                <a:lnTo>
                  <a:pt x="427" y="930"/>
                </a:lnTo>
                <a:lnTo>
                  <a:pt x="446" y="897"/>
                </a:lnTo>
                <a:lnTo>
                  <a:pt x="484" y="830"/>
                </a:lnTo>
                <a:lnTo>
                  <a:pt x="520" y="766"/>
                </a:lnTo>
                <a:lnTo>
                  <a:pt x="558" y="702"/>
                </a:lnTo>
                <a:lnTo>
                  <a:pt x="592" y="635"/>
                </a:lnTo>
                <a:lnTo>
                  <a:pt x="625" y="571"/>
                </a:lnTo>
                <a:lnTo>
                  <a:pt x="658" y="504"/>
                </a:lnTo>
                <a:lnTo>
                  <a:pt x="689" y="440"/>
                </a:lnTo>
                <a:lnTo>
                  <a:pt x="720" y="376"/>
                </a:lnTo>
                <a:lnTo>
                  <a:pt x="732" y="345"/>
                </a:lnTo>
                <a:lnTo>
                  <a:pt x="744" y="317"/>
                </a:lnTo>
                <a:lnTo>
                  <a:pt x="754" y="290"/>
                </a:lnTo>
                <a:lnTo>
                  <a:pt x="763" y="267"/>
                </a:lnTo>
                <a:lnTo>
                  <a:pt x="770" y="243"/>
                </a:lnTo>
                <a:lnTo>
                  <a:pt x="777" y="219"/>
                </a:lnTo>
                <a:lnTo>
                  <a:pt x="785" y="200"/>
                </a:lnTo>
                <a:lnTo>
                  <a:pt x="789" y="179"/>
                </a:lnTo>
                <a:lnTo>
                  <a:pt x="794" y="162"/>
                </a:lnTo>
                <a:lnTo>
                  <a:pt x="797" y="145"/>
                </a:lnTo>
                <a:lnTo>
                  <a:pt x="801" y="131"/>
                </a:lnTo>
                <a:lnTo>
                  <a:pt x="801" y="117"/>
                </a:lnTo>
                <a:lnTo>
                  <a:pt x="804" y="105"/>
                </a:lnTo>
                <a:lnTo>
                  <a:pt x="804" y="95"/>
                </a:lnTo>
                <a:lnTo>
                  <a:pt x="801" y="86"/>
                </a:lnTo>
                <a:lnTo>
                  <a:pt x="801" y="76"/>
                </a:lnTo>
                <a:lnTo>
                  <a:pt x="794" y="64"/>
                </a:lnTo>
                <a:lnTo>
                  <a:pt x="787" y="53"/>
                </a:lnTo>
                <a:lnTo>
                  <a:pt x="787" y="45"/>
                </a:lnTo>
                <a:lnTo>
                  <a:pt x="785" y="41"/>
                </a:lnTo>
                <a:lnTo>
                  <a:pt x="785" y="36"/>
                </a:lnTo>
                <a:lnTo>
                  <a:pt x="785" y="31"/>
                </a:lnTo>
                <a:lnTo>
                  <a:pt x="785" y="26"/>
                </a:lnTo>
                <a:lnTo>
                  <a:pt x="787" y="22"/>
                </a:lnTo>
                <a:lnTo>
                  <a:pt x="789" y="19"/>
                </a:lnTo>
                <a:lnTo>
                  <a:pt x="792" y="15"/>
                </a:lnTo>
                <a:lnTo>
                  <a:pt x="797" y="12"/>
                </a:lnTo>
                <a:lnTo>
                  <a:pt x="801" y="7"/>
                </a:lnTo>
                <a:lnTo>
                  <a:pt x="806" y="5"/>
                </a:lnTo>
                <a:lnTo>
                  <a:pt x="811" y="3"/>
                </a:lnTo>
                <a:lnTo>
                  <a:pt x="816" y="0"/>
                </a:lnTo>
                <a:lnTo>
                  <a:pt x="820" y="0"/>
                </a:lnTo>
                <a:lnTo>
                  <a:pt x="828" y="0"/>
                </a:lnTo>
                <a:lnTo>
                  <a:pt x="832" y="0"/>
                </a:lnTo>
                <a:lnTo>
                  <a:pt x="839" y="3"/>
                </a:lnTo>
                <a:lnTo>
                  <a:pt x="847" y="3"/>
                </a:lnTo>
                <a:lnTo>
                  <a:pt x="854" y="7"/>
                </a:lnTo>
                <a:lnTo>
                  <a:pt x="861" y="10"/>
                </a:lnTo>
                <a:lnTo>
                  <a:pt x="870" y="15"/>
                </a:lnTo>
                <a:lnTo>
                  <a:pt x="878" y="19"/>
                </a:lnTo>
                <a:lnTo>
                  <a:pt x="887" y="26"/>
                </a:lnTo>
                <a:lnTo>
                  <a:pt x="897" y="31"/>
                </a:lnTo>
                <a:lnTo>
                  <a:pt x="906" y="38"/>
                </a:lnTo>
                <a:lnTo>
                  <a:pt x="916" y="48"/>
                </a:lnTo>
                <a:lnTo>
                  <a:pt x="928" y="55"/>
                </a:lnTo>
                <a:lnTo>
                  <a:pt x="937" y="64"/>
                </a:lnTo>
                <a:lnTo>
                  <a:pt x="947" y="76"/>
                </a:lnTo>
                <a:lnTo>
                  <a:pt x="956" y="88"/>
                </a:lnTo>
                <a:lnTo>
                  <a:pt x="966" y="98"/>
                </a:lnTo>
                <a:lnTo>
                  <a:pt x="973" y="107"/>
                </a:lnTo>
                <a:lnTo>
                  <a:pt x="980" y="117"/>
                </a:lnTo>
                <a:lnTo>
                  <a:pt x="987" y="126"/>
                </a:lnTo>
                <a:lnTo>
                  <a:pt x="992" y="133"/>
                </a:lnTo>
                <a:lnTo>
                  <a:pt x="999" y="143"/>
                </a:lnTo>
                <a:lnTo>
                  <a:pt x="1004" y="150"/>
                </a:lnTo>
                <a:lnTo>
                  <a:pt x="1006" y="157"/>
                </a:lnTo>
                <a:lnTo>
                  <a:pt x="1011" y="167"/>
                </a:lnTo>
                <a:lnTo>
                  <a:pt x="1013" y="174"/>
                </a:lnTo>
                <a:lnTo>
                  <a:pt x="1013" y="181"/>
                </a:lnTo>
                <a:lnTo>
                  <a:pt x="1016" y="188"/>
                </a:lnTo>
                <a:lnTo>
                  <a:pt x="1018" y="202"/>
                </a:lnTo>
                <a:lnTo>
                  <a:pt x="1016" y="210"/>
                </a:lnTo>
                <a:lnTo>
                  <a:pt x="1016" y="217"/>
                </a:lnTo>
                <a:lnTo>
                  <a:pt x="1011" y="229"/>
                </a:lnTo>
                <a:lnTo>
                  <a:pt x="1009" y="238"/>
                </a:lnTo>
                <a:lnTo>
                  <a:pt x="1004" y="252"/>
                </a:lnTo>
                <a:lnTo>
                  <a:pt x="997" y="267"/>
                </a:lnTo>
                <a:lnTo>
                  <a:pt x="990" y="281"/>
                </a:lnTo>
                <a:lnTo>
                  <a:pt x="982" y="298"/>
                </a:lnTo>
                <a:lnTo>
                  <a:pt x="973" y="317"/>
                </a:lnTo>
                <a:lnTo>
                  <a:pt x="963" y="336"/>
                </a:lnTo>
                <a:lnTo>
                  <a:pt x="952" y="357"/>
                </a:lnTo>
                <a:lnTo>
                  <a:pt x="940" y="378"/>
                </a:lnTo>
                <a:lnTo>
                  <a:pt x="925" y="405"/>
                </a:lnTo>
                <a:lnTo>
                  <a:pt x="911" y="431"/>
                </a:lnTo>
                <a:lnTo>
                  <a:pt x="897" y="457"/>
                </a:lnTo>
                <a:lnTo>
                  <a:pt x="880" y="488"/>
                </a:lnTo>
                <a:lnTo>
                  <a:pt x="847" y="547"/>
                </a:lnTo>
                <a:lnTo>
                  <a:pt x="811" y="609"/>
                </a:lnTo>
                <a:lnTo>
                  <a:pt x="773" y="673"/>
                </a:lnTo>
                <a:lnTo>
                  <a:pt x="735" y="735"/>
                </a:lnTo>
                <a:lnTo>
                  <a:pt x="696" y="797"/>
                </a:lnTo>
                <a:lnTo>
                  <a:pt x="656" y="859"/>
                </a:lnTo>
                <a:lnTo>
                  <a:pt x="613" y="923"/>
                </a:lnTo>
                <a:lnTo>
                  <a:pt x="572" y="982"/>
                </a:lnTo>
                <a:lnTo>
                  <a:pt x="551" y="1016"/>
                </a:lnTo>
                <a:lnTo>
                  <a:pt x="530" y="1047"/>
                </a:lnTo>
                <a:lnTo>
                  <a:pt x="508" y="1078"/>
                </a:lnTo>
                <a:lnTo>
                  <a:pt x="484" y="1109"/>
                </a:lnTo>
                <a:lnTo>
                  <a:pt x="463" y="1139"/>
                </a:lnTo>
                <a:lnTo>
                  <a:pt x="439" y="1168"/>
                </a:lnTo>
                <a:lnTo>
                  <a:pt x="417" y="1196"/>
                </a:lnTo>
                <a:lnTo>
                  <a:pt x="394" y="1223"/>
                </a:lnTo>
                <a:lnTo>
                  <a:pt x="370" y="1251"/>
                </a:lnTo>
                <a:lnTo>
                  <a:pt x="348" y="1277"/>
                </a:lnTo>
                <a:lnTo>
                  <a:pt x="324" y="1301"/>
                </a:lnTo>
                <a:lnTo>
                  <a:pt x="301" y="1327"/>
                </a:lnTo>
                <a:lnTo>
                  <a:pt x="277" y="1351"/>
                </a:lnTo>
                <a:lnTo>
                  <a:pt x="253" y="1372"/>
                </a:lnTo>
                <a:lnTo>
                  <a:pt x="229" y="1396"/>
                </a:lnTo>
                <a:lnTo>
                  <a:pt x="208" y="141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4" name="Freeform 40"/>
          <p:cNvSpPr>
            <a:spLocks noChangeArrowheads="1"/>
          </p:cNvSpPr>
          <p:nvPr/>
        </p:nvSpPr>
        <p:spPr bwMode="auto">
          <a:xfrm>
            <a:off x="6218238" y="1430338"/>
            <a:ext cx="147637" cy="1174750"/>
          </a:xfrm>
          <a:custGeom>
            <a:avLst/>
            <a:gdLst>
              <a:gd name="T0" fmla="*/ 2147483646 w 233"/>
              <a:gd name="T1" fmla="*/ 2147483646 h 1850"/>
              <a:gd name="T2" fmla="*/ 2147483646 w 233"/>
              <a:gd name="T3" fmla="*/ 2147483646 h 1850"/>
              <a:gd name="T4" fmla="*/ 2147483646 w 233"/>
              <a:gd name="T5" fmla="*/ 2147483646 h 1850"/>
              <a:gd name="T6" fmla="*/ 2147483646 w 233"/>
              <a:gd name="T7" fmla="*/ 2147483646 h 1850"/>
              <a:gd name="T8" fmla="*/ 2147483646 w 233"/>
              <a:gd name="T9" fmla="*/ 2147483646 h 1850"/>
              <a:gd name="T10" fmla="*/ 2147483646 w 233"/>
              <a:gd name="T11" fmla="*/ 2147483646 h 1850"/>
              <a:gd name="T12" fmla="*/ 2147483646 w 233"/>
              <a:gd name="T13" fmla="*/ 2147483646 h 1850"/>
              <a:gd name="T14" fmla="*/ 2147483646 w 233"/>
              <a:gd name="T15" fmla="*/ 2147483646 h 1850"/>
              <a:gd name="T16" fmla="*/ 2147483646 w 233"/>
              <a:gd name="T17" fmla="*/ 2147483646 h 1850"/>
              <a:gd name="T18" fmla="*/ 2147483646 w 233"/>
              <a:gd name="T19" fmla="*/ 2147483646 h 1850"/>
              <a:gd name="T20" fmla="*/ 2147483646 w 233"/>
              <a:gd name="T21" fmla="*/ 2147483646 h 1850"/>
              <a:gd name="T22" fmla="*/ 2147483646 w 233"/>
              <a:gd name="T23" fmla="*/ 2147483646 h 1850"/>
              <a:gd name="T24" fmla="*/ 2147483646 w 233"/>
              <a:gd name="T25" fmla="*/ 2147483646 h 1850"/>
              <a:gd name="T26" fmla="*/ 2147483646 w 233"/>
              <a:gd name="T27" fmla="*/ 2147483646 h 1850"/>
              <a:gd name="T28" fmla="*/ 2147483646 w 233"/>
              <a:gd name="T29" fmla="*/ 2147483646 h 1850"/>
              <a:gd name="T30" fmla="*/ 2147483646 w 233"/>
              <a:gd name="T31" fmla="*/ 2147483646 h 1850"/>
              <a:gd name="T32" fmla="*/ 2147483646 w 233"/>
              <a:gd name="T33" fmla="*/ 2147483646 h 1850"/>
              <a:gd name="T34" fmla="*/ 2147483646 w 233"/>
              <a:gd name="T35" fmla="*/ 2147483646 h 1850"/>
              <a:gd name="T36" fmla="*/ 2147483646 w 233"/>
              <a:gd name="T37" fmla="*/ 2147483646 h 1850"/>
              <a:gd name="T38" fmla="*/ 2147483646 w 233"/>
              <a:gd name="T39" fmla="*/ 2147483646 h 1850"/>
              <a:gd name="T40" fmla="*/ 2147483646 w 233"/>
              <a:gd name="T41" fmla="*/ 2147483646 h 1850"/>
              <a:gd name="T42" fmla="*/ 2147483646 w 233"/>
              <a:gd name="T43" fmla="*/ 2147483646 h 1850"/>
              <a:gd name="T44" fmla="*/ 2147483646 w 233"/>
              <a:gd name="T45" fmla="*/ 2147483646 h 1850"/>
              <a:gd name="T46" fmla="*/ 2147483646 w 233"/>
              <a:gd name="T47" fmla="*/ 2147483646 h 1850"/>
              <a:gd name="T48" fmla="*/ 2147483646 w 233"/>
              <a:gd name="T49" fmla="*/ 2147483646 h 1850"/>
              <a:gd name="T50" fmla="*/ 2147483646 w 233"/>
              <a:gd name="T51" fmla="*/ 2147483646 h 1850"/>
              <a:gd name="T52" fmla="*/ 2147483646 w 233"/>
              <a:gd name="T53" fmla="*/ 2147483646 h 1850"/>
              <a:gd name="T54" fmla="*/ 2147483646 w 233"/>
              <a:gd name="T55" fmla="*/ 2147483646 h 1850"/>
              <a:gd name="T56" fmla="*/ 2147483646 w 233"/>
              <a:gd name="T57" fmla="*/ 2147483646 h 1850"/>
              <a:gd name="T58" fmla="*/ 2147483646 w 233"/>
              <a:gd name="T59" fmla="*/ 2147483646 h 1850"/>
              <a:gd name="T60" fmla="*/ 0 w 233"/>
              <a:gd name="T61" fmla="*/ 2147483646 h 1850"/>
              <a:gd name="T62" fmla="*/ 2147483646 w 233"/>
              <a:gd name="T63" fmla="*/ 2147483646 h 1850"/>
              <a:gd name="T64" fmla="*/ 2147483646 w 233"/>
              <a:gd name="T65" fmla="*/ 2147483646 h 1850"/>
              <a:gd name="T66" fmla="*/ 2147483646 w 233"/>
              <a:gd name="T67" fmla="*/ 2147483646 h 1850"/>
              <a:gd name="T68" fmla="*/ 2147483646 w 233"/>
              <a:gd name="T69" fmla="*/ 2147483646 h 1850"/>
              <a:gd name="T70" fmla="*/ 2147483646 w 233"/>
              <a:gd name="T71" fmla="*/ 2147483646 h 1850"/>
              <a:gd name="T72" fmla="*/ 2147483646 w 233"/>
              <a:gd name="T73" fmla="*/ 2147483646 h 1850"/>
              <a:gd name="T74" fmla="*/ 2147483646 w 233"/>
              <a:gd name="T75" fmla="*/ 2147483646 h 1850"/>
              <a:gd name="T76" fmla="*/ 2147483646 w 233"/>
              <a:gd name="T77" fmla="*/ 2147483646 h 1850"/>
              <a:gd name="T78" fmla="*/ 2147483646 w 233"/>
              <a:gd name="T79" fmla="*/ 2147483646 h 1850"/>
              <a:gd name="T80" fmla="*/ 2147483646 w 233"/>
              <a:gd name="T81" fmla="*/ 2147483646 h 1850"/>
              <a:gd name="T82" fmla="*/ 2147483646 w 233"/>
              <a:gd name="T83" fmla="*/ 2147483646 h 1850"/>
              <a:gd name="T84" fmla="*/ 2147483646 w 233"/>
              <a:gd name="T85" fmla="*/ 2147483646 h 1850"/>
              <a:gd name="T86" fmla="*/ 2147483646 w 233"/>
              <a:gd name="T87" fmla="*/ 2147483646 h 1850"/>
              <a:gd name="T88" fmla="*/ 2147483646 w 233"/>
              <a:gd name="T89" fmla="*/ 2147483646 h 1850"/>
              <a:gd name="T90" fmla="*/ 2147483646 w 233"/>
              <a:gd name="T91" fmla="*/ 2147483646 h 1850"/>
              <a:gd name="T92" fmla="*/ 2147483646 w 233"/>
              <a:gd name="T93" fmla="*/ 2147483646 h 1850"/>
              <a:gd name="T94" fmla="*/ 2147483646 w 233"/>
              <a:gd name="T95" fmla="*/ 2147483646 h 1850"/>
              <a:gd name="T96" fmla="*/ 2147483646 w 233"/>
              <a:gd name="T97" fmla="*/ 2147483646 h 1850"/>
              <a:gd name="T98" fmla="*/ 2147483646 w 233"/>
              <a:gd name="T99" fmla="*/ 2147483646 h 1850"/>
              <a:gd name="T100" fmla="*/ 2147483646 w 233"/>
              <a:gd name="T101" fmla="*/ 2147483646 h 185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33"/>
              <a:gd name="T154" fmla="*/ 0 h 1850"/>
              <a:gd name="T155" fmla="*/ 233 w 233"/>
              <a:gd name="T156" fmla="*/ 1850 h 185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33" h="1850">
                <a:moveTo>
                  <a:pt x="207" y="112"/>
                </a:moveTo>
                <a:lnTo>
                  <a:pt x="209" y="121"/>
                </a:lnTo>
                <a:lnTo>
                  <a:pt x="214" y="131"/>
                </a:lnTo>
                <a:lnTo>
                  <a:pt x="217" y="143"/>
                </a:lnTo>
                <a:lnTo>
                  <a:pt x="221" y="154"/>
                </a:lnTo>
                <a:lnTo>
                  <a:pt x="224" y="171"/>
                </a:lnTo>
                <a:lnTo>
                  <a:pt x="226" y="188"/>
                </a:lnTo>
                <a:lnTo>
                  <a:pt x="229" y="207"/>
                </a:lnTo>
                <a:lnTo>
                  <a:pt x="231" y="228"/>
                </a:lnTo>
                <a:lnTo>
                  <a:pt x="231" y="250"/>
                </a:lnTo>
                <a:lnTo>
                  <a:pt x="233" y="276"/>
                </a:lnTo>
                <a:lnTo>
                  <a:pt x="233" y="302"/>
                </a:lnTo>
                <a:lnTo>
                  <a:pt x="233" y="333"/>
                </a:lnTo>
                <a:lnTo>
                  <a:pt x="233" y="364"/>
                </a:lnTo>
                <a:lnTo>
                  <a:pt x="231" y="397"/>
                </a:lnTo>
                <a:lnTo>
                  <a:pt x="231" y="435"/>
                </a:lnTo>
                <a:lnTo>
                  <a:pt x="229" y="473"/>
                </a:lnTo>
                <a:lnTo>
                  <a:pt x="226" y="552"/>
                </a:lnTo>
                <a:lnTo>
                  <a:pt x="221" y="633"/>
                </a:lnTo>
                <a:lnTo>
                  <a:pt x="219" y="716"/>
                </a:lnTo>
                <a:lnTo>
                  <a:pt x="217" y="801"/>
                </a:lnTo>
                <a:lnTo>
                  <a:pt x="217" y="844"/>
                </a:lnTo>
                <a:lnTo>
                  <a:pt x="214" y="889"/>
                </a:lnTo>
                <a:lnTo>
                  <a:pt x="214" y="932"/>
                </a:lnTo>
                <a:lnTo>
                  <a:pt x="212" y="977"/>
                </a:lnTo>
                <a:lnTo>
                  <a:pt x="212" y="1025"/>
                </a:lnTo>
                <a:lnTo>
                  <a:pt x="209" y="1070"/>
                </a:lnTo>
                <a:lnTo>
                  <a:pt x="207" y="1118"/>
                </a:lnTo>
                <a:lnTo>
                  <a:pt x="207" y="1168"/>
                </a:lnTo>
                <a:lnTo>
                  <a:pt x="205" y="1215"/>
                </a:lnTo>
                <a:lnTo>
                  <a:pt x="202" y="1260"/>
                </a:lnTo>
                <a:lnTo>
                  <a:pt x="200" y="1306"/>
                </a:lnTo>
                <a:lnTo>
                  <a:pt x="198" y="1346"/>
                </a:lnTo>
                <a:lnTo>
                  <a:pt x="195" y="1386"/>
                </a:lnTo>
                <a:lnTo>
                  <a:pt x="193" y="1424"/>
                </a:lnTo>
                <a:lnTo>
                  <a:pt x="190" y="1460"/>
                </a:lnTo>
                <a:lnTo>
                  <a:pt x="188" y="1493"/>
                </a:lnTo>
                <a:lnTo>
                  <a:pt x="186" y="1527"/>
                </a:lnTo>
                <a:lnTo>
                  <a:pt x="181" y="1558"/>
                </a:lnTo>
                <a:lnTo>
                  <a:pt x="178" y="1586"/>
                </a:lnTo>
                <a:lnTo>
                  <a:pt x="176" y="1612"/>
                </a:lnTo>
                <a:lnTo>
                  <a:pt x="171" y="1636"/>
                </a:lnTo>
                <a:lnTo>
                  <a:pt x="169" y="1660"/>
                </a:lnTo>
                <a:lnTo>
                  <a:pt x="164" y="1681"/>
                </a:lnTo>
                <a:lnTo>
                  <a:pt x="162" y="1700"/>
                </a:lnTo>
                <a:lnTo>
                  <a:pt x="157" y="1719"/>
                </a:lnTo>
                <a:lnTo>
                  <a:pt x="152" y="1736"/>
                </a:lnTo>
                <a:lnTo>
                  <a:pt x="147" y="1750"/>
                </a:lnTo>
                <a:lnTo>
                  <a:pt x="143" y="1767"/>
                </a:lnTo>
                <a:lnTo>
                  <a:pt x="140" y="1779"/>
                </a:lnTo>
                <a:lnTo>
                  <a:pt x="136" y="1791"/>
                </a:lnTo>
                <a:lnTo>
                  <a:pt x="131" y="1803"/>
                </a:lnTo>
                <a:lnTo>
                  <a:pt x="128" y="1812"/>
                </a:lnTo>
                <a:lnTo>
                  <a:pt x="124" y="1822"/>
                </a:lnTo>
                <a:lnTo>
                  <a:pt x="121" y="1829"/>
                </a:lnTo>
                <a:lnTo>
                  <a:pt x="116" y="1836"/>
                </a:lnTo>
                <a:lnTo>
                  <a:pt x="114" y="1841"/>
                </a:lnTo>
                <a:lnTo>
                  <a:pt x="112" y="1845"/>
                </a:lnTo>
                <a:lnTo>
                  <a:pt x="109" y="1848"/>
                </a:lnTo>
                <a:lnTo>
                  <a:pt x="105" y="1850"/>
                </a:lnTo>
                <a:lnTo>
                  <a:pt x="102" y="1850"/>
                </a:lnTo>
                <a:lnTo>
                  <a:pt x="100" y="1848"/>
                </a:lnTo>
                <a:lnTo>
                  <a:pt x="95" y="1845"/>
                </a:lnTo>
                <a:lnTo>
                  <a:pt x="93" y="1843"/>
                </a:lnTo>
                <a:lnTo>
                  <a:pt x="90" y="1838"/>
                </a:lnTo>
                <a:lnTo>
                  <a:pt x="85" y="1834"/>
                </a:lnTo>
                <a:lnTo>
                  <a:pt x="83" y="1826"/>
                </a:lnTo>
                <a:lnTo>
                  <a:pt x="78" y="1819"/>
                </a:lnTo>
                <a:lnTo>
                  <a:pt x="76" y="1812"/>
                </a:lnTo>
                <a:lnTo>
                  <a:pt x="71" y="1803"/>
                </a:lnTo>
                <a:lnTo>
                  <a:pt x="66" y="1793"/>
                </a:lnTo>
                <a:lnTo>
                  <a:pt x="64" y="1781"/>
                </a:lnTo>
                <a:lnTo>
                  <a:pt x="59" y="1769"/>
                </a:lnTo>
                <a:lnTo>
                  <a:pt x="55" y="1755"/>
                </a:lnTo>
                <a:lnTo>
                  <a:pt x="50" y="1741"/>
                </a:lnTo>
                <a:lnTo>
                  <a:pt x="47" y="1726"/>
                </a:lnTo>
                <a:lnTo>
                  <a:pt x="40" y="1710"/>
                </a:lnTo>
                <a:lnTo>
                  <a:pt x="35" y="1696"/>
                </a:lnTo>
                <a:lnTo>
                  <a:pt x="31" y="1681"/>
                </a:lnTo>
                <a:lnTo>
                  <a:pt x="26" y="1667"/>
                </a:lnTo>
                <a:lnTo>
                  <a:pt x="21" y="1655"/>
                </a:lnTo>
                <a:lnTo>
                  <a:pt x="16" y="1643"/>
                </a:lnTo>
                <a:lnTo>
                  <a:pt x="14" y="1631"/>
                </a:lnTo>
                <a:lnTo>
                  <a:pt x="12" y="1622"/>
                </a:lnTo>
                <a:lnTo>
                  <a:pt x="9" y="1612"/>
                </a:lnTo>
                <a:lnTo>
                  <a:pt x="7" y="1603"/>
                </a:lnTo>
                <a:lnTo>
                  <a:pt x="4" y="1596"/>
                </a:lnTo>
                <a:lnTo>
                  <a:pt x="2" y="1589"/>
                </a:lnTo>
                <a:lnTo>
                  <a:pt x="2" y="1581"/>
                </a:lnTo>
                <a:lnTo>
                  <a:pt x="2" y="1574"/>
                </a:lnTo>
                <a:lnTo>
                  <a:pt x="0" y="1570"/>
                </a:lnTo>
                <a:lnTo>
                  <a:pt x="0" y="1565"/>
                </a:lnTo>
                <a:lnTo>
                  <a:pt x="0" y="1560"/>
                </a:lnTo>
                <a:lnTo>
                  <a:pt x="2" y="1555"/>
                </a:lnTo>
                <a:lnTo>
                  <a:pt x="2" y="1550"/>
                </a:lnTo>
                <a:lnTo>
                  <a:pt x="2" y="1541"/>
                </a:lnTo>
                <a:lnTo>
                  <a:pt x="4" y="1531"/>
                </a:lnTo>
                <a:lnTo>
                  <a:pt x="7" y="1520"/>
                </a:lnTo>
                <a:lnTo>
                  <a:pt x="9" y="1508"/>
                </a:lnTo>
                <a:lnTo>
                  <a:pt x="12" y="1493"/>
                </a:lnTo>
                <a:lnTo>
                  <a:pt x="14" y="1477"/>
                </a:lnTo>
                <a:lnTo>
                  <a:pt x="16" y="1460"/>
                </a:lnTo>
                <a:lnTo>
                  <a:pt x="21" y="1441"/>
                </a:lnTo>
                <a:lnTo>
                  <a:pt x="26" y="1422"/>
                </a:lnTo>
                <a:lnTo>
                  <a:pt x="31" y="1401"/>
                </a:lnTo>
                <a:lnTo>
                  <a:pt x="35" y="1377"/>
                </a:lnTo>
                <a:lnTo>
                  <a:pt x="40" y="1353"/>
                </a:lnTo>
                <a:lnTo>
                  <a:pt x="47" y="1329"/>
                </a:lnTo>
                <a:lnTo>
                  <a:pt x="50" y="1315"/>
                </a:lnTo>
                <a:lnTo>
                  <a:pt x="50" y="1298"/>
                </a:lnTo>
                <a:lnTo>
                  <a:pt x="52" y="1282"/>
                </a:lnTo>
                <a:lnTo>
                  <a:pt x="55" y="1263"/>
                </a:lnTo>
                <a:lnTo>
                  <a:pt x="57" y="1244"/>
                </a:lnTo>
                <a:lnTo>
                  <a:pt x="57" y="1220"/>
                </a:lnTo>
                <a:lnTo>
                  <a:pt x="59" y="1196"/>
                </a:lnTo>
                <a:lnTo>
                  <a:pt x="62" y="1170"/>
                </a:lnTo>
                <a:lnTo>
                  <a:pt x="64" y="1141"/>
                </a:lnTo>
                <a:lnTo>
                  <a:pt x="64" y="1113"/>
                </a:lnTo>
                <a:lnTo>
                  <a:pt x="66" y="1082"/>
                </a:lnTo>
                <a:lnTo>
                  <a:pt x="66" y="1049"/>
                </a:lnTo>
                <a:lnTo>
                  <a:pt x="69" y="1013"/>
                </a:lnTo>
                <a:lnTo>
                  <a:pt x="69" y="977"/>
                </a:lnTo>
                <a:lnTo>
                  <a:pt x="71" y="937"/>
                </a:lnTo>
                <a:lnTo>
                  <a:pt x="71" y="896"/>
                </a:lnTo>
                <a:lnTo>
                  <a:pt x="74" y="856"/>
                </a:lnTo>
                <a:lnTo>
                  <a:pt x="74" y="811"/>
                </a:lnTo>
                <a:lnTo>
                  <a:pt x="76" y="766"/>
                </a:lnTo>
                <a:lnTo>
                  <a:pt x="76" y="718"/>
                </a:lnTo>
                <a:lnTo>
                  <a:pt x="76" y="668"/>
                </a:lnTo>
                <a:lnTo>
                  <a:pt x="78" y="616"/>
                </a:lnTo>
                <a:lnTo>
                  <a:pt x="78" y="564"/>
                </a:lnTo>
                <a:lnTo>
                  <a:pt x="78" y="509"/>
                </a:lnTo>
                <a:lnTo>
                  <a:pt x="78" y="452"/>
                </a:lnTo>
                <a:lnTo>
                  <a:pt x="78" y="392"/>
                </a:lnTo>
                <a:lnTo>
                  <a:pt x="81" y="333"/>
                </a:lnTo>
                <a:lnTo>
                  <a:pt x="81" y="269"/>
                </a:lnTo>
                <a:lnTo>
                  <a:pt x="81" y="204"/>
                </a:lnTo>
                <a:lnTo>
                  <a:pt x="81" y="138"/>
                </a:lnTo>
                <a:lnTo>
                  <a:pt x="81" y="71"/>
                </a:lnTo>
                <a:lnTo>
                  <a:pt x="81" y="0"/>
                </a:lnTo>
                <a:lnTo>
                  <a:pt x="105" y="14"/>
                </a:lnTo>
                <a:lnTo>
                  <a:pt x="128" y="28"/>
                </a:lnTo>
                <a:lnTo>
                  <a:pt x="138" y="36"/>
                </a:lnTo>
                <a:lnTo>
                  <a:pt x="147" y="43"/>
                </a:lnTo>
                <a:lnTo>
                  <a:pt x="157" y="50"/>
                </a:lnTo>
                <a:lnTo>
                  <a:pt x="164" y="57"/>
                </a:lnTo>
                <a:lnTo>
                  <a:pt x="171" y="64"/>
                </a:lnTo>
                <a:lnTo>
                  <a:pt x="178" y="71"/>
                </a:lnTo>
                <a:lnTo>
                  <a:pt x="186" y="78"/>
                </a:lnTo>
                <a:lnTo>
                  <a:pt x="190" y="86"/>
                </a:lnTo>
                <a:lnTo>
                  <a:pt x="195" y="93"/>
                </a:lnTo>
                <a:lnTo>
                  <a:pt x="200" y="100"/>
                </a:lnTo>
                <a:lnTo>
                  <a:pt x="205" y="105"/>
                </a:lnTo>
                <a:lnTo>
                  <a:pt x="207" y="11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5" name="Freeform 41"/>
          <p:cNvSpPr>
            <a:spLocks noChangeArrowheads="1"/>
          </p:cNvSpPr>
          <p:nvPr/>
        </p:nvSpPr>
        <p:spPr bwMode="auto">
          <a:xfrm>
            <a:off x="6892925" y="1041400"/>
            <a:ext cx="179388" cy="1092200"/>
          </a:xfrm>
          <a:custGeom>
            <a:avLst/>
            <a:gdLst>
              <a:gd name="T0" fmla="*/ 2147483646 w 281"/>
              <a:gd name="T1" fmla="*/ 2147483646 h 1720"/>
              <a:gd name="T2" fmla="*/ 2147483646 w 281"/>
              <a:gd name="T3" fmla="*/ 2147483646 h 1720"/>
              <a:gd name="T4" fmla="*/ 2147483646 w 281"/>
              <a:gd name="T5" fmla="*/ 2147483646 h 1720"/>
              <a:gd name="T6" fmla="*/ 2147483646 w 281"/>
              <a:gd name="T7" fmla="*/ 2147483646 h 1720"/>
              <a:gd name="T8" fmla="*/ 2147483646 w 281"/>
              <a:gd name="T9" fmla="*/ 2147483646 h 1720"/>
              <a:gd name="T10" fmla="*/ 2147483646 w 281"/>
              <a:gd name="T11" fmla="*/ 2147483646 h 1720"/>
              <a:gd name="T12" fmla="*/ 2147483646 w 281"/>
              <a:gd name="T13" fmla="*/ 2147483646 h 1720"/>
              <a:gd name="T14" fmla="*/ 2147483646 w 281"/>
              <a:gd name="T15" fmla="*/ 2147483646 h 1720"/>
              <a:gd name="T16" fmla="*/ 2147483646 w 281"/>
              <a:gd name="T17" fmla="*/ 2147483646 h 1720"/>
              <a:gd name="T18" fmla="*/ 2147483646 w 281"/>
              <a:gd name="T19" fmla="*/ 2147483646 h 1720"/>
              <a:gd name="T20" fmla="*/ 2147483646 w 281"/>
              <a:gd name="T21" fmla="*/ 2147483646 h 1720"/>
              <a:gd name="T22" fmla="*/ 2147483646 w 281"/>
              <a:gd name="T23" fmla="*/ 2147483646 h 1720"/>
              <a:gd name="T24" fmla="*/ 2147483646 w 281"/>
              <a:gd name="T25" fmla="*/ 2147483646 h 1720"/>
              <a:gd name="T26" fmla="*/ 0 w 281"/>
              <a:gd name="T27" fmla="*/ 2147483646 h 1720"/>
              <a:gd name="T28" fmla="*/ 2147483646 w 281"/>
              <a:gd name="T29" fmla="*/ 2147483646 h 1720"/>
              <a:gd name="T30" fmla="*/ 2147483646 w 281"/>
              <a:gd name="T31" fmla="*/ 2147483646 h 1720"/>
              <a:gd name="T32" fmla="*/ 2147483646 w 281"/>
              <a:gd name="T33" fmla="*/ 0 h 1720"/>
              <a:gd name="T34" fmla="*/ 2147483646 w 281"/>
              <a:gd name="T35" fmla="*/ 2147483646 h 1720"/>
              <a:gd name="T36" fmla="*/ 2147483646 w 281"/>
              <a:gd name="T37" fmla="*/ 2147483646 h 1720"/>
              <a:gd name="T38" fmla="*/ 2147483646 w 281"/>
              <a:gd name="T39" fmla="*/ 2147483646 h 1720"/>
              <a:gd name="T40" fmla="*/ 2147483646 w 281"/>
              <a:gd name="T41" fmla="*/ 2147483646 h 1720"/>
              <a:gd name="T42" fmla="*/ 2147483646 w 281"/>
              <a:gd name="T43" fmla="*/ 2147483646 h 1720"/>
              <a:gd name="T44" fmla="*/ 2147483646 w 281"/>
              <a:gd name="T45" fmla="*/ 2147483646 h 1720"/>
              <a:gd name="T46" fmla="*/ 2147483646 w 281"/>
              <a:gd name="T47" fmla="*/ 2147483646 h 1720"/>
              <a:gd name="T48" fmla="*/ 2147483646 w 281"/>
              <a:gd name="T49" fmla="*/ 2147483646 h 1720"/>
              <a:gd name="T50" fmla="*/ 2147483646 w 281"/>
              <a:gd name="T51" fmla="*/ 2147483646 h 1720"/>
              <a:gd name="T52" fmla="*/ 2147483646 w 281"/>
              <a:gd name="T53" fmla="*/ 2147483646 h 1720"/>
              <a:gd name="T54" fmla="*/ 2147483646 w 281"/>
              <a:gd name="T55" fmla="*/ 2147483646 h 1720"/>
              <a:gd name="T56" fmla="*/ 2147483646 w 281"/>
              <a:gd name="T57" fmla="*/ 2147483646 h 1720"/>
              <a:gd name="T58" fmla="*/ 2147483646 w 281"/>
              <a:gd name="T59" fmla="*/ 2147483646 h 1720"/>
              <a:gd name="T60" fmla="*/ 2147483646 w 281"/>
              <a:gd name="T61" fmla="*/ 2147483646 h 1720"/>
              <a:gd name="T62" fmla="*/ 2147483646 w 281"/>
              <a:gd name="T63" fmla="*/ 2147483646 h 1720"/>
              <a:gd name="T64" fmla="*/ 2147483646 w 281"/>
              <a:gd name="T65" fmla="*/ 2147483646 h 1720"/>
              <a:gd name="T66" fmla="*/ 2147483646 w 281"/>
              <a:gd name="T67" fmla="*/ 2147483646 h 1720"/>
              <a:gd name="T68" fmla="*/ 2147483646 w 281"/>
              <a:gd name="T69" fmla="*/ 2147483646 h 1720"/>
              <a:gd name="T70" fmla="*/ 2147483646 w 281"/>
              <a:gd name="T71" fmla="*/ 2147483646 h 1720"/>
              <a:gd name="T72" fmla="*/ 2147483646 w 281"/>
              <a:gd name="T73" fmla="*/ 2147483646 h 1720"/>
              <a:gd name="T74" fmla="*/ 2147483646 w 281"/>
              <a:gd name="T75" fmla="*/ 2147483646 h 1720"/>
              <a:gd name="T76" fmla="*/ 2147483646 w 281"/>
              <a:gd name="T77" fmla="*/ 2147483646 h 1720"/>
              <a:gd name="T78" fmla="*/ 2147483646 w 281"/>
              <a:gd name="T79" fmla="*/ 2147483646 h 1720"/>
              <a:gd name="T80" fmla="*/ 2147483646 w 281"/>
              <a:gd name="T81" fmla="*/ 2147483646 h 1720"/>
              <a:gd name="T82" fmla="*/ 2147483646 w 281"/>
              <a:gd name="T83" fmla="*/ 2147483646 h 1720"/>
              <a:gd name="T84" fmla="*/ 2147483646 w 281"/>
              <a:gd name="T85" fmla="*/ 2147483646 h 1720"/>
              <a:gd name="T86" fmla="*/ 2147483646 w 281"/>
              <a:gd name="T87" fmla="*/ 2147483646 h 1720"/>
              <a:gd name="T88" fmla="*/ 2147483646 w 281"/>
              <a:gd name="T89" fmla="*/ 2147483646 h 1720"/>
              <a:gd name="T90" fmla="*/ 2147483646 w 281"/>
              <a:gd name="T91" fmla="*/ 2147483646 h 1720"/>
              <a:gd name="T92" fmla="*/ 2147483646 w 281"/>
              <a:gd name="T93" fmla="*/ 2147483646 h 1720"/>
              <a:gd name="T94" fmla="*/ 2147483646 w 281"/>
              <a:gd name="T95" fmla="*/ 2147483646 h 1720"/>
              <a:gd name="T96" fmla="*/ 2147483646 w 281"/>
              <a:gd name="T97" fmla="*/ 2147483646 h 17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1"/>
              <a:gd name="T148" fmla="*/ 0 h 1720"/>
              <a:gd name="T149" fmla="*/ 281 w 281"/>
              <a:gd name="T150" fmla="*/ 1720 h 17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1" h="1720">
                <a:moveTo>
                  <a:pt x="238" y="1708"/>
                </a:moveTo>
                <a:lnTo>
                  <a:pt x="172" y="1713"/>
                </a:lnTo>
                <a:lnTo>
                  <a:pt x="102" y="1720"/>
                </a:lnTo>
                <a:lnTo>
                  <a:pt x="100" y="1622"/>
                </a:lnTo>
                <a:lnTo>
                  <a:pt x="100" y="1527"/>
                </a:lnTo>
                <a:lnTo>
                  <a:pt x="98" y="1437"/>
                </a:lnTo>
                <a:lnTo>
                  <a:pt x="98" y="1346"/>
                </a:lnTo>
                <a:lnTo>
                  <a:pt x="95" y="1263"/>
                </a:lnTo>
                <a:lnTo>
                  <a:pt x="95" y="1180"/>
                </a:lnTo>
                <a:lnTo>
                  <a:pt x="93" y="1099"/>
                </a:lnTo>
                <a:lnTo>
                  <a:pt x="91" y="1023"/>
                </a:lnTo>
                <a:lnTo>
                  <a:pt x="91" y="949"/>
                </a:lnTo>
                <a:lnTo>
                  <a:pt x="88" y="880"/>
                </a:lnTo>
                <a:lnTo>
                  <a:pt x="86" y="811"/>
                </a:lnTo>
                <a:lnTo>
                  <a:pt x="86" y="747"/>
                </a:lnTo>
                <a:lnTo>
                  <a:pt x="83" y="688"/>
                </a:lnTo>
                <a:lnTo>
                  <a:pt x="81" y="628"/>
                </a:lnTo>
                <a:lnTo>
                  <a:pt x="79" y="573"/>
                </a:lnTo>
                <a:lnTo>
                  <a:pt x="79" y="521"/>
                </a:lnTo>
                <a:lnTo>
                  <a:pt x="76" y="471"/>
                </a:lnTo>
                <a:lnTo>
                  <a:pt x="74" y="424"/>
                </a:lnTo>
                <a:lnTo>
                  <a:pt x="72" y="381"/>
                </a:lnTo>
                <a:lnTo>
                  <a:pt x="69" y="340"/>
                </a:lnTo>
                <a:lnTo>
                  <a:pt x="67" y="305"/>
                </a:lnTo>
                <a:lnTo>
                  <a:pt x="67" y="269"/>
                </a:lnTo>
                <a:lnTo>
                  <a:pt x="64" y="238"/>
                </a:lnTo>
                <a:lnTo>
                  <a:pt x="62" y="210"/>
                </a:lnTo>
                <a:lnTo>
                  <a:pt x="60" y="186"/>
                </a:lnTo>
                <a:lnTo>
                  <a:pt x="57" y="162"/>
                </a:lnTo>
                <a:lnTo>
                  <a:pt x="55" y="143"/>
                </a:lnTo>
                <a:lnTo>
                  <a:pt x="52" y="126"/>
                </a:lnTo>
                <a:lnTo>
                  <a:pt x="52" y="114"/>
                </a:lnTo>
                <a:lnTo>
                  <a:pt x="50" y="105"/>
                </a:lnTo>
                <a:lnTo>
                  <a:pt x="48" y="98"/>
                </a:lnTo>
                <a:lnTo>
                  <a:pt x="45" y="93"/>
                </a:lnTo>
                <a:lnTo>
                  <a:pt x="33" y="84"/>
                </a:lnTo>
                <a:lnTo>
                  <a:pt x="24" y="74"/>
                </a:lnTo>
                <a:lnTo>
                  <a:pt x="14" y="65"/>
                </a:lnTo>
                <a:lnTo>
                  <a:pt x="10" y="57"/>
                </a:lnTo>
                <a:lnTo>
                  <a:pt x="5" y="48"/>
                </a:lnTo>
                <a:lnTo>
                  <a:pt x="2" y="38"/>
                </a:lnTo>
                <a:lnTo>
                  <a:pt x="0" y="29"/>
                </a:lnTo>
                <a:lnTo>
                  <a:pt x="0" y="19"/>
                </a:lnTo>
                <a:lnTo>
                  <a:pt x="0" y="15"/>
                </a:lnTo>
                <a:lnTo>
                  <a:pt x="2" y="10"/>
                </a:lnTo>
                <a:lnTo>
                  <a:pt x="5" y="7"/>
                </a:lnTo>
                <a:lnTo>
                  <a:pt x="7" y="5"/>
                </a:lnTo>
                <a:lnTo>
                  <a:pt x="12" y="3"/>
                </a:lnTo>
                <a:lnTo>
                  <a:pt x="19" y="3"/>
                </a:lnTo>
                <a:lnTo>
                  <a:pt x="24" y="0"/>
                </a:lnTo>
                <a:lnTo>
                  <a:pt x="31" y="0"/>
                </a:lnTo>
                <a:lnTo>
                  <a:pt x="41" y="0"/>
                </a:lnTo>
                <a:lnTo>
                  <a:pt x="50" y="3"/>
                </a:lnTo>
                <a:lnTo>
                  <a:pt x="60" y="3"/>
                </a:lnTo>
                <a:lnTo>
                  <a:pt x="72" y="5"/>
                </a:lnTo>
                <a:lnTo>
                  <a:pt x="83" y="7"/>
                </a:lnTo>
                <a:lnTo>
                  <a:pt x="98" y="10"/>
                </a:lnTo>
                <a:lnTo>
                  <a:pt x="110" y="15"/>
                </a:lnTo>
                <a:lnTo>
                  <a:pt x="124" y="19"/>
                </a:lnTo>
                <a:lnTo>
                  <a:pt x="153" y="34"/>
                </a:lnTo>
                <a:lnTo>
                  <a:pt x="167" y="38"/>
                </a:lnTo>
                <a:lnTo>
                  <a:pt x="179" y="46"/>
                </a:lnTo>
                <a:lnTo>
                  <a:pt x="193" y="50"/>
                </a:lnTo>
                <a:lnTo>
                  <a:pt x="203" y="57"/>
                </a:lnTo>
                <a:lnTo>
                  <a:pt x="215" y="62"/>
                </a:lnTo>
                <a:lnTo>
                  <a:pt x="224" y="67"/>
                </a:lnTo>
                <a:lnTo>
                  <a:pt x="234" y="72"/>
                </a:lnTo>
                <a:lnTo>
                  <a:pt x="243" y="79"/>
                </a:lnTo>
                <a:lnTo>
                  <a:pt x="250" y="84"/>
                </a:lnTo>
                <a:lnTo>
                  <a:pt x="257" y="88"/>
                </a:lnTo>
                <a:lnTo>
                  <a:pt x="262" y="93"/>
                </a:lnTo>
                <a:lnTo>
                  <a:pt x="267" y="98"/>
                </a:lnTo>
                <a:lnTo>
                  <a:pt x="272" y="103"/>
                </a:lnTo>
                <a:lnTo>
                  <a:pt x="274" y="107"/>
                </a:lnTo>
                <a:lnTo>
                  <a:pt x="277" y="122"/>
                </a:lnTo>
                <a:lnTo>
                  <a:pt x="279" y="136"/>
                </a:lnTo>
                <a:lnTo>
                  <a:pt x="281" y="153"/>
                </a:lnTo>
                <a:lnTo>
                  <a:pt x="281" y="172"/>
                </a:lnTo>
                <a:lnTo>
                  <a:pt x="281" y="191"/>
                </a:lnTo>
                <a:lnTo>
                  <a:pt x="279" y="210"/>
                </a:lnTo>
                <a:lnTo>
                  <a:pt x="277" y="233"/>
                </a:lnTo>
                <a:lnTo>
                  <a:pt x="274" y="255"/>
                </a:lnTo>
                <a:lnTo>
                  <a:pt x="272" y="260"/>
                </a:lnTo>
                <a:lnTo>
                  <a:pt x="272" y="264"/>
                </a:lnTo>
                <a:lnTo>
                  <a:pt x="269" y="269"/>
                </a:lnTo>
                <a:lnTo>
                  <a:pt x="269" y="274"/>
                </a:lnTo>
                <a:lnTo>
                  <a:pt x="269" y="281"/>
                </a:lnTo>
                <a:lnTo>
                  <a:pt x="267" y="288"/>
                </a:lnTo>
                <a:lnTo>
                  <a:pt x="267" y="295"/>
                </a:lnTo>
                <a:lnTo>
                  <a:pt x="265" y="302"/>
                </a:lnTo>
                <a:lnTo>
                  <a:pt x="265" y="312"/>
                </a:lnTo>
                <a:lnTo>
                  <a:pt x="265" y="319"/>
                </a:lnTo>
                <a:lnTo>
                  <a:pt x="262" y="331"/>
                </a:lnTo>
                <a:lnTo>
                  <a:pt x="262" y="340"/>
                </a:lnTo>
                <a:lnTo>
                  <a:pt x="260" y="352"/>
                </a:lnTo>
                <a:lnTo>
                  <a:pt x="260" y="362"/>
                </a:lnTo>
                <a:lnTo>
                  <a:pt x="260" y="376"/>
                </a:lnTo>
                <a:lnTo>
                  <a:pt x="257" y="388"/>
                </a:lnTo>
                <a:lnTo>
                  <a:pt x="257" y="402"/>
                </a:lnTo>
                <a:lnTo>
                  <a:pt x="257" y="414"/>
                </a:lnTo>
                <a:lnTo>
                  <a:pt x="255" y="431"/>
                </a:lnTo>
                <a:lnTo>
                  <a:pt x="255" y="445"/>
                </a:lnTo>
                <a:lnTo>
                  <a:pt x="255" y="462"/>
                </a:lnTo>
                <a:lnTo>
                  <a:pt x="253" y="476"/>
                </a:lnTo>
                <a:lnTo>
                  <a:pt x="253" y="495"/>
                </a:lnTo>
                <a:lnTo>
                  <a:pt x="253" y="512"/>
                </a:lnTo>
                <a:lnTo>
                  <a:pt x="253" y="531"/>
                </a:lnTo>
                <a:lnTo>
                  <a:pt x="250" y="550"/>
                </a:lnTo>
                <a:lnTo>
                  <a:pt x="250" y="569"/>
                </a:lnTo>
                <a:lnTo>
                  <a:pt x="250" y="588"/>
                </a:lnTo>
                <a:lnTo>
                  <a:pt x="250" y="609"/>
                </a:lnTo>
                <a:lnTo>
                  <a:pt x="248" y="631"/>
                </a:lnTo>
                <a:lnTo>
                  <a:pt x="248" y="652"/>
                </a:lnTo>
                <a:lnTo>
                  <a:pt x="248" y="673"/>
                </a:lnTo>
                <a:lnTo>
                  <a:pt x="248" y="697"/>
                </a:lnTo>
                <a:lnTo>
                  <a:pt x="246" y="721"/>
                </a:lnTo>
                <a:lnTo>
                  <a:pt x="246" y="745"/>
                </a:lnTo>
                <a:lnTo>
                  <a:pt x="246" y="768"/>
                </a:lnTo>
                <a:lnTo>
                  <a:pt x="246" y="795"/>
                </a:lnTo>
                <a:lnTo>
                  <a:pt x="246" y="821"/>
                </a:lnTo>
                <a:lnTo>
                  <a:pt x="243" y="847"/>
                </a:lnTo>
                <a:lnTo>
                  <a:pt x="243" y="876"/>
                </a:lnTo>
                <a:lnTo>
                  <a:pt x="243" y="902"/>
                </a:lnTo>
                <a:lnTo>
                  <a:pt x="243" y="930"/>
                </a:lnTo>
                <a:lnTo>
                  <a:pt x="243" y="959"/>
                </a:lnTo>
                <a:lnTo>
                  <a:pt x="243" y="990"/>
                </a:lnTo>
                <a:lnTo>
                  <a:pt x="241" y="1021"/>
                </a:lnTo>
                <a:lnTo>
                  <a:pt x="241" y="1049"/>
                </a:lnTo>
                <a:lnTo>
                  <a:pt x="241" y="1082"/>
                </a:lnTo>
                <a:lnTo>
                  <a:pt x="241" y="1113"/>
                </a:lnTo>
                <a:lnTo>
                  <a:pt x="241" y="1147"/>
                </a:lnTo>
                <a:lnTo>
                  <a:pt x="241" y="1180"/>
                </a:lnTo>
                <a:lnTo>
                  <a:pt x="241" y="1213"/>
                </a:lnTo>
                <a:lnTo>
                  <a:pt x="241" y="1247"/>
                </a:lnTo>
                <a:lnTo>
                  <a:pt x="241" y="1282"/>
                </a:lnTo>
                <a:lnTo>
                  <a:pt x="238" y="1318"/>
                </a:lnTo>
                <a:lnTo>
                  <a:pt x="238" y="1354"/>
                </a:lnTo>
                <a:lnTo>
                  <a:pt x="238" y="1392"/>
                </a:lnTo>
                <a:lnTo>
                  <a:pt x="238" y="1427"/>
                </a:lnTo>
                <a:lnTo>
                  <a:pt x="238" y="1465"/>
                </a:lnTo>
                <a:lnTo>
                  <a:pt x="238" y="1506"/>
                </a:lnTo>
                <a:lnTo>
                  <a:pt x="238" y="1544"/>
                </a:lnTo>
                <a:lnTo>
                  <a:pt x="238" y="1584"/>
                </a:lnTo>
                <a:lnTo>
                  <a:pt x="238" y="1625"/>
                </a:lnTo>
                <a:lnTo>
                  <a:pt x="238" y="1665"/>
                </a:lnTo>
                <a:lnTo>
                  <a:pt x="238" y="1706"/>
                </a:lnTo>
                <a:lnTo>
                  <a:pt x="238" y="170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6" name="Freeform 42"/>
          <p:cNvSpPr>
            <a:spLocks noChangeArrowheads="1"/>
          </p:cNvSpPr>
          <p:nvPr/>
        </p:nvSpPr>
        <p:spPr bwMode="auto">
          <a:xfrm>
            <a:off x="6516688" y="1747838"/>
            <a:ext cx="912812" cy="606425"/>
          </a:xfrm>
          <a:custGeom>
            <a:avLst/>
            <a:gdLst>
              <a:gd name="T0" fmla="*/ 2147483646 w 1438"/>
              <a:gd name="T1" fmla="*/ 2147483646 h 956"/>
              <a:gd name="T2" fmla="*/ 2147483646 w 1438"/>
              <a:gd name="T3" fmla="*/ 2147483646 h 956"/>
              <a:gd name="T4" fmla="*/ 2147483646 w 1438"/>
              <a:gd name="T5" fmla="*/ 2147483646 h 956"/>
              <a:gd name="T6" fmla="*/ 2147483646 w 1438"/>
              <a:gd name="T7" fmla="*/ 2147483646 h 956"/>
              <a:gd name="T8" fmla="*/ 2147483646 w 1438"/>
              <a:gd name="T9" fmla="*/ 2147483646 h 956"/>
              <a:gd name="T10" fmla="*/ 2147483646 w 1438"/>
              <a:gd name="T11" fmla="*/ 2147483646 h 956"/>
              <a:gd name="T12" fmla="*/ 2147483646 w 1438"/>
              <a:gd name="T13" fmla="*/ 2147483646 h 956"/>
              <a:gd name="T14" fmla="*/ 0 w 1438"/>
              <a:gd name="T15" fmla="*/ 2147483646 h 956"/>
              <a:gd name="T16" fmla="*/ 2147483646 w 1438"/>
              <a:gd name="T17" fmla="*/ 2147483646 h 956"/>
              <a:gd name="T18" fmla="*/ 2147483646 w 1438"/>
              <a:gd name="T19" fmla="*/ 2147483646 h 956"/>
              <a:gd name="T20" fmla="*/ 2147483646 w 1438"/>
              <a:gd name="T21" fmla="*/ 2147483646 h 956"/>
              <a:gd name="T22" fmla="*/ 2147483646 w 1438"/>
              <a:gd name="T23" fmla="*/ 2147483646 h 956"/>
              <a:gd name="T24" fmla="*/ 2147483646 w 1438"/>
              <a:gd name="T25" fmla="*/ 2147483646 h 956"/>
              <a:gd name="T26" fmla="*/ 2147483646 w 1438"/>
              <a:gd name="T27" fmla="*/ 2147483646 h 956"/>
              <a:gd name="T28" fmla="*/ 2147483646 w 1438"/>
              <a:gd name="T29" fmla="*/ 2147483646 h 956"/>
              <a:gd name="T30" fmla="*/ 2147483646 w 1438"/>
              <a:gd name="T31" fmla="*/ 2147483646 h 956"/>
              <a:gd name="T32" fmla="*/ 2147483646 w 1438"/>
              <a:gd name="T33" fmla="*/ 2147483646 h 956"/>
              <a:gd name="T34" fmla="*/ 2147483646 w 1438"/>
              <a:gd name="T35" fmla="*/ 2147483646 h 956"/>
              <a:gd name="T36" fmla="*/ 2147483646 w 1438"/>
              <a:gd name="T37" fmla="*/ 2147483646 h 956"/>
              <a:gd name="T38" fmla="*/ 2147483646 w 1438"/>
              <a:gd name="T39" fmla="*/ 2147483646 h 956"/>
              <a:gd name="T40" fmla="*/ 2147483646 w 1438"/>
              <a:gd name="T41" fmla="*/ 2147483646 h 956"/>
              <a:gd name="T42" fmla="*/ 2147483646 w 1438"/>
              <a:gd name="T43" fmla="*/ 0 h 956"/>
              <a:gd name="T44" fmla="*/ 2147483646 w 1438"/>
              <a:gd name="T45" fmla="*/ 2147483646 h 956"/>
              <a:gd name="T46" fmla="*/ 2147483646 w 1438"/>
              <a:gd name="T47" fmla="*/ 2147483646 h 956"/>
              <a:gd name="T48" fmla="*/ 2147483646 w 1438"/>
              <a:gd name="T49" fmla="*/ 2147483646 h 956"/>
              <a:gd name="T50" fmla="*/ 2147483646 w 1438"/>
              <a:gd name="T51" fmla="*/ 2147483646 h 956"/>
              <a:gd name="T52" fmla="*/ 2147483646 w 1438"/>
              <a:gd name="T53" fmla="*/ 2147483646 h 956"/>
              <a:gd name="T54" fmla="*/ 2147483646 w 1438"/>
              <a:gd name="T55" fmla="*/ 2147483646 h 956"/>
              <a:gd name="T56" fmla="*/ 2147483646 w 1438"/>
              <a:gd name="T57" fmla="*/ 2147483646 h 956"/>
              <a:gd name="T58" fmla="*/ 2147483646 w 1438"/>
              <a:gd name="T59" fmla="*/ 2147483646 h 956"/>
              <a:gd name="T60" fmla="*/ 2147483646 w 1438"/>
              <a:gd name="T61" fmla="*/ 2147483646 h 956"/>
              <a:gd name="T62" fmla="*/ 2147483646 w 1438"/>
              <a:gd name="T63" fmla="*/ 2147483646 h 956"/>
              <a:gd name="T64" fmla="*/ 2147483646 w 1438"/>
              <a:gd name="T65" fmla="*/ 2147483646 h 956"/>
              <a:gd name="T66" fmla="*/ 2147483646 w 1438"/>
              <a:gd name="T67" fmla="*/ 2147483646 h 956"/>
              <a:gd name="T68" fmla="*/ 2147483646 w 1438"/>
              <a:gd name="T69" fmla="*/ 2147483646 h 956"/>
              <a:gd name="T70" fmla="*/ 2147483646 w 1438"/>
              <a:gd name="T71" fmla="*/ 2147483646 h 956"/>
              <a:gd name="T72" fmla="*/ 2147483646 w 1438"/>
              <a:gd name="T73" fmla="*/ 2147483646 h 956"/>
              <a:gd name="T74" fmla="*/ 2147483646 w 1438"/>
              <a:gd name="T75" fmla="*/ 2147483646 h 956"/>
              <a:gd name="T76" fmla="*/ 2147483646 w 1438"/>
              <a:gd name="T77" fmla="*/ 2147483646 h 956"/>
              <a:gd name="T78" fmla="*/ 2147483646 w 1438"/>
              <a:gd name="T79" fmla="*/ 2147483646 h 956"/>
              <a:gd name="T80" fmla="*/ 2147483646 w 1438"/>
              <a:gd name="T81" fmla="*/ 2147483646 h 956"/>
              <a:gd name="T82" fmla="*/ 2147483646 w 1438"/>
              <a:gd name="T83" fmla="*/ 2147483646 h 956"/>
              <a:gd name="T84" fmla="*/ 2147483646 w 1438"/>
              <a:gd name="T85" fmla="*/ 2147483646 h 956"/>
              <a:gd name="T86" fmla="*/ 2147483646 w 1438"/>
              <a:gd name="T87" fmla="*/ 2147483646 h 956"/>
              <a:gd name="T88" fmla="*/ 2147483646 w 1438"/>
              <a:gd name="T89" fmla="*/ 2147483646 h 956"/>
              <a:gd name="T90" fmla="*/ 2147483646 w 1438"/>
              <a:gd name="T91" fmla="*/ 2147483646 h 956"/>
              <a:gd name="T92" fmla="*/ 2147483646 w 1438"/>
              <a:gd name="T93" fmla="*/ 2147483646 h 956"/>
              <a:gd name="T94" fmla="*/ 2147483646 w 1438"/>
              <a:gd name="T95" fmla="*/ 2147483646 h 956"/>
              <a:gd name="T96" fmla="*/ 2147483646 w 1438"/>
              <a:gd name="T97" fmla="*/ 2147483646 h 956"/>
              <a:gd name="T98" fmla="*/ 2147483646 w 1438"/>
              <a:gd name="T99" fmla="*/ 2147483646 h 956"/>
              <a:gd name="T100" fmla="*/ 2147483646 w 1438"/>
              <a:gd name="T101" fmla="*/ 2147483646 h 956"/>
              <a:gd name="T102" fmla="*/ 2147483646 w 1438"/>
              <a:gd name="T103" fmla="*/ 2147483646 h 956"/>
              <a:gd name="T104" fmla="*/ 2147483646 w 1438"/>
              <a:gd name="T105" fmla="*/ 2147483646 h 956"/>
              <a:gd name="T106" fmla="*/ 2147483646 w 1438"/>
              <a:gd name="T107" fmla="*/ 2147483646 h 956"/>
              <a:gd name="T108" fmla="*/ 2147483646 w 1438"/>
              <a:gd name="T109" fmla="*/ 2147483646 h 95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8"/>
              <a:gd name="T166" fmla="*/ 0 h 956"/>
              <a:gd name="T167" fmla="*/ 1438 w 1438"/>
              <a:gd name="T168" fmla="*/ 956 h 95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8" h="956">
                <a:moveTo>
                  <a:pt x="193" y="892"/>
                </a:moveTo>
                <a:lnTo>
                  <a:pt x="186" y="902"/>
                </a:lnTo>
                <a:lnTo>
                  <a:pt x="177" y="909"/>
                </a:lnTo>
                <a:lnTo>
                  <a:pt x="170" y="916"/>
                </a:lnTo>
                <a:lnTo>
                  <a:pt x="162" y="923"/>
                </a:lnTo>
                <a:lnTo>
                  <a:pt x="155" y="930"/>
                </a:lnTo>
                <a:lnTo>
                  <a:pt x="148" y="937"/>
                </a:lnTo>
                <a:lnTo>
                  <a:pt x="141" y="942"/>
                </a:lnTo>
                <a:lnTo>
                  <a:pt x="136" y="947"/>
                </a:lnTo>
                <a:lnTo>
                  <a:pt x="129" y="949"/>
                </a:lnTo>
                <a:lnTo>
                  <a:pt x="124" y="952"/>
                </a:lnTo>
                <a:lnTo>
                  <a:pt x="120" y="954"/>
                </a:lnTo>
                <a:lnTo>
                  <a:pt x="115" y="956"/>
                </a:lnTo>
                <a:lnTo>
                  <a:pt x="112" y="956"/>
                </a:lnTo>
                <a:lnTo>
                  <a:pt x="108" y="956"/>
                </a:lnTo>
                <a:lnTo>
                  <a:pt x="105" y="956"/>
                </a:lnTo>
                <a:lnTo>
                  <a:pt x="103" y="954"/>
                </a:lnTo>
                <a:lnTo>
                  <a:pt x="93" y="952"/>
                </a:lnTo>
                <a:lnTo>
                  <a:pt x="86" y="949"/>
                </a:lnTo>
                <a:lnTo>
                  <a:pt x="77" y="944"/>
                </a:lnTo>
                <a:lnTo>
                  <a:pt x="67" y="935"/>
                </a:lnTo>
                <a:lnTo>
                  <a:pt x="60" y="925"/>
                </a:lnTo>
                <a:lnTo>
                  <a:pt x="50" y="911"/>
                </a:lnTo>
                <a:lnTo>
                  <a:pt x="43" y="897"/>
                </a:lnTo>
                <a:lnTo>
                  <a:pt x="34" y="880"/>
                </a:lnTo>
                <a:lnTo>
                  <a:pt x="27" y="861"/>
                </a:lnTo>
                <a:lnTo>
                  <a:pt x="19" y="845"/>
                </a:lnTo>
                <a:lnTo>
                  <a:pt x="12" y="830"/>
                </a:lnTo>
                <a:lnTo>
                  <a:pt x="7" y="816"/>
                </a:lnTo>
                <a:lnTo>
                  <a:pt x="5" y="804"/>
                </a:lnTo>
                <a:lnTo>
                  <a:pt x="3" y="795"/>
                </a:lnTo>
                <a:lnTo>
                  <a:pt x="0" y="785"/>
                </a:lnTo>
                <a:lnTo>
                  <a:pt x="0" y="780"/>
                </a:lnTo>
                <a:lnTo>
                  <a:pt x="0" y="773"/>
                </a:lnTo>
                <a:lnTo>
                  <a:pt x="3" y="766"/>
                </a:lnTo>
                <a:lnTo>
                  <a:pt x="5" y="757"/>
                </a:lnTo>
                <a:lnTo>
                  <a:pt x="10" y="745"/>
                </a:lnTo>
                <a:lnTo>
                  <a:pt x="17" y="733"/>
                </a:lnTo>
                <a:lnTo>
                  <a:pt x="24" y="721"/>
                </a:lnTo>
                <a:lnTo>
                  <a:pt x="34" y="707"/>
                </a:lnTo>
                <a:lnTo>
                  <a:pt x="46" y="692"/>
                </a:lnTo>
                <a:lnTo>
                  <a:pt x="50" y="685"/>
                </a:lnTo>
                <a:lnTo>
                  <a:pt x="58" y="676"/>
                </a:lnTo>
                <a:lnTo>
                  <a:pt x="62" y="666"/>
                </a:lnTo>
                <a:lnTo>
                  <a:pt x="69" y="654"/>
                </a:lnTo>
                <a:lnTo>
                  <a:pt x="74" y="640"/>
                </a:lnTo>
                <a:lnTo>
                  <a:pt x="79" y="626"/>
                </a:lnTo>
                <a:lnTo>
                  <a:pt x="84" y="609"/>
                </a:lnTo>
                <a:lnTo>
                  <a:pt x="89" y="590"/>
                </a:lnTo>
                <a:lnTo>
                  <a:pt x="93" y="571"/>
                </a:lnTo>
                <a:lnTo>
                  <a:pt x="96" y="550"/>
                </a:lnTo>
                <a:lnTo>
                  <a:pt x="100" y="528"/>
                </a:lnTo>
                <a:lnTo>
                  <a:pt x="103" y="505"/>
                </a:lnTo>
                <a:lnTo>
                  <a:pt x="105" y="478"/>
                </a:lnTo>
                <a:lnTo>
                  <a:pt x="110" y="452"/>
                </a:lnTo>
                <a:lnTo>
                  <a:pt x="112" y="424"/>
                </a:lnTo>
                <a:lnTo>
                  <a:pt x="115" y="395"/>
                </a:lnTo>
                <a:lnTo>
                  <a:pt x="115" y="367"/>
                </a:lnTo>
                <a:lnTo>
                  <a:pt x="117" y="338"/>
                </a:lnTo>
                <a:lnTo>
                  <a:pt x="117" y="309"/>
                </a:lnTo>
                <a:lnTo>
                  <a:pt x="117" y="283"/>
                </a:lnTo>
                <a:lnTo>
                  <a:pt x="117" y="260"/>
                </a:lnTo>
                <a:lnTo>
                  <a:pt x="117" y="236"/>
                </a:lnTo>
                <a:lnTo>
                  <a:pt x="117" y="214"/>
                </a:lnTo>
                <a:lnTo>
                  <a:pt x="115" y="193"/>
                </a:lnTo>
                <a:lnTo>
                  <a:pt x="112" y="174"/>
                </a:lnTo>
                <a:lnTo>
                  <a:pt x="110" y="157"/>
                </a:lnTo>
                <a:lnTo>
                  <a:pt x="108" y="141"/>
                </a:lnTo>
                <a:lnTo>
                  <a:pt x="105" y="126"/>
                </a:lnTo>
                <a:lnTo>
                  <a:pt x="103" y="114"/>
                </a:lnTo>
                <a:lnTo>
                  <a:pt x="98" y="103"/>
                </a:lnTo>
                <a:lnTo>
                  <a:pt x="96" y="93"/>
                </a:lnTo>
                <a:lnTo>
                  <a:pt x="91" y="86"/>
                </a:lnTo>
                <a:lnTo>
                  <a:pt x="86" y="79"/>
                </a:lnTo>
                <a:lnTo>
                  <a:pt x="79" y="72"/>
                </a:lnTo>
                <a:lnTo>
                  <a:pt x="74" y="65"/>
                </a:lnTo>
                <a:lnTo>
                  <a:pt x="72" y="60"/>
                </a:lnTo>
                <a:lnTo>
                  <a:pt x="69" y="53"/>
                </a:lnTo>
                <a:lnTo>
                  <a:pt x="67" y="48"/>
                </a:lnTo>
                <a:lnTo>
                  <a:pt x="62" y="38"/>
                </a:lnTo>
                <a:lnTo>
                  <a:pt x="62" y="29"/>
                </a:lnTo>
                <a:lnTo>
                  <a:pt x="62" y="22"/>
                </a:lnTo>
                <a:lnTo>
                  <a:pt x="65" y="15"/>
                </a:lnTo>
                <a:lnTo>
                  <a:pt x="67" y="10"/>
                </a:lnTo>
                <a:lnTo>
                  <a:pt x="74" y="7"/>
                </a:lnTo>
                <a:lnTo>
                  <a:pt x="81" y="3"/>
                </a:lnTo>
                <a:lnTo>
                  <a:pt x="91" y="3"/>
                </a:lnTo>
                <a:lnTo>
                  <a:pt x="103" y="0"/>
                </a:lnTo>
                <a:lnTo>
                  <a:pt x="117" y="3"/>
                </a:lnTo>
                <a:lnTo>
                  <a:pt x="131" y="3"/>
                </a:lnTo>
                <a:lnTo>
                  <a:pt x="151" y="7"/>
                </a:lnTo>
                <a:lnTo>
                  <a:pt x="172" y="10"/>
                </a:lnTo>
                <a:lnTo>
                  <a:pt x="191" y="19"/>
                </a:lnTo>
                <a:lnTo>
                  <a:pt x="210" y="29"/>
                </a:lnTo>
                <a:lnTo>
                  <a:pt x="224" y="38"/>
                </a:lnTo>
                <a:lnTo>
                  <a:pt x="239" y="46"/>
                </a:lnTo>
                <a:lnTo>
                  <a:pt x="251" y="55"/>
                </a:lnTo>
                <a:lnTo>
                  <a:pt x="260" y="62"/>
                </a:lnTo>
                <a:lnTo>
                  <a:pt x="267" y="67"/>
                </a:lnTo>
                <a:lnTo>
                  <a:pt x="275" y="72"/>
                </a:lnTo>
                <a:lnTo>
                  <a:pt x="275" y="76"/>
                </a:lnTo>
                <a:lnTo>
                  <a:pt x="277" y="81"/>
                </a:lnTo>
                <a:lnTo>
                  <a:pt x="279" y="88"/>
                </a:lnTo>
                <a:lnTo>
                  <a:pt x="279" y="98"/>
                </a:lnTo>
                <a:lnTo>
                  <a:pt x="282" y="110"/>
                </a:lnTo>
                <a:lnTo>
                  <a:pt x="282" y="122"/>
                </a:lnTo>
                <a:lnTo>
                  <a:pt x="282" y="138"/>
                </a:lnTo>
                <a:lnTo>
                  <a:pt x="282" y="155"/>
                </a:lnTo>
                <a:lnTo>
                  <a:pt x="279" y="174"/>
                </a:lnTo>
                <a:lnTo>
                  <a:pt x="279" y="195"/>
                </a:lnTo>
                <a:lnTo>
                  <a:pt x="277" y="217"/>
                </a:lnTo>
                <a:lnTo>
                  <a:pt x="275" y="243"/>
                </a:lnTo>
                <a:lnTo>
                  <a:pt x="272" y="269"/>
                </a:lnTo>
                <a:lnTo>
                  <a:pt x="270" y="295"/>
                </a:lnTo>
                <a:lnTo>
                  <a:pt x="267" y="326"/>
                </a:lnTo>
                <a:lnTo>
                  <a:pt x="263" y="357"/>
                </a:lnTo>
                <a:lnTo>
                  <a:pt x="258" y="393"/>
                </a:lnTo>
                <a:lnTo>
                  <a:pt x="255" y="424"/>
                </a:lnTo>
                <a:lnTo>
                  <a:pt x="251" y="452"/>
                </a:lnTo>
                <a:lnTo>
                  <a:pt x="248" y="478"/>
                </a:lnTo>
                <a:lnTo>
                  <a:pt x="246" y="505"/>
                </a:lnTo>
                <a:lnTo>
                  <a:pt x="241" y="526"/>
                </a:lnTo>
                <a:lnTo>
                  <a:pt x="241" y="547"/>
                </a:lnTo>
                <a:lnTo>
                  <a:pt x="239" y="566"/>
                </a:lnTo>
                <a:lnTo>
                  <a:pt x="236" y="583"/>
                </a:lnTo>
                <a:lnTo>
                  <a:pt x="236" y="597"/>
                </a:lnTo>
                <a:lnTo>
                  <a:pt x="236" y="609"/>
                </a:lnTo>
                <a:lnTo>
                  <a:pt x="234" y="619"/>
                </a:lnTo>
                <a:lnTo>
                  <a:pt x="236" y="628"/>
                </a:lnTo>
                <a:lnTo>
                  <a:pt x="236" y="635"/>
                </a:lnTo>
                <a:lnTo>
                  <a:pt x="236" y="640"/>
                </a:lnTo>
                <a:lnTo>
                  <a:pt x="239" y="642"/>
                </a:lnTo>
                <a:lnTo>
                  <a:pt x="244" y="645"/>
                </a:lnTo>
                <a:lnTo>
                  <a:pt x="248" y="647"/>
                </a:lnTo>
                <a:lnTo>
                  <a:pt x="253" y="647"/>
                </a:lnTo>
                <a:lnTo>
                  <a:pt x="263" y="647"/>
                </a:lnTo>
                <a:lnTo>
                  <a:pt x="275" y="645"/>
                </a:lnTo>
                <a:lnTo>
                  <a:pt x="286" y="642"/>
                </a:lnTo>
                <a:lnTo>
                  <a:pt x="301" y="640"/>
                </a:lnTo>
                <a:lnTo>
                  <a:pt x="317" y="638"/>
                </a:lnTo>
                <a:lnTo>
                  <a:pt x="334" y="633"/>
                </a:lnTo>
                <a:lnTo>
                  <a:pt x="356" y="631"/>
                </a:lnTo>
                <a:lnTo>
                  <a:pt x="377" y="626"/>
                </a:lnTo>
                <a:lnTo>
                  <a:pt x="401" y="619"/>
                </a:lnTo>
                <a:lnTo>
                  <a:pt x="425" y="614"/>
                </a:lnTo>
                <a:lnTo>
                  <a:pt x="453" y="607"/>
                </a:lnTo>
                <a:lnTo>
                  <a:pt x="482" y="600"/>
                </a:lnTo>
                <a:lnTo>
                  <a:pt x="513" y="595"/>
                </a:lnTo>
                <a:lnTo>
                  <a:pt x="577" y="581"/>
                </a:lnTo>
                <a:lnTo>
                  <a:pt x="644" y="566"/>
                </a:lnTo>
                <a:lnTo>
                  <a:pt x="711" y="552"/>
                </a:lnTo>
                <a:lnTo>
                  <a:pt x="778" y="538"/>
                </a:lnTo>
                <a:lnTo>
                  <a:pt x="847" y="524"/>
                </a:lnTo>
                <a:lnTo>
                  <a:pt x="918" y="509"/>
                </a:lnTo>
                <a:lnTo>
                  <a:pt x="990" y="495"/>
                </a:lnTo>
                <a:lnTo>
                  <a:pt x="1061" y="483"/>
                </a:lnTo>
                <a:lnTo>
                  <a:pt x="1097" y="476"/>
                </a:lnTo>
                <a:lnTo>
                  <a:pt x="1130" y="469"/>
                </a:lnTo>
                <a:lnTo>
                  <a:pt x="1164" y="464"/>
                </a:lnTo>
                <a:lnTo>
                  <a:pt x="1195" y="459"/>
                </a:lnTo>
                <a:lnTo>
                  <a:pt x="1223" y="455"/>
                </a:lnTo>
                <a:lnTo>
                  <a:pt x="1250" y="450"/>
                </a:lnTo>
                <a:lnTo>
                  <a:pt x="1276" y="445"/>
                </a:lnTo>
                <a:lnTo>
                  <a:pt x="1300" y="443"/>
                </a:lnTo>
                <a:lnTo>
                  <a:pt x="1324" y="440"/>
                </a:lnTo>
                <a:lnTo>
                  <a:pt x="1345" y="438"/>
                </a:lnTo>
                <a:lnTo>
                  <a:pt x="1364" y="436"/>
                </a:lnTo>
                <a:lnTo>
                  <a:pt x="1383" y="436"/>
                </a:lnTo>
                <a:lnTo>
                  <a:pt x="1397" y="433"/>
                </a:lnTo>
                <a:lnTo>
                  <a:pt x="1414" y="433"/>
                </a:lnTo>
                <a:lnTo>
                  <a:pt x="1426" y="433"/>
                </a:lnTo>
                <a:lnTo>
                  <a:pt x="1438" y="433"/>
                </a:lnTo>
                <a:lnTo>
                  <a:pt x="1438" y="545"/>
                </a:lnTo>
                <a:lnTo>
                  <a:pt x="1412" y="545"/>
                </a:lnTo>
                <a:lnTo>
                  <a:pt x="1383" y="545"/>
                </a:lnTo>
                <a:lnTo>
                  <a:pt x="1352" y="547"/>
                </a:lnTo>
                <a:lnTo>
                  <a:pt x="1319" y="552"/>
                </a:lnTo>
                <a:lnTo>
                  <a:pt x="1283" y="554"/>
                </a:lnTo>
                <a:lnTo>
                  <a:pt x="1245" y="559"/>
                </a:lnTo>
                <a:lnTo>
                  <a:pt x="1204" y="566"/>
                </a:lnTo>
                <a:lnTo>
                  <a:pt x="1164" y="573"/>
                </a:lnTo>
                <a:lnTo>
                  <a:pt x="1121" y="581"/>
                </a:lnTo>
                <a:lnTo>
                  <a:pt x="1073" y="590"/>
                </a:lnTo>
                <a:lnTo>
                  <a:pt x="1026" y="600"/>
                </a:lnTo>
                <a:lnTo>
                  <a:pt x="975" y="612"/>
                </a:lnTo>
                <a:lnTo>
                  <a:pt x="923" y="623"/>
                </a:lnTo>
                <a:lnTo>
                  <a:pt x="868" y="638"/>
                </a:lnTo>
                <a:lnTo>
                  <a:pt x="811" y="652"/>
                </a:lnTo>
                <a:lnTo>
                  <a:pt x="754" y="669"/>
                </a:lnTo>
                <a:lnTo>
                  <a:pt x="723" y="676"/>
                </a:lnTo>
                <a:lnTo>
                  <a:pt x="694" y="685"/>
                </a:lnTo>
                <a:lnTo>
                  <a:pt x="666" y="692"/>
                </a:lnTo>
                <a:lnTo>
                  <a:pt x="639" y="700"/>
                </a:lnTo>
                <a:lnTo>
                  <a:pt x="613" y="709"/>
                </a:lnTo>
                <a:lnTo>
                  <a:pt x="587" y="716"/>
                </a:lnTo>
                <a:lnTo>
                  <a:pt x="563" y="723"/>
                </a:lnTo>
                <a:lnTo>
                  <a:pt x="539" y="730"/>
                </a:lnTo>
                <a:lnTo>
                  <a:pt x="515" y="740"/>
                </a:lnTo>
                <a:lnTo>
                  <a:pt x="494" y="747"/>
                </a:lnTo>
                <a:lnTo>
                  <a:pt x="472" y="754"/>
                </a:lnTo>
                <a:lnTo>
                  <a:pt x="451" y="761"/>
                </a:lnTo>
                <a:lnTo>
                  <a:pt x="429" y="768"/>
                </a:lnTo>
                <a:lnTo>
                  <a:pt x="410" y="776"/>
                </a:lnTo>
                <a:lnTo>
                  <a:pt x="394" y="783"/>
                </a:lnTo>
                <a:lnTo>
                  <a:pt x="375" y="790"/>
                </a:lnTo>
                <a:lnTo>
                  <a:pt x="358" y="797"/>
                </a:lnTo>
                <a:lnTo>
                  <a:pt x="341" y="804"/>
                </a:lnTo>
                <a:lnTo>
                  <a:pt x="327" y="809"/>
                </a:lnTo>
                <a:lnTo>
                  <a:pt x="310" y="816"/>
                </a:lnTo>
                <a:lnTo>
                  <a:pt x="298" y="823"/>
                </a:lnTo>
                <a:lnTo>
                  <a:pt x="284" y="830"/>
                </a:lnTo>
                <a:lnTo>
                  <a:pt x="272" y="835"/>
                </a:lnTo>
                <a:lnTo>
                  <a:pt x="260" y="842"/>
                </a:lnTo>
                <a:lnTo>
                  <a:pt x="248" y="849"/>
                </a:lnTo>
                <a:lnTo>
                  <a:pt x="239" y="854"/>
                </a:lnTo>
                <a:lnTo>
                  <a:pt x="229" y="861"/>
                </a:lnTo>
                <a:lnTo>
                  <a:pt x="222" y="868"/>
                </a:lnTo>
                <a:lnTo>
                  <a:pt x="213" y="873"/>
                </a:lnTo>
                <a:lnTo>
                  <a:pt x="205" y="880"/>
                </a:lnTo>
                <a:lnTo>
                  <a:pt x="201" y="885"/>
                </a:lnTo>
                <a:lnTo>
                  <a:pt x="193" y="89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7" name="Freeform 43"/>
          <p:cNvSpPr>
            <a:spLocks noChangeArrowheads="1"/>
          </p:cNvSpPr>
          <p:nvPr/>
        </p:nvSpPr>
        <p:spPr bwMode="auto">
          <a:xfrm>
            <a:off x="7345363" y="1538288"/>
            <a:ext cx="185737" cy="901700"/>
          </a:xfrm>
          <a:custGeom>
            <a:avLst/>
            <a:gdLst>
              <a:gd name="T0" fmla="*/ 2147483646 w 291"/>
              <a:gd name="T1" fmla="*/ 2147483646 h 1420"/>
              <a:gd name="T2" fmla="*/ 2147483646 w 291"/>
              <a:gd name="T3" fmla="*/ 2147483646 h 1420"/>
              <a:gd name="T4" fmla="*/ 2147483646 w 291"/>
              <a:gd name="T5" fmla="*/ 2147483646 h 1420"/>
              <a:gd name="T6" fmla="*/ 2147483646 w 291"/>
              <a:gd name="T7" fmla="*/ 2147483646 h 1420"/>
              <a:gd name="T8" fmla="*/ 2147483646 w 291"/>
              <a:gd name="T9" fmla="*/ 0 h 1420"/>
              <a:gd name="T10" fmla="*/ 2147483646 w 291"/>
              <a:gd name="T11" fmla="*/ 2147483646 h 1420"/>
              <a:gd name="T12" fmla="*/ 2147483646 w 291"/>
              <a:gd name="T13" fmla="*/ 2147483646 h 1420"/>
              <a:gd name="T14" fmla="*/ 2147483646 w 291"/>
              <a:gd name="T15" fmla="*/ 2147483646 h 1420"/>
              <a:gd name="T16" fmla="*/ 2147483646 w 291"/>
              <a:gd name="T17" fmla="*/ 2147483646 h 1420"/>
              <a:gd name="T18" fmla="*/ 2147483646 w 291"/>
              <a:gd name="T19" fmla="*/ 2147483646 h 1420"/>
              <a:gd name="T20" fmla="*/ 2147483646 w 291"/>
              <a:gd name="T21" fmla="*/ 2147483646 h 1420"/>
              <a:gd name="T22" fmla="*/ 2147483646 w 291"/>
              <a:gd name="T23" fmla="*/ 2147483646 h 1420"/>
              <a:gd name="T24" fmla="*/ 2147483646 w 291"/>
              <a:gd name="T25" fmla="*/ 2147483646 h 1420"/>
              <a:gd name="T26" fmla="*/ 2147483646 w 291"/>
              <a:gd name="T27" fmla="*/ 2147483646 h 1420"/>
              <a:gd name="T28" fmla="*/ 2147483646 w 291"/>
              <a:gd name="T29" fmla="*/ 2147483646 h 1420"/>
              <a:gd name="T30" fmla="*/ 2147483646 w 291"/>
              <a:gd name="T31" fmla="*/ 2147483646 h 1420"/>
              <a:gd name="T32" fmla="*/ 2147483646 w 291"/>
              <a:gd name="T33" fmla="*/ 2147483646 h 1420"/>
              <a:gd name="T34" fmla="*/ 2147483646 w 291"/>
              <a:gd name="T35" fmla="*/ 2147483646 h 1420"/>
              <a:gd name="T36" fmla="*/ 2147483646 w 291"/>
              <a:gd name="T37" fmla="*/ 2147483646 h 1420"/>
              <a:gd name="T38" fmla="*/ 2147483646 w 291"/>
              <a:gd name="T39" fmla="*/ 2147483646 h 1420"/>
              <a:gd name="T40" fmla="*/ 2147483646 w 291"/>
              <a:gd name="T41" fmla="*/ 2147483646 h 1420"/>
              <a:gd name="T42" fmla="*/ 2147483646 w 291"/>
              <a:gd name="T43" fmla="*/ 2147483646 h 1420"/>
              <a:gd name="T44" fmla="*/ 2147483646 w 291"/>
              <a:gd name="T45" fmla="*/ 2147483646 h 1420"/>
              <a:gd name="T46" fmla="*/ 2147483646 w 291"/>
              <a:gd name="T47" fmla="*/ 2147483646 h 1420"/>
              <a:gd name="T48" fmla="*/ 2147483646 w 291"/>
              <a:gd name="T49" fmla="*/ 2147483646 h 1420"/>
              <a:gd name="T50" fmla="*/ 2147483646 w 291"/>
              <a:gd name="T51" fmla="*/ 2147483646 h 1420"/>
              <a:gd name="T52" fmla="*/ 2147483646 w 291"/>
              <a:gd name="T53" fmla="*/ 2147483646 h 1420"/>
              <a:gd name="T54" fmla="*/ 2147483646 w 291"/>
              <a:gd name="T55" fmla="*/ 2147483646 h 1420"/>
              <a:gd name="T56" fmla="*/ 2147483646 w 291"/>
              <a:gd name="T57" fmla="*/ 2147483646 h 1420"/>
              <a:gd name="T58" fmla="*/ 2147483646 w 291"/>
              <a:gd name="T59" fmla="*/ 2147483646 h 1420"/>
              <a:gd name="T60" fmla="*/ 2147483646 w 291"/>
              <a:gd name="T61" fmla="*/ 2147483646 h 1420"/>
              <a:gd name="T62" fmla="*/ 2147483646 w 291"/>
              <a:gd name="T63" fmla="*/ 2147483646 h 1420"/>
              <a:gd name="T64" fmla="*/ 2147483646 w 291"/>
              <a:gd name="T65" fmla="*/ 2147483646 h 1420"/>
              <a:gd name="T66" fmla="*/ 2147483646 w 291"/>
              <a:gd name="T67" fmla="*/ 2147483646 h 1420"/>
              <a:gd name="T68" fmla="*/ 2147483646 w 291"/>
              <a:gd name="T69" fmla="*/ 2147483646 h 1420"/>
              <a:gd name="T70" fmla="*/ 2147483646 w 291"/>
              <a:gd name="T71" fmla="*/ 2147483646 h 1420"/>
              <a:gd name="T72" fmla="*/ 2147483646 w 291"/>
              <a:gd name="T73" fmla="*/ 2147483646 h 1420"/>
              <a:gd name="T74" fmla="*/ 2147483646 w 291"/>
              <a:gd name="T75" fmla="*/ 2147483646 h 1420"/>
              <a:gd name="T76" fmla="*/ 0 w 291"/>
              <a:gd name="T77" fmla="*/ 2147483646 h 1420"/>
              <a:gd name="T78" fmla="*/ 2147483646 w 291"/>
              <a:gd name="T79" fmla="*/ 2147483646 h 1420"/>
              <a:gd name="T80" fmla="*/ 2147483646 w 291"/>
              <a:gd name="T81" fmla="*/ 2147483646 h 1420"/>
              <a:gd name="T82" fmla="*/ 2147483646 w 291"/>
              <a:gd name="T83" fmla="*/ 2147483646 h 1420"/>
              <a:gd name="T84" fmla="*/ 2147483646 w 291"/>
              <a:gd name="T85" fmla="*/ 2147483646 h 1420"/>
              <a:gd name="T86" fmla="*/ 2147483646 w 291"/>
              <a:gd name="T87" fmla="*/ 2147483646 h 1420"/>
              <a:gd name="T88" fmla="*/ 2147483646 w 291"/>
              <a:gd name="T89" fmla="*/ 2147483646 h 1420"/>
              <a:gd name="T90" fmla="*/ 2147483646 w 291"/>
              <a:gd name="T91" fmla="*/ 2147483646 h 1420"/>
              <a:gd name="T92" fmla="*/ 2147483646 w 291"/>
              <a:gd name="T93" fmla="*/ 2147483646 h 1420"/>
              <a:gd name="T94" fmla="*/ 2147483646 w 291"/>
              <a:gd name="T95" fmla="*/ 2147483646 h 1420"/>
              <a:gd name="T96" fmla="*/ 2147483646 w 291"/>
              <a:gd name="T97" fmla="*/ 2147483646 h 1420"/>
              <a:gd name="T98" fmla="*/ 2147483646 w 291"/>
              <a:gd name="T99" fmla="*/ 2147483646 h 1420"/>
              <a:gd name="T100" fmla="*/ 2147483646 w 291"/>
              <a:gd name="T101" fmla="*/ 2147483646 h 142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91"/>
              <a:gd name="T154" fmla="*/ 0 h 1420"/>
              <a:gd name="T155" fmla="*/ 291 w 291"/>
              <a:gd name="T156" fmla="*/ 1420 h 142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91" h="1420">
                <a:moveTo>
                  <a:pt x="28" y="93"/>
                </a:moveTo>
                <a:lnTo>
                  <a:pt x="21" y="88"/>
                </a:lnTo>
                <a:lnTo>
                  <a:pt x="14" y="81"/>
                </a:lnTo>
                <a:lnTo>
                  <a:pt x="7" y="73"/>
                </a:lnTo>
                <a:lnTo>
                  <a:pt x="5" y="66"/>
                </a:lnTo>
                <a:lnTo>
                  <a:pt x="2" y="57"/>
                </a:lnTo>
                <a:lnTo>
                  <a:pt x="0" y="50"/>
                </a:lnTo>
                <a:lnTo>
                  <a:pt x="2" y="40"/>
                </a:lnTo>
                <a:lnTo>
                  <a:pt x="5" y="31"/>
                </a:lnTo>
                <a:lnTo>
                  <a:pt x="9" y="21"/>
                </a:lnTo>
                <a:lnTo>
                  <a:pt x="17" y="14"/>
                </a:lnTo>
                <a:lnTo>
                  <a:pt x="24" y="9"/>
                </a:lnTo>
                <a:lnTo>
                  <a:pt x="33" y="5"/>
                </a:lnTo>
                <a:lnTo>
                  <a:pt x="43" y="2"/>
                </a:lnTo>
                <a:lnTo>
                  <a:pt x="55" y="0"/>
                </a:lnTo>
                <a:lnTo>
                  <a:pt x="69" y="2"/>
                </a:lnTo>
                <a:lnTo>
                  <a:pt x="86" y="5"/>
                </a:lnTo>
                <a:lnTo>
                  <a:pt x="102" y="12"/>
                </a:lnTo>
                <a:lnTo>
                  <a:pt x="119" y="16"/>
                </a:lnTo>
                <a:lnTo>
                  <a:pt x="136" y="24"/>
                </a:lnTo>
                <a:lnTo>
                  <a:pt x="155" y="33"/>
                </a:lnTo>
                <a:lnTo>
                  <a:pt x="171" y="43"/>
                </a:lnTo>
                <a:lnTo>
                  <a:pt x="188" y="54"/>
                </a:lnTo>
                <a:lnTo>
                  <a:pt x="205" y="66"/>
                </a:lnTo>
                <a:lnTo>
                  <a:pt x="222" y="81"/>
                </a:lnTo>
                <a:lnTo>
                  <a:pt x="238" y="95"/>
                </a:lnTo>
                <a:lnTo>
                  <a:pt x="253" y="107"/>
                </a:lnTo>
                <a:lnTo>
                  <a:pt x="264" y="121"/>
                </a:lnTo>
                <a:lnTo>
                  <a:pt x="274" y="133"/>
                </a:lnTo>
                <a:lnTo>
                  <a:pt x="281" y="145"/>
                </a:lnTo>
                <a:lnTo>
                  <a:pt x="286" y="154"/>
                </a:lnTo>
                <a:lnTo>
                  <a:pt x="288" y="161"/>
                </a:lnTo>
                <a:lnTo>
                  <a:pt x="291" y="166"/>
                </a:lnTo>
                <a:lnTo>
                  <a:pt x="291" y="173"/>
                </a:lnTo>
                <a:lnTo>
                  <a:pt x="291" y="181"/>
                </a:lnTo>
                <a:lnTo>
                  <a:pt x="291" y="190"/>
                </a:lnTo>
                <a:lnTo>
                  <a:pt x="288" y="202"/>
                </a:lnTo>
                <a:lnTo>
                  <a:pt x="288" y="216"/>
                </a:lnTo>
                <a:lnTo>
                  <a:pt x="286" y="230"/>
                </a:lnTo>
                <a:lnTo>
                  <a:pt x="284" y="247"/>
                </a:lnTo>
                <a:lnTo>
                  <a:pt x="279" y="266"/>
                </a:lnTo>
                <a:lnTo>
                  <a:pt x="274" y="290"/>
                </a:lnTo>
                <a:lnTo>
                  <a:pt x="272" y="316"/>
                </a:lnTo>
                <a:lnTo>
                  <a:pt x="267" y="342"/>
                </a:lnTo>
                <a:lnTo>
                  <a:pt x="262" y="368"/>
                </a:lnTo>
                <a:lnTo>
                  <a:pt x="257" y="397"/>
                </a:lnTo>
                <a:lnTo>
                  <a:pt x="253" y="428"/>
                </a:lnTo>
                <a:lnTo>
                  <a:pt x="250" y="456"/>
                </a:lnTo>
                <a:lnTo>
                  <a:pt x="245" y="490"/>
                </a:lnTo>
                <a:lnTo>
                  <a:pt x="243" y="506"/>
                </a:lnTo>
                <a:lnTo>
                  <a:pt x="241" y="525"/>
                </a:lnTo>
                <a:lnTo>
                  <a:pt x="238" y="544"/>
                </a:lnTo>
                <a:lnTo>
                  <a:pt x="233" y="563"/>
                </a:lnTo>
                <a:lnTo>
                  <a:pt x="231" y="585"/>
                </a:lnTo>
                <a:lnTo>
                  <a:pt x="229" y="609"/>
                </a:lnTo>
                <a:lnTo>
                  <a:pt x="226" y="630"/>
                </a:lnTo>
                <a:lnTo>
                  <a:pt x="222" y="656"/>
                </a:lnTo>
                <a:lnTo>
                  <a:pt x="219" y="680"/>
                </a:lnTo>
                <a:lnTo>
                  <a:pt x="217" y="708"/>
                </a:lnTo>
                <a:lnTo>
                  <a:pt x="212" y="735"/>
                </a:lnTo>
                <a:lnTo>
                  <a:pt x="210" y="763"/>
                </a:lnTo>
                <a:lnTo>
                  <a:pt x="207" y="794"/>
                </a:lnTo>
                <a:lnTo>
                  <a:pt x="205" y="823"/>
                </a:lnTo>
                <a:lnTo>
                  <a:pt x="202" y="854"/>
                </a:lnTo>
                <a:lnTo>
                  <a:pt x="200" y="887"/>
                </a:lnTo>
                <a:lnTo>
                  <a:pt x="195" y="918"/>
                </a:lnTo>
                <a:lnTo>
                  <a:pt x="191" y="951"/>
                </a:lnTo>
                <a:lnTo>
                  <a:pt x="186" y="980"/>
                </a:lnTo>
                <a:lnTo>
                  <a:pt x="183" y="1010"/>
                </a:lnTo>
                <a:lnTo>
                  <a:pt x="179" y="1039"/>
                </a:lnTo>
                <a:lnTo>
                  <a:pt x="174" y="1065"/>
                </a:lnTo>
                <a:lnTo>
                  <a:pt x="169" y="1091"/>
                </a:lnTo>
                <a:lnTo>
                  <a:pt x="164" y="1118"/>
                </a:lnTo>
                <a:lnTo>
                  <a:pt x="160" y="1141"/>
                </a:lnTo>
                <a:lnTo>
                  <a:pt x="157" y="1165"/>
                </a:lnTo>
                <a:lnTo>
                  <a:pt x="152" y="1189"/>
                </a:lnTo>
                <a:lnTo>
                  <a:pt x="148" y="1210"/>
                </a:lnTo>
                <a:lnTo>
                  <a:pt x="143" y="1229"/>
                </a:lnTo>
                <a:lnTo>
                  <a:pt x="138" y="1248"/>
                </a:lnTo>
                <a:lnTo>
                  <a:pt x="136" y="1267"/>
                </a:lnTo>
                <a:lnTo>
                  <a:pt x="131" y="1284"/>
                </a:lnTo>
                <a:lnTo>
                  <a:pt x="124" y="1301"/>
                </a:lnTo>
                <a:lnTo>
                  <a:pt x="119" y="1315"/>
                </a:lnTo>
                <a:lnTo>
                  <a:pt x="112" y="1329"/>
                </a:lnTo>
                <a:lnTo>
                  <a:pt x="107" y="1341"/>
                </a:lnTo>
                <a:lnTo>
                  <a:pt x="102" y="1353"/>
                </a:lnTo>
                <a:lnTo>
                  <a:pt x="98" y="1365"/>
                </a:lnTo>
                <a:lnTo>
                  <a:pt x="93" y="1374"/>
                </a:lnTo>
                <a:lnTo>
                  <a:pt x="88" y="1384"/>
                </a:lnTo>
                <a:lnTo>
                  <a:pt x="83" y="1393"/>
                </a:lnTo>
                <a:lnTo>
                  <a:pt x="81" y="1401"/>
                </a:lnTo>
                <a:lnTo>
                  <a:pt x="76" y="1405"/>
                </a:lnTo>
                <a:lnTo>
                  <a:pt x="74" y="1410"/>
                </a:lnTo>
                <a:lnTo>
                  <a:pt x="69" y="1415"/>
                </a:lnTo>
                <a:lnTo>
                  <a:pt x="67" y="1417"/>
                </a:lnTo>
                <a:lnTo>
                  <a:pt x="64" y="1420"/>
                </a:lnTo>
                <a:lnTo>
                  <a:pt x="62" y="1420"/>
                </a:lnTo>
                <a:lnTo>
                  <a:pt x="59" y="1420"/>
                </a:lnTo>
                <a:lnTo>
                  <a:pt x="57" y="1420"/>
                </a:lnTo>
                <a:lnTo>
                  <a:pt x="55" y="1417"/>
                </a:lnTo>
                <a:lnTo>
                  <a:pt x="52" y="1412"/>
                </a:lnTo>
                <a:lnTo>
                  <a:pt x="50" y="1410"/>
                </a:lnTo>
                <a:lnTo>
                  <a:pt x="45" y="1403"/>
                </a:lnTo>
                <a:lnTo>
                  <a:pt x="43" y="1398"/>
                </a:lnTo>
                <a:lnTo>
                  <a:pt x="40" y="1391"/>
                </a:lnTo>
                <a:lnTo>
                  <a:pt x="36" y="1381"/>
                </a:lnTo>
                <a:lnTo>
                  <a:pt x="33" y="1374"/>
                </a:lnTo>
                <a:lnTo>
                  <a:pt x="31" y="1362"/>
                </a:lnTo>
                <a:lnTo>
                  <a:pt x="26" y="1353"/>
                </a:lnTo>
                <a:lnTo>
                  <a:pt x="24" y="1339"/>
                </a:lnTo>
                <a:lnTo>
                  <a:pt x="21" y="1327"/>
                </a:lnTo>
                <a:lnTo>
                  <a:pt x="19" y="1313"/>
                </a:lnTo>
                <a:lnTo>
                  <a:pt x="17" y="1296"/>
                </a:lnTo>
                <a:lnTo>
                  <a:pt x="9" y="1267"/>
                </a:lnTo>
                <a:lnTo>
                  <a:pt x="5" y="1239"/>
                </a:lnTo>
                <a:lnTo>
                  <a:pt x="0" y="1208"/>
                </a:lnTo>
                <a:lnTo>
                  <a:pt x="0" y="1175"/>
                </a:lnTo>
                <a:lnTo>
                  <a:pt x="0" y="1141"/>
                </a:lnTo>
                <a:lnTo>
                  <a:pt x="5" y="1108"/>
                </a:lnTo>
                <a:lnTo>
                  <a:pt x="9" y="1072"/>
                </a:lnTo>
                <a:lnTo>
                  <a:pt x="17" y="1037"/>
                </a:lnTo>
                <a:lnTo>
                  <a:pt x="21" y="999"/>
                </a:lnTo>
                <a:lnTo>
                  <a:pt x="26" y="958"/>
                </a:lnTo>
                <a:lnTo>
                  <a:pt x="28" y="918"/>
                </a:lnTo>
                <a:lnTo>
                  <a:pt x="33" y="877"/>
                </a:lnTo>
                <a:lnTo>
                  <a:pt x="38" y="835"/>
                </a:lnTo>
                <a:lnTo>
                  <a:pt x="43" y="792"/>
                </a:lnTo>
                <a:lnTo>
                  <a:pt x="48" y="747"/>
                </a:lnTo>
                <a:lnTo>
                  <a:pt x="50" y="701"/>
                </a:lnTo>
                <a:lnTo>
                  <a:pt x="55" y="659"/>
                </a:lnTo>
                <a:lnTo>
                  <a:pt x="57" y="613"/>
                </a:lnTo>
                <a:lnTo>
                  <a:pt x="59" y="566"/>
                </a:lnTo>
                <a:lnTo>
                  <a:pt x="62" y="518"/>
                </a:lnTo>
                <a:lnTo>
                  <a:pt x="64" y="468"/>
                </a:lnTo>
                <a:lnTo>
                  <a:pt x="67" y="418"/>
                </a:lnTo>
                <a:lnTo>
                  <a:pt x="69" y="366"/>
                </a:lnTo>
                <a:lnTo>
                  <a:pt x="74" y="316"/>
                </a:lnTo>
                <a:lnTo>
                  <a:pt x="74" y="290"/>
                </a:lnTo>
                <a:lnTo>
                  <a:pt x="74" y="268"/>
                </a:lnTo>
                <a:lnTo>
                  <a:pt x="71" y="245"/>
                </a:lnTo>
                <a:lnTo>
                  <a:pt x="71" y="226"/>
                </a:lnTo>
                <a:lnTo>
                  <a:pt x="69" y="207"/>
                </a:lnTo>
                <a:lnTo>
                  <a:pt x="69" y="188"/>
                </a:lnTo>
                <a:lnTo>
                  <a:pt x="67" y="173"/>
                </a:lnTo>
                <a:lnTo>
                  <a:pt x="64" y="157"/>
                </a:lnTo>
                <a:lnTo>
                  <a:pt x="62" y="145"/>
                </a:lnTo>
                <a:lnTo>
                  <a:pt x="57" y="133"/>
                </a:lnTo>
                <a:lnTo>
                  <a:pt x="55" y="123"/>
                </a:lnTo>
                <a:lnTo>
                  <a:pt x="50" y="114"/>
                </a:lnTo>
                <a:lnTo>
                  <a:pt x="45" y="107"/>
                </a:lnTo>
                <a:lnTo>
                  <a:pt x="40" y="100"/>
                </a:lnTo>
                <a:lnTo>
                  <a:pt x="33" y="95"/>
                </a:lnTo>
                <a:lnTo>
                  <a:pt x="28" y="9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3035300" y="108267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仙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3008313" y="555625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xiān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4313" y="2932113"/>
            <a:ext cx="5000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仙女   神仙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4313" y="3651250"/>
            <a:ext cx="85725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小丽就像一个仙女在舞台上快乐起舞。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54292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41" name="Rectangle 24"/>
          <p:cNvSpPr>
            <a:spLocks noChangeArrowheads="1"/>
          </p:cNvSpPr>
          <p:nvPr/>
        </p:nvSpPr>
        <p:spPr bwMode="auto">
          <a:xfrm>
            <a:off x="6049963" y="744538"/>
            <a:ext cx="317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5868" name="Freeform 28"/>
          <p:cNvSpPr>
            <a:spLocks noChangeArrowheads="1"/>
          </p:cNvSpPr>
          <p:nvPr/>
        </p:nvSpPr>
        <p:spPr bwMode="auto">
          <a:xfrm>
            <a:off x="6380163" y="1206500"/>
            <a:ext cx="788987" cy="160338"/>
          </a:xfrm>
          <a:custGeom>
            <a:avLst/>
            <a:gdLst>
              <a:gd name="T0" fmla="*/ 2147483646 w 1242"/>
              <a:gd name="T1" fmla="*/ 2147483646 h 252"/>
              <a:gd name="T2" fmla="*/ 2147483646 w 1242"/>
              <a:gd name="T3" fmla="*/ 2147483646 h 252"/>
              <a:gd name="T4" fmla="*/ 2147483646 w 1242"/>
              <a:gd name="T5" fmla="*/ 2147483646 h 252"/>
              <a:gd name="T6" fmla="*/ 2147483646 w 1242"/>
              <a:gd name="T7" fmla="*/ 2147483646 h 252"/>
              <a:gd name="T8" fmla="*/ 2147483646 w 1242"/>
              <a:gd name="T9" fmla="*/ 2147483646 h 252"/>
              <a:gd name="T10" fmla="*/ 2147483646 w 1242"/>
              <a:gd name="T11" fmla="*/ 2147483646 h 252"/>
              <a:gd name="T12" fmla="*/ 2147483646 w 1242"/>
              <a:gd name="T13" fmla="*/ 2147483646 h 252"/>
              <a:gd name="T14" fmla="*/ 2147483646 w 1242"/>
              <a:gd name="T15" fmla="*/ 2147483646 h 252"/>
              <a:gd name="T16" fmla="*/ 2147483646 w 1242"/>
              <a:gd name="T17" fmla="*/ 2147483646 h 252"/>
              <a:gd name="T18" fmla="*/ 2147483646 w 1242"/>
              <a:gd name="T19" fmla="*/ 2147483646 h 252"/>
              <a:gd name="T20" fmla="*/ 2147483646 w 1242"/>
              <a:gd name="T21" fmla="*/ 2147483646 h 252"/>
              <a:gd name="T22" fmla="*/ 2147483646 w 1242"/>
              <a:gd name="T23" fmla="*/ 2147483646 h 252"/>
              <a:gd name="T24" fmla="*/ 2147483646 w 1242"/>
              <a:gd name="T25" fmla="*/ 2147483646 h 252"/>
              <a:gd name="T26" fmla="*/ 2147483646 w 1242"/>
              <a:gd name="T27" fmla="*/ 2147483646 h 252"/>
              <a:gd name="T28" fmla="*/ 2147483646 w 1242"/>
              <a:gd name="T29" fmla="*/ 0 h 252"/>
              <a:gd name="T30" fmla="*/ 2147483646 w 1242"/>
              <a:gd name="T31" fmla="*/ 0 h 252"/>
              <a:gd name="T32" fmla="*/ 2147483646 w 1242"/>
              <a:gd name="T33" fmla="*/ 2147483646 h 252"/>
              <a:gd name="T34" fmla="*/ 2147483646 w 1242"/>
              <a:gd name="T35" fmla="*/ 2147483646 h 252"/>
              <a:gd name="T36" fmla="*/ 2147483646 w 1242"/>
              <a:gd name="T37" fmla="*/ 2147483646 h 252"/>
              <a:gd name="T38" fmla="*/ 2147483646 w 1242"/>
              <a:gd name="T39" fmla="*/ 2147483646 h 252"/>
              <a:gd name="T40" fmla="*/ 2147483646 w 1242"/>
              <a:gd name="T41" fmla="*/ 2147483646 h 252"/>
              <a:gd name="T42" fmla="*/ 2147483646 w 1242"/>
              <a:gd name="T43" fmla="*/ 2147483646 h 252"/>
              <a:gd name="T44" fmla="*/ 2147483646 w 1242"/>
              <a:gd name="T45" fmla="*/ 2147483646 h 252"/>
              <a:gd name="T46" fmla="*/ 2147483646 w 1242"/>
              <a:gd name="T47" fmla="*/ 2147483646 h 252"/>
              <a:gd name="T48" fmla="*/ 2147483646 w 1242"/>
              <a:gd name="T49" fmla="*/ 2147483646 h 252"/>
              <a:gd name="T50" fmla="*/ 2147483646 w 1242"/>
              <a:gd name="T51" fmla="*/ 2147483646 h 252"/>
              <a:gd name="T52" fmla="*/ 2147483646 w 1242"/>
              <a:gd name="T53" fmla="*/ 2147483646 h 252"/>
              <a:gd name="T54" fmla="*/ 2147483646 w 1242"/>
              <a:gd name="T55" fmla="*/ 2147483646 h 252"/>
              <a:gd name="T56" fmla="*/ 2147483646 w 1242"/>
              <a:gd name="T57" fmla="*/ 2147483646 h 252"/>
              <a:gd name="T58" fmla="*/ 2147483646 w 1242"/>
              <a:gd name="T59" fmla="*/ 2147483646 h 252"/>
              <a:gd name="T60" fmla="*/ 2147483646 w 1242"/>
              <a:gd name="T61" fmla="*/ 2147483646 h 252"/>
              <a:gd name="T62" fmla="*/ 2147483646 w 1242"/>
              <a:gd name="T63" fmla="*/ 2147483646 h 252"/>
              <a:gd name="T64" fmla="*/ 2147483646 w 1242"/>
              <a:gd name="T65" fmla="*/ 2147483646 h 252"/>
              <a:gd name="T66" fmla="*/ 2147483646 w 1242"/>
              <a:gd name="T67" fmla="*/ 2147483646 h 252"/>
              <a:gd name="T68" fmla="*/ 2147483646 w 1242"/>
              <a:gd name="T69" fmla="*/ 2147483646 h 252"/>
              <a:gd name="T70" fmla="*/ 2147483646 w 1242"/>
              <a:gd name="T71" fmla="*/ 2147483646 h 252"/>
              <a:gd name="T72" fmla="*/ 2147483646 w 1242"/>
              <a:gd name="T73" fmla="*/ 2147483646 h 252"/>
              <a:gd name="T74" fmla="*/ 2147483646 w 1242"/>
              <a:gd name="T75" fmla="*/ 2147483646 h 252"/>
              <a:gd name="T76" fmla="*/ 2147483646 w 1242"/>
              <a:gd name="T77" fmla="*/ 2147483646 h 252"/>
              <a:gd name="T78" fmla="*/ 2147483646 w 1242"/>
              <a:gd name="T79" fmla="*/ 2147483646 h 252"/>
              <a:gd name="T80" fmla="*/ 2147483646 w 1242"/>
              <a:gd name="T81" fmla="*/ 2147483646 h 252"/>
              <a:gd name="T82" fmla="*/ 2147483646 w 1242"/>
              <a:gd name="T83" fmla="*/ 2147483646 h 252"/>
              <a:gd name="T84" fmla="*/ 2147483646 w 1242"/>
              <a:gd name="T85" fmla="*/ 2147483646 h 252"/>
              <a:gd name="T86" fmla="*/ 2147483646 w 1242"/>
              <a:gd name="T87" fmla="*/ 2147483646 h 252"/>
              <a:gd name="T88" fmla="*/ 2147483646 w 1242"/>
              <a:gd name="T89" fmla="*/ 2147483646 h 252"/>
              <a:gd name="T90" fmla="*/ 2147483646 w 1242"/>
              <a:gd name="T91" fmla="*/ 2147483646 h 252"/>
              <a:gd name="T92" fmla="*/ 2147483646 w 1242"/>
              <a:gd name="T93" fmla="*/ 2147483646 h 252"/>
              <a:gd name="T94" fmla="*/ 2147483646 w 1242"/>
              <a:gd name="T95" fmla="*/ 2147483646 h 252"/>
              <a:gd name="T96" fmla="*/ 2147483646 w 1242"/>
              <a:gd name="T97" fmla="*/ 2147483646 h 252"/>
              <a:gd name="T98" fmla="*/ 2147483646 w 1242"/>
              <a:gd name="T99" fmla="*/ 2147483646 h 252"/>
              <a:gd name="T100" fmla="*/ 2147483646 w 1242"/>
              <a:gd name="T101" fmla="*/ 2147483646 h 252"/>
              <a:gd name="T102" fmla="*/ 2147483646 w 1242"/>
              <a:gd name="T103" fmla="*/ 2147483646 h 252"/>
              <a:gd name="T104" fmla="*/ 2147483646 w 1242"/>
              <a:gd name="T105" fmla="*/ 2147483646 h 252"/>
              <a:gd name="T106" fmla="*/ 2147483646 w 1242"/>
              <a:gd name="T107" fmla="*/ 2147483646 h 252"/>
              <a:gd name="T108" fmla="*/ 2147483646 w 1242"/>
              <a:gd name="T109" fmla="*/ 2147483646 h 252"/>
              <a:gd name="T110" fmla="*/ 2147483646 w 1242"/>
              <a:gd name="T111" fmla="*/ 2147483646 h 25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42"/>
              <a:gd name="T169" fmla="*/ 0 h 252"/>
              <a:gd name="T170" fmla="*/ 1242 w 1242"/>
              <a:gd name="T171" fmla="*/ 252 h 25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42" h="252">
                <a:moveTo>
                  <a:pt x="0" y="176"/>
                </a:moveTo>
                <a:lnTo>
                  <a:pt x="64" y="164"/>
                </a:lnTo>
                <a:lnTo>
                  <a:pt x="124" y="155"/>
                </a:lnTo>
                <a:lnTo>
                  <a:pt x="183" y="145"/>
                </a:lnTo>
                <a:lnTo>
                  <a:pt x="240" y="133"/>
                </a:lnTo>
                <a:lnTo>
                  <a:pt x="298" y="124"/>
                </a:lnTo>
                <a:lnTo>
                  <a:pt x="350" y="114"/>
                </a:lnTo>
                <a:lnTo>
                  <a:pt x="402" y="107"/>
                </a:lnTo>
                <a:lnTo>
                  <a:pt x="453" y="98"/>
                </a:lnTo>
                <a:lnTo>
                  <a:pt x="500" y="90"/>
                </a:lnTo>
                <a:lnTo>
                  <a:pt x="548" y="81"/>
                </a:lnTo>
                <a:lnTo>
                  <a:pt x="591" y="74"/>
                </a:lnTo>
                <a:lnTo>
                  <a:pt x="634" y="67"/>
                </a:lnTo>
                <a:lnTo>
                  <a:pt x="677" y="62"/>
                </a:lnTo>
                <a:lnTo>
                  <a:pt x="715" y="55"/>
                </a:lnTo>
                <a:lnTo>
                  <a:pt x="753" y="48"/>
                </a:lnTo>
                <a:lnTo>
                  <a:pt x="786" y="43"/>
                </a:lnTo>
                <a:lnTo>
                  <a:pt x="822" y="38"/>
                </a:lnTo>
                <a:lnTo>
                  <a:pt x="853" y="33"/>
                </a:lnTo>
                <a:lnTo>
                  <a:pt x="882" y="29"/>
                </a:lnTo>
                <a:lnTo>
                  <a:pt x="910" y="24"/>
                </a:lnTo>
                <a:lnTo>
                  <a:pt x="937" y="19"/>
                </a:lnTo>
                <a:lnTo>
                  <a:pt x="960" y="17"/>
                </a:lnTo>
                <a:lnTo>
                  <a:pt x="984" y="12"/>
                </a:lnTo>
                <a:lnTo>
                  <a:pt x="1003" y="10"/>
                </a:lnTo>
                <a:lnTo>
                  <a:pt x="1022" y="7"/>
                </a:lnTo>
                <a:lnTo>
                  <a:pt x="1039" y="5"/>
                </a:lnTo>
                <a:lnTo>
                  <a:pt x="1056" y="2"/>
                </a:lnTo>
                <a:lnTo>
                  <a:pt x="1068" y="2"/>
                </a:lnTo>
                <a:lnTo>
                  <a:pt x="1080" y="0"/>
                </a:lnTo>
                <a:lnTo>
                  <a:pt x="1089" y="0"/>
                </a:lnTo>
                <a:lnTo>
                  <a:pt x="1096" y="0"/>
                </a:lnTo>
                <a:lnTo>
                  <a:pt x="1101" y="0"/>
                </a:lnTo>
                <a:lnTo>
                  <a:pt x="1120" y="5"/>
                </a:lnTo>
                <a:lnTo>
                  <a:pt x="1137" y="10"/>
                </a:lnTo>
                <a:lnTo>
                  <a:pt x="1153" y="14"/>
                </a:lnTo>
                <a:lnTo>
                  <a:pt x="1168" y="19"/>
                </a:lnTo>
                <a:lnTo>
                  <a:pt x="1182" y="24"/>
                </a:lnTo>
                <a:lnTo>
                  <a:pt x="1196" y="31"/>
                </a:lnTo>
                <a:lnTo>
                  <a:pt x="1211" y="38"/>
                </a:lnTo>
                <a:lnTo>
                  <a:pt x="1225" y="48"/>
                </a:lnTo>
                <a:lnTo>
                  <a:pt x="1230" y="52"/>
                </a:lnTo>
                <a:lnTo>
                  <a:pt x="1232" y="59"/>
                </a:lnTo>
                <a:lnTo>
                  <a:pt x="1237" y="64"/>
                </a:lnTo>
                <a:lnTo>
                  <a:pt x="1239" y="69"/>
                </a:lnTo>
                <a:lnTo>
                  <a:pt x="1239" y="74"/>
                </a:lnTo>
                <a:lnTo>
                  <a:pt x="1242" y="79"/>
                </a:lnTo>
                <a:lnTo>
                  <a:pt x="1242" y="81"/>
                </a:lnTo>
                <a:lnTo>
                  <a:pt x="1242" y="86"/>
                </a:lnTo>
                <a:lnTo>
                  <a:pt x="1242" y="88"/>
                </a:lnTo>
                <a:lnTo>
                  <a:pt x="1239" y="90"/>
                </a:lnTo>
                <a:lnTo>
                  <a:pt x="1237" y="93"/>
                </a:lnTo>
                <a:lnTo>
                  <a:pt x="1235" y="95"/>
                </a:lnTo>
                <a:lnTo>
                  <a:pt x="1230" y="98"/>
                </a:lnTo>
                <a:lnTo>
                  <a:pt x="1225" y="100"/>
                </a:lnTo>
                <a:lnTo>
                  <a:pt x="1220" y="102"/>
                </a:lnTo>
                <a:lnTo>
                  <a:pt x="1213" y="105"/>
                </a:lnTo>
                <a:lnTo>
                  <a:pt x="1206" y="107"/>
                </a:lnTo>
                <a:lnTo>
                  <a:pt x="1194" y="109"/>
                </a:lnTo>
                <a:lnTo>
                  <a:pt x="1182" y="114"/>
                </a:lnTo>
                <a:lnTo>
                  <a:pt x="1168" y="117"/>
                </a:lnTo>
                <a:lnTo>
                  <a:pt x="1153" y="119"/>
                </a:lnTo>
                <a:lnTo>
                  <a:pt x="1134" y="124"/>
                </a:lnTo>
                <a:lnTo>
                  <a:pt x="1115" y="126"/>
                </a:lnTo>
                <a:lnTo>
                  <a:pt x="1092" y="131"/>
                </a:lnTo>
                <a:lnTo>
                  <a:pt x="1068" y="133"/>
                </a:lnTo>
                <a:lnTo>
                  <a:pt x="1041" y="138"/>
                </a:lnTo>
                <a:lnTo>
                  <a:pt x="1013" y="143"/>
                </a:lnTo>
                <a:lnTo>
                  <a:pt x="984" y="147"/>
                </a:lnTo>
                <a:lnTo>
                  <a:pt x="951" y="152"/>
                </a:lnTo>
                <a:lnTo>
                  <a:pt x="917" y="155"/>
                </a:lnTo>
                <a:lnTo>
                  <a:pt x="879" y="159"/>
                </a:lnTo>
                <a:lnTo>
                  <a:pt x="841" y="164"/>
                </a:lnTo>
                <a:lnTo>
                  <a:pt x="803" y="169"/>
                </a:lnTo>
                <a:lnTo>
                  <a:pt x="765" y="174"/>
                </a:lnTo>
                <a:lnTo>
                  <a:pt x="729" y="178"/>
                </a:lnTo>
                <a:lnTo>
                  <a:pt x="693" y="183"/>
                </a:lnTo>
                <a:lnTo>
                  <a:pt x="660" y="186"/>
                </a:lnTo>
                <a:lnTo>
                  <a:pt x="627" y="190"/>
                </a:lnTo>
                <a:lnTo>
                  <a:pt x="593" y="195"/>
                </a:lnTo>
                <a:lnTo>
                  <a:pt x="562" y="197"/>
                </a:lnTo>
                <a:lnTo>
                  <a:pt x="534" y="202"/>
                </a:lnTo>
                <a:lnTo>
                  <a:pt x="505" y="207"/>
                </a:lnTo>
                <a:lnTo>
                  <a:pt x="479" y="209"/>
                </a:lnTo>
                <a:lnTo>
                  <a:pt x="453" y="212"/>
                </a:lnTo>
                <a:lnTo>
                  <a:pt x="426" y="216"/>
                </a:lnTo>
                <a:lnTo>
                  <a:pt x="402" y="219"/>
                </a:lnTo>
                <a:lnTo>
                  <a:pt x="381" y="221"/>
                </a:lnTo>
                <a:lnTo>
                  <a:pt x="360" y="224"/>
                </a:lnTo>
                <a:lnTo>
                  <a:pt x="336" y="228"/>
                </a:lnTo>
                <a:lnTo>
                  <a:pt x="314" y="231"/>
                </a:lnTo>
                <a:lnTo>
                  <a:pt x="295" y="235"/>
                </a:lnTo>
                <a:lnTo>
                  <a:pt x="276" y="238"/>
                </a:lnTo>
                <a:lnTo>
                  <a:pt x="257" y="243"/>
                </a:lnTo>
                <a:lnTo>
                  <a:pt x="240" y="245"/>
                </a:lnTo>
                <a:lnTo>
                  <a:pt x="224" y="247"/>
                </a:lnTo>
                <a:lnTo>
                  <a:pt x="209" y="250"/>
                </a:lnTo>
                <a:lnTo>
                  <a:pt x="195" y="250"/>
                </a:lnTo>
                <a:lnTo>
                  <a:pt x="183" y="252"/>
                </a:lnTo>
                <a:lnTo>
                  <a:pt x="171" y="252"/>
                </a:lnTo>
                <a:lnTo>
                  <a:pt x="159" y="252"/>
                </a:lnTo>
                <a:lnTo>
                  <a:pt x="150" y="252"/>
                </a:lnTo>
                <a:lnTo>
                  <a:pt x="140" y="250"/>
                </a:lnTo>
                <a:lnTo>
                  <a:pt x="131" y="250"/>
                </a:lnTo>
                <a:lnTo>
                  <a:pt x="124" y="247"/>
                </a:lnTo>
                <a:lnTo>
                  <a:pt x="109" y="245"/>
                </a:lnTo>
                <a:lnTo>
                  <a:pt x="95" y="243"/>
                </a:lnTo>
                <a:lnTo>
                  <a:pt x="78" y="238"/>
                </a:lnTo>
                <a:lnTo>
                  <a:pt x="62" y="228"/>
                </a:lnTo>
                <a:lnTo>
                  <a:pt x="47" y="219"/>
                </a:lnTo>
                <a:lnTo>
                  <a:pt x="31" y="207"/>
                </a:lnTo>
                <a:lnTo>
                  <a:pt x="14" y="193"/>
                </a:lnTo>
                <a:lnTo>
                  <a:pt x="0" y="17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69" name="Freeform 29"/>
          <p:cNvSpPr>
            <a:spLocks noChangeArrowheads="1"/>
          </p:cNvSpPr>
          <p:nvPr/>
        </p:nvSpPr>
        <p:spPr bwMode="auto">
          <a:xfrm>
            <a:off x="6523038" y="1311275"/>
            <a:ext cx="93662" cy="577850"/>
          </a:xfrm>
          <a:custGeom>
            <a:avLst/>
            <a:gdLst>
              <a:gd name="T0" fmla="*/ 2147483646 w 148"/>
              <a:gd name="T1" fmla="*/ 0 h 909"/>
              <a:gd name="T2" fmla="*/ 2147483646 w 148"/>
              <a:gd name="T3" fmla="*/ 2147483646 h 909"/>
              <a:gd name="T4" fmla="*/ 2147483646 w 148"/>
              <a:gd name="T5" fmla="*/ 2147483646 h 909"/>
              <a:gd name="T6" fmla="*/ 2147483646 w 148"/>
              <a:gd name="T7" fmla="*/ 2147483646 h 909"/>
              <a:gd name="T8" fmla="*/ 2147483646 w 148"/>
              <a:gd name="T9" fmla="*/ 2147483646 h 909"/>
              <a:gd name="T10" fmla="*/ 2147483646 w 148"/>
              <a:gd name="T11" fmla="*/ 2147483646 h 909"/>
              <a:gd name="T12" fmla="*/ 2147483646 w 148"/>
              <a:gd name="T13" fmla="*/ 2147483646 h 909"/>
              <a:gd name="T14" fmla="*/ 2147483646 w 148"/>
              <a:gd name="T15" fmla="*/ 2147483646 h 909"/>
              <a:gd name="T16" fmla="*/ 2147483646 w 148"/>
              <a:gd name="T17" fmla="*/ 2147483646 h 909"/>
              <a:gd name="T18" fmla="*/ 2147483646 w 148"/>
              <a:gd name="T19" fmla="*/ 2147483646 h 909"/>
              <a:gd name="T20" fmla="*/ 2147483646 w 148"/>
              <a:gd name="T21" fmla="*/ 2147483646 h 909"/>
              <a:gd name="T22" fmla="*/ 2147483646 w 148"/>
              <a:gd name="T23" fmla="*/ 2147483646 h 909"/>
              <a:gd name="T24" fmla="*/ 2147483646 w 148"/>
              <a:gd name="T25" fmla="*/ 2147483646 h 909"/>
              <a:gd name="T26" fmla="*/ 2147483646 w 148"/>
              <a:gd name="T27" fmla="*/ 2147483646 h 909"/>
              <a:gd name="T28" fmla="*/ 2147483646 w 148"/>
              <a:gd name="T29" fmla="*/ 2147483646 h 909"/>
              <a:gd name="T30" fmla="*/ 2147483646 w 148"/>
              <a:gd name="T31" fmla="*/ 2147483646 h 909"/>
              <a:gd name="T32" fmla="*/ 2147483646 w 148"/>
              <a:gd name="T33" fmla="*/ 2147483646 h 909"/>
              <a:gd name="T34" fmla="*/ 2147483646 w 148"/>
              <a:gd name="T35" fmla="*/ 2147483646 h 909"/>
              <a:gd name="T36" fmla="*/ 2147483646 w 148"/>
              <a:gd name="T37" fmla="*/ 2147483646 h 909"/>
              <a:gd name="T38" fmla="*/ 2147483646 w 148"/>
              <a:gd name="T39" fmla="*/ 2147483646 h 909"/>
              <a:gd name="T40" fmla="*/ 2147483646 w 148"/>
              <a:gd name="T41" fmla="*/ 2147483646 h 909"/>
              <a:gd name="T42" fmla="*/ 2147483646 w 148"/>
              <a:gd name="T43" fmla="*/ 2147483646 h 909"/>
              <a:gd name="T44" fmla="*/ 2147483646 w 148"/>
              <a:gd name="T45" fmla="*/ 2147483646 h 909"/>
              <a:gd name="T46" fmla="*/ 2147483646 w 148"/>
              <a:gd name="T47" fmla="*/ 2147483646 h 909"/>
              <a:gd name="T48" fmla="*/ 2147483646 w 148"/>
              <a:gd name="T49" fmla="*/ 2147483646 h 909"/>
              <a:gd name="T50" fmla="*/ 2147483646 w 148"/>
              <a:gd name="T51" fmla="*/ 2147483646 h 909"/>
              <a:gd name="T52" fmla="*/ 2147483646 w 148"/>
              <a:gd name="T53" fmla="*/ 2147483646 h 909"/>
              <a:gd name="T54" fmla="*/ 2147483646 w 148"/>
              <a:gd name="T55" fmla="*/ 2147483646 h 909"/>
              <a:gd name="T56" fmla="*/ 2147483646 w 148"/>
              <a:gd name="T57" fmla="*/ 2147483646 h 909"/>
              <a:gd name="T58" fmla="*/ 2147483646 w 148"/>
              <a:gd name="T59" fmla="*/ 2147483646 h 909"/>
              <a:gd name="T60" fmla="*/ 2147483646 w 148"/>
              <a:gd name="T61" fmla="*/ 2147483646 h 909"/>
              <a:gd name="T62" fmla="*/ 2147483646 w 148"/>
              <a:gd name="T63" fmla="*/ 2147483646 h 909"/>
              <a:gd name="T64" fmla="*/ 2147483646 w 148"/>
              <a:gd name="T65" fmla="*/ 2147483646 h 909"/>
              <a:gd name="T66" fmla="*/ 0 w 148"/>
              <a:gd name="T67" fmla="*/ 2147483646 h 909"/>
              <a:gd name="T68" fmla="*/ 0 w 148"/>
              <a:gd name="T69" fmla="*/ 2147483646 h 909"/>
              <a:gd name="T70" fmla="*/ 2147483646 w 148"/>
              <a:gd name="T71" fmla="*/ 2147483646 h 909"/>
              <a:gd name="T72" fmla="*/ 2147483646 w 148"/>
              <a:gd name="T73" fmla="*/ 0 h 9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48"/>
              <a:gd name="T112" fmla="*/ 0 h 909"/>
              <a:gd name="T113" fmla="*/ 148 w 148"/>
              <a:gd name="T114" fmla="*/ 909 h 90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48" h="909">
                <a:moveTo>
                  <a:pt x="148" y="0"/>
                </a:moveTo>
                <a:lnTo>
                  <a:pt x="148" y="5"/>
                </a:lnTo>
                <a:lnTo>
                  <a:pt x="148" y="10"/>
                </a:lnTo>
                <a:lnTo>
                  <a:pt x="148" y="17"/>
                </a:lnTo>
                <a:lnTo>
                  <a:pt x="148" y="26"/>
                </a:lnTo>
                <a:lnTo>
                  <a:pt x="148" y="36"/>
                </a:lnTo>
                <a:lnTo>
                  <a:pt x="148" y="50"/>
                </a:lnTo>
                <a:lnTo>
                  <a:pt x="145" y="62"/>
                </a:lnTo>
                <a:lnTo>
                  <a:pt x="145" y="79"/>
                </a:lnTo>
                <a:lnTo>
                  <a:pt x="145" y="95"/>
                </a:lnTo>
                <a:lnTo>
                  <a:pt x="145" y="112"/>
                </a:lnTo>
                <a:lnTo>
                  <a:pt x="143" y="133"/>
                </a:lnTo>
                <a:lnTo>
                  <a:pt x="143" y="155"/>
                </a:lnTo>
                <a:lnTo>
                  <a:pt x="143" y="176"/>
                </a:lnTo>
                <a:lnTo>
                  <a:pt x="143" y="202"/>
                </a:lnTo>
                <a:lnTo>
                  <a:pt x="140" y="228"/>
                </a:lnTo>
                <a:lnTo>
                  <a:pt x="140" y="255"/>
                </a:lnTo>
                <a:lnTo>
                  <a:pt x="138" y="286"/>
                </a:lnTo>
                <a:lnTo>
                  <a:pt x="138" y="316"/>
                </a:lnTo>
                <a:lnTo>
                  <a:pt x="138" y="347"/>
                </a:lnTo>
                <a:lnTo>
                  <a:pt x="136" y="381"/>
                </a:lnTo>
                <a:lnTo>
                  <a:pt x="136" y="416"/>
                </a:lnTo>
                <a:lnTo>
                  <a:pt x="133" y="454"/>
                </a:lnTo>
                <a:lnTo>
                  <a:pt x="133" y="492"/>
                </a:lnTo>
                <a:lnTo>
                  <a:pt x="131" y="533"/>
                </a:lnTo>
                <a:lnTo>
                  <a:pt x="131" y="573"/>
                </a:lnTo>
                <a:lnTo>
                  <a:pt x="131" y="618"/>
                </a:lnTo>
                <a:lnTo>
                  <a:pt x="128" y="661"/>
                </a:lnTo>
                <a:lnTo>
                  <a:pt x="128" y="709"/>
                </a:lnTo>
                <a:lnTo>
                  <a:pt x="126" y="756"/>
                </a:lnTo>
                <a:lnTo>
                  <a:pt x="126" y="806"/>
                </a:lnTo>
                <a:lnTo>
                  <a:pt x="124" y="856"/>
                </a:lnTo>
                <a:lnTo>
                  <a:pt x="124" y="909"/>
                </a:lnTo>
                <a:lnTo>
                  <a:pt x="0" y="909"/>
                </a:lnTo>
                <a:lnTo>
                  <a:pt x="0" y="36"/>
                </a:lnTo>
                <a:lnTo>
                  <a:pt x="74" y="19"/>
                </a:lnTo>
                <a:lnTo>
                  <a:pt x="148" y="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0" name="Freeform 30"/>
          <p:cNvSpPr>
            <a:spLocks noChangeArrowheads="1"/>
          </p:cNvSpPr>
          <p:nvPr/>
        </p:nvSpPr>
        <p:spPr bwMode="auto">
          <a:xfrm>
            <a:off x="6875463" y="1266825"/>
            <a:ext cx="111125" cy="1100138"/>
          </a:xfrm>
          <a:custGeom>
            <a:avLst/>
            <a:gdLst>
              <a:gd name="T0" fmla="*/ 2147483646 w 174"/>
              <a:gd name="T1" fmla="*/ 2147483646 h 1733"/>
              <a:gd name="T2" fmla="*/ 2147483646 w 174"/>
              <a:gd name="T3" fmla="*/ 2147483646 h 1733"/>
              <a:gd name="T4" fmla="*/ 2147483646 w 174"/>
              <a:gd name="T5" fmla="*/ 2147483646 h 1733"/>
              <a:gd name="T6" fmla="*/ 2147483646 w 174"/>
              <a:gd name="T7" fmla="*/ 2147483646 h 1733"/>
              <a:gd name="T8" fmla="*/ 2147483646 w 174"/>
              <a:gd name="T9" fmla="*/ 2147483646 h 1733"/>
              <a:gd name="T10" fmla="*/ 2147483646 w 174"/>
              <a:gd name="T11" fmla="*/ 2147483646 h 1733"/>
              <a:gd name="T12" fmla="*/ 2147483646 w 174"/>
              <a:gd name="T13" fmla="*/ 2147483646 h 1733"/>
              <a:gd name="T14" fmla="*/ 2147483646 w 174"/>
              <a:gd name="T15" fmla="*/ 2147483646 h 1733"/>
              <a:gd name="T16" fmla="*/ 2147483646 w 174"/>
              <a:gd name="T17" fmla="*/ 2147483646 h 1733"/>
              <a:gd name="T18" fmla="*/ 2147483646 w 174"/>
              <a:gd name="T19" fmla="*/ 2147483646 h 1733"/>
              <a:gd name="T20" fmla="*/ 2147483646 w 174"/>
              <a:gd name="T21" fmla="*/ 2147483646 h 1733"/>
              <a:gd name="T22" fmla="*/ 2147483646 w 174"/>
              <a:gd name="T23" fmla="*/ 2147483646 h 1733"/>
              <a:gd name="T24" fmla="*/ 2147483646 w 174"/>
              <a:gd name="T25" fmla="*/ 2147483646 h 1733"/>
              <a:gd name="T26" fmla="*/ 2147483646 w 174"/>
              <a:gd name="T27" fmla="*/ 2147483646 h 1733"/>
              <a:gd name="T28" fmla="*/ 2147483646 w 174"/>
              <a:gd name="T29" fmla="*/ 2147483646 h 1733"/>
              <a:gd name="T30" fmla="*/ 2147483646 w 174"/>
              <a:gd name="T31" fmla="*/ 2147483646 h 1733"/>
              <a:gd name="T32" fmla="*/ 2147483646 w 174"/>
              <a:gd name="T33" fmla="*/ 2147483646 h 1733"/>
              <a:gd name="T34" fmla="*/ 2147483646 w 174"/>
              <a:gd name="T35" fmla="*/ 2147483646 h 1733"/>
              <a:gd name="T36" fmla="*/ 2147483646 w 174"/>
              <a:gd name="T37" fmla="*/ 2147483646 h 1733"/>
              <a:gd name="T38" fmla="*/ 2147483646 w 174"/>
              <a:gd name="T39" fmla="*/ 2147483646 h 1733"/>
              <a:gd name="T40" fmla="*/ 2147483646 w 174"/>
              <a:gd name="T41" fmla="*/ 2147483646 h 1733"/>
              <a:gd name="T42" fmla="*/ 2147483646 w 174"/>
              <a:gd name="T43" fmla="*/ 2147483646 h 1733"/>
              <a:gd name="T44" fmla="*/ 2147483646 w 174"/>
              <a:gd name="T45" fmla="*/ 2147483646 h 1733"/>
              <a:gd name="T46" fmla="*/ 2147483646 w 174"/>
              <a:gd name="T47" fmla="*/ 2147483646 h 1733"/>
              <a:gd name="T48" fmla="*/ 2147483646 w 174"/>
              <a:gd name="T49" fmla="*/ 2147483646 h 1733"/>
              <a:gd name="T50" fmla="*/ 2147483646 w 174"/>
              <a:gd name="T51" fmla="*/ 2147483646 h 1733"/>
              <a:gd name="T52" fmla="*/ 2147483646 w 174"/>
              <a:gd name="T53" fmla="*/ 2147483646 h 1733"/>
              <a:gd name="T54" fmla="*/ 2147483646 w 174"/>
              <a:gd name="T55" fmla="*/ 2147483646 h 1733"/>
              <a:gd name="T56" fmla="*/ 2147483646 w 174"/>
              <a:gd name="T57" fmla="*/ 2147483646 h 1733"/>
              <a:gd name="T58" fmla="*/ 2147483646 w 174"/>
              <a:gd name="T59" fmla="*/ 2147483646 h 1733"/>
              <a:gd name="T60" fmla="*/ 2147483646 w 174"/>
              <a:gd name="T61" fmla="*/ 2147483646 h 1733"/>
              <a:gd name="T62" fmla="*/ 2147483646 w 174"/>
              <a:gd name="T63" fmla="*/ 2147483646 h 1733"/>
              <a:gd name="T64" fmla="*/ 2147483646 w 174"/>
              <a:gd name="T65" fmla="*/ 2147483646 h 1733"/>
              <a:gd name="T66" fmla="*/ 2147483646 w 174"/>
              <a:gd name="T67" fmla="*/ 2147483646 h 1733"/>
              <a:gd name="T68" fmla="*/ 2147483646 w 174"/>
              <a:gd name="T69" fmla="*/ 2147483646 h 1733"/>
              <a:gd name="T70" fmla="*/ 2147483646 w 174"/>
              <a:gd name="T71" fmla="*/ 2147483646 h 1733"/>
              <a:gd name="T72" fmla="*/ 2147483646 w 174"/>
              <a:gd name="T73" fmla="*/ 2147483646 h 1733"/>
              <a:gd name="T74" fmla="*/ 2147483646 w 174"/>
              <a:gd name="T75" fmla="*/ 2147483646 h 1733"/>
              <a:gd name="T76" fmla="*/ 2147483646 w 174"/>
              <a:gd name="T77" fmla="*/ 2147483646 h 1733"/>
              <a:gd name="T78" fmla="*/ 0 w 174"/>
              <a:gd name="T79" fmla="*/ 2147483646 h 1733"/>
              <a:gd name="T80" fmla="*/ 0 w 174"/>
              <a:gd name="T81" fmla="*/ 2147483646 h 1733"/>
              <a:gd name="T82" fmla="*/ 0 w 174"/>
              <a:gd name="T83" fmla="*/ 2147483646 h 1733"/>
              <a:gd name="T84" fmla="*/ 0 w 174"/>
              <a:gd name="T85" fmla="*/ 0 h 173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4"/>
              <a:gd name="T130" fmla="*/ 0 h 1733"/>
              <a:gd name="T131" fmla="*/ 174 w 174"/>
              <a:gd name="T132" fmla="*/ 1733 h 173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4" h="1733">
                <a:moveTo>
                  <a:pt x="174" y="35"/>
                </a:moveTo>
                <a:lnTo>
                  <a:pt x="172" y="116"/>
                </a:lnTo>
                <a:lnTo>
                  <a:pt x="169" y="195"/>
                </a:lnTo>
                <a:lnTo>
                  <a:pt x="167" y="273"/>
                </a:lnTo>
                <a:lnTo>
                  <a:pt x="165" y="347"/>
                </a:lnTo>
                <a:lnTo>
                  <a:pt x="162" y="421"/>
                </a:lnTo>
                <a:lnTo>
                  <a:pt x="160" y="492"/>
                </a:lnTo>
                <a:lnTo>
                  <a:pt x="160" y="561"/>
                </a:lnTo>
                <a:lnTo>
                  <a:pt x="158" y="628"/>
                </a:lnTo>
                <a:lnTo>
                  <a:pt x="155" y="692"/>
                </a:lnTo>
                <a:lnTo>
                  <a:pt x="153" y="754"/>
                </a:lnTo>
                <a:lnTo>
                  <a:pt x="153" y="815"/>
                </a:lnTo>
                <a:lnTo>
                  <a:pt x="150" y="873"/>
                </a:lnTo>
                <a:lnTo>
                  <a:pt x="150" y="930"/>
                </a:lnTo>
                <a:lnTo>
                  <a:pt x="150" y="984"/>
                </a:lnTo>
                <a:lnTo>
                  <a:pt x="150" y="1037"/>
                </a:lnTo>
                <a:lnTo>
                  <a:pt x="150" y="1087"/>
                </a:lnTo>
                <a:lnTo>
                  <a:pt x="148" y="1134"/>
                </a:lnTo>
                <a:lnTo>
                  <a:pt x="148" y="1179"/>
                </a:lnTo>
                <a:lnTo>
                  <a:pt x="148" y="1222"/>
                </a:lnTo>
                <a:lnTo>
                  <a:pt x="148" y="1265"/>
                </a:lnTo>
                <a:lnTo>
                  <a:pt x="146" y="1305"/>
                </a:lnTo>
                <a:lnTo>
                  <a:pt x="143" y="1341"/>
                </a:lnTo>
                <a:lnTo>
                  <a:pt x="141" y="1377"/>
                </a:lnTo>
                <a:lnTo>
                  <a:pt x="141" y="1412"/>
                </a:lnTo>
                <a:lnTo>
                  <a:pt x="138" y="1443"/>
                </a:lnTo>
                <a:lnTo>
                  <a:pt x="134" y="1472"/>
                </a:lnTo>
                <a:lnTo>
                  <a:pt x="131" y="1500"/>
                </a:lnTo>
                <a:lnTo>
                  <a:pt x="129" y="1524"/>
                </a:lnTo>
                <a:lnTo>
                  <a:pt x="124" y="1548"/>
                </a:lnTo>
                <a:lnTo>
                  <a:pt x="122" y="1569"/>
                </a:lnTo>
                <a:lnTo>
                  <a:pt x="117" y="1588"/>
                </a:lnTo>
                <a:lnTo>
                  <a:pt x="112" y="1605"/>
                </a:lnTo>
                <a:lnTo>
                  <a:pt x="107" y="1619"/>
                </a:lnTo>
                <a:lnTo>
                  <a:pt x="103" y="1634"/>
                </a:lnTo>
                <a:lnTo>
                  <a:pt x="100" y="1648"/>
                </a:lnTo>
                <a:lnTo>
                  <a:pt x="96" y="1660"/>
                </a:lnTo>
                <a:lnTo>
                  <a:pt x="93" y="1672"/>
                </a:lnTo>
                <a:lnTo>
                  <a:pt x="88" y="1681"/>
                </a:lnTo>
                <a:lnTo>
                  <a:pt x="86" y="1691"/>
                </a:lnTo>
                <a:lnTo>
                  <a:pt x="84" y="1700"/>
                </a:lnTo>
                <a:lnTo>
                  <a:pt x="81" y="1707"/>
                </a:lnTo>
                <a:lnTo>
                  <a:pt x="76" y="1714"/>
                </a:lnTo>
                <a:lnTo>
                  <a:pt x="74" y="1722"/>
                </a:lnTo>
                <a:lnTo>
                  <a:pt x="72" y="1726"/>
                </a:lnTo>
                <a:lnTo>
                  <a:pt x="69" y="1729"/>
                </a:lnTo>
                <a:lnTo>
                  <a:pt x="67" y="1731"/>
                </a:lnTo>
                <a:lnTo>
                  <a:pt x="65" y="1733"/>
                </a:lnTo>
                <a:lnTo>
                  <a:pt x="62" y="1733"/>
                </a:lnTo>
                <a:lnTo>
                  <a:pt x="60" y="1733"/>
                </a:lnTo>
                <a:lnTo>
                  <a:pt x="57" y="1733"/>
                </a:lnTo>
                <a:lnTo>
                  <a:pt x="55" y="1731"/>
                </a:lnTo>
                <a:lnTo>
                  <a:pt x="53" y="1726"/>
                </a:lnTo>
                <a:lnTo>
                  <a:pt x="50" y="1724"/>
                </a:lnTo>
                <a:lnTo>
                  <a:pt x="48" y="1719"/>
                </a:lnTo>
                <a:lnTo>
                  <a:pt x="45" y="1712"/>
                </a:lnTo>
                <a:lnTo>
                  <a:pt x="43" y="1707"/>
                </a:lnTo>
                <a:lnTo>
                  <a:pt x="41" y="1698"/>
                </a:lnTo>
                <a:lnTo>
                  <a:pt x="38" y="1691"/>
                </a:lnTo>
                <a:lnTo>
                  <a:pt x="36" y="1681"/>
                </a:lnTo>
                <a:lnTo>
                  <a:pt x="34" y="1669"/>
                </a:lnTo>
                <a:lnTo>
                  <a:pt x="34" y="1657"/>
                </a:lnTo>
                <a:lnTo>
                  <a:pt x="31" y="1645"/>
                </a:lnTo>
                <a:lnTo>
                  <a:pt x="29" y="1631"/>
                </a:lnTo>
                <a:lnTo>
                  <a:pt x="26" y="1617"/>
                </a:lnTo>
                <a:lnTo>
                  <a:pt x="24" y="1612"/>
                </a:lnTo>
                <a:lnTo>
                  <a:pt x="24" y="1607"/>
                </a:lnTo>
                <a:lnTo>
                  <a:pt x="24" y="1603"/>
                </a:lnTo>
                <a:lnTo>
                  <a:pt x="24" y="1598"/>
                </a:lnTo>
                <a:lnTo>
                  <a:pt x="22" y="1591"/>
                </a:lnTo>
                <a:lnTo>
                  <a:pt x="22" y="1584"/>
                </a:lnTo>
                <a:lnTo>
                  <a:pt x="22" y="1577"/>
                </a:lnTo>
                <a:lnTo>
                  <a:pt x="22" y="1567"/>
                </a:lnTo>
                <a:lnTo>
                  <a:pt x="19" y="1557"/>
                </a:lnTo>
                <a:lnTo>
                  <a:pt x="19" y="1548"/>
                </a:lnTo>
                <a:lnTo>
                  <a:pt x="19" y="1538"/>
                </a:lnTo>
                <a:lnTo>
                  <a:pt x="19" y="1527"/>
                </a:lnTo>
                <a:lnTo>
                  <a:pt x="19" y="1515"/>
                </a:lnTo>
                <a:lnTo>
                  <a:pt x="17" y="1503"/>
                </a:lnTo>
                <a:lnTo>
                  <a:pt x="17" y="1489"/>
                </a:lnTo>
                <a:lnTo>
                  <a:pt x="17" y="1474"/>
                </a:lnTo>
                <a:lnTo>
                  <a:pt x="17" y="1460"/>
                </a:lnTo>
                <a:lnTo>
                  <a:pt x="14" y="1446"/>
                </a:lnTo>
                <a:lnTo>
                  <a:pt x="14" y="1429"/>
                </a:lnTo>
                <a:lnTo>
                  <a:pt x="14" y="1412"/>
                </a:lnTo>
                <a:lnTo>
                  <a:pt x="14" y="1396"/>
                </a:lnTo>
                <a:lnTo>
                  <a:pt x="14" y="1377"/>
                </a:lnTo>
                <a:lnTo>
                  <a:pt x="12" y="1358"/>
                </a:lnTo>
                <a:lnTo>
                  <a:pt x="12" y="1339"/>
                </a:lnTo>
                <a:lnTo>
                  <a:pt x="12" y="1317"/>
                </a:lnTo>
                <a:lnTo>
                  <a:pt x="12" y="1298"/>
                </a:lnTo>
                <a:lnTo>
                  <a:pt x="10" y="1277"/>
                </a:lnTo>
                <a:lnTo>
                  <a:pt x="10" y="1253"/>
                </a:lnTo>
                <a:lnTo>
                  <a:pt x="10" y="1232"/>
                </a:lnTo>
                <a:lnTo>
                  <a:pt x="10" y="1208"/>
                </a:lnTo>
                <a:lnTo>
                  <a:pt x="10" y="1182"/>
                </a:lnTo>
                <a:lnTo>
                  <a:pt x="10" y="1158"/>
                </a:lnTo>
                <a:lnTo>
                  <a:pt x="7" y="1132"/>
                </a:lnTo>
                <a:lnTo>
                  <a:pt x="7" y="1106"/>
                </a:lnTo>
                <a:lnTo>
                  <a:pt x="7" y="1079"/>
                </a:lnTo>
                <a:lnTo>
                  <a:pt x="7" y="1051"/>
                </a:lnTo>
                <a:lnTo>
                  <a:pt x="7" y="1022"/>
                </a:lnTo>
                <a:lnTo>
                  <a:pt x="5" y="994"/>
                </a:lnTo>
                <a:lnTo>
                  <a:pt x="5" y="963"/>
                </a:lnTo>
                <a:lnTo>
                  <a:pt x="5" y="934"/>
                </a:lnTo>
                <a:lnTo>
                  <a:pt x="5" y="903"/>
                </a:lnTo>
                <a:lnTo>
                  <a:pt x="5" y="870"/>
                </a:lnTo>
                <a:lnTo>
                  <a:pt x="5" y="839"/>
                </a:lnTo>
                <a:lnTo>
                  <a:pt x="5" y="806"/>
                </a:lnTo>
                <a:lnTo>
                  <a:pt x="3" y="770"/>
                </a:lnTo>
                <a:lnTo>
                  <a:pt x="3" y="737"/>
                </a:lnTo>
                <a:lnTo>
                  <a:pt x="3" y="701"/>
                </a:lnTo>
                <a:lnTo>
                  <a:pt x="3" y="666"/>
                </a:lnTo>
                <a:lnTo>
                  <a:pt x="3" y="630"/>
                </a:lnTo>
                <a:lnTo>
                  <a:pt x="3" y="592"/>
                </a:lnTo>
                <a:lnTo>
                  <a:pt x="3" y="554"/>
                </a:lnTo>
                <a:lnTo>
                  <a:pt x="3" y="516"/>
                </a:lnTo>
                <a:lnTo>
                  <a:pt x="3" y="475"/>
                </a:lnTo>
                <a:lnTo>
                  <a:pt x="0" y="437"/>
                </a:lnTo>
                <a:lnTo>
                  <a:pt x="0" y="397"/>
                </a:lnTo>
                <a:lnTo>
                  <a:pt x="0" y="354"/>
                </a:lnTo>
                <a:lnTo>
                  <a:pt x="0" y="314"/>
                </a:lnTo>
                <a:lnTo>
                  <a:pt x="0" y="271"/>
                </a:lnTo>
                <a:lnTo>
                  <a:pt x="0" y="226"/>
                </a:lnTo>
                <a:lnTo>
                  <a:pt x="0" y="183"/>
                </a:lnTo>
                <a:lnTo>
                  <a:pt x="0" y="138"/>
                </a:lnTo>
                <a:lnTo>
                  <a:pt x="0" y="93"/>
                </a:lnTo>
                <a:lnTo>
                  <a:pt x="0" y="47"/>
                </a:lnTo>
                <a:lnTo>
                  <a:pt x="0" y="0"/>
                </a:lnTo>
                <a:lnTo>
                  <a:pt x="88" y="19"/>
                </a:lnTo>
                <a:lnTo>
                  <a:pt x="174" y="3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1" name="Freeform 31"/>
          <p:cNvSpPr>
            <a:spLocks noChangeArrowheads="1"/>
          </p:cNvSpPr>
          <p:nvPr/>
        </p:nvSpPr>
        <p:spPr bwMode="auto">
          <a:xfrm>
            <a:off x="6570663" y="1446213"/>
            <a:ext cx="257175" cy="96837"/>
          </a:xfrm>
          <a:custGeom>
            <a:avLst/>
            <a:gdLst>
              <a:gd name="T0" fmla="*/ 0 w 407"/>
              <a:gd name="T1" fmla="*/ 2147483646 h 154"/>
              <a:gd name="T2" fmla="*/ 0 w 407"/>
              <a:gd name="T3" fmla="*/ 2147483646 h 154"/>
              <a:gd name="T4" fmla="*/ 2147483646 w 407"/>
              <a:gd name="T5" fmla="*/ 2147483646 h 154"/>
              <a:gd name="T6" fmla="*/ 2147483646 w 407"/>
              <a:gd name="T7" fmla="*/ 2147483646 h 154"/>
              <a:gd name="T8" fmla="*/ 2147483646 w 407"/>
              <a:gd name="T9" fmla="*/ 2147483646 h 154"/>
              <a:gd name="T10" fmla="*/ 2147483646 w 407"/>
              <a:gd name="T11" fmla="*/ 2147483646 h 154"/>
              <a:gd name="T12" fmla="*/ 2147483646 w 407"/>
              <a:gd name="T13" fmla="*/ 2147483646 h 154"/>
              <a:gd name="T14" fmla="*/ 2147483646 w 407"/>
              <a:gd name="T15" fmla="*/ 2147483646 h 154"/>
              <a:gd name="T16" fmla="*/ 2147483646 w 407"/>
              <a:gd name="T17" fmla="*/ 2147483646 h 154"/>
              <a:gd name="T18" fmla="*/ 2147483646 w 407"/>
              <a:gd name="T19" fmla="*/ 2147483646 h 154"/>
              <a:gd name="T20" fmla="*/ 2147483646 w 407"/>
              <a:gd name="T21" fmla="*/ 2147483646 h 154"/>
              <a:gd name="T22" fmla="*/ 2147483646 w 407"/>
              <a:gd name="T23" fmla="*/ 2147483646 h 154"/>
              <a:gd name="T24" fmla="*/ 2147483646 w 407"/>
              <a:gd name="T25" fmla="*/ 2147483646 h 154"/>
              <a:gd name="T26" fmla="*/ 2147483646 w 407"/>
              <a:gd name="T27" fmla="*/ 2147483646 h 154"/>
              <a:gd name="T28" fmla="*/ 2147483646 w 407"/>
              <a:gd name="T29" fmla="*/ 2147483646 h 154"/>
              <a:gd name="T30" fmla="*/ 2147483646 w 407"/>
              <a:gd name="T31" fmla="*/ 2147483646 h 154"/>
              <a:gd name="T32" fmla="*/ 2147483646 w 407"/>
              <a:gd name="T33" fmla="*/ 2147483646 h 154"/>
              <a:gd name="T34" fmla="*/ 2147483646 w 407"/>
              <a:gd name="T35" fmla="*/ 2147483646 h 154"/>
              <a:gd name="T36" fmla="*/ 2147483646 w 407"/>
              <a:gd name="T37" fmla="*/ 2147483646 h 154"/>
              <a:gd name="T38" fmla="*/ 2147483646 w 407"/>
              <a:gd name="T39" fmla="*/ 2147483646 h 154"/>
              <a:gd name="T40" fmla="*/ 2147483646 w 407"/>
              <a:gd name="T41" fmla="*/ 2147483646 h 154"/>
              <a:gd name="T42" fmla="*/ 2147483646 w 407"/>
              <a:gd name="T43" fmla="*/ 2147483646 h 154"/>
              <a:gd name="T44" fmla="*/ 2147483646 w 407"/>
              <a:gd name="T45" fmla="*/ 2147483646 h 154"/>
              <a:gd name="T46" fmla="*/ 2147483646 w 407"/>
              <a:gd name="T47" fmla="*/ 2147483646 h 154"/>
              <a:gd name="T48" fmla="*/ 2147483646 w 407"/>
              <a:gd name="T49" fmla="*/ 2147483646 h 154"/>
              <a:gd name="T50" fmla="*/ 2147483646 w 407"/>
              <a:gd name="T51" fmla="*/ 2147483646 h 154"/>
              <a:gd name="T52" fmla="*/ 2147483646 w 407"/>
              <a:gd name="T53" fmla="*/ 2147483646 h 154"/>
              <a:gd name="T54" fmla="*/ 2147483646 w 407"/>
              <a:gd name="T55" fmla="*/ 2147483646 h 154"/>
              <a:gd name="T56" fmla="*/ 2147483646 w 407"/>
              <a:gd name="T57" fmla="*/ 0 h 154"/>
              <a:gd name="T58" fmla="*/ 2147483646 w 407"/>
              <a:gd name="T59" fmla="*/ 0 h 154"/>
              <a:gd name="T60" fmla="*/ 2147483646 w 407"/>
              <a:gd name="T61" fmla="*/ 2147483646 h 154"/>
              <a:gd name="T62" fmla="*/ 2147483646 w 407"/>
              <a:gd name="T63" fmla="*/ 2147483646 h 154"/>
              <a:gd name="T64" fmla="*/ 2147483646 w 407"/>
              <a:gd name="T65" fmla="*/ 2147483646 h 154"/>
              <a:gd name="T66" fmla="*/ 2147483646 w 407"/>
              <a:gd name="T67" fmla="*/ 2147483646 h 154"/>
              <a:gd name="T68" fmla="*/ 2147483646 w 407"/>
              <a:gd name="T69" fmla="*/ 2147483646 h 154"/>
              <a:gd name="T70" fmla="*/ 2147483646 w 407"/>
              <a:gd name="T71" fmla="*/ 2147483646 h 154"/>
              <a:gd name="T72" fmla="*/ 2147483646 w 407"/>
              <a:gd name="T73" fmla="*/ 2147483646 h 154"/>
              <a:gd name="T74" fmla="*/ 2147483646 w 407"/>
              <a:gd name="T75" fmla="*/ 2147483646 h 154"/>
              <a:gd name="T76" fmla="*/ 2147483646 w 407"/>
              <a:gd name="T77" fmla="*/ 2147483646 h 154"/>
              <a:gd name="T78" fmla="*/ 2147483646 w 407"/>
              <a:gd name="T79" fmla="*/ 2147483646 h 154"/>
              <a:gd name="T80" fmla="*/ 2147483646 w 407"/>
              <a:gd name="T81" fmla="*/ 2147483646 h 154"/>
              <a:gd name="T82" fmla="*/ 2147483646 w 407"/>
              <a:gd name="T83" fmla="*/ 2147483646 h 154"/>
              <a:gd name="T84" fmla="*/ 2147483646 w 407"/>
              <a:gd name="T85" fmla="*/ 2147483646 h 154"/>
              <a:gd name="T86" fmla="*/ 2147483646 w 407"/>
              <a:gd name="T87" fmla="*/ 2147483646 h 154"/>
              <a:gd name="T88" fmla="*/ 2147483646 w 407"/>
              <a:gd name="T89" fmla="*/ 2147483646 h 154"/>
              <a:gd name="T90" fmla="*/ 2147483646 w 407"/>
              <a:gd name="T91" fmla="*/ 2147483646 h 154"/>
              <a:gd name="T92" fmla="*/ 2147483646 w 407"/>
              <a:gd name="T93" fmla="*/ 2147483646 h 154"/>
              <a:gd name="T94" fmla="*/ 2147483646 w 407"/>
              <a:gd name="T95" fmla="*/ 2147483646 h 154"/>
              <a:gd name="T96" fmla="*/ 2147483646 w 407"/>
              <a:gd name="T97" fmla="*/ 2147483646 h 154"/>
              <a:gd name="T98" fmla="*/ 2147483646 w 407"/>
              <a:gd name="T99" fmla="*/ 2147483646 h 154"/>
              <a:gd name="T100" fmla="*/ 2147483646 w 407"/>
              <a:gd name="T101" fmla="*/ 2147483646 h 154"/>
              <a:gd name="T102" fmla="*/ 2147483646 w 407"/>
              <a:gd name="T103" fmla="*/ 2147483646 h 154"/>
              <a:gd name="T104" fmla="*/ 2147483646 w 407"/>
              <a:gd name="T105" fmla="*/ 2147483646 h 154"/>
              <a:gd name="T106" fmla="*/ 2147483646 w 407"/>
              <a:gd name="T107" fmla="*/ 2147483646 h 154"/>
              <a:gd name="T108" fmla="*/ 2147483646 w 407"/>
              <a:gd name="T109" fmla="*/ 2147483646 h 154"/>
              <a:gd name="T110" fmla="*/ 2147483646 w 407"/>
              <a:gd name="T111" fmla="*/ 2147483646 h 154"/>
              <a:gd name="T112" fmla="*/ 2147483646 w 407"/>
              <a:gd name="T113" fmla="*/ 2147483646 h 154"/>
              <a:gd name="T114" fmla="*/ 2147483646 w 407"/>
              <a:gd name="T115" fmla="*/ 2147483646 h 154"/>
              <a:gd name="T116" fmla="*/ 2147483646 w 407"/>
              <a:gd name="T117" fmla="*/ 2147483646 h 154"/>
              <a:gd name="T118" fmla="*/ 2147483646 w 407"/>
              <a:gd name="T119" fmla="*/ 2147483646 h 154"/>
              <a:gd name="T120" fmla="*/ 2147483646 w 407"/>
              <a:gd name="T121" fmla="*/ 2147483646 h 154"/>
              <a:gd name="T122" fmla="*/ 0 w 407"/>
              <a:gd name="T123" fmla="*/ 2147483646 h 1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07"/>
              <a:gd name="T187" fmla="*/ 0 h 154"/>
              <a:gd name="T188" fmla="*/ 407 w 407"/>
              <a:gd name="T189" fmla="*/ 154 h 15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07" h="154">
                <a:moveTo>
                  <a:pt x="0" y="154"/>
                </a:moveTo>
                <a:lnTo>
                  <a:pt x="0" y="59"/>
                </a:lnTo>
                <a:lnTo>
                  <a:pt x="7" y="59"/>
                </a:lnTo>
                <a:lnTo>
                  <a:pt x="16" y="59"/>
                </a:lnTo>
                <a:lnTo>
                  <a:pt x="23" y="59"/>
                </a:lnTo>
                <a:lnTo>
                  <a:pt x="33" y="57"/>
                </a:lnTo>
                <a:lnTo>
                  <a:pt x="45" y="57"/>
                </a:lnTo>
                <a:lnTo>
                  <a:pt x="54" y="54"/>
                </a:lnTo>
                <a:lnTo>
                  <a:pt x="66" y="52"/>
                </a:lnTo>
                <a:lnTo>
                  <a:pt x="81" y="52"/>
                </a:lnTo>
                <a:lnTo>
                  <a:pt x="107" y="45"/>
                </a:lnTo>
                <a:lnTo>
                  <a:pt x="135" y="40"/>
                </a:lnTo>
                <a:lnTo>
                  <a:pt x="166" y="33"/>
                </a:lnTo>
                <a:lnTo>
                  <a:pt x="197" y="24"/>
                </a:lnTo>
                <a:lnTo>
                  <a:pt x="214" y="21"/>
                </a:lnTo>
                <a:lnTo>
                  <a:pt x="228" y="19"/>
                </a:lnTo>
                <a:lnTo>
                  <a:pt x="243" y="19"/>
                </a:lnTo>
                <a:lnTo>
                  <a:pt x="257" y="16"/>
                </a:lnTo>
                <a:lnTo>
                  <a:pt x="271" y="14"/>
                </a:lnTo>
                <a:lnTo>
                  <a:pt x="283" y="12"/>
                </a:lnTo>
                <a:lnTo>
                  <a:pt x="295" y="9"/>
                </a:lnTo>
                <a:lnTo>
                  <a:pt x="307" y="7"/>
                </a:lnTo>
                <a:lnTo>
                  <a:pt x="317" y="7"/>
                </a:lnTo>
                <a:lnTo>
                  <a:pt x="329" y="5"/>
                </a:lnTo>
                <a:lnTo>
                  <a:pt x="336" y="5"/>
                </a:lnTo>
                <a:lnTo>
                  <a:pt x="345" y="2"/>
                </a:lnTo>
                <a:lnTo>
                  <a:pt x="352" y="2"/>
                </a:lnTo>
                <a:lnTo>
                  <a:pt x="360" y="2"/>
                </a:lnTo>
                <a:lnTo>
                  <a:pt x="364" y="0"/>
                </a:lnTo>
                <a:lnTo>
                  <a:pt x="372" y="0"/>
                </a:lnTo>
                <a:lnTo>
                  <a:pt x="376" y="2"/>
                </a:lnTo>
                <a:lnTo>
                  <a:pt x="379" y="2"/>
                </a:lnTo>
                <a:lnTo>
                  <a:pt x="383" y="5"/>
                </a:lnTo>
                <a:lnTo>
                  <a:pt x="388" y="9"/>
                </a:lnTo>
                <a:lnTo>
                  <a:pt x="393" y="14"/>
                </a:lnTo>
                <a:lnTo>
                  <a:pt x="398" y="21"/>
                </a:lnTo>
                <a:lnTo>
                  <a:pt x="403" y="28"/>
                </a:lnTo>
                <a:lnTo>
                  <a:pt x="407" y="35"/>
                </a:lnTo>
                <a:lnTo>
                  <a:pt x="407" y="50"/>
                </a:lnTo>
                <a:lnTo>
                  <a:pt x="405" y="59"/>
                </a:lnTo>
                <a:lnTo>
                  <a:pt x="403" y="71"/>
                </a:lnTo>
                <a:lnTo>
                  <a:pt x="398" y="81"/>
                </a:lnTo>
                <a:lnTo>
                  <a:pt x="391" y="88"/>
                </a:lnTo>
                <a:lnTo>
                  <a:pt x="381" y="95"/>
                </a:lnTo>
                <a:lnTo>
                  <a:pt x="372" y="102"/>
                </a:lnTo>
                <a:lnTo>
                  <a:pt x="357" y="107"/>
                </a:lnTo>
                <a:lnTo>
                  <a:pt x="350" y="109"/>
                </a:lnTo>
                <a:lnTo>
                  <a:pt x="341" y="112"/>
                </a:lnTo>
                <a:lnTo>
                  <a:pt x="329" y="114"/>
                </a:lnTo>
                <a:lnTo>
                  <a:pt x="317" y="119"/>
                </a:lnTo>
                <a:lnTo>
                  <a:pt x="300" y="121"/>
                </a:lnTo>
                <a:lnTo>
                  <a:pt x="283" y="123"/>
                </a:lnTo>
                <a:lnTo>
                  <a:pt x="264" y="128"/>
                </a:lnTo>
                <a:lnTo>
                  <a:pt x="243" y="131"/>
                </a:lnTo>
                <a:lnTo>
                  <a:pt x="221" y="133"/>
                </a:lnTo>
                <a:lnTo>
                  <a:pt x="195" y="138"/>
                </a:lnTo>
                <a:lnTo>
                  <a:pt x="169" y="140"/>
                </a:lnTo>
                <a:lnTo>
                  <a:pt x="138" y="142"/>
                </a:lnTo>
                <a:lnTo>
                  <a:pt x="107" y="147"/>
                </a:lnTo>
                <a:lnTo>
                  <a:pt x="74" y="150"/>
                </a:lnTo>
                <a:lnTo>
                  <a:pt x="38" y="152"/>
                </a:lnTo>
                <a:lnTo>
                  <a:pt x="0" y="15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2" name="Freeform 32"/>
          <p:cNvSpPr>
            <a:spLocks noChangeArrowheads="1"/>
          </p:cNvSpPr>
          <p:nvPr/>
        </p:nvSpPr>
        <p:spPr bwMode="auto">
          <a:xfrm>
            <a:off x="6570663" y="1641475"/>
            <a:ext cx="247650" cy="82550"/>
          </a:xfrm>
          <a:custGeom>
            <a:avLst/>
            <a:gdLst>
              <a:gd name="T0" fmla="*/ 2147483646 w 391"/>
              <a:gd name="T1" fmla="*/ 2147483646 h 130"/>
              <a:gd name="T2" fmla="*/ 2147483646 w 391"/>
              <a:gd name="T3" fmla="*/ 2147483646 h 130"/>
              <a:gd name="T4" fmla="*/ 2147483646 w 391"/>
              <a:gd name="T5" fmla="*/ 2147483646 h 130"/>
              <a:gd name="T6" fmla="*/ 2147483646 w 391"/>
              <a:gd name="T7" fmla="*/ 2147483646 h 130"/>
              <a:gd name="T8" fmla="*/ 2147483646 w 391"/>
              <a:gd name="T9" fmla="*/ 2147483646 h 130"/>
              <a:gd name="T10" fmla="*/ 2147483646 w 391"/>
              <a:gd name="T11" fmla="*/ 2147483646 h 130"/>
              <a:gd name="T12" fmla="*/ 2147483646 w 391"/>
              <a:gd name="T13" fmla="*/ 2147483646 h 130"/>
              <a:gd name="T14" fmla="*/ 2147483646 w 391"/>
              <a:gd name="T15" fmla="*/ 2147483646 h 130"/>
              <a:gd name="T16" fmla="*/ 2147483646 w 391"/>
              <a:gd name="T17" fmla="*/ 2147483646 h 130"/>
              <a:gd name="T18" fmla="*/ 2147483646 w 391"/>
              <a:gd name="T19" fmla="*/ 2147483646 h 130"/>
              <a:gd name="T20" fmla="*/ 2147483646 w 391"/>
              <a:gd name="T21" fmla="*/ 2147483646 h 130"/>
              <a:gd name="T22" fmla="*/ 2147483646 w 391"/>
              <a:gd name="T23" fmla="*/ 2147483646 h 130"/>
              <a:gd name="T24" fmla="*/ 2147483646 w 391"/>
              <a:gd name="T25" fmla="*/ 2147483646 h 130"/>
              <a:gd name="T26" fmla="*/ 2147483646 w 391"/>
              <a:gd name="T27" fmla="*/ 2147483646 h 130"/>
              <a:gd name="T28" fmla="*/ 2147483646 w 391"/>
              <a:gd name="T29" fmla="*/ 2147483646 h 130"/>
              <a:gd name="T30" fmla="*/ 2147483646 w 391"/>
              <a:gd name="T31" fmla="*/ 2147483646 h 130"/>
              <a:gd name="T32" fmla="*/ 0 w 391"/>
              <a:gd name="T33" fmla="*/ 2147483646 h 130"/>
              <a:gd name="T34" fmla="*/ 2147483646 w 391"/>
              <a:gd name="T35" fmla="*/ 2147483646 h 130"/>
              <a:gd name="T36" fmla="*/ 2147483646 w 391"/>
              <a:gd name="T37" fmla="*/ 2147483646 h 130"/>
              <a:gd name="T38" fmla="*/ 2147483646 w 391"/>
              <a:gd name="T39" fmla="*/ 2147483646 h 130"/>
              <a:gd name="T40" fmla="*/ 2147483646 w 391"/>
              <a:gd name="T41" fmla="*/ 2147483646 h 130"/>
              <a:gd name="T42" fmla="*/ 2147483646 w 391"/>
              <a:gd name="T43" fmla="*/ 2147483646 h 130"/>
              <a:gd name="T44" fmla="*/ 2147483646 w 391"/>
              <a:gd name="T45" fmla="*/ 2147483646 h 130"/>
              <a:gd name="T46" fmla="*/ 2147483646 w 391"/>
              <a:gd name="T47" fmla="*/ 2147483646 h 130"/>
              <a:gd name="T48" fmla="*/ 2147483646 w 391"/>
              <a:gd name="T49" fmla="*/ 2147483646 h 130"/>
              <a:gd name="T50" fmla="*/ 2147483646 w 391"/>
              <a:gd name="T51" fmla="*/ 2147483646 h 130"/>
              <a:gd name="T52" fmla="*/ 2147483646 w 391"/>
              <a:gd name="T53" fmla="*/ 2147483646 h 130"/>
              <a:gd name="T54" fmla="*/ 2147483646 w 391"/>
              <a:gd name="T55" fmla="*/ 0 h 130"/>
              <a:gd name="T56" fmla="*/ 2147483646 w 391"/>
              <a:gd name="T57" fmla="*/ 0 h 130"/>
              <a:gd name="T58" fmla="*/ 2147483646 w 391"/>
              <a:gd name="T59" fmla="*/ 2147483646 h 130"/>
              <a:gd name="T60" fmla="*/ 2147483646 w 391"/>
              <a:gd name="T61" fmla="*/ 2147483646 h 130"/>
              <a:gd name="T62" fmla="*/ 2147483646 w 391"/>
              <a:gd name="T63" fmla="*/ 2147483646 h 130"/>
              <a:gd name="T64" fmla="*/ 2147483646 w 391"/>
              <a:gd name="T65" fmla="*/ 2147483646 h 130"/>
              <a:gd name="T66" fmla="*/ 2147483646 w 391"/>
              <a:gd name="T67" fmla="*/ 2147483646 h 130"/>
              <a:gd name="T68" fmla="*/ 2147483646 w 391"/>
              <a:gd name="T69" fmla="*/ 2147483646 h 130"/>
              <a:gd name="T70" fmla="*/ 2147483646 w 391"/>
              <a:gd name="T71" fmla="*/ 2147483646 h 13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91"/>
              <a:gd name="T109" fmla="*/ 0 h 130"/>
              <a:gd name="T110" fmla="*/ 391 w 391"/>
              <a:gd name="T111" fmla="*/ 130 h 13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91" h="130">
                <a:moveTo>
                  <a:pt x="372" y="83"/>
                </a:moveTo>
                <a:lnTo>
                  <a:pt x="369" y="85"/>
                </a:lnTo>
                <a:lnTo>
                  <a:pt x="367" y="85"/>
                </a:lnTo>
                <a:lnTo>
                  <a:pt x="364" y="88"/>
                </a:lnTo>
                <a:lnTo>
                  <a:pt x="360" y="88"/>
                </a:lnTo>
                <a:lnTo>
                  <a:pt x="357" y="90"/>
                </a:lnTo>
                <a:lnTo>
                  <a:pt x="352" y="90"/>
                </a:lnTo>
                <a:lnTo>
                  <a:pt x="348" y="92"/>
                </a:lnTo>
                <a:lnTo>
                  <a:pt x="341" y="95"/>
                </a:lnTo>
                <a:lnTo>
                  <a:pt x="333" y="95"/>
                </a:lnTo>
                <a:lnTo>
                  <a:pt x="326" y="97"/>
                </a:lnTo>
                <a:lnTo>
                  <a:pt x="319" y="99"/>
                </a:lnTo>
                <a:lnTo>
                  <a:pt x="310" y="99"/>
                </a:lnTo>
                <a:lnTo>
                  <a:pt x="300" y="102"/>
                </a:lnTo>
                <a:lnTo>
                  <a:pt x="290" y="104"/>
                </a:lnTo>
                <a:lnTo>
                  <a:pt x="281" y="104"/>
                </a:lnTo>
                <a:lnTo>
                  <a:pt x="269" y="107"/>
                </a:lnTo>
                <a:lnTo>
                  <a:pt x="257" y="109"/>
                </a:lnTo>
                <a:lnTo>
                  <a:pt x="245" y="109"/>
                </a:lnTo>
                <a:lnTo>
                  <a:pt x="231" y="111"/>
                </a:lnTo>
                <a:lnTo>
                  <a:pt x="217" y="114"/>
                </a:lnTo>
                <a:lnTo>
                  <a:pt x="202" y="114"/>
                </a:lnTo>
                <a:lnTo>
                  <a:pt x="188" y="116"/>
                </a:lnTo>
                <a:lnTo>
                  <a:pt x="171" y="118"/>
                </a:lnTo>
                <a:lnTo>
                  <a:pt x="155" y="118"/>
                </a:lnTo>
                <a:lnTo>
                  <a:pt x="138" y="121"/>
                </a:lnTo>
                <a:lnTo>
                  <a:pt x="119" y="123"/>
                </a:lnTo>
                <a:lnTo>
                  <a:pt x="102" y="123"/>
                </a:lnTo>
                <a:lnTo>
                  <a:pt x="83" y="126"/>
                </a:lnTo>
                <a:lnTo>
                  <a:pt x="62" y="126"/>
                </a:lnTo>
                <a:lnTo>
                  <a:pt x="43" y="128"/>
                </a:lnTo>
                <a:lnTo>
                  <a:pt x="21" y="128"/>
                </a:lnTo>
                <a:lnTo>
                  <a:pt x="0" y="130"/>
                </a:lnTo>
                <a:lnTo>
                  <a:pt x="0" y="47"/>
                </a:lnTo>
                <a:lnTo>
                  <a:pt x="19" y="45"/>
                </a:lnTo>
                <a:lnTo>
                  <a:pt x="40" y="42"/>
                </a:lnTo>
                <a:lnTo>
                  <a:pt x="57" y="40"/>
                </a:lnTo>
                <a:lnTo>
                  <a:pt x="74" y="38"/>
                </a:lnTo>
                <a:lnTo>
                  <a:pt x="90" y="38"/>
                </a:lnTo>
                <a:lnTo>
                  <a:pt x="104" y="35"/>
                </a:lnTo>
                <a:lnTo>
                  <a:pt x="119" y="33"/>
                </a:lnTo>
                <a:lnTo>
                  <a:pt x="133" y="30"/>
                </a:lnTo>
                <a:lnTo>
                  <a:pt x="145" y="28"/>
                </a:lnTo>
                <a:lnTo>
                  <a:pt x="157" y="26"/>
                </a:lnTo>
                <a:lnTo>
                  <a:pt x="166" y="23"/>
                </a:lnTo>
                <a:lnTo>
                  <a:pt x="176" y="21"/>
                </a:lnTo>
                <a:lnTo>
                  <a:pt x="186" y="19"/>
                </a:lnTo>
                <a:lnTo>
                  <a:pt x="195" y="16"/>
                </a:lnTo>
                <a:lnTo>
                  <a:pt x="202" y="14"/>
                </a:lnTo>
                <a:lnTo>
                  <a:pt x="209" y="11"/>
                </a:lnTo>
                <a:lnTo>
                  <a:pt x="224" y="9"/>
                </a:lnTo>
                <a:lnTo>
                  <a:pt x="236" y="4"/>
                </a:lnTo>
                <a:lnTo>
                  <a:pt x="248" y="2"/>
                </a:lnTo>
                <a:lnTo>
                  <a:pt x="259" y="2"/>
                </a:lnTo>
                <a:lnTo>
                  <a:pt x="283" y="0"/>
                </a:lnTo>
                <a:lnTo>
                  <a:pt x="295" y="0"/>
                </a:lnTo>
                <a:lnTo>
                  <a:pt x="310" y="0"/>
                </a:lnTo>
                <a:lnTo>
                  <a:pt x="321" y="0"/>
                </a:lnTo>
                <a:lnTo>
                  <a:pt x="333" y="2"/>
                </a:lnTo>
                <a:lnTo>
                  <a:pt x="345" y="4"/>
                </a:lnTo>
                <a:lnTo>
                  <a:pt x="355" y="7"/>
                </a:lnTo>
                <a:lnTo>
                  <a:pt x="364" y="11"/>
                </a:lnTo>
                <a:lnTo>
                  <a:pt x="372" y="16"/>
                </a:lnTo>
                <a:lnTo>
                  <a:pt x="379" y="19"/>
                </a:lnTo>
                <a:lnTo>
                  <a:pt x="383" y="23"/>
                </a:lnTo>
                <a:lnTo>
                  <a:pt x="386" y="33"/>
                </a:lnTo>
                <a:lnTo>
                  <a:pt x="391" y="42"/>
                </a:lnTo>
                <a:lnTo>
                  <a:pt x="391" y="50"/>
                </a:lnTo>
                <a:lnTo>
                  <a:pt x="391" y="59"/>
                </a:lnTo>
                <a:lnTo>
                  <a:pt x="388" y="66"/>
                </a:lnTo>
                <a:lnTo>
                  <a:pt x="383" y="71"/>
                </a:lnTo>
                <a:lnTo>
                  <a:pt x="379" y="78"/>
                </a:lnTo>
                <a:lnTo>
                  <a:pt x="372" y="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3" name="Freeform 33"/>
          <p:cNvSpPr>
            <a:spLocks noChangeArrowheads="1"/>
          </p:cNvSpPr>
          <p:nvPr/>
        </p:nvSpPr>
        <p:spPr bwMode="auto">
          <a:xfrm>
            <a:off x="6278563" y="1768475"/>
            <a:ext cx="1030287" cy="180975"/>
          </a:xfrm>
          <a:custGeom>
            <a:avLst/>
            <a:gdLst>
              <a:gd name="T0" fmla="*/ 2147483646 w 1621"/>
              <a:gd name="T1" fmla="*/ 2147483646 h 283"/>
              <a:gd name="T2" fmla="*/ 2147483646 w 1621"/>
              <a:gd name="T3" fmla="*/ 2147483646 h 283"/>
              <a:gd name="T4" fmla="*/ 0 w 1621"/>
              <a:gd name="T5" fmla="*/ 2147483646 h 283"/>
              <a:gd name="T6" fmla="*/ 2147483646 w 1621"/>
              <a:gd name="T7" fmla="*/ 2147483646 h 283"/>
              <a:gd name="T8" fmla="*/ 2147483646 w 1621"/>
              <a:gd name="T9" fmla="*/ 2147483646 h 283"/>
              <a:gd name="T10" fmla="*/ 2147483646 w 1621"/>
              <a:gd name="T11" fmla="*/ 2147483646 h 283"/>
              <a:gd name="T12" fmla="*/ 2147483646 w 1621"/>
              <a:gd name="T13" fmla="*/ 2147483646 h 283"/>
              <a:gd name="T14" fmla="*/ 2147483646 w 1621"/>
              <a:gd name="T15" fmla="*/ 2147483646 h 283"/>
              <a:gd name="T16" fmla="*/ 2147483646 w 1621"/>
              <a:gd name="T17" fmla="*/ 2147483646 h 283"/>
              <a:gd name="T18" fmla="*/ 2147483646 w 1621"/>
              <a:gd name="T19" fmla="*/ 2147483646 h 283"/>
              <a:gd name="T20" fmla="*/ 2147483646 w 1621"/>
              <a:gd name="T21" fmla="*/ 2147483646 h 283"/>
              <a:gd name="T22" fmla="*/ 2147483646 w 1621"/>
              <a:gd name="T23" fmla="*/ 2147483646 h 283"/>
              <a:gd name="T24" fmla="*/ 2147483646 w 1621"/>
              <a:gd name="T25" fmla="*/ 2147483646 h 283"/>
              <a:gd name="T26" fmla="*/ 2147483646 w 1621"/>
              <a:gd name="T27" fmla="*/ 2147483646 h 283"/>
              <a:gd name="T28" fmla="*/ 2147483646 w 1621"/>
              <a:gd name="T29" fmla="*/ 2147483646 h 283"/>
              <a:gd name="T30" fmla="*/ 2147483646 w 1621"/>
              <a:gd name="T31" fmla="*/ 2147483646 h 283"/>
              <a:gd name="T32" fmla="*/ 2147483646 w 1621"/>
              <a:gd name="T33" fmla="*/ 2147483646 h 283"/>
              <a:gd name="T34" fmla="*/ 2147483646 w 1621"/>
              <a:gd name="T35" fmla="*/ 2147483646 h 283"/>
              <a:gd name="T36" fmla="*/ 2147483646 w 1621"/>
              <a:gd name="T37" fmla="*/ 2147483646 h 283"/>
              <a:gd name="T38" fmla="*/ 2147483646 w 1621"/>
              <a:gd name="T39" fmla="*/ 2147483646 h 283"/>
              <a:gd name="T40" fmla="*/ 2147483646 w 1621"/>
              <a:gd name="T41" fmla="*/ 2147483646 h 283"/>
              <a:gd name="T42" fmla="*/ 2147483646 w 1621"/>
              <a:gd name="T43" fmla="*/ 0 h 283"/>
              <a:gd name="T44" fmla="*/ 2147483646 w 1621"/>
              <a:gd name="T45" fmla="*/ 0 h 283"/>
              <a:gd name="T46" fmla="*/ 2147483646 w 1621"/>
              <a:gd name="T47" fmla="*/ 0 h 283"/>
              <a:gd name="T48" fmla="*/ 2147483646 w 1621"/>
              <a:gd name="T49" fmla="*/ 2147483646 h 283"/>
              <a:gd name="T50" fmla="*/ 2147483646 w 1621"/>
              <a:gd name="T51" fmla="*/ 2147483646 h 283"/>
              <a:gd name="T52" fmla="*/ 2147483646 w 1621"/>
              <a:gd name="T53" fmla="*/ 2147483646 h 283"/>
              <a:gd name="T54" fmla="*/ 2147483646 w 1621"/>
              <a:gd name="T55" fmla="*/ 2147483646 h 283"/>
              <a:gd name="T56" fmla="*/ 2147483646 w 1621"/>
              <a:gd name="T57" fmla="*/ 2147483646 h 283"/>
              <a:gd name="T58" fmla="*/ 2147483646 w 1621"/>
              <a:gd name="T59" fmla="*/ 2147483646 h 283"/>
              <a:gd name="T60" fmla="*/ 2147483646 w 1621"/>
              <a:gd name="T61" fmla="*/ 2147483646 h 283"/>
              <a:gd name="T62" fmla="*/ 2147483646 w 1621"/>
              <a:gd name="T63" fmla="*/ 2147483646 h 283"/>
              <a:gd name="T64" fmla="*/ 2147483646 w 1621"/>
              <a:gd name="T65" fmla="*/ 2147483646 h 283"/>
              <a:gd name="T66" fmla="*/ 2147483646 w 1621"/>
              <a:gd name="T67" fmla="*/ 2147483646 h 283"/>
              <a:gd name="T68" fmla="*/ 2147483646 w 1621"/>
              <a:gd name="T69" fmla="*/ 2147483646 h 283"/>
              <a:gd name="T70" fmla="*/ 2147483646 w 1621"/>
              <a:gd name="T71" fmla="*/ 2147483646 h 283"/>
              <a:gd name="T72" fmla="*/ 2147483646 w 1621"/>
              <a:gd name="T73" fmla="*/ 2147483646 h 283"/>
              <a:gd name="T74" fmla="*/ 2147483646 w 1621"/>
              <a:gd name="T75" fmla="*/ 2147483646 h 283"/>
              <a:gd name="T76" fmla="*/ 2147483646 w 1621"/>
              <a:gd name="T77" fmla="*/ 2147483646 h 283"/>
              <a:gd name="T78" fmla="*/ 2147483646 w 1621"/>
              <a:gd name="T79" fmla="*/ 2147483646 h 283"/>
              <a:gd name="T80" fmla="*/ 2147483646 w 1621"/>
              <a:gd name="T81" fmla="*/ 2147483646 h 283"/>
              <a:gd name="T82" fmla="*/ 2147483646 w 1621"/>
              <a:gd name="T83" fmla="*/ 2147483646 h 283"/>
              <a:gd name="T84" fmla="*/ 2147483646 w 1621"/>
              <a:gd name="T85" fmla="*/ 2147483646 h 283"/>
              <a:gd name="T86" fmla="*/ 2147483646 w 1621"/>
              <a:gd name="T87" fmla="*/ 2147483646 h 283"/>
              <a:gd name="T88" fmla="*/ 2147483646 w 1621"/>
              <a:gd name="T89" fmla="*/ 2147483646 h 283"/>
              <a:gd name="T90" fmla="*/ 2147483646 w 1621"/>
              <a:gd name="T91" fmla="*/ 2147483646 h 283"/>
              <a:gd name="T92" fmla="*/ 2147483646 w 1621"/>
              <a:gd name="T93" fmla="*/ 2147483646 h 283"/>
              <a:gd name="T94" fmla="*/ 2147483646 w 1621"/>
              <a:gd name="T95" fmla="*/ 2147483646 h 283"/>
              <a:gd name="T96" fmla="*/ 2147483646 w 1621"/>
              <a:gd name="T97" fmla="*/ 2147483646 h 283"/>
              <a:gd name="T98" fmla="*/ 2147483646 w 1621"/>
              <a:gd name="T99" fmla="*/ 2147483646 h 283"/>
              <a:gd name="T100" fmla="*/ 2147483646 w 1621"/>
              <a:gd name="T101" fmla="*/ 2147483646 h 283"/>
              <a:gd name="T102" fmla="*/ 2147483646 w 1621"/>
              <a:gd name="T103" fmla="*/ 2147483646 h 283"/>
              <a:gd name="T104" fmla="*/ 2147483646 w 1621"/>
              <a:gd name="T105" fmla="*/ 2147483646 h 28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21"/>
              <a:gd name="T160" fmla="*/ 0 h 283"/>
              <a:gd name="T161" fmla="*/ 1621 w 1621"/>
              <a:gd name="T162" fmla="*/ 283 h 28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21" h="283">
                <a:moveTo>
                  <a:pt x="86" y="259"/>
                </a:moveTo>
                <a:lnTo>
                  <a:pt x="74" y="254"/>
                </a:lnTo>
                <a:lnTo>
                  <a:pt x="59" y="247"/>
                </a:lnTo>
                <a:lnTo>
                  <a:pt x="45" y="240"/>
                </a:lnTo>
                <a:lnTo>
                  <a:pt x="33" y="233"/>
                </a:lnTo>
                <a:lnTo>
                  <a:pt x="24" y="223"/>
                </a:lnTo>
                <a:lnTo>
                  <a:pt x="14" y="211"/>
                </a:lnTo>
                <a:lnTo>
                  <a:pt x="5" y="199"/>
                </a:lnTo>
                <a:lnTo>
                  <a:pt x="0" y="188"/>
                </a:lnTo>
                <a:lnTo>
                  <a:pt x="40" y="180"/>
                </a:lnTo>
                <a:lnTo>
                  <a:pt x="81" y="176"/>
                </a:lnTo>
                <a:lnTo>
                  <a:pt x="121" y="169"/>
                </a:lnTo>
                <a:lnTo>
                  <a:pt x="160" y="164"/>
                </a:lnTo>
                <a:lnTo>
                  <a:pt x="198" y="159"/>
                </a:lnTo>
                <a:lnTo>
                  <a:pt x="236" y="152"/>
                </a:lnTo>
                <a:lnTo>
                  <a:pt x="274" y="147"/>
                </a:lnTo>
                <a:lnTo>
                  <a:pt x="310" y="142"/>
                </a:lnTo>
                <a:lnTo>
                  <a:pt x="346" y="135"/>
                </a:lnTo>
                <a:lnTo>
                  <a:pt x="381" y="131"/>
                </a:lnTo>
                <a:lnTo>
                  <a:pt x="417" y="126"/>
                </a:lnTo>
                <a:lnTo>
                  <a:pt x="450" y="121"/>
                </a:lnTo>
                <a:lnTo>
                  <a:pt x="484" y="116"/>
                </a:lnTo>
                <a:lnTo>
                  <a:pt x="517" y="111"/>
                </a:lnTo>
                <a:lnTo>
                  <a:pt x="551" y="107"/>
                </a:lnTo>
                <a:lnTo>
                  <a:pt x="582" y="102"/>
                </a:lnTo>
                <a:lnTo>
                  <a:pt x="613" y="97"/>
                </a:lnTo>
                <a:lnTo>
                  <a:pt x="644" y="92"/>
                </a:lnTo>
                <a:lnTo>
                  <a:pt x="675" y="90"/>
                </a:lnTo>
                <a:lnTo>
                  <a:pt x="703" y="85"/>
                </a:lnTo>
                <a:lnTo>
                  <a:pt x="732" y="81"/>
                </a:lnTo>
                <a:lnTo>
                  <a:pt x="760" y="78"/>
                </a:lnTo>
                <a:lnTo>
                  <a:pt x="789" y="73"/>
                </a:lnTo>
                <a:lnTo>
                  <a:pt x="815" y="69"/>
                </a:lnTo>
                <a:lnTo>
                  <a:pt x="841" y="66"/>
                </a:lnTo>
                <a:lnTo>
                  <a:pt x="868" y="62"/>
                </a:lnTo>
                <a:lnTo>
                  <a:pt x="894" y="59"/>
                </a:lnTo>
                <a:lnTo>
                  <a:pt x="918" y="57"/>
                </a:lnTo>
                <a:lnTo>
                  <a:pt x="942" y="52"/>
                </a:lnTo>
                <a:lnTo>
                  <a:pt x="965" y="50"/>
                </a:lnTo>
                <a:lnTo>
                  <a:pt x="989" y="47"/>
                </a:lnTo>
                <a:lnTo>
                  <a:pt x="1011" y="43"/>
                </a:lnTo>
                <a:lnTo>
                  <a:pt x="1032" y="40"/>
                </a:lnTo>
                <a:lnTo>
                  <a:pt x="1054" y="38"/>
                </a:lnTo>
                <a:lnTo>
                  <a:pt x="1075" y="35"/>
                </a:lnTo>
                <a:lnTo>
                  <a:pt x="1094" y="33"/>
                </a:lnTo>
                <a:lnTo>
                  <a:pt x="1113" y="31"/>
                </a:lnTo>
                <a:lnTo>
                  <a:pt x="1132" y="28"/>
                </a:lnTo>
                <a:lnTo>
                  <a:pt x="1151" y="26"/>
                </a:lnTo>
                <a:lnTo>
                  <a:pt x="1168" y="23"/>
                </a:lnTo>
                <a:lnTo>
                  <a:pt x="1185" y="21"/>
                </a:lnTo>
                <a:lnTo>
                  <a:pt x="1201" y="19"/>
                </a:lnTo>
                <a:lnTo>
                  <a:pt x="1218" y="19"/>
                </a:lnTo>
                <a:lnTo>
                  <a:pt x="1232" y="16"/>
                </a:lnTo>
                <a:lnTo>
                  <a:pt x="1247" y="14"/>
                </a:lnTo>
                <a:lnTo>
                  <a:pt x="1261" y="12"/>
                </a:lnTo>
                <a:lnTo>
                  <a:pt x="1273" y="12"/>
                </a:lnTo>
                <a:lnTo>
                  <a:pt x="1287" y="9"/>
                </a:lnTo>
                <a:lnTo>
                  <a:pt x="1299" y="9"/>
                </a:lnTo>
                <a:lnTo>
                  <a:pt x="1311" y="7"/>
                </a:lnTo>
                <a:lnTo>
                  <a:pt x="1321" y="7"/>
                </a:lnTo>
                <a:lnTo>
                  <a:pt x="1333" y="4"/>
                </a:lnTo>
                <a:lnTo>
                  <a:pt x="1342" y="4"/>
                </a:lnTo>
                <a:lnTo>
                  <a:pt x="1352" y="2"/>
                </a:lnTo>
                <a:lnTo>
                  <a:pt x="1359" y="2"/>
                </a:lnTo>
                <a:lnTo>
                  <a:pt x="1368" y="2"/>
                </a:lnTo>
                <a:lnTo>
                  <a:pt x="1375" y="0"/>
                </a:lnTo>
                <a:lnTo>
                  <a:pt x="1383" y="0"/>
                </a:lnTo>
                <a:lnTo>
                  <a:pt x="1387" y="0"/>
                </a:lnTo>
                <a:lnTo>
                  <a:pt x="1392" y="0"/>
                </a:lnTo>
                <a:lnTo>
                  <a:pt x="1399" y="0"/>
                </a:lnTo>
                <a:lnTo>
                  <a:pt x="1402" y="0"/>
                </a:lnTo>
                <a:lnTo>
                  <a:pt x="1406" y="0"/>
                </a:lnTo>
                <a:lnTo>
                  <a:pt x="1409" y="0"/>
                </a:lnTo>
                <a:lnTo>
                  <a:pt x="1428" y="0"/>
                </a:lnTo>
                <a:lnTo>
                  <a:pt x="1447" y="2"/>
                </a:lnTo>
                <a:lnTo>
                  <a:pt x="1466" y="4"/>
                </a:lnTo>
                <a:lnTo>
                  <a:pt x="1485" y="9"/>
                </a:lnTo>
                <a:lnTo>
                  <a:pt x="1502" y="16"/>
                </a:lnTo>
                <a:lnTo>
                  <a:pt x="1521" y="23"/>
                </a:lnTo>
                <a:lnTo>
                  <a:pt x="1540" y="33"/>
                </a:lnTo>
                <a:lnTo>
                  <a:pt x="1559" y="45"/>
                </a:lnTo>
                <a:lnTo>
                  <a:pt x="1571" y="59"/>
                </a:lnTo>
                <a:lnTo>
                  <a:pt x="1583" y="71"/>
                </a:lnTo>
                <a:lnTo>
                  <a:pt x="1595" y="81"/>
                </a:lnTo>
                <a:lnTo>
                  <a:pt x="1602" y="90"/>
                </a:lnTo>
                <a:lnTo>
                  <a:pt x="1609" y="100"/>
                </a:lnTo>
                <a:lnTo>
                  <a:pt x="1616" y="107"/>
                </a:lnTo>
                <a:lnTo>
                  <a:pt x="1619" y="111"/>
                </a:lnTo>
                <a:lnTo>
                  <a:pt x="1621" y="116"/>
                </a:lnTo>
                <a:lnTo>
                  <a:pt x="1619" y="121"/>
                </a:lnTo>
                <a:lnTo>
                  <a:pt x="1616" y="126"/>
                </a:lnTo>
                <a:lnTo>
                  <a:pt x="1612" y="128"/>
                </a:lnTo>
                <a:lnTo>
                  <a:pt x="1604" y="133"/>
                </a:lnTo>
                <a:lnTo>
                  <a:pt x="1595" y="135"/>
                </a:lnTo>
                <a:lnTo>
                  <a:pt x="1583" y="138"/>
                </a:lnTo>
                <a:lnTo>
                  <a:pt x="1571" y="140"/>
                </a:lnTo>
                <a:lnTo>
                  <a:pt x="1554" y="142"/>
                </a:lnTo>
                <a:lnTo>
                  <a:pt x="1538" y="145"/>
                </a:lnTo>
                <a:lnTo>
                  <a:pt x="1519" y="147"/>
                </a:lnTo>
                <a:lnTo>
                  <a:pt x="1497" y="150"/>
                </a:lnTo>
                <a:lnTo>
                  <a:pt x="1473" y="150"/>
                </a:lnTo>
                <a:lnTo>
                  <a:pt x="1449" y="152"/>
                </a:lnTo>
                <a:lnTo>
                  <a:pt x="1421" y="152"/>
                </a:lnTo>
                <a:lnTo>
                  <a:pt x="1392" y="152"/>
                </a:lnTo>
                <a:lnTo>
                  <a:pt x="1361" y="152"/>
                </a:lnTo>
                <a:lnTo>
                  <a:pt x="1325" y="152"/>
                </a:lnTo>
                <a:lnTo>
                  <a:pt x="1292" y="152"/>
                </a:lnTo>
                <a:lnTo>
                  <a:pt x="1261" y="152"/>
                </a:lnTo>
                <a:lnTo>
                  <a:pt x="1230" y="152"/>
                </a:lnTo>
                <a:lnTo>
                  <a:pt x="1201" y="152"/>
                </a:lnTo>
                <a:lnTo>
                  <a:pt x="1173" y="152"/>
                </a:lnTo>
                <a:lnTo>
                  <a:pt x="1144" y="152"/>
                </a:lnTo>
                <a:lnTo>
                  <a:pt x="1118" y="154"/>
                </a:lnTo>
                <a:lnTo>
                  <a:pt x="1092" y="154"/>
                </a:lnTo>
                <a:lnTo>
                  <a:pt x="1068" y="154"/>
                </a:lnTo>
                <a:lnTo>
                  <a:pt x="1044" y="157"/>
                </a:lnTo>
                <a:lnTo>
                  <a:pt x="1020" y="157"/>
                </a:lnTo>
                <a:lnTo>
                  <a:pt x="999" y="159"/>
                </a:lnTo>
                <a:lnTo>
                  <a:pt x="980" y="159"/>
                </a:lnTo>
                <a:lnTo>
                  <a:pt x="958" y="161"/>
                </a:lnTo>
                <a:lnTo>
                  <a:pt x="939" y="164"/>
                </a:lnTo>
                <a:lnTo>
                  <a:pt x="920" y="166"/>
                </a:lnTo>
                <a:lnTo>
                  <a:pt x="901" y="169"/>
                </a:lnTo>
                <a:lnTo>
                  <a:pt x="880" y="171"/>
                </a:lnTo>
                <a:lnTo>
                  <a:pt x="858" y="176"/>
                </a:lnTo>
                <a:lnTo>
                  <a:pt x="837" y="178"/>
                </a:lnTo>
                <a:lnTo>
                  <a:pt x="813" y="183"/>
                </a:lnTo>
                <a:lnTo>
                  <a:pt x="787" y="185"/>
                </a:lnTo>
                <a:lnTo>
                  <a:pt x="763" y="190"/>
                </a:lnTo>
                <a:lnTo>
                  <a:pt x="737" y="195"/>
                </a:lnTo>
                <a:lnTo>
                  <a:pt x="708" y="199"/>
                </a:lnTo>
                <a:lnTo>
                  <a:pt x="679" y="204"/>
                </a:lnTo>
                <a:lnTo>
                  <a:pt x="648" y="209"/>
                </a:lnTo>
                <a:lnTo>
                  <a:pt x="617" y="216"/>
                </a:lnTo>
                <a:lnTo>
                  <a:pt x="586" y="221"/>
                </a:lnTo>
                <a:lnTo>
                  <a:pt x="553" y="228"/>
                </a:lnTo>
                <a:lnTo>
                  <a:pt x="520" y="235"/>
                </a:lnTo>
                <a:lnTo>
                  <a:pt x="486" y="242"/>
                </a:lnTo>
                <a:lnTo>
                  <a:pt x="453" y="247"/>
                </a:lnTo>
                <a:lnTo>
                  <a:pt x="422" y="252"/>
                </a:lnTo>
                <a:lnTo>
                  <a:pt x="393" y="257"/>
                </a:lnTo>
                <a:lnTo>
                  <a:pt x="367" y="261"/>
                </a:lnTo>
                <a:lnTo>
                  <a:pt x="343" y="266"/>
                </a:lnTo>
                <a:lnTo>
                  <a:pt x="319" y="268"/>
                </a:lnTo>
                <a:lnTo>
                  <a:pt x="298" y="271"/>
                </a:lnTo>
                <a:lnTo>
                  <a:pt x="279" y="273"/>
                </a:lnTo>
                <a:lnTo>
                  <a:pt x="262" y="276"/>
                </a:lnTo>
                <a:lnTo>
                  <a:pt x="245" y="278"/>
                </a:lnTo>
                <a:lnTo>
                  <a:pt x="233" y="280"/>
                </a:lnTo>
                <a:lnTo>
                  <a:pt x="222" y="280"/>
                </a:lnTo>
                <a:lnTo>
                  <a:pt x="212" y="280"/>
                </a:lnTo>
                <a:lnTo>
                  <a:pt x="202" y="283"/>
                </a:lnTo>
                <a:lnTo>
                  <a:pt x="198" y="283"/>
                </a:lnTo>
                <a:lnTo>
                  <a:pt x="183" y="280"/>
                </a:lnTo>
                <a:lnTo>
                  <a:pt x="169" y="280"/>
                </a:lnTo>
                <a:lnTo>
                  <a:pt x="157" y="278"/>
                </a:lnTo>
                <a:lnTo>
                  <a:pt x="143" y="276"/>
                </a:lnTo>
                <a:lnTo>
                  <a:pt x="114" y="266"/>
                </a:lnTo>
                <a:lnTo>
                  <a:pt x="86" y="25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4" name="Freeform 34"/>
          <p:cNvSpPr>
            <a:spLocks noChangeArrowheads="1"/>
          </p:cNvSpPr>
          <p:nvPr/>
        </p:nvSpPr>
        <p:spPr bwMode="auto">
          <a:xfrm>
            <a:off x="6294438" y="847725"/>
            <a:ext cx="241300" cy="238125"/>
          </a:xfrm>
          <a:custGeom>
            <a:avLst/>
            <a:gdLst>
              <a:gd name="T0" fmla="*/ 2147483646 w 381"/>
              <a:gd name="T1" fmla="*/ 2147483646 h 376"/>
              <a:gd name="T2" fmla="*/ 2147483646 w 381"/>
              <a:gd name="T3" fmla="*/ 2147483646 h 376"/>
              <a:gd name="T4" fmla="*/ 2147483646 w 381"/>
              <a:gd name="T5" fmla="*/ 2147483646 h 376"/>
              <a:gd name="T6" fmla="*/ 2147483646 w 381"/>
              <a:gd name="T7" fmla="*/ 0 h 376"/>
              <a:gd name="T8" fmla="*/ 2147483646 w 381"/>
              <a:gd name="T9" fmla="*/ 0 h 376"/>
              <a:gd name="T10" fmla="*/ 2147483646 w 381"/>
              <a:gd name="T11" fmla="*/ 2147483646 h 376"/>
              <a:gd name="T12" fmla="*/ 2147483646 w 381"/>
              <a:gd name="T13" fmla="*/ 2147483646 h 376"/>
              <a:gd name="T14" fmla="*/ 2147483646 w 381"/>
              <a:gd name="T15" fmla="*/ 2147483646 h 376"/>
              <a:gd name="T16" fmla="*/ 2147483646 w 381"/>
              <a:gd name="T17" fmla="*/ 2147483646 h 376"/>
              <a:gd name="T18" fmla="*/ 2147483646 w 381"/>
              <a:gd name="T19" fmla="*/ 2147483646 h 376"/>
              <a:gd name="T20" fmla="*/ 2147483646 w 381"/>
              <a:gd name="T21" fmla="*/ 2147483646 h 376"/>
              <a:gd name="T22" fmla="*/ 2147483646 w 381"/>
              <a:gd name="T23" fmla="*/ 2147483646 h 376"/>
              <a:gd name="T24" fmla="*/ 2147483646 w 381"/>
              <a:gd name="T25" fmla="*/ 2147483646 h 376"/>
              <a:gd name="T26" fmla="*/ 2147483646 w 381"/>
              <a:gd name="T27" fmla="*/ 2147483646 h 376"/>
              <a:gd name="T28" fmla="*/ 2147483646 w 381"/>
              <a:gd name="T29" fmla="*/ 2147483646 h 376"/>
              <a:gd name="T30" fmla="*/ 2147483646 w 381"/>
              <a:gd name="T31" fmla="*/ 2147483646 h 376"/>
              <a:gd name="T32" fmla="*/ 2147483646 w 381"/>
              <a:gd name="T33" fmla="*/ 2147483646 h 376"/>
              <a:gd name="T34" fmla="*/ 2147483646 w 381"/>
              <a:gd name="T35" fmla="*/ 2147483646 h 376"/>
              <a:gd name="T36" fmla="*/ 2147483646 w 381"/>
              <a:gd name="T37" fmla="*/ 2147483646 h 376"/>
              <a:gd name="T38" fmla="*/ 2147483646 w 381"/>
              <a:gd name="T39" fmla="*/ 2147483646 h 376"/>
              <a:gd name="T40" fmla="*/ 2147483646 w 381"/>
              <a:gd name="T41" fmla="*/ 2147483646 h 376"/>
              <a:gd name="T42" fmla="*/ 2147483646 w 381"/>
              <a:gd name="T43" fmla="*/ 2147483646 h 376"/>
              <a:gd name="T44" fmla="*/ 2147483646 w 381"/>
              <a:gd name="T45" fmla="*/ 2147483646 h 376"/>
              <a:gd name="T46" fmla="*/ 2147483646 w 381"/>
              <a:gd name="T47" fmla="*/ 2147483646 h 376"/>
              <a:gd name="T48" fmla="*/ 2147483646 w 381"/>
              <a:gd name="T49" fmla="*/ 2147483646 h 376"/>
              <a:gd name="T50" fmla="*/ 2147483646 w 381"/>
              <a:gd name="T51" fmla="*/ 2147483646 h 376"/>
              <a:gd name="T52" fmla="*/ 2147483646 w 381"/>
              <a:gd name="T53" fmla="*/ 2147483646 h 376"/>
              <a:gd name="T54" fmla="*/ 2147483646 w 381"/>
              <a:gd name="T55" fmla="*/ 2147483646 h 376"/>
              <a:gd name="T56" fmla="*/ 2147483646 w 381"/>
              <a:gd name="T57" fmla="*/ 2147483646 h 376"/>
              <a:gd name="T58" fmla="*/ 2147483646 w 381"/>
              <a:gd name="T59" fmla="*/ 2147483646 h 376"/>
              <a:gd name="T60" fmla="*/ 2147483646 w 381"/>
              <a:gd name="T61" fmla="*/ 2147483646 h 376"/>
              <a:gd name="T62" fmla="*/ 2147483646 w 381"/>
              <a:gd name="T63" fmla="*/ 2147483646 h 376"/>
              <a:gd name="T64" fmla="*/ 2147483646 w 381"/>
              <a:gd name="T65" fmla="*/ 2147483646 h 376"/>
              <a:gd name="T66" fmla="*/ 2147483646 w 381"/>
              <a:gd name="T67" fmla="*/ 2147483646 h 376"/>
              <a:gd name="T68" fmla="*/ 2147483646 w 381"/>
              <a:gd name="T69" fmla="*/ 2147483646 h 376"/>
              <a:gd name="T70" fmla="*/ 2147483646 w 381"/>
              <a:gd name="T71" fmla="*/ 2147483646 h 376"/>
              <a:gd name="T72" fmla="*/ 2147483646 w 381"/>
              <a:gd name="T73" fmla="*/ 2147483646 h 376"/>
              <a:gd name="T74" fmla="*/ 2147483646 w 381"/>
              <a:gd name="T75" fmla="*/ 2147483646 h 376"/>
              <a:gd name="T76" fmla="*/ 2147483646 w 381"/>
              <a:gd name="T77" fmla="*/ 2147483646 h 376"/>
              <a:gd name="T78" fmla="*/ 0 w 381"/>
              <a:gd name="T79" fmla="*/ 2147483646 h 37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81"/>
              <a:gd name="T121" fmla="*/ 0 h 376"/>
              <a:gd name="T122" fmla="*/ 381 w 381"/>
              <a:gd name="T123" fmla="*/ 376 h 37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81" h="376">
                <a:moveTo>
                  <a:pt x="0" y="24"/>
                </a:moveTo>
                <a:lnTo>
                  <a:pt x="2" y="19"/>
                </a:lnTo>
                <a:lnTo>
                  <a:pt x="2" y="14"/>
                </a:lnTo>
                <a:lnTo>
                  <a:pt x="7" y="10"/>
                </a:lnTo>
                <a:lnTo>
                  <a:pt x="12" y="7"/>
                </a:lnTo>
                <a:lnTo>
                  <a:pt x="19" y="5"/>
                </a:lnTo>
                <a:lnTo>
                  <a:pt x="26" y="2"/>
                </a:lnTo>
                <a:lnTo>
                  <a:pt x="38" y="0"/>
                </a:lnTo>
                <a:lnTo>
                  <a:pt x="50" y="0"/>
                </a:lnTo>
                <a:lnTo>
                  <a:pt x="64" y="0"/>
                </a:lnTo>
                <a:lnTo>
                  <a:pt x="81" y="2"/>
                </a:lnTo>
                <a:lnTo>
                  <a:pt x="97" y="5"/>
                </a:lnTo>
                <a:lnTo>
                  <a:pt x="119" y="10"/>
                </a:lnTo>
                <a:lnTo>
                  <a:pt x="128" y="12"/>
                </a:lnTo>
                <a:lnTo>
                  <a:pt x="140" y="17"/>
                </a:lnTo>
                <a:lnTo>
                  <a:pt x="152" y="19"/>
                </a:lnTo>
                <a:lnTo>
                  <a:pt x="164" y="24"/>
                </a:lnTo>
                <a:lnTo>
                  <a:pt x="178" y="29"/>
                </a:lnTo>
                <a:lnTo>
                  <a:pt x="193" y="33"/>
                </a:lnTo>
                <a:lnTo>
                  <a:pt x="207" y="40"/>
                </a:lnTo>
                <a:lnTo>
                  <a:pt x="224" y="48"/>
                </a:lnTo>
                <a:lnTo>
                  <a:pt x="250" y="59"/>
                </a:lnTo>
                <a:lnTo>
                  <a:pt x="274" y="74"/>
                </a:lnTo>
                <a:lnTo>
                  <a:pt x="295" y="88"/>
                </a:lnTo>
                <a:lnTo>
                  <a:pt x="317" y="102"/>
                </a:lnTo>
                <a:lnTo>
                  <a:pt x="333" y="117"/>
                </a:lnTo>
                <a:lnTo>
                  <a:pt x="341" y="124"/>
                </a:lnTo>
                <a:lnTo>
                  <a:pt x="348" y="131"/>
                </a:lnTo>
                <a:lnTo>
                  <a:pt x="355" y="138"/>
                </a:lnTo>
                <a:lnTo>
                  <a:pt x="362" y="147"/>
                </a:lnTo>
                <a:lnTo>
                  <a:pt x="367" y="155"/>
                </a:lnTo>
                <a:lnTo>
                  <a:pt x="372" y="164"/>
                </a:lnTo>
                <a:lnTo>
                  <a:pt x="376" y="186"/>
                </a:lnTo>
                <a:lnTo>
                  <a:pt x="379" y="207"/>
                </a:lnTo>
                <a:lnTo>
                  <a:pt x="381" y="226"/>
                </a:lnTo>
                <a:lnTo>
                  <a:pt x="381" y="245"/>
                </a:lnTo>
                <a:lnTo>
                  <a:pt x="381" y="262"/>
                </a:lnTo>
                <a:lnTo>
                  <a:pt x="379" y="278"/>
                </a:lnTo>
                <a:lnTo>
                  <a:pt x="376" y="293"/>
                </a:lnTo>
                <a:lnTo>
                  <a:pt x="372" y="307"/>
                </a:lnTo>
                <a:lnTo>
                  <a:pt x="367" y="323"/>
                </a:lnTo>
                <a:lnTo>
                  <a:pt x="360" y="338"/>
                </a:lnTo>
                <a:lnTo>
                  <a:pt x="355" y="350"/>
                </a:lnTo>
                <a:lnTo>
                  <a:pt x="348" y="359"/>
                </a:lnTo>
                <a:lnTo>
                  <a:pt x="341" y="366"/>
                </a:lnTo>
                <a:lnTo>
                  <a:pt x="333" y="373"/>
                </a:lnTo>
                <a:lnTo>
                  <a:pt x="326" y="376"/>
                </a:lnTo>
                <a:lnTo>
                  <a:pt x="322" y="376"/>
                </a:lnTo>
                <a:lnTo>
                  <a:pt x="317" y="376"/>
                </a:lnTo>
                <a:lnTo>
                  <a:pt x="312" y="373"/>
                </a:lnTo>
                <a:lnTo>
                  <a:pt x="305" y="371"/>
                </a:lnTo>
                <a:lnTo>
                  <a:pt x="298" y="366"/>
                </a:lnTo>
                <a:lnTo>
                  <a:pt x="288" y="359"/>
                </a:lnTo>
                <a:lnTo>
                  <a:pt x="279" y="352"/>
                </a:lnTo>
                <a:lnTo>
                  <a:pt x="269" y="345"/>
                </a:lnTo>
                <a:lnTo>
                  <a:pt x="260" y="335"/>
                </a:lnTo>
                <a:lnTo>
                  <a:pt x="248" y="323"/>
                </a:lnTo>
                <a:lnTo>
                  <a:pt x="236" y="312"/>
                </a:lnTo>
                <a:lnTo>
                  <a:pt x="221" y="297"/>
                </a:lnTo>
                <a:lnTo>
                  <a:pt x="209" y="283"/>
                </a:lnTo>
                <a:lnTo>
                  <a:pt x="195" y="266"/>
                </a:lnTo>
                <a:lnTo>
                  <a:pt x="181" y="250"/>
                </a:lnTo>
                <a:lnTo>
                  <a:pt x="164" y="231"/>
                </a:lnTo>
                <a:lnTo>
                  <a:pt x="150" y="212"/>
                </a:lnTo>
                <a:lnTo>
                  <a:pt x="131" y="193"/>
                </a:lnTo>
                <a:lnTo>
                  <a:pt x="114" y="174"/>
                </a:lnTo>
                <a:lnTo>
                  <a:pt x="100" y="155"/>
                </a:lnTo>
                <a:lnTo>
                  <a:pt x="86" y="138"/>
                </a:lnTo>
                <a:lnTo>
                  <a:pt x="71" y="124"/>
                </a:lnTo>
                <a:lnTo>
                  <a:pt x="59" y="107"/>
                </a:lnTo>
                <a:lnTo>
                  <a:pt x="47" y="95"/>
                </a:lnTo>
                <a:lnTo>
                  <a:pt x="38" y="81"/>
                </a:lnTo>
                <a:lnTo>
                  <a:pt x="28" y="69"/>
                </a:lnTo>
                <a:lnTo>
                  <a:pt x="21" y="59"/>
                </a:lnTo>
                <a:lnTo>
                  <a:pt x="16" y="50"/>
                </a:lnTo>
                <a:lnTo>
                  <a:pt x="9" y="43"/>
                </a:lnTo>
                <a:lnTo>
                  <a:pt x="7" y="36"/>
                </a:lnTo>
                <a:lnTo>
                  <a:pt x="2" y="31"/>
                </a:lnTo>
                <a:lnTo>
                  <a:pt x="2" y="26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5" name="Freeform 35"/>
          <p:cNvSpPr>
            <a:spLocks noChangeArrowheads="1"/>
          </p:cNvSpPr>
          <p:nvPr/>
        </p:nvSpPr>
        <p:spPr bwMode="auto">
          <a:xfrm>
            <a:off x="6670675" y="892175"/>
            <a:ext cx="857250" cy="1603375"/>
          </a:xfrm>
          <a:custGeom>
            <a:avLst/>
            <a:gdLst>
              <a:gd name="T0" fmla="*/ 2147483646 w 1350"/>
              <a:gd name="T1" fmla="*/ 2147483646 h 2526"/>
              <a:gd name="T2" fmla="*/ 2147483646 w 1350"/>
              <a:gd name="T3" fmla="*/ 2147483646 h 2526"/>
              <a:gd name="T4" fmla="*/ 2147483646 w 1350"/>
              <a:gd name="T5" fmla="*/ 2147483646 h 2526"/>
              <a:gd name="T6" fmla="*/ 2147483646 w 1350"/>
              <a:gd name="T7" fmla="*/ 2147483646 h 2526"/>
              <a:gd name="T8" fmla="*/ 2147483646 w 1350"/>
              <a:gd name="T9" fmla="*/ 2147483646 h 2526"/>
              <a:gd name="T10" fmla="*/ 2147483646 w 1350"/>
              <a:gd name="T11" fmla="*/ 2147483646 h 2526"/>
              <a:gd name="T12" fmla="*/ 2147483646 w 1350"/>
              <a:gd name="T13" fmla="*/ 2147483646 h 2526"/>
              <a:gd name="T14" fmla="*/ 2147483646 w 1350"/>
              <a:gd name="T15" fmla="*/ 2147483646 h 2526"/>
              <a:gd name="T16" fmla="*/ 2147483646 w 1350"/>
              <a:gd name="T17" fmla="*/ 2147483646 h 2526"/>
              <a:gd name="T18" fmla="*/ 2147483646 w 1350"/>
              <a:gd name="T19" fmla="*/ 2147483646 h 2526"/>
              <a:gd name="T20" fmla="*/ 2147483646 w 1350"/>
              <a:gd name="T21" fmla="*/ 2147483646 h 2526"/>
              <a:gd name="T22" fmla="*/ 2147483646 w 1350"/>
              <a:gd name="T23" fmla="*/ 2147483646 h 2526"/>
              <a:gd name="T24" fmla="*/ 2147483646 w 1350"/>
              <a:gd name="T25" fmla="*/ 2147483646 h 2526"/>
              <a:gd name="T26" fmla="*/ 2147483646 w 1350"/>
              <a:gd name="T27" fmla="*/ 2147483646 h 2526"/>
              <a:gd name="T28" fmla="*/ 2147483646 w 1350"/>
              <a:gd name="T29" fmla="*/ 2147483646 h 2526"/>
              <a:gd name="T30" fmla="*/ 2147483646 w 1350"/>
              <a:gd name="T31" fmla="*/ 2147483646 h 2526"/>
              <a:gd name="T32" fmla="*/ 2147483646 w 1350"/>
              <a:gd name="T33" fmla="*/ 2147483646 h 2526"/>
              <a:gd name="T34" fmla="*/ 2147483646 w 1350"/>
              <a:gd name="T35" fmla="*/ 2147483646 h 2526"/>
              <a:gd name="T36" fmla="*/ 2147483646 w 1350"/>
              <a:gd name="T37" fmla="*/ 2147483646 h 2526"/>
              <a:gd name="T38" fmla="*/ 2147483646 w 1350"/>
              <a:gd name="T39" fmla="*/ 2147483646 h 2526"/>
              <a:gd name="T40" fmla="*/ 2147483646 w 1350"/>
              <a:gd name="T41" fmla="*/ 2147483646 h 2526"/>
              <a:gd name="T42" fmla="*/ 2147483646 w 1350"/>
              <a:gd name="T43" fmla="*/ 2147483646 h 2526"/>
              <a:gd name="T44" fmla="*/ 2147483646 w 1350"/>
              <a:gd name="T45" fmla="*/ 2147483646 h 2526"/>
              <a:gd name="T46" fmla="*/ 2147483646 w 1350"/>
              <a:gd name="T47" fmla="*/ 2147483646 h 2526"/>
              <a:gd name="T48" fmla="*/ 2147483646 w 1350"/>
              <a:gd name="T49" fmla="*/ 2147483646 h 2526"/>
              <a:gd name="T50" fmla="*/ 2147483646 w 1350"/>
              <a:gd name="T51" fmla="*/ 2147483646 h 2526"/>
              <a:gd name="T52" fmla="*/ 2147483646 w 1350"/>
              <a:gd name="T53" fmla="*/ 2147483646 h 2526"/>
              <a:gd name="T54" fmla="*/ 2147483646 w 1350"/>
              <a:gd name="T55" fmla="*/ 2147483646 h 2526"/>
              <a:gd name="T56" fmla="*/ 2147483646 w 1350"/>
              <a:gd name="T57" fmla="*/ 2147483646 h 2526"/>
              <a:gd name="T58" fmla="*/ 2147483646 w 1350"/>
              <a:gd name="T59" fmla="*/ 2147483646 h 2526"/>
              <a:gd name="T60" fmla="*/ 2147483646 w 1350"/>
              <a:gd name="T61" fmla="*/ 2147483646 h 2526"/>
              <a:gd name="T62" fmla="*/ 2147483646 w 1350"/>
              <a:gd name="T63" fmla="*/ 2147483646 h 2526"/>
              <a:gd name="T64" fmla="*/ 2147483646 w 1350"/>
              <a:gd name="T65" fmla="*/ 2147483646 h 2526"/>
              <a:gd name="T66" fmla="*/ 2147483646 w 1350"/>
              <a:gd name="T67" fmla="*/ 2147483646 h 2526"/>
              <a:gd name="T68" fmla="*/ 2147483646 w 1350"/>
              <a:gd name="T69" fmla="*/ 2147483646 h 2526"/>
              <a:gd name="T70" fmla="*/ 2147483646 w 1350"/>
              <a:gd name="T71" fmla="*/ 2147483646 h 2526"/>
              <a:gd name="T72" fmla="*/ 2147483646 w 1350"/>
              <a:gd name="T73" fmla="*/ 2147483646 h 2526"/>
              <a:gd name="T74" fmla="*/ 2147483646 w 1350"/>
              <a:gd name="T75" fmla="*/ 2147483646 h 2526"/>
              <a:gd name="T76" fmla="*/ 2147483646 w 1350"/>
              <a:gd name="T77" fmla="*/ 2147483646 h 2526"/>
              <a:gd name="T78" fmla="*/ 2147483646 w 1350"/>
              <a:gd name="T79" fmla="*/ 2147483646 h 2526"/>
              <a:gd name="T80" fmla="*/ 2147483646 w 1350"/>
              <a:gd name="T81" fmla="*/ 2147483646 h 2526"/>
              <a:gd name="T82" fmla="*/ 2147483646 w 1350"/>
              <a:gd name="T83" fmla="*/ 2147483646 h 2526"/>
              <a:gd name="T84" fmla="*/ 2147483646 w 1350"/>
              <a:gd name="T85" fmla="*/ 2147483646 h 2526"/>
              <a:gd name="T86" fmla="*/ 2147483646 w 1350"/>
              <a:gd name="T87" fmla="*/ 2147483646 h 2526"/>
              <a:gd name="T88" fmla="*/ 2147483646 w 1350"/>
              <a:gd name="T89" fmla="*/ 2147483646 h 2526"/>
              <a:gd name="T90" fmla="*/ 2147483646 w 1350"/>
              <a:gd name="T91" fmla="*/ 2147483646 h 2526"/>
              <a:gd name="T92" fmla="*/ 2147483646 w 1350"/>
              <a:gd name="T93" fmla="*/ 2147483646 h 2526"/>
              <a:gd name="T94" fmla="*/ 2147483646 w 1350"/>
              <a:gd name="T95" fmla="*/ 2147483646 h 2526"/>
              <a:gd name="T96" fmla="*/ 2147483646 w 1350"/>
              <a:gd name="T97" fmla="*/ 2147483646 h 2526"/>
              <a:gd name="T98" fmla="*/ 2147483646 w 1350"/>
              <a:gd name="T99" fmla="*/ 2147483646 h 2526"/>
              <a:gd name="T100" fmla="*/ 2147483646 w 1350"/>
              <a:gd name="T101" fmla="*/ 2147483646 h 2526"/>
              <a:gd name="T102" fmla="*/ 2147483646 w 1350"/>
              <a:gd name="T103" fmla="*/ 2147483646 h 2526"/>
              <a:gd name="T104" fmla="*/ 2147483646 w 1350"/>
              <a:gd name="T105" fmla="*/ 2147483646 h 2526"/>
              <a:gd name="T106" fmla="*/ 2147483646 w 1350"/>
              <a:gd name="T107" fmla="*/ 2147483646 h 2526"/>
              <a:gd name="T108" fmla="*/ 2147483646 w 1350"/>
              <a:gd name="T109" fmla="*/ 2147483646 h 2526"/>
              <a:gd name="T110" fmla="*/ 2147483646 w 1350"/>
              <a:gd name="T111" fmla="*/ 2147483646 h 2526"/>
              <a:gd name="T112" fmla="*/ 2147483646 w 1350"/>
              <a:gd name="T113" fmla="*/ 2147483646 h 2526"/>
              <a:gd name="T114" fmla="*/ 2147483646 w 1350"/>
              <a:gd name="T115" fmla="*/ 2147483646 h 2526"/>
              <a:gd name="T116" fmla="*/ 2147483646 w 1350"/>
              <a:gd name="T117" fmla="*/ 2147483646 h 25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350"/>
              <a:gd name="T178" fmla="*/ 0 h 2526"/>
              <a:gd name="T179" fmla="*/ 1350 w 1350"/>
              <a:gd name="T180" fmla="*/ 2526 h 252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350" h="2526">
                <a:moveTo>
                  <a:pt x="1114" y="2526"/>
                </a:moveTo>
                <a:lnTo>
                  <a:pt x="1109" y="2523"/>
                </a:lnTo>
                <a:lnTo>
                  <a:pt x="1104" y="2523"/>
                </a:lnTo>
                <a:lnTo>
                  <a:pt x="1099" y="2521"/>
                </a:lnTo>
                <a:lnTo>
                  <a:pt x="1095" y="2518"/>
                </a:lnTo>
                <a:lnTo>
                  <a:pt x="1090" y="2514"/>
                </a:lnTo>
                <a:lnTo>
                  <a:pt x="1087" y="2509"/>
                </a:lnTo>
                <a:lnTo>
                  <a:pt x="1083" y="2504"/>
                </a:lnTo>
                <a:lnTo>
                  <a:pt x="1078" y="2499"/>
                </a:lnTo>
                <a:lnTo>
                  <a:pt x="1073" y="2492"/>
                </a:lnTo>
                <a:lnTo>
                  <a:pt x="1068" y="2483"/>
                </a:lnTo>
                <a:lnTo>
                  <a:pt x="1064" y="2476"/>
                </a:lnTo>
                <a:lnTo>
                  <a:pt x="1059" y="2466"/>
                </a:lnTo>
                <a:lnTo>
                  <a:pt x="1054" y="2454"/>
                </a:lnTo>
                <a:lnTo>
                  <a:pt x="1049" y="2445"/>
                </a:lnTo>
                <a:lnTo>
                  <a:pt x="1045" y="2431"/>
                </a:lnTo>
                <a:lnTo>
                  <a:pt x="1040" y="2419"/>
                </a:lnTo>
                <a:lnTo>
                  <a:pt x="1035" y="2404"/>
                </a:lnTo>
                <a:lnTo>
                  <a:pt x="1030" y="2388"/>
                </a:lnTo>
                <a:lnTo>
                  <a:pt x="1023" y="2373"/>
                </a:lnTo>
                <a:lnTo>
                  <a:pt x="1016" y="2359"/>
                </a:lnTo>
                <a:lnTo>
                  <a:pt x="1009" y="2345"/>
                </a:lnTo>
                <a:lnTo>
                  <a:pt x="1002" y="2331"/>
                </a:lnTo>
                <a:lnTo>
                  <a:pt x="992" y="2316"/>
                </a:lnTo>
                <a:lnTo>
                  <a:pt x="983" y="2302"/>
                </a:lnTo>
                <a:lnTo>
                  <a:pt x="973" y="2288"/>
                </a:lnTo>
                <a:lnTo>
                  <a:pt x="961" y="2276"/>
                </a:lnTo>
                <a:lnTo>
                  <a:pt x="949" y="2262"/>
                </a:lnTo>
                <a:lnTo>
                  <a:pt x="937" y="2247"/>
                </a:lnTo>
                <a:lnTo>
                  <a:pt x="923" y="2235"/>
                </a:lnTo>
                <a:lnTo>
                  <a:pt x="911" y="2221"/>
                </a:lnTo>
                <a:lnTo>
                  <a:pt x="894" y="2207"/>
                </a:lnTo>
                <a:lnTo>
                  <a:pt x="880" y="2195"/>
                </a:lnTo>
                <a:lnTo>
                  <a:pt x="863" y="2183"/>
                </a:lnTo>
                <a:lnTo>
                  <a:pt x="849" y="2174"/>
                </a:lnTo>
                <a:lnTo>
                  <a:pt x="835" y="2164"/>
                </a:lnTo>
                <a:lnTo>
                  <a:pt x="823" y="2155"/>
                </a:lnTo>
                <a:lnTo>
                  <a:pt x="811" y="2145"/>
                </a:lnTo>
                <a:lnTo>
                  <a:pt x="799" y="2138"/>
                </a:lnTo>
                <a:lnTo>
                  <a:pt x="789" y="2131"/>
                </a:lnTo>
                <a:lnTo>
                  <a:pt x="780" y="2124"/>
                </a:lnTo>
                <a:lnTo>
                  <a:pt x="773" y="2117"/>
                </a:lnTo>
                <a:lnTo>
                  <a:pt x="766" y="2112"/>
                </a:lnTo>
                <a:lnTo>
                  <a:pt x="761" y="2107"/>
                </a:lnTo>
                <a:lnTo>
                  <a:pt x="758" y="2102"/>
                </a:lnTo>
                <a:lnTo>
                  <a:pt x="756" y="2098"/>
                </a:lnTo>
                <a:lnTo>
                  <a:pt x="754" y="2093"/>
                </a:lnTo>
                <a:lnTo>
                  <a:pt x="754" y="2090"/>
                </a:lnTo>
                <a:lnTo>
                  <a:pt x="756" y="2088"/>
                </a:lnTo>
                <a:lnTo>
                  <a:pt x="756" y="2086"/>
                </a:lnTo>
                <a:lnTo>
                  <a:pt x="758" y="2086"/>
                </a:lnTo>
                <a:lnTo>
                  <a:pt x="761" y="2086"/>
                </a:lnTo>
                <a:lnTo>
                  <a:pt x="766" y="2086"/>
                </a:lnTo>
                <a:lnTo>
                  <a:pt x="770" y="2088"/>
                </a:lnTo>
                <a:lnTo>
                  <a:pt x="778" y="2088"/>
                </a:lnTo>
                <a:lnTo>
                  <a:pt x="785" y="2090"/>
                </a:lnTo>
                <a:lnTo>
                  <a:pt x="794" y="2095"/>
                </a:lnTo>
                <a:lnTo>
                  <a:pt x="804" y="2098"/>
                </a:lnTo>
                <a:lnTo>
                  <a:pt x="816" y="2102"/>
                </a:lnTo>
                <a:lnTo>
                  <a:pt x="830" y="2107"/>
                </a:lnTo>
                <a:lnTo>
                  <a:pt x="844" y="2112"/>
                </a:lnTo>
                <a:lnTo>
                  <a:pt x="861" y="2117"/>
                </a:lnTo>
                <a:lnTo>
                  <a:pt x="878" y="2124"/>
                </a:lnTo>
                <a:lnTo>
                  <a:pt x="897" y="2128"/>
                </a:lnTo>
                <a:lnTo>
                  <a:pt x="916" y="2136"/>
                </a:lnTo>
                <a:lnTo>
                  <a:pt x="935" y="2143"/>
                </a:lnTo>
                <a:lnTo>
                  <a:pt x="952" y="2147"/>
                </a:lnTo>
                <a:lnTo>
                  <a:pt x="968" y="2152"/>
                </a:lnTo>
                <a:lnTo>
                  <a:pt x="983" y="2157"/>
                </a:lnTo>
                <a:lnTo>
                  <a:pt x="999" y="2162"/>
                </a:lnTo>
                <a:lnTo>
                  <a:pt x="1011" y="2164"/>
                </a:lnTo>
                <a:lnTo>
                  <a:pt x="1025" y="2169"/>
                </a:lnTo>
                <a:lnTo>
                  <a:pt x="1037" y="2169"/>
                </a:lnTo>
                <a:lnTo>
                  <a:pt x="1049" y="2171"/>
                </a:lnTo>
                <a:lnTo>
                  <a:pt x="1059" y="2171"/>
                </a:lnTo>
                <a:lnTo>
                  <a:pt x="1068" y="2171"/>
                </a:lnTo>
                <a:lnTo>
                  <a:pt x="1076" y="2171"/>
                </a:lnTo>
                <a:lnTo>
                  <a:pt x="1085" y="2169"/>
                </a:lnTo>
                <a:lnTo>
                  <a:pt x="1090" y="2167"/>
                </a:lnTo>
                <a:lnTo>
                  <a:pt x="1097" y="2164"/>
                </a:lnTo>
                <a:lnTo>
                  <a:pt x="1102" y="2159"/>
                </a:lnTo>
                <a:lnTo>
                  <a:pt x="1104" y="2155"/>
                </a:lnTo>
                <a:lnTo>
                  <a:pt x="1107" y="2147"/>
                </a:lnTo>
                <a:lnTo>
                  <a:pt x="1109" y="2138"/>
                </a:lnTo>
                <a:lnTo>
                  <a:pt x="1111" y="2128"/>
                </a:lnTo>
                <a:lnTo>
                  <a:pt x="1114" y="2117"/>
                </a:lnTo>
                <a:lnTo>
                  <a:pt x="1116" y="2102"/>
                </a:lnTo>
                <a:lnTo>
                  <a:pt x="1116" y="2086"/>
                </a:lnTo>
                <a:lnTo>
                  <a:pt x="1118" y="2069"/>
                </a:lnTo>
                <a:lnTo>
                  <a:pt x="1121" y="2050"/>
                </a:lnTo>
                <a:lnTo>
                  <a:pt x="1123" y="2029"/>
                </a:lnTo>
                <a:lnTo>
                  <a:pt x="1123" y="2007"/>
                </a:lnTo>
                <a:lnTo>
                  <a:pt x="1126" y="1981"/>
                </a:lnTo>
                <a:lnTo>
                  <a:pt x="1126" y="1955"/>
                </a:lnTo>
                <a:lnTo>
                  <a:pt x="1126" y="1926"/>
                </a:lnTo>
                <a:lnTo>
                  <a:pt x="1126" y="1895"/>
                </a:lnTo>
                <a:lnTo>
                  <a:pt x="1126" y="1864"/>
                </a:lnTo>
                <a:lnTo>
                  <a:pt x="1126" y="1831"/>
                </a:lnTo>
                <a:lnTo>
                  <a:pt x="1126" y="1800"/>
                </a:lnTo>
                <a:lnTo>
                  <a:pt x="1126" y="1769"/>
                </a:lnTo>
                <a:lnTo>
                  <a:pt x="1126" y="1738"/>
                </a:lnTo>
                <a:lnTo>
                  <a:pt x="1126" y="1708"/>
                </a:lnTo>
                <a:lnTo>
                  <a:pt x="1126" y="1679"/>
                </a:lnTo>
                <a:lnTo>
                  <a:pt x="1126" y="1650"/>
                </a:lnTo>
                <a:lnTo>
                  <a:pt x="1126" y="1622"/>
                </a:lnTo>
                <a:lnTo>
                  <a:pt x="1126" y="1567"/>
                </a:lnTo>
                <a:lnTo>
                  <a:pt x="1126" y="1517"/>
                </a:lnTo>
                <a:lnTo>
                  <a:pt x="1126" y="1465"/>
                </a:lnTo>
                <a:lnTo>
                  <a:pt x="1126" y="1417"/>
                </a:lnTo>
                <a:lnTo>
                  <a:pt x="1126" y="1391"/>
                </a:lnTo>
                <a:lnTo>
                  <a:pt x="1126" y="1363"/>
                </a:lnTo>
                <a:lnTo>
                  <a:pt x="1126" y="1334"/>
                </a:lnTo>
                <a:lnTo>
                  <a:pt x="1126" y="1301"/>
                </a:lnTo>
                <a:lnTo>
                  <a:pt x="1126" y="1284"/>
                </a:lnTo>
                <a:lnTo>
                  <a:pt x="1126" y="1265"/>
                </a:lnTo>
                <a:lnTo>
                  <a:pt x="1126" y="1249"/>
                </a:lnTo>
                <a:lnTo>
                  <a:pt x="1126" y="1230"/>
                </a:lnTo>
                <a:lnTo>
                  <a:pt x="1126" y="1210"/>
                </a:lnTo>
                <a:lnTo>
                  <a:pt x="1126" y="1189"/>
                </a:lnTo>
                <a:lnTo>
                  <a:pt x="1126" y="1170"/>
                </a:lnTo>
                <a:lnTo>
                  <a:pt x="1126" y="1149"/>
                </a:lnTo>
                <a:lnTo>
                  <a:pt x="1126" y="1127"/>
                </a:lnTo>
                <a:lnTo>
                  <a:pt x="1123" y="1103"/>
                </a:lnTo>
                <a:lnTo>
                  <a:pt x="1123" y="1080"/>
                </a:lnTo>
                <a:lnTo>
                  <a:pt x="1123" y="1056"/>
                </a:lnTo>
                <a:lnTo>
                  <a:pt x="1123" y="1032"/>
                </a:lnTo>
                <a:lnTo>
                  <a:pt x="1123" y="1008"/>
                </a:lnTo>
                <a:lnTo>
                  <a:pt x="1121" y="982"/>
                </a:lnTo>
                <a:lnTo>
                  <a:pt x="1121" y="956"/>
                </a:lnTo>
                <a:lnTo>
                  <a:pt x="1121" y="927"/>
                </a:lnTo>
                <a:lnTo>
                  <a:pt x="1121" y="901"/>
                </a:lnTo>
                <a:lnTo>
                  <a:pt x="1118" y="873"/>
                </a:lnTo>
                <a:lnTo>
                  <a:pt x="1118" y="844"/>
                </a:lnTo>
                <a:lnTo>
                  <a:pt x="1118" y="813"/>
                </a:lnTo>
                <a:lnTo>
                  <a:pt x="1116" y="782"/>
                </a:lnTo>
                <a:lnTo>
                  <a:pt x="1116" y="751"/>
                </a:lnTo>
                <a:lnTo>
                  <a:pt x="1114" y="721"/>
                </a:lnTo>
                <a:lnTo>
                  <a:pt x="1114" y="690"/>
                </a:lnTo>
                <a:lnTo>
                  <a:pt x="1111" y="659"/>
                </a:lnTo>
                <a:lnTo>
                  <a:pt x="1111" y="628"/>
                </a:lnTo>
                <a:lnTo>
                  <a:pt x="1109" y="599"/>
                </a:lnTo>
                <a:lnTo>
                  <a:pt x="1107" y="573"/>
                </a:lnTo>
                <a:lnTo>
                  <a:pt x="1107" y="545"/>
                </a:lnTo>
                <a:lnTo>
                  <a:pt x="1104" y="521"/>
                </a:lnTo>
                <a:lnTo>
                  <a:pt x="1104" y="495"/>
                </a:lnTo>
                <a:lnTo>
                  <a:pt x="1102" y="471"/>
                </a:lnTo>
                <a:lnTo>
                  <a:pt x="1099" y="447"/>
                </a:lnTo>
                <a:lnTo>
                  <a:pt x="1097" y="426"/>
                </a:lnTo>
                <a:lnTo>
                  <a:pt x="1097" y="404"/>
                </a:lnTo>
                <a:lnTo>
                  <a:pt x="1095" y="385"/>
                </a:lnTo>
                <a:lnTo>
                  <a:pt x="1092" y="366"/>
                </a:lnTo>
                <a:lnTo>
                  <a:pt x="1090" y="347"/>
                </a:lnTo>
                <a:lnTo>
                  <a:pt x="1087" y="331"/>
                </a:lnTo>
                <a:lnTo>
                  <a:pt x="1085" y="314"/>
                </a:lnTo>
                <a:lnTo>
                  <a:pt x="1085" y="297"/>
                </a:lnTo>
                <a:lnTo>
                  <a:pt x="1083" y="283"/>
                </a:lnTo>
                <a:lnTo>
                  <a:pt x="1080" y="271"/>
                </a:lnTo>
                <a:lnTo>
                  <a:pt x="1078" y="257"/>
                </a:lnTo>
                <a:lnTo>
                  <a:pt x="1076" y="245"/>
                </a:lnTo>
                <a:lnTo>
                  <a:pt x="1073" y="235"/>
                </a:lnTo>
                <a:lnTo>
                  <a:pt x="1071" y="224"/>
                </a:lnTo>
                <a:lnTo>
                  <a:pt x="1068" y="216"/>
                </a:lnTo>
                <a:lnTo>
                  <a:pt x="1066" y="207"/>
                </a:lnTo>
                <a:lnTo>
                  <a:pt x="1064" y="200"/>
                </a:lnTo>
                <a:lnTo>
                  <a:pt x="1061" y="195"/>
                </a:lnTo>
                <a:lnTo>
                  <a:pt x="1059" y="188"/>
                </a:lnTo>
                <a:lnTo>
                  <a:pt x="1056" y="183"/>
                </a:lnTo>
                <a:lnTo>
                  <a:pt x="1054" y="181"/>
                </a:lnTo>
                <a:lnTo>
                  <a:pt x="1052" y="178"/>
                </a:lnTo>
                <a:lnTo>
                  <a:pt x="1047" y="176"/>
                </a:lnTo>
                <a:lnTo>
                  <a:pt x="1042" y="174"/>
                </a:lnTo>
                <a:lnTo>
                  <a:pt x="1035" y="171"/>
                </a:lnTo>
                <a:lnTo>
                  <a:pt x="1030" y="169"/>
                </a:lnTo>
                <a:lnTo>
                  <a:pt x="1021" y="166"/>
                </a:lnTo>
                <a:lnTo>
                  <a:pt x="1014" y="166"/>
                </a:lnTo>
                <a:lnTo>
                  <a:pt x="1004" y="164"/>
                </a:lnTo>
                <a:lnTo>
                  <a:pt x="995" y="164"/>
                </a:lnTo>
                <a:lnTo>
                  <a:pt x="985" y="162"/>
                </a:lnTo>
                <a:lnTo>
                  <a:pt x="973" y="162"/>
                </a:lnTo>
                <a:lnTo>
                  <a:pt x="964" y="162"/>
                </a:lnTo>
                <a:lnTo>
                  <a:pt x="949" y="162"/>
                </a:lnTo>
                <a:lnTo>
                  <a:pt x="937" y="162"/>
                </a:lnTo>
                <a:lnTo>
                  <a:pt x="923" y="162"/>
                </a:lnTo>
                <a:lnTo>
                  <a:pt x="906" y="164"/>
                </a:lnTo>
                <a:lnTo>
                  <a:pt x="892" y="166"/>
                </a:lnTo>
                <a:lnTo>
                  <a:pt x="875" y="169"/>
                </a:lnTo>
                <a:lnTo>
                  <a:pt x="856" y="171"/>
                </a:lnTo>
                <a:lnTo>
                  <a:pt x="837" y="174"/>
                </a:lnTo>
                <a:lnTo>
                  <a:pt x="818" y="178"/>
                </a:lnTo>
                <a:lnTo>
                  <a:pt x="797" y="181"/>
                </a:lnTo>
                <a:lnTo>
                  <a:pt x="775" y="183"/>
                </a:lnTo>
                <a:lnTo>
                  <a:pt x="751" y="188"/>
                </a:lnTo>
                <a:lnTo>
                  <a:pt x="725" y="193"/>
                </a:lnTo>
                <a:lnTo>
                  <a:pt x="701" y="197"/>
                </a:lnTo>
                <a:lnTo>
                  <a:pt x="675" y="202"/>
                </a:lnTo>
                <a:lnTo>
                  <a:pt x="646" y="207"/>
                </a:lnTo>
                <a:lnTo>
                  <a:pt x="618" y="212"/>
                </a:lnTo>
                <a:lnTo>
                  <a:pt x="589" y="219"/>
                </a:lnTo>
                <a:lnTo>
                  <a:pt x="558" y="224"/>
                </a:lnTo>
                <a:lnTo>
                  <a:pt x="527" y="231"/>
                </a:lnTo>
                <a:lnTo>
                  <a:pt x="496" y="238"/>
                </a:lnTo>
                <a:lnTo>
                  <a:pt x="465" y="243"/>
                </a:lnTo>
                <a:lnTo>
                  <a:pt x="434" y="250"/>
                </a:lnTo>
                <a:lnTo>
                  <a:pt x="406" y="254"/>
                </a:lnTo>
                <a:lnTo>
                  <a:pt x="379" y="259"/>
                </a:lnTo>
                <a:lnTo>
                  <a:pt x="356" y="264"/>
                </a:lnTo>
                <a:lnTo>
                  <a:pt x="332" y="269"/>
                </a:lnTo>
                <a:lnTo>
                  <a:pt x="310" y="271"/>
                </a:lnTo>
                <a:lnTo>
                  <a:pt x="291" y="273"/>
                </a:lnTo>
                <a:lnTo>
                  <a:pt x="272" y="276"/>
                </a:lnTo>
                <a:lnTo>
                  <a:pt x="255" y="278"/>
                </a:lnTo>
                <a:lnTo>
                  <a:pt x="241" y="281"/>
                </a:lnTo>
                <a:lnTo>
                  <a:pt x="227" y="283"/>
                </a:lnTo>
                <a:lnTo>
                  <a:pt x="215" y="283"/>
                </a:lnTo>
                <a:lnTo>
                  <a:pt x="203" y="283"/>
                </a:lnTo>
                <a:lnTo>
                  <a:pt x="193" y="283"/>
                </a:lnTo>
                <a:lnTo>
                  <a:pt x="186" y="283"/>
                </a:lnTo>
                <a:lnTo>
                  <a:pt x="179" y="283"/>
                </a:lnTo>
                <a:lnTo>
                  <a:pt x="172" y="283"/>
                </a:lnTo>
                <a:lnTo>
                  <a:pt x="162" y="281"/>
                </a:lnTo>
                <a:lnTo>
                  <a:pt x="155" y="278"/>
                </a:lnTo>
                <a:lnTo>
                  <a:pt x="146" y="273"/>
                </a:lnTo>
                <a:lnTo>
                  <a:pt x="134" y="271"/>
                </a:lnTo>
                <a:lnTo>
                  <a:pt x="124" y="264"/>
                </a:lnTo>
                <a:lnTo>
                  <a:pt x="112" y="259"/>
                </a:lnTo>
                <a:lnTo>
                  <a:pt x="100" y="252"/>
                </a:lnTo>
                <a:lnTo>
                  <a:pt x="89" y="245"/>
                </a:lnTo>
                <a:lnTo>
                  <a:pt x="74" y="238"/>
                </a:lnTo>
                <a:lnTo>
                  <a:pt x="62" y="231"/>
                </a:lnTo>
                <a:lnTo>
                  <a:pt x="48" y="221"/>
                </a:lnTo>
                <a:lnTo>
                  <a:pt x="31" y="212"/>
                </a:lnTo>
                <a:lnTo>
                  <a:pt x="17" y="200"/>
                </a:lnTo>
                <a:lnTo>
                  <a:pt x="0" y="190"/>
                </a:lnTo>
                <a:lnTo>
                  <a:pt x="15" y="181"/>
                </a:lnTo>
                <a:lnTo>
                  <a:pt x="31" y="174"/>
                </a:lnTo>
                <a:lnTo>
                  <a:pt x="48" y="169"/>
                </a:lnTo>
                <a:lnTo>
                  <a:pt x="65" y="164"/>
                </a:lnTo>
                <a:lnTo>
                  <a:pt x="81" y="159"/>
                </a:lnTo>
                <a:lnTo>
                  <a:pt x="100" y="157"/>
                </a:lnTo>
                <a:lnTo>
                  <a:pt x="120" y="155"/>
                </a:lnTo>
                <a:lnTo>
                  <a:pt x="136" y="155"/>
                </a:lnTo>
                <a:lnTo>
                  <a:pt x="158" y="155"/>
                </a:lnTo>
                <a:lnTo>
                  <a:pt x="179" y="152"/>
                </a:lnTo>
                <a:lnTo>
                  <a:pt x="203" y="150"/>
                </a:lnTo>
                <a:lnTo>
                  <a:pt x="229" y="147"/>
                </a:lnTo>
                <a:lnTo>
                  <a:pt x="260" y="143"/>
                </a:lnTo>
                <a:lnTo>
                  <a:pt x="291" y="140"/>
                </a:lnTo>
                <a:lnTo>
                  <a:pt x="325" y="136"/>
                </a:lnTo>
                <a:lnTo>
                  <a:pt x="360" y="131"/>
                </a:lnTo>
                <a:lnTo>
                  <a:pt x="398" y="126"/>
                </a:lnTo>
                <a:lnTo>
                  <a:pt x="439" y="121"/>
                </a:lnTo>
                <a:lnTo>
                  <a:pt x="482" y="117"/>
                </a:lnTo>
                <a:lnTo>
                  <a:pt x="525" y="112"/>
                </a:lnTo>
                <a:lnTo>
                  <a:pt x="573" y="107"/>
                </a:lnTo>
                <a:lnTo>
                  <a:pt x="620" y="100"/>
                </a:lnTo>
                <a:lnTo>
                  <a:pt x="668" y="93"/>
                </a:lnTo>
                <a:lnTo>
                  <a:pt x="718" y="83"/>
                </a:lnTo>
                <a:lnTo>
                  <a:pt x="744" y="78"/>
                </a:lnTo>
                <a:lnTo>
                  <a:pt x="766" y="74"/>
                </a:lnTo>
                <a:lnTo>
                  <a:pt x="789" y="71"/>
                </a:lnTo>
                <a:lnTo>
                  <a:pt x="809" y="67"/>
                </a:lnTo>
                <a:lnTo>
                  <a:pt x="828" y="62"/>
                </a:lnTo>
                <a:lnTo>
                  <a:pt x="847" y="57"/>
                </a:lnTo>
                <a:lnTo>
                  <a:pt x="863" y="52"/>
                </a:lnTo>
                <a:lnTo>
                  <a:pt x="878" y="50"/>
                </a:lnTo>
                <a:lnTo>
                  <a:pt x="892" y="45"/>
                </a:lnTo>
                <a:lnTo>
                  <a:pt x="904" y="43"/>
                </a:lnTo>
                <a:lnTo>
                  <a:pt x="916" y="38"/>
                </a:lnTo>
                <a:lnTo>
                  <a:pt x="925" y="36"/>
                </a:lnTo>
                <a:lnTo>
                  <a:pt x="935" y="33"/>
                </a:lnTo>
                <a:lnTo>
                  <a:pt x="942" y="29"/>
                </a:lnTo>
                <a:lnTo>
                  <a:pt x="949" y="26"/>
                </a:lnTo>
                <a:lnTo>
                  <a:pt x="954" y="24"/>
                </a:lnTo>
                <a:lnTo>
                  <a:pt x="973" y="17"/>
                </a:lnTo>
                <a:lnTo>
                  <a:pt x="990" y="9"/>
                </a:lnTo>
                <a:lnTo>
                  <a:pt x="999" y="5"/>
                </a:lnTo>
                <a:lnTo>
                  <a:pt x="1009" y="2"/>
                </a:lnTo>
                <a:lnTo>
                  <a:pt x="1018" y="2"/>
                </a:lnTo>
                <a:lnTo>
                  <a:pt x="1028" y="0"/>
                </a:lnTo>
                <a:lnTo>
                  <a:pt x="1030" y="2"/>
                </a:lnTo>
                <a:lnTo>
                  <a:pt x="1035" y="2"/>
                </a:lnTo>
                <a:lnTo>
                  <a:pt x="1040" y="2"/>
                </a:lnTo>
                <a:lnTo>
                  <a:pt x="1047" y="5"/>
                </a:lnTo>
                <a:lnTo>
                  <a:pt x="1054" y="7"/>
                </a:lnTo>
                <a:lnTo>
                  <a:pt x="1061" y="12"/>
                </a:lnTo>
                <a:lnTo>
                  <a:pt x="1071" y="14"/>
                </a:lnTo>
                <a:lnTo>
                  <a:pt x="1083" y="19"/>
                </a:lnTo>
                <a:lnTo>
                  <a:pt x="1095" y="24"/>
                </a:lnTo>
                <a:lnTo>
                  <a:pt x="1107" y="29"/>
                </a:lnTo>
                <a:lnTo>
                  <a:pt x="1118" y="33"/>
                </a:lnTo>
                <a:lnTo>
                  <a:pt x="1133" y="40"/>
                </a:lnTo>
                <a:lnTo>
                  <a:pt x="1149" y="48"/>
                </a:lnTo>
                <a:lnTo>
                  <a:pt x="1166" y="55"/>
                </a:lnTo>
                <a:lnTo>
                  <a:pt x="1183" y="64"/>
                </a:lnTo>
                <a:lnTo>
                  <a:pt x="1202" y="71"/>
                </a:lnTo>
                <a:lnTo>
                  <a:pt x="1219" y="83"/>
                </a:lnTo>
                <a:lnTo>
                  <a:pt x="1235" y="93"/>
                </a:lnTo>
                <a:lnTo>
                  <a:pt x="1252" y="102"/>
                </a:lnTo>
                <a:lnTo>
                  <a:pt x="1266" y="112"/>
                </a:lnTo>
                <a:lnTo>
                  <a:pt x="1278" y="121"/>
                </a:lnTo>
                <a:lnTo>
                  <a:pt x="1290" y="128"/>
                </a:lnTo>
                <a:lnTo>
                  <a:pt x="1302" y="136"/>
                </a:lnTo>
                <a:lnTo>
                  <a:pt x="1312" y="143"/>
                </a:lnTo>
                <a:lnTo>
                  <a:pt x="1321" y="150"/>
                </a:lnTo>
                <a:lnTo>
                  <a:pt x="1328" y="155"/>
                </a:lnTo>
                <a:lnTo>
                  <a:pt x="1335" y="159"/>
                </a:lnTo>
                <a:lnTo>
                  <a:pt x="1340" y="164"/>
                </a:lnTo>
                <a:lnTo>
                  <a:pt x="1345" y="169"/>
                </a:lnTo>
                <a:lnTo>
                  <a:pt x="1347" y="174"/>
                </a:lnTo>
                <a:lnTo>
                  <a:pt x="1350" y="176"/>
                </a:lnTo>
                <a:lnTo>
                  <a:pt x="1350" y="178"/>
                </a:lnTo>
                <a:lnTo>
                  <a:pt x="1350" y="188"/>
                </a:lnTo>
                <a:lnTo>
                  <a:pt x="1347" y="195"/>
                </a:lnTo>
                <a:lnTo>
                  <a:pt x="1345" y="205"/>
                </a:lnTo>
                <a:lnTo>
                  <a:pt x="1340" y="212"/>
                </a:lnTo>
                <a:lnTo>
                  <a:pt x="1335" y="219"/>
                </a:lnTo>
                <a:lnTo>
                  <a:pt x="1328" y="226"/>
                </a:lnTo>
                <a:lnTo>
                  <a:pt x="1321" y="233"/>
                </a:lnTo>
                <a:lnTo>
                  <a:pt x="1312" y="238"/>
                </a:lnTo>
                <a:lnTo>
                  <a:pt x="1309" y="238"/>
                </a:lnTo>
                <a:lnTo>
                  <a:pt x="1304" y="240"/>
                </a:lnTo>
                <a:lnTo>
                  <a:pt x="1302" y="245"/>
                </a:lnTo>
                <a:lnTo>
                  <a:pt x="1300" y="250"/>
                </a:lnTo>
                <a:lnTo>
                  <a:pt x="1297" y="254"/>
                </a:lnTo>
                <a:lnTo>
                  <a:pt x="1295" y="259"/>
                </a:lnTo>
                <a:lnTo>
                  <a:pt x="1290" y="266"/>
                </a:lnTo>
                <a:lnTo>
                  <a:pt x="1288" y="273"/>
                </a:lnTo>
                <a:lnTo>
                  <a:pt x="1285" y="283"/>
                </a:lnTo>
                <a:lnTo>
                  <a:pt x="1285" y="292"/>
                </a:lnTo>
                <a:lnTo>
                  <a:pt x="1283" y="302"/>
                </a:lnTo>
                <a:lnTo>
                  <a:pt x="1281" y="314"/>
                </a:lnTo>
                <a:lnTo>
                  <a:pt x="1278" y="326"/>
                </a:lnTo>
                <a:lnTo>
                  <a:pt x="1276" y="340"/>
                </a:lnTo>
                <a:lnTo>
                  <a:pt x="1276" y="354"/>
                </a:lnTo>
                <a:lnTo>
                  <a:pt x="1273" y="369"/>
                </a:lnTo>
                <a:lnTo>
                  <a:pt x="1271" y="383"/>
                </a:lnTo>
                <a:lnTo>
                  <a:pt x="1271" y="400"/>
                </a:lnTo>
                <a:lnTo>
                  <a:pt x="1269" y="419"/>
                </a:lnTo>
                <a:lnTo>
                  <a:pt x="1269" y="435"/>
                </a:lnTo>
                <a:lnTo>
                  <a:pt x="1269" y="454"/>
                </a:lnTo>
                <a:lnTo>
                  <a:pt x="1266" y="476"/>
                </a:lnTo>
                <a:lnTo>
                  <a:pt x="1266" y="495"/>
                </a:lnTo>
                <a:lnTo>
                  <a:pt x="1266" y="518"/>
                </a:lnTo>
                <a:lnTo>
                  <a:pt x="1264" y="540"/>
                </a:lnTo>
                <a:lnTo>
                  <a:pt x="1264" y="564"/>
                </a:lnTo>
                <a:lnTo>
                  <a:pt x="1264" y="587"/>
                </a:lnTo>
                <a:lnTo>
                  <a:pt x="1264" y="611"/>
                </a:lnTo>
                <a:lnTo>
                  <a:pt x="1264" y="637"/>
                </a:lnTo>
                <a:lnTo>
                  <a:pt x="1264" y="663"/>
                </a:lnTo>
                <a:lnTo>
                  <a:pt x="1262" y="692"/>
                </a:lnTo>
                <a:lnTo>
                  <a:pt x="1262" y="721"/>
                </a:lnTo>
                <a:lnTo>
                  <a:pt x="1264" y="780"/>
                </a:lnTo>
                <a:lnTo>
                  <a:pt x="1264" y="837"/>
                </a:lnTo>
                <a:lnTo>
                  <a:pt x="1264" y="897"/>
                </a:lnTo>
                <a:lnTo>
                  <a:pt x="1264" y="954"/>
                </a:lnTo>
                <a:lnTo>
                  <a:pt x="1266" y="1008"/>
                </a:lnTo>
                <a:lnTo>
                  <a:pt x="1266" y="1063"/>
                </a:lnTo>
                <a:lnTo>
                  <a:pt x="1269" y="1118"/>
                </a:lnTo>
                <a:lnTo>
                  <a:pt x="1271" y="1172"/>
                </a:lnTo>
                <a:lnTo>
                  <a:pt x="1273" y="1225"/>
                </a:lnTo>
                <a:lnTo>
                  <a:pt x="1273" y="1277"/>
                </a:lnTo>
                <a:lnTo>
                  <a:pt x="1276" y="1327"/>
                </a:lnTo>
                <a:lnTo>
                  <a:pt x="1278" y="1377"/>
                </a:lnTo>
                <a:lnTo>
                  <a:pt x="1281" y="1427"/>
                </a:lnTo>
                <a:lnTo>
                  <a:pt x="1283" y="1474"/>
                </a:lnTo>
                <a:lnTo>
                  <a:pt x="1285" y="1522"/>
                </a:lnTo>
                <a:lnTo>
                  <a:pt x="1288" y="1570"/>
                </a:lnTo>
                <a:lnTo>
                  <a:pt x="1290" y="1615"/>
                </a:lnTo>
                <a:lnTo>
                  <a:pt x="1293" y="1660"/>
                </a:lnTo>
                <a:lnTo>
                  <a:pt x="1295" y="1703"/>
                </a:lnTo>
                <a:lnTo>
                  <a:pt x="1297" y="1743"/>
                </a:lnTo>
                <a:lnTo>
                  <a:pt x="1297" y="1784"/>
                </a:lnTo>
                <a:lnTo>
                  <a:pt x="1300" y="1824"/>
                </a:lnTo>
                <a:lnTo>
                  <a:pt x="1302" y="1860"/>
                </a:lnTo>
                <a:lnTo>
                  <a:pt x="1302" y="1898"/>
                </a:lnTo>
                <a:lnTo>
                  <a:pt x="1304" y="1931"/>
                </a:lnTo>
                <a:lnTo>
                  <a:pt x="1304" y="1964"/>
                </a:lnTo>
                <a:lnTo>
                  <a:pt x="1304" y="1998"/>
                </a:lnTo>
                <a:lnTo>
                  <a:pt x="1304" y="2026"/>
                </a:lnTo>
                <a:lnTo>
                  <a:pt x="1304" y="2057"/>
                </a:lnTo>
                <a:lnTo>
                  <a:pt x="1304" y="2083"/>
                </a:lnTo>
                <a:lnTo>
                  <a:pt x="1302" y="2109"/>
                </a:lnTo>
                <a:lnTo>
                  <a:pt x="1300" y="2136"/>
                </a:lnTo>
                <a:lnTo>
                  <a:pt x="1297" y="2159"/>
                </a:lnTo>
                <a:lnTo>
                  <a:pt x="1295" y="2183"/>
                </a:lnTo>
                <a:lnTo>
                  <a:pt x="1293" y="2207"/>
                </a:lnTo>
                <a:lnTo>
                  <a:pt x="1288" y="2228"/>
                </a:lnTo>
                <a:lnTo>
                  <a:pt x="1285" y="2250"/>
                </a:lnTo>
                <a:lnTo>
                  <a:pt x="1281" y="2271"/>
                </a:lnTo>
                <a:lnTo>
                  <a:pt x="1276" y="2290"/>
                </a:lnTo>
                <a:lnTo>
                  <a:pt x="1271" y="2309"/>
                </a:lnTo>
                <a:lnTo>
                  <a:pt x="1266" y="2328"/>
                </a:lnTo>
                <a:lnTo>
                  <a:pt x="1262" y="2345"/>
                </a:lnTo>
                <a:lnTo>
                  <a:pt x="1257" y="2362"/>
                </a:lnTo>
                <a:lnTo>
                  <a:pt x="1252" y="2378"/>
                </a:lnTo>
                <a:lnTo>
                  <a:pt x="1245" y="2392"/>
                </a:lnTo>
                <a:lnTo>
                  <a:pt x="1238" y="2407"/>
                </a:lnTo>
                <a:lnTo>
                  <a:pt x="1233" y="2419"/>
                </a:lnTo>
                <a:lnTo>
                  <a:pt x="1226" y="2431"/>
                </a:lnTo>
                <a:lnTo>
                  <a:pt x="1216" y="2442"/>
                </a:lnTo>
                <a:lnTo>
                  <a:pt x="1209" y="2452"/>
                </a:lnTo>
                <a:lnTo>
                  <a:pt x="1200" y="2461"/>
                </a:lnTo>
                <a:lnTo>
                  <a:pt x="1190" y="2471"/>
                </a:lnTo>
                <a:lnTo>
                  <a:pt x="1183" y="2478"/>
                </a:lnTo>
                <a:lnTo>
                  <a:pt x="1176" y="2488"/>
                </a:lnTo>
                <a:lnTo>
                  <a:pt x="1169" y="2492"/>
                </a:lnTo>
                <a:lnTo>
                  <a:pt x="1161" y="2499"/>
                </a:lnTo>
                <a:lnTo>
                  <a:pt x="1154" y="2507"/>
                </a:lnTo>
                <a:lnTo>
                  <a:pt x="1147" y="2511"/>
                </a:lnTo>
                <a:lnTo>
                  <a:pt x="1142" y="2514"/>
                </a:lnTo>
                <a:lnTo>
                  <a:pt x="1135" y="2518"/>
                </a:lnTo>
                <a:lnTo>
                  <a:pt x="1130" y="2521"/>
                </a:lnTo>
                <a:lnTo>
                  <a:pt x="1123" y="2523"/>
                </a:lnTo>
                <a:lnTo>
                  <a:pt x="1118" y="2523"/>
                </a:lnTo>
                <a:lnTo>
                  <a:pt x="1114" y="252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76" name="Freeform 36"/>
          <p:cNvSpPr>
            <a:spLocks noChangeArrowheads="1"/>
          </p:cNvSpPr>
          <p:nvPr/>
        </p:nvSpPr>
        <p:spPr bwMode="auto">
          <a:xfrm>
            <a:off x="6064250" y="1054100"/>
            <a:ext cx="185738" cy="1276350"/>
          </a:xfrm>
          <a:custGeom>
            <a:avLst/>
            <a:gdLst>
              <a:gd name="T0" fmla="*/ 2147483646 w 294"/>
              <a:gd name="T1" fmla="*/ 2147483646 h 2009"/>
              <a:gd name="T2" fmla="*/ 2147483646 w 294"/>
              <a:gd name="T3" fmla="*/ 2147483646 h 2009"/>
              <a:gd name="T4" fmla="*/ 2147483646 w 294"/>
              <a:gd name="T5" fmla="*/ 2147483646 h 2009"/>
              <a:gd name="T6" fmla="*/ 2147483646 w 294"/>
              <a:gd name="T7" fmla="*/ 2147483646 h 2009"/>
              <a:gd name="T8" fmla="*/ 2147483646 w 294"/>
              <a:gd name="T9" fmla="*/ 2147483646 h 2009"/>
              <a:gd name="T10" fmla="*/ 2147483646 w 294"/>
              <a:gd name="T11" fmla="*/ 2147483646 h 2009"/>
              <a:gd name="T12" fmla="*/ 2147483646 w 294"/>
              <a:gd name="T13" fmla="*/ 2147483646 h 2009"/>
              <a:gd name="T14" fmla="*/ 2147483646 w 294"/>
              <a:gd name="T15" fmla="*/ 2147483646 h 2009"/>
              <a:gd name="T16" fmla="*/ 2147483646 w 294"/>
              <a:gd name="T17" fmla="*/ 2147483646 h 2009"/>
              <a:gd name="T18" fmla="*/ 2147483646 w 294"/>
              <a:gd name="T19" fmla="*/ 2147483646 h 2009"/>
              <a:gd name="T20" fmla="*/ 2147483646 w 294"/>
              <a:gd name="T21" fmla="*/ 2147483646 h 2009"/>
              <a:gd name="T22" fmla="*/ 2147483646 w 294"/>
              <a:gd name="T23" fmla="*/ 2147483646 h 2009"/>
              <a:gd name="T24" fmla="*/ 2147483646 w 294"/>
              <a:gd name="T25" fmla="*/ 2147483646 h 2009"/>
              <a:gd name="T26" fmla="*/ 2147483646 w 294"/>
              <a:gd name="T27" fmla="*/ 2147483646 h 2009"/>
              <a:gd name="T28" fmla="*/ 2147483646 w 294"/>
              <a:gd name="T29" fmla="*/ 2147483646 h 2009"/>
              <a:gd name="T30" fmla="*/ 2147483646 w 294"/>
              <a:gd name="T31" fmla="*/ 2147483646 h 2009"/>
              <a:gd name="T32" fmla="*/ 2147483646 w 294"/>
              <a:gd name="T33" fmla="*/ 2147483646 h 2009"/>
              <a:gd name="T34" fmla="*/ 2147483646 w 294"/>
              <a:gd name="T35" fmla="*/ 2147483646 h 2009"/>
              <a:gd name="T36" fmla="*/ 2147483646 w 294"/>
              <a:gd name="T37" fmla="*/ 2147483646 h 2009"/>
              <a:gd name="T38" fmla="*/ 2147483646 w 294"/>
              <a:gd name="T39" fmla="*/ 2147483646 h 2009"/>
              <a:gd name="T40" fmla="*/ 2147483646 w 294"/>
              <a:gd name="T41" fmla="*/ 2147483646 h 2009"/>
              <a:gd name="T42" fmla="*/ 2147483646 w 294"/>
              <a:gd name="T43" fmla="*/ 0 h 2009"/>
              <a:gd name="T44" fmla="*/ 2147483646 w 294"/>
              <a:gd name="T45" fmla="*/ 2147483646 h 2009"/>
              <a:gd name="T46" fmla="*/ 2147483646 w 294"/>
              <a:gd name="T47" fmla="*/ 2147483646 h 2009"/>
              <a:gd name="T48" fmla="*/ 2147483646 w 294"/>
              <a:gd name="T49" fmla="*/ 2147483646 h 2009"/>
              <a:gd name="T50" fmla="*/ 2147483646 w 294"/>
              <a:gd name="T51" fmla="*/ 2147483646 h 2009"/>
              <a:gd name="T52" fmla="*/ 2147483646 w 294"/>
              <a:gd name="T53" fmla="*/ 2147483646 h 2009"/>
              <a:gd name="T54" fmla="*/ 2147483646 w 294"/>
              <a:gd name="T55" fmla="*/ 2147483646 h 2009"/>
              <a:gd name="T56" fmla="*/ 2147483646 w 294"/>
              <a:gd name="T57" fmla="*/ 2147483646 h 2009"/>
              <a:gd name="T58" fmla="*/ 2147483646 w 294"/>
              <a:gd name="T59" fmla="*/ 2147483646 h 2009"/>
              <a:gd name="T60" fmla="*/ 2147483646 w 294"/>
              <a:gd name="T61" fmla="*/ 2147483646 h 2009"/>
              <a:gd name="T62" fmla="*/ 2147483646 w 294"/>
              <a:gd name="T63" fmla="*/ 2147483646 h 2009"/>
              <a:gd name="T64" fmla="*/ 2147483646 w 294"/>
              <a:gd name="T65" fmla="*/ 2147483646 h 2009"/>
              <a:gd name="T66" fmla="*/ 2147483646 w 294"/>
              <a:gd name="T67" fmla="*/ 2147483646 h 2009"/>
              <a:gd name="T68" fmla="*/ 2147483646 w 294"/>
              <a:gd name="T69" fmla="*/ 2147483646 h 2009"/>
              <a:gd name="T70" fmla="*/ 2147483646 w 294"/>
              <a:gd name="T71" fmla="*/ 2147483646 h 2009"/>
              <a:gd name="T72" fmla="*/ 2147483646 w 294"/>
              <a:gd name="T73" fmla="*/ 2147483646 h 2009"/>
              <a:gd name="T74" fmla="*/ 2147483646 w 294"/>
              <a:gd name="T75" fmla="*/ 2147483646 h 2009"/>
              <a:gd name="T76" fmla="*/ 2147483646 w 294"/>
              <a:gd name="T77" fmla="*/ 2147483646 h 2009"/>
              <a:gd name="T78" fmla="*/ 2147483646 w 294"/>
              <a:gd name="T79" fmla="*/ 2147483646 h 2009"/>
              <a:gd name="T80" fmla="*/ 2147483646 w 294"/>
              <a:gd name="T81" fmla="*/ 2147483646 h 2009"/>
              <a:gd name="T82" fmla="*/ 2147483646 w 294"/>
              <a:gd name="T83" fmla="*/ 2147483646 h 2009"/>
              <a:gd name="T84" fmla="*/ 2147483646 w 294"/>
              <a:gd name="T85" fmla="*/ 2147483646 h 2009"/>
              <a:gd name="T86" fmla="*/ 2147483646 w 294"/>
              <a:gd name="T87" fmla="*/ 2147483646 h 2009"/>
              <a:gd name="T88" fmla="*/ 2147483646 w 294"/>
              <a:gd name="T89" fmla="*/ 2147483646 h 2009"/>
              <a:gd name="T90" fmla="*/ 2147483646 w 294"/>
              <a:gd name="T91" fmla="*/ 2147483646 h 2009"/>
              <a:gd name="T92" fmla="*/ 2147483646 w 294"/>
              <a:gd name="T93" fmla="*/ 2147483646 h 2009"/>
              <a:gd name="T94" fmla="*/ 2147483646 w 294"/>
              <a:gd name="T95" fmla="*/ 2147483646 h 2009"/>
              <a:gd name="T96" fmla="*/ 2147483646 w 294"/>
              <a:gd name="T97" fmla="*/ 2147483646 h 2009"/>
              <a:gd name="T98" fmla="*/ 2147483646 w 294"/>
              <a:gd name="T99" fmla="*/ 2147483646 h 2009"/>
              <a:gd name="T100" fmla="*/ 2147483646 w 294"/>
              <a:gd name="T101" fmla="*/ 2147483646 h 2009"/>
              <a:gd name="T102" fmla="*/ 2147483646 w 294"/>
              <a:gd name="T103" fmla="*/ 2147483646 h 2009"/>
              <a:gd name="T104" fmla="*/ 2147483646 w 294"/>
              <a:gd name="T105" fmla="*/ 2147483646 h 2009"/>
              <a:gd name="T106" fmla="*/ 2147483646 w 294"/>
              <a:gd name="T107" fmla="*/ 2147483646 h 2009"/>
              <a:gd name="T108" fmla="*/ 2147483646 w 294"/>
              <a:gd name="T109" fmla="*/ 2147483646 h 2009"/>
              <a:gd name="T110" fmla="*/ 2147483646 w 294"/>
              <a:gd name="T111" fmla="*/ 2147483646 h 2009"/>
              <a:gd name="T112" fmla="*/ 0 w 294"/>
              <a:gd name="T113" fmla="*/ 2147483646 h 2009"/>
              <a:gd name="T114" fmla="*/ 2147483646 w 294"/>
              <a:gd name="T115" fmla="*/ 2147483646 h 20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4"/>
              <a:gd name="T175" fmla="*/ 0 h 2009"/>
              <a:gd name="T176" fmla="*/ 294 w 294"/>
              <a:gd name="T177" fmla="*/ 2009 h 20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4" h="2009">
                <a:moveTo>
                  <a:pt x="17" y="1679"/>
                </a:moveTo>
                <a:lnTo>
                  <a:pt x="27" y="1660"/>
                </a:lnTo>
                <a:lnTo>
                  <a:pt x="34" y="1638"/>
                </a:lnTo>
                <a:lnTo>
                  <a:pt x="41" y="1615"/>
                </a:lnTo>
                <a:lnTo>
                  <a:pt x="46" y="1588"/>
                </a:lnTo>
                <a:lnTo>
                  <a:pt x="53" y="1562"/>
                </a:lnTo>
                <a:lnTo>
                  <a:pt x="58" y="1531"/>
                </a:lnTo>
                <a:lnTo>
                  <a:pt x="62" y="1500"/>
                </a:lnTo>
                <a:lnTo>
                  <a:pt x="67" y="1465"/>
                </a:lnTo>
                <a:lnTo>
                  <a:pt x="67" y="1458"/>
                </a:lnTo>
                <a:lnTo>
                  <a:pt x="67" y="1448"/>
                </a:lnTo>
                <a:lnTo>
                  <a:pt x="67" y="1439"/>
                </a:lnTo>
                <a:lnTo>
                  <a:pt x="67" y="1427"/>
                </a:lnTo>
                <a:lnTo>
                  <a:pt x="67" y="1415"/>
                </a:lnTo>
                <a:lnTo>
                  <a:pt x="67" y="1403"/>
                </a:lnTo>
                <a:lnTo>
                  <a:pt x="69" y="1389"/>
                </a:lnTo>
                <a:lnTo>
                  <a:pt x="69" y="1372"/>
                </a:lnTo>
                <a:lnTo>
                  <a:pt x="69" y="1358"/>
                </a:lnTo>
                <a:lnTo>
                  <a:pt x="69" y="1341"/>
                </a:lnTo>
                <a:lnTo>
                  <a:pt x="72" y="1322"/>
                </a:lnTo>
                <a:lnTo>
                  <a:pt x="72" y="1303"/>
                </a:lnTo>
                <a:lnTo>
                  <a:pt x="72" y="1284"/>
                </a:lnTo>
                <a:lnTo>
                  <a:pt x="72" y="1263"/>
                </a:lnTo>
                <a:lnTo>
                  <a:pt x="74" y="1241"/>
                </a:lnTo>
                <a:lnTo>
                  <a:pt x="74" y="1220"/>
                </a:lnTo>
                <a:lnTo>
                  <a:pt x="77" y="1196"/>
                </a:lnTo>
                <a:lnTo>
                  <a:pt x="77" y="1172"/>
                </a:lnTo>
                <a:lnTo>
                  <a:pt x="77" y="1146"/>
                </a:lnTo>
                <a:lnTo>
                  <a:pt x="79" y="1120"/>
                </a:lnTo>
                <a:lnTo>
                  <a:pt x="79" y="1094"/>
                </a:lnTo>
                <a:lnTo>
                  <a:pt x="81" y="1065"/>
                </a:lnTo>
                <a:lnTo>
                  <a:pt x="81" y="1037"/>
                </a:lnTo>
                <a:lnTo>
                  <a:pt x="81" y="1006"/>
                </a:lnTo>
                <a:lnTo>
                  <a:pt x="84" y="975"/>
                </a:lnTo>
                <a:lnTo>
                  <a:pt x="84" y="944"/>
                </a:lnTo>
                <a:lnTo>
                  <a:pt x="86" y="911"/>
                </a:lnTo>
                <a:lnTo>
                  <a:pt x="86" y="877"/>
                </a:lnTo>
                <a:lnTo>
                  <a:pt x="89" y="844"/>
                </a:lnTo>
                <a:lnTo>
                  <a:pt x="89" y="808"/>
                </a:lnTo>
                <a:lnTo>
                  <a:pt x="91" y="773"/>
                </a:lnTo>
                <a:lnTo>
                  <a:pt x="91" y="735"/>
                </a:lnTo>
                <a:lnTo>
                  <a:pt x="93" y="697"/>
                </a:lnTo>
                <a:lnTo>
                  <a:pt x="93" y="661"/>
                </a:lnTo>
                <a:lnTo>
                  <a:pt x="93" y="628"/>
                </a:lnTo>
                <a:lnTo>
                  <a:pt x="96" y="592"/>
                </a:lnTo>
                <a:lnTo>
                  <a:pt x="96" y="561"/>
                </a:lnTo>
                <a:lnTo>
                  <a:pt x="96" y="530"/>
                </a:lnTo>
                <a:lnTo>
                  <a:pt x="96" y="499"/>
                </a:lnTo>
                <a:lnTo>
                  <a:pt x="96" y="468"/>
                </a:lnTo>
                <a:lnTo>
                  <a:pt x="96" y="442"/>
                </a:lnTo>
                <a:lnTo>
                  <a:pt x="96" y="414"/>
                </a:lnTo>
                <a:lnTo>
                  <a:pt x="96" y="387"/>
                </a:lnTo>
                <a:lnTo>
                  <a:pt x="96" y="364"/>
                </a:lnTo>
                <a:lnTo>
                  <a:pt x="96" y="340"/>
                </a:lnTo>
                <a:lnTo>
                  <a:pt x="93" y="316"/>
                </a:lnTo>
                <a:lnTo>
                  <a:pt x="93" y="295"/>
                </a:lnTo>
                <a:lnTo>
                  <a:pt x="93" y="276"/>
                </a:lnTo>
                <a:lnTo>
                  <a:pt x="91" y="257"/>
                </a:lnTo>
                <a:lnTo>
                  <a:pt x="91" y="238"/>
                </a:lnTo>
                <a:lnTo>
                  <a:pt x="91" y="221"/>
                </a:lnTo>
                <a:lnTo>
                  <a:pt x="89" y="204"/>
                </a:lnTo>
                <a:lnTo>
                  <a:pt x="86" y="190"/>
                </a:lnTo>
                <a:lnTo>
                  <a:pt x="86" y="176"/>
                </a:lnTo>
                <a:lnTo>
                  <a:pt x="84" y="162"/>
                </a:lnTo>
                <a:lnTo>
                  <a:pt x="84" y="152"/>
                </a:lnTo>
                <a:lnTo>
                  <a:pt x="81" y="140"/>
                </a:lnTo>
                <a:lnTo>
                  <a:pt x="79" y="131"/>
                </a:lnTo>
                <a:lnTo>
                  <a:pt x="77" y="123"/>
                </a:lnTo>
                <a:lnTo>
                  <a:pt x="74" y="116"/>
                </a:lnTo>
                <a:lnTo>
                  <a:pt x="74" y="109"/>
                </a:lnTo>
                <a:lnTo>
                  <a:pt x="72" y="104"/>
                </a:lnTo>
                <a:lnTo>
                  <a:pt x="69" y="100"/>
                </a:lnTo>
                <a:lnTo>
                  <a:pt x="67" y="97"/>
                </a:lnTo>
                <a:lnTo>
                  <a:pt x="58" y="88"/>
                </a:lnTo>
                <a:lnTo>
                  <a:pt x="50" y="81"/>
                </a:lnTo>
                <a:lnTo>
                  <a:pt x="46" y="71"/>
                </a:lnTo>
                <a:lnTo>
                  <a:pt x="41" y="62"/>
                </a:lnTo>
                <a:lnTo>
                  <a:pt x="38" y="55"/>
                </a:lnTo>
                <a:lnTo>
                  <a:pt x="38" y="45"/>
                </a:lnTo>
                <a:lnTo>
                  <a:pt x="38" y="35"/>
                </a:lnTo>
                <a:lnTo>
                  <a:pt x="43" y="26"/>
                </a:lnTo>
                <a:lnTo>
                  <a:pt x="43" y="19"/>
                </a:lnTo>
                <a:lnTo>
                  <a:pt x="46" y="12"/>
                </a:lnTo>
                <a:lnTo>
                  <a:pt x="53" y="7"/>
                </a:lnTo>
                <a:lnTo>
                  <a:pt x="60" y="2"/>
                </a:lnTo>
                <a:lnTo>
                  <a:pt x="72" y="0"/>
                </a:lnTo>
                <a:lnTo>
                  <a:pt x="84" y="0"/>
                </a:lnTo>
                <a:lnTo>
                  <a:pt x="98" y="0"/>
                </a:lnTo>
                <a:lnTo>
                  <a:pt x="117" y="5"/>
                </a:lnTo>
                <a:lnTo>
                  <a:pt x="134" y="9"/>
                </a:lnTo>
                <a:lnTo>
                  <a:pt x="153" y="14"/>
                </a:lnTo>
                <a:lnTo>
                  <a:pt x="172" y="21"/>
                </a:lnTo>
                <a:lnTo>
                  <a:pt x="189" y="28"/>
                </a:lnTo>
                <a:lnTo>
                  <a:pt x="205" y="35"/>
                </a:lnTo>
                <a:lnTo>
                  <a:pt x="222" y="45"/>
                </a:lnTo>
                <a:lnTo>
                  <a:pt x="239" y="55"/>
                </a:lnTo>
                <a:lnTo>
                  <a:pt x="253" y="62"/>
                </a:lnTo>
                <a:lnTo>
                  <a:pt x="265" y="76"/>
                </a:lnTo>
                <a:lnTo>
                  <a:pt x="274" y="90"/>
                </a:lnTo>
                <a:lnTo>
                  <a:pt x="284" y="102"/>
                </a:lnTo>
                <a:lnTo>
                  <a:pt x="289" y="116"/>
                </a:lnTo>
                <a:lnTo>
                  <a:pt x="294" y="128"/>
                </a:lnTo>
                <a:lnTo>
                  <a:pt x="294" y="143"/>
                </a:lnTo>
                <a:lnTo>
                  <a:pt x="294" y="154"/>
                </a:lnTo>
                <a:lnTo>
                  <a:pt x="289" y="169"/>
                </a:lnTo>
                <a:lnTo>
                  <a:pt x="286" y="178"/>
                </a:lnTo>
                <a:lnTo>
                  <a:pt x="284" y="188"/>
                </a:lnTo>
                <a:lnTo>
                  <a:pt x="282" y="200"/>
                </a:lnTo>
                <a:lnTo>
                  <a:pt x="279" y="214"/>
                </a:lnTo>
                <a:lnTo>
                  <a:pt x="277" y="226"/>
                </a:lnTo>
                <a:lnTo>
                  <a:pt x="274" y="240"/>
                </a:lnTo>
                <a:lnTo>
                  <a:pt x="272" y="257"/>
                </a:lnTo>
                <a:lnTo>
                  <a:pt x="270" y="273"/>
                </a:lnTo>
                <a:lnTo>
                  <a:pt x="267" y="290"/>
                </a:lnTo>
                <a:lnTo>
                  <a:pt x="267" y="309"/>
                </a:lnTo>
                <a:lnTo>
                  <a:pt x="265" y="328"/>
                </a:lnTo>
                <a:lnTo>
                  <a:pt x="263" y="349"/>
                </a:lnTo>
                <a:lnTo>
                  <a:pt x="260" y="371"/>
                </a:lnTo>
                <a:lnTo>
                  <a:pt x="258" y="392"/>
                </a:lnTo>
                <a:lnTo>
                  <a:pt x="255" y="416"/>
                </a:lnTo>
                <a:lnTo>
                  <a:pt x="253" y="440"/>
                </a:lnTo>
                <a:lnTo>
                  <a:pt x="251" y="454"/>
                </a:lnTo>
                <a:lnTo>
                  <a:pt x="251" y="468"/>
                </a:lnTo>
                <a:lnTo>
                  <a:pt x="248" y="483"/>
                </a:lnTo>
                <a:lnTo>
                  <a:pt x="248" y="497"/>
                </a:lnTo>
                <a:lnTo>
                  <a:pt x="248" y="514"/>
                </a:lnTo>
                <a:lnTo>
                  <a:pt x="246" y="530"/>
                </a:lnTo>
                <a:lnTo>
                  <a:pt x="246" y="547"/>
                </a:lnTo>
                <a:lnTo>
                  <a:pt x="246" y="566"/>
                </a:lnTo>
                <a:lnTo>
                  <a:pt x="243" y="585"/>
                </a:lnTo>
                <a:lnTo>
                  <a:pt x="243" y="604"/>
                </a:lnTo>
                <a:lnTo>
                  <a:pt x="243" y="623"/>
                </a:lnTo>
                <a:lnTo>
                  <a:pt x="243" y="644"/>
                </a:lnTo>
                <a:lnTo>
                  <a:pt x="241" y="666"/>
                </a:lnTo>
                <a:lnTo>
                  <a:pt x="241" y="687"/>
                </a:lnTo>
                <a:lnTo>
                  <a:pt x="241" y="709"/>
                </a:lnTo>
                <a:lnTo>
                  <a:pt x="241" y="732"/>
                </a:lnTo>
                <a:lnTo>
                  <a:pt x="239" y="756"/>
                </a:lnTo>
                <a:lnTo>
                  <a:pt x="239" y="780"/>
                </a:lnTo>
                <a:lnTo>
                  <a:pt x="239" y="804"/>
                </a:lnTo>
                <a:lnTo>
                  <a:pt x="239" y="830"/>
                </a:lnTo>
                <a:lnTo>
                  <a:pt x="236" y="856"/>
                </a:lnTo>
                <a:lnTo>
                  <a:pt x="236" y="882"/>
                </a:lnTo>
                <a:lnTo>
                  <a:pt x="236" y="908"/>
                </a:lnTo>
                <a:lnTo>
                  <a:pt x="234" y="937"/>
                </a:lnTo>
                <a:lnTo>
                  <a:pt x="234" y="965"/>
                </a:lnTo>
                <a:lnTo>
                  <a:pt x="234" y="994"/>
                </a:lnTo>
                <a:lnTo>
                  <a:pt x="232" y="1025"/>
                </a:lnTo>
                <a:lnTo>
                  <a:pt x="232" y="1056"/>
                </a:lnTo>
                <a:lnTo>
                  <a:pt x="232" y="1087"/>
                </a:lnTo>
                <a:lnTo>
                  <a:pt x="229" y="1118"/>
                </a:lnTo>
                <a:lnTo>
                  <a:pt x="229" y="1151"/>
                </a:lnTo>
                <a:lnTo>
                  <a:pt x="227" y="1182"/>
                </a:lnTo>
                <a:lnTo>
                  <a:pt x="227" y="1215"/>
                </a:lnTo>
                <a:lnTo>
                  <a:pt x="224" y="1248"/>
                </a:lnTo>
                <a:lnTo>
                  <a:pt x="224" y="1279"/>
                </a:lnTo>
                <a:lnTo>
                  <a:pt x="222" y="1310"/>
                </a:lnTo>
                <a:lnTo>
                  <a:pt x="222" y="1339"/>
                </a:lnTo>
                <a:lnTo>
                  <a:pt x="220" y="1367"/>
                </a:lnTo>
                <a:lnTo>
                  <a:pt x="220" y="1396"/>
                </a:lnTo>
                <a:lnTo>
                  <a:pt x="217" y="1424"/>
                </a:lnTo>
                <a:lnTo>
                  <a:pt x="217" y="1451"/>
                </a:lnTo>
                <a:lnTo>
                  <a:pt x="215" y="1477"/>
                </a:lnTo>
                <a:lnTo>
                  <a:pt x="215" y="1500"/>
                </a:lnTo>
                <a:lnTo>
                  <a:pt x="212" y="1527"/>
                </a:lnTo>
                <a:lnTo>
                  <a:pt x="212" y="1550"/>
                </a:lnTo>
                <a:lnTo>
                  <a:pt x="210" y="1572"/>
                </a:lnTo>
                <a:lnTo>
                  <a:pt x="208" y="1596"/>
                </a:lnTo>
                <a:lnTo>
                  <a:pt x="208" y="1617"/>
                </a:lnTo>
                <a:lnTo>
                  <a:pt x="205" y="1636"/>
                </a:lnTo>
                <a:lnTo>
                  <a:pt x="205" y="1657"/>
                </a:lnTo>
                <a:lnTo>
                  <a:pt x="203" y="1676"/>
                </a:lnTo>
                <a:lnTo>
                  <a:pt x="201" y="1693"/>
                </a:lnTo>
                <a:lnTo>
                  <a:pt x="201" y="1712"/>
                </a:lnTo>
                <a:lnTo>
                  <a:pt x="198" y="1729"/>
                </a:lnTo>
                <a:lnTo>
                  <a:pt x="196" y="1745"/>
                </a:lnTo>
                <a:lnTo>
                  <a:pt x="193" y="1760"/>
                </a:lnTo>
                <a:lnTo>
                  <a:pt x="193" y="1774"/>
                </a:lnTo>
                <a:lnTo>
                  <a:pt x="191" y="1788"/>
                </a:lnTo>
                <a:lnTo>
                  <a:pt x="189" y="1800"/>
                </a:lnTo>
                <a:lnTo>
                  <a:pt x="186" y="1814"/>
                </a:lnTo>
                <a:lnTo>
                  <a:pt x="184" y="1824"/>
                </a:lnTo>
                <a:lnTo>
                  <a:pt x="181" y="1836"/>
                </a:lnTo>
                <a:lnTo>
                  <a:pt x="181" y="1845"/>
                </a:lnTo>
                <a:lnTo>
                  <a:pt x="179" y="1855"/>
                </a:lnTo>
                <a:lnTo>
                  <a:pt x="174" y="1874"/>
                </a:lnTo>
                <a:lnTo>
                  <a:pt x="170" y="1893"/>
                </a:lnTo>
                <a:lnTo>
                  <a:pt x="165" y="1910"/>
                </a:lnTo>
                <a:lnTo>
                  <a:pt x="160" y="1924"/>
                </a:lnTo>
                <a:lnTo>
                  <a:pt x="155" y="1938"/>
                </a:lnTo>
                <a:lnTo>
                  <a:pt x="151" y="1950"/>
                </a:lnTo>
                <a:lnTo>
                  <a:pt x="146" y="1962"/>
                </a:lnTo>
                <a:lnTo>
                  <a:pt x="141" y="1971"/>
                </a:lnTo>
                <a:lnTo>
                  <a:pt x="136" y="1981"/>
                </a:lnTo>
                <a:lnTo>
                  <a:pt x="131" y="1988"/>
                </a:lnTo>
                <a:lnTo>
                  <a:pt x="127" y="1995"/>
                </a:lnTo>
                <a:lnTo>
                  <a:pt x="122" y="2000"/>
                </a:lnTo>
                <a:lnTo>
                  <a:pt x="117" y="2002"/>
                </a:lnTo>
                <a:lnTo>
                  <a:pt x="112" y="2007"/>
                </a:lnTo>
                <a:lnTo>
                  <a:pt x="108" y="2007"/>
                </a:lnTo>
                <a:lnTo>
                  <a:pt x="103" y="2009"/>
                </a:lnTo>
                <a:lnTo>
                  <a:pt x="100" y="2007"/>
                </a:lnTo>
                <a:lnTo>
                  <a:pt x="96" y="2007"/>
                </a:lnTo>
                <a:lnTo>
                  <a:pt x="91" y="2005"/>
                </a:lnTo>
                <a:lnTo>
                  <a:pt x="86" y="2002"/>
                </a:lnTo>
                <a:lnTo>
                  <a:pt x="81" y="1998"/>
                </a:lnTo>
                <a:lnTo>
                  <a:pt x="77" y="1993"/>
                </a:lnTo>
                <a:lnTo>
                  <a:pt x="72" y="1988"/>
                </a:lnTo>
                <a:lnTo>
                  <a:pt x="69" y="1981"/>
                </a:lnTo>
                <a:lnTo>
                  <a:pt x="65" y="1974"/>
                </a:lnTo>
                <a:lnTo>
                  <a:pt x="60" y="1967"/>
                </a:lnTo>
                <a:lnTo>
                  <a:pt x="58" y="1957"/>
                </a:lnTo>
                <a:lnTo>
                  <a:pt x="53" y="1948"/>
                </a:lnTo>
                <a:lnTo>
                  <a:pt x="50" y="1938"/>
                </a:lnTo>
                <a:lnTo>
                  <a:pt x="48" y="1926"/>
                </a:lnTo>
                <a:lnTo>
                  <a:pt x="46" y="1914"/>
                </a:lnTo>
                <a:lnTo>
                  <a:pt x="43" y="1902"/>
                </a:lnTo>
                <a:lnTo>
                  <a:pt x="34" y="1876"/>
                </a:lnTo>
                <a:lnTo>
                  <a:pt x="27" y="1852"/>
                </a:lnTo>
                <a:lnTo>
                  <a:pt x="19" y="1833"/>
                </a:lnTo>
                <a:lnTo>
                  <a:pt x="15" y="1814"/>
                </a:lnTo>
                <a:lnTo>
                  <a:pt x="10" y="1798"/>
                </a:lnTo>
                <a:lnTo>
                  <a:pt x="7" y="1783"/>
                </a:lnTo>
                <a:lnTo>
                  <a:pt x="5" y="1772"/>
                </a:lnTo>
                <a:lnTo>
                  <a:pt x="5" y="1760"/>
                </a:lnTo>
                <a:lnTo>
                  <a:pt x="0" y="1755"/>
                </a:lnTo>
                <a:lnTo>
                  <a:pt x="0" y="1748"/>
                </a:lnTo>
                <a:lnTo>
                  <a:pt x="0" y="1738"/>
                </a:lnTo>
                <a:lnTo>
                  <a:pt x="3" y="1729"/>
                </a:lnTo>
                <a:lnTo>
                  <a:pt x="5" y="1717"/>
                </a:lnTo>
                <a:lnTo>
                  <a:pt x="7" y="1705"/>
                </a:lnTo>
                <a:lnTo>
                  <a:pt x="17" y="167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3035300" y="1117600"/>
            <a:ext cx="1216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闻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3204035" y="48418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wén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4313" y="2859088"/>
            <a:ext cx="61960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新闻   好闻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4313" y="3643313"/>
            <a:ext cx="7715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公园里散发着好闻的花香。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timgsa.baidu.com/timg?image&amp;quality=80&amp;size=b9999_10000&amp;sec=1520333163442&amp;di=745f01bd9458b51ff9e42fe517e762d6&amp;imgtype=0&amp;src=http%3A%2F%2Fpic.90sjimg.com%2Fback_pic%2Fqk%2Fback_origin_pic%2F00%2F02%2F89%2F4283c05533d6ee60d0d723c6cf689ea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43"/>
          <p:cNvGrpSpPr/>
          <p:nvPr/>
        </p:nvGrpSpPr>
        <p:grpSpPr bwMode="auto">
          <a:xfrm>
            <a:off x="4573588" y="3679825"/>
            <a:ext cx="1223962" cy="1368425"/>
            <a:chOff x="4406237" y="3626592"/>
            <a:chExt cx="1224136" cy="1368152"/>
          </a:xfrm>
        </p:grpSpPr>
        <p:pic>
          <p:nvPicPr>
            <p:cNvPr id="10274" name="图片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文本框 30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钥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46"/>
          <p:cNvGrpSpPr/>
          <p:nvPr/>
        </p:nvGrpSpPr>
        <p:grpSpPr bwMode="auto">
          <a:xfrm>
            <a:off x="4819650" y="2500313"/>
            <a:ext cx="1223963" cy="1366837"/>
            <a:chOff x="4406237" y="3626592"/>
            <a:chExt cx="1224136" cy="1368152"/>
          </a:xfrm>
        </p:grpSpPr>
        <p:pic>
          <p:nvPicPr>
            <p:cNvPr id="10272" name="图片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文本框 48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8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匙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49"/>
          <p:cNvGrpSpPr/>
          <p:nvPr/>
        </p:nvGrpSpPr>
        <p:grpSpPr bwMode="auto">
          <a:xfrm>
            <a:off x="5580063" y="3148013"/>
            <a:ext cx="1223962" cy="1368425"/>
            <a:chOff x="4406237" y="3626592"/>
            <a:chExt cx="1224136" cy="1368152"/>
          </a:xfrm>
        </p:grpSpPr>
        <p:pic>
          <p:nvPicPr>
            <p:cNvPr id="10270" name="图片 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1" name="文本框 51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缤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52"/>
          <p:cNvGrpSpPr/>
          <p:nvPr/>
        </p:nvGrpSpPr>
        <p:grpSpPr bwMode="auto">
          <a:xfrm>
            <a:off x="6442075" y="3730625"/>
            <a:ext cx="1223963" cy="1366838"/>
            <a:chOff x="4406237" y="3626592"/>
            <a:chExt cx="1224136" cy="1368152"/>
          </a:xfrm>
        </p:grpSpPr>
        <p:pic>
          <p:nvPicPr>
            <p:cNvPr id="10268" name="图片 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9" name="文本框 54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8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枚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7" name="组合 61"/>
          <p:cNvGrpSpPr/>
          <p:nvPr/>
        </p:nvGrpSpPr>
        <p:grpSpPr bwMode="auto">
          <a:xfrm>
            <a:off x="6275388" y="1779588"/>
            <a:ext cx="1223962" cy="1368425"/>
            <a:chOff x="4406237" y="3626592"/>
            <a:chExt cx="1224136" cy="1368152"/>
          </a:xfrm>
        </p:grpSpPr>
        <p:pic>
          <p:nvPicPr>
            <p:cNvPr id="10264" name="图片 6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5" name="文本框 63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叭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64"/>
          <p:cNvGrpSpPr/>
          <p:nvPr/>
        </p:nvGrpSpPr>
        <p:grpSpPr bwMode="auto">
          <a:xfrm>
            <a:off x="6799263" y="2544763"/>
            <a:ext cx="1223962" cy="1368425"/>
            <a:chOff x="4406237" y="3626592"/>
            <a:chExt cx="1224136" cy="1368152"/>
          </a:xfrm>
        </p:grpSpPr>
        <p:pic>
          <p:nvPicPr>
            <p:cNvPr id="10262" name="图片 6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3" name="文本框 66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勾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67"/>
          <p:cNvGrpSpPr/>
          <p:nvPr/>
        </p:nvGrpSpPr>
        <p:grpSpPr bwMode="auto">
          <a:xfrm>
            <a:off x="7380288" y="3397250"/>
            <a:ext cx="1223962" cy="1368425"/>
            <a:chOff x="4406237" y="3626592"/>
            <a:chExt cx="1224136" cy="1368152"/>
          </a:xfrm>
        </p:grpSpPr>
        <p:pic>
          <p:nvPicPr>
            <p:cNvPr id="10260" name="图片 6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1" name="文本框 69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喇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" name="组合 80"/>
          <p:cNvGrpSpPr/>
          <p:nvPr/>
        </p:nvGrpSpPr>
        <p:grpSpPr bwMode="auto">
          <a:xfrm>
            <a:off x="7794625" y="2211388"/>
            <a:ext cx="1223963" cy="1368425"/>
            <a:chOff x="4406237" y="3626592"/>
            <a:chExt cx="1224136" cy="1368152"/>
          </a:xfrm>
        </p:grpSpPr>
        <p:pic>
          <p:nvPicPr>
            <p:cNvPr id="10258" name="图片 8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9" name="文本框 82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厚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83"/>
          <p:cNvGrpSpPr/>
          <p:nvPr/>
        </p:nvGrpSpPr>
        <p:grpSpPr bwMode="auto">
          <a:xfrm>
            <a:off x="7681913" y="1209675"/>
            <a:ext cx="1223962" cy="1368425"/>
            <a:chOff x="4406237" y="3626592"/>
            <a:chExt cx="1224136" cy="1368152"/>
          </a:xfrm>
        </p:grpSpPr>
        <p:pic>
          <p:nvPicPr>
            <p:cNvPr id="10256" name="图片 8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7" name="文本框 85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曲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86"/>
          <p:cNvGrpSpPr/>
          <p:nvPr/>
        </p:nvGrpSpPr>
        <p:grpSpPr bwMode="auto">
          <a:xfrm>
            <a:off x="6664325" y="625475"/>
            <a:ext cx="1223963" cy="1368425"/>
            <a:chOff x="4406237" y="3626592"/>
            <a:chExt cx="1224136" cy="1368152"/>
          </a:xfrm>
        </p:grpSpPr>
        <p:pic>
          <p:nvPicPr>
            <p:cNvPr id="10254" name="图片 8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7" t="17372" r="5574" b="4185"/>
            <a:stretch>
              <a:fillRect/>
            </a:stretch>
          </p:blipFill>
          <p:spPr bwMode="auto">
            <a:xfrm rot="-3823484">
              <a:off x="4334229" y="3698600"/>
              <a:ext cx="136815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5" name="文本框 88"/>
            <p:cNvSpPr txBox="1">
              <a:spLocks noChangeArrowheads="1"/>
            </p:cNvSpPr>
            <p:nvPr/>
          </p:nvSpPr>
          <p:spPr bwMode="auto">
            <a:xfrm>
              <a:off x="4761328" y="3987504"/>
              <a:ext cx="648072" cy="707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0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丰</a:t>
              </a:r>
              <a:endPara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-0.11736 -0.03766 C -0.14201 -0.04599 -0.17882 -0.05 -0.21718 -0.05 C -0.26128 -0.05 -0.29618 -0.04599 -0.32083 -0.03766 L -0.43819 -0.0009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-0.11736 -0.03766 C -0.14201 -0.04599 -0.17882 -0.05 -0.21718 -0.05 C -0.26128 -0.05 -0.29618 -0.04599 -0.32083 -0.03766 L -0.43819 -0.000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2 L -0.11736 -0.03765 C -0.14201 -0.04599 -0.17882 -0.05 -0.21718 -0.05 C -0.26128 -0.05 -0.29618 -0.04599 -0.32083 -0.03765 L -0.43819 -0.00092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0092 L -0.11736 -0.03765 C -0.14201 -0.04598 -0.17882 -0.05 -0.21718 -0.05 C -0.26128 -0.05 -0.29618 -0.04598 -0.32083 -0.03765 L -0.43819 -0.00092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0092 L -0.11737 -0.03765 C -0.14202 -0.04599 -0.17882 -0.05 -0.21719 -0.05 C -0.26129 -0.05 -0.29619 -0.04599 -0.32084 -0.03765 L -0.4382 -0.00092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-0.11736 -0.03766 C -0.14202 -0.04599 -0.17882 -0.05 -0.21719 -0.05 C -0.26129 -0.05 -0.29618 -0.04599 -0.32084 -0.03766 L -0.4382 -0.0009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1.48148E-6 L -0.20382 -0.03766 C -0.24688 -0.04599 -0.31042 -0.05 -0.37691 -0.05 C -0.4533 -0.05 -0.51389 -0.04599 -0.55677 -0.03766 L -0.7599 1.48148E-6 " pathEditMode="relative" rAng="0" ptsTypes="AAAAA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96296E-6 L -0.20382 -0.03765 C -0.24687 -0.04598 -0.31042 -0.05 -0.37691 -0.05 C -0.4533 -0.05 -0.51389 -0.04598 -0.55677 -0.03765 L -0.75989 -2.96296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1.23457E-7 L -0.20381 -0.03765 C -0.24687 -0.04599 -0.31041 -0.05 -0.37691 -0.05 C -0.45329 -0.05 -0.51388 -0.04599 -0.55677 -0.03765 L -0.75989 1.23457E-7 " pathEditMode="relative" rAng="0" ptsTypes="AAAAA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7037E-7 L -0.20382 -0.03765 C -0.24688 -0.04599 -0.31042 -0.05 -0.37691 -0.05 C -0.45347 -0.05 -0.51389 -0.04599 -0.55677 -0.03765 L -0.7599 3.7037E-7 " pathEditMode="relative" rAng="0" ptsTypes="AAAAA">
                                      <p:cBhvr>
                                        <p:cTn id="1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5" name="Freeform 37"/>
          <p:cNvSpPr>
            <a:spLocks noChangeArrowheads="1"/>
          </p:cNvSpPr>
          <p:nvPr/>
        </p:nvSpPr>
        <p:spPr bwMode="auto">
          <a:xfrm>
            <a:off x="6196013" y="1657350"/>
            <a:ext cx="533400" cy="242888"/>
          </a:xfrm>
          <a:custGeom>
            <a:avLst/>
            <a:gdLst>
              <a:gd name="T0" fmla="*/ 2147483646 w 841"/>
              <a:gd name="T1" fmla="*/ 2147483646 h 383"/>
              <a:gd name="T2" fmla="*/ 2147483646 w 841"/>
              <a:gd name="T3" fmla="*/ 2147483646 h 383"/>
              <a:gd name="T4" fmla="*/ 2147483646 w 841"/>
              <a:gd name="T5" fmla="*/ 2147483646 h 383"/>
              <a:gd name="T6" fmla="*/ 2147483646 w 841"/>
              <a:gd name="T7" fmla="*/ 2147483646 h 383"/>
              <a:gd name="T8" fmla="*/ 2147483646 w 841"/>
              <a:gd name="T9" fmla="*/ 2147483646 h 383"/>
              <a:gd name="T10" fmla="*/ 2147483646 w 841"/>
              <a:gd name="T11" fmla="*/ 2147483646 h 383"/>
              <a:gd name="T12" fmla="*/ 2147483646 w 841"/>
              <a:gd name="T13" fmla="*/ 2147483646 h 383"/>
              <a:gd name="T14" fmla="*/ 2147483646 w 841"/>
              <a:gd name="T15" fmla="*/ 2147483646 h 383"/>
              <a:gd name="T16" fmla="*/ 2147483646 w 841"/>
              <a:gd name="T17" fmla="*/ 2147483646 h 383"/>
              <a:gd name="T18" fmla="*/ 2147483646 w 841"/>
              <a:gd name="T19" fmla="*/ 2147483646 h 383"/>
              <a:gd name="T20" fmla="*/ 2147483646 w 841"/>
              <a:gd name="T21" fmla="*/ 2147483646 h 383"/>
              <a:gd name="T22" fmla="*/ 2147483646 w 841"/>
              <a:gd name="T23" fmla="*/ 2147483646 h 383"/>
              <a:gd name="T24" fmla="*/ 2147483646 w 841"/>
              <a:gd name="T25" fmla="*/ 2147483646 h 383"/>
              <a:gd name="T26" fmla="*/ 2147483646 w 841"/>
              <a:gd name="T27" fmla="*/ 2147483646 h 383"/>
              <a:gd name="T28" fmla="*/ 2147483646 w 841"/>
              <a:gd name="T29" fmla="*/ 2147483646 h 383"/>
              <a:gd name="T30" fmla="*/ 2147483646 w 841"/>
              <a:gd name="T31" fmla="*/ 2147483646 h 383"/>
              <a:gd name="T32" fmla="*/ 2147483646 w 841"/>
              <a:gd name="T33" fmla="*/ 2147483646 h 383"/>
              <a:gd name="T34" fmla="*/ 2147483646 w 841"/>
              <a:gd name="T35" fmla="*/ 2147483646 h 383"/>
              <a:gd name="T36" fmla="*/ 2147483646 w 841"/>
              <a:gd name="T37" fmla="*/ 2147483646 h 383"/>
              <a:gd name="T38" fmla="*/ 2147483646 w 841"/>
              <a:gd name="T39" fmla="*/ 2147483646 h 383"/>
              <a:gd name="T40" fmla="*/ 2147483646 w 841"/>
              <a:gd name="T41" fmla="*/ 0 h 383"/>
              <a:gd name="T42" fmla="*/ 2147483646 w 841"/>
              <a:gd name="T43" fmla="*/ 2147483646 h 383"/>
              <a:gd name="T44" fmla="*/ 2147483646 w 841"/>
              <a:gd name="T45" fmla="*/ 2147483646 h 383"/>
              <a:gd name="T46" fmla="*/ 2147483646 w 841"/>
              <a:gd name="T47" fmla="*/ 2147483646 h 383"/>
              <a:gd name="T48" fmla="*/ 2147483646 w 841"/>
              <a:gd name="T49" fmla="*/ 2147483646 h 383"/>
              <a:gd name="T50" fmla="*/ 2147483646 w 841"/>
              <a:gd name="T51" fmla="*/ 2147483646 h 383"/>
              <a:gd name="T52" fmla="*/ 2147483646 w 841"/>
              <a:gd name="T53" fmla="*/ 2147483646 h 383"/>
              <a:gd name="T54" fmla="*/ 2147483646 w 841"/>
              <a:gd name="T55" fmla="*/ 2147483646 h 383"/>
              <a:gd name="T56" fmla="*/ 2147483646 w 841"/>
              <a:gd name="T57" fmla="*/ 2147483646 h 383"/>
              <a:gd name="T58" fmla="*/ 2147483646 w 841"/>
              <a:gd name="T59" fmla="*/ 2147483646 h 383"/>
              <a:gd name="T60" fmla="*/ 2147483646 w 841"/>
              <a:gd name="T61" fmla="*/ 2147483646 h 383"/>
              <a:gd name="T62" fmla="*/ 2147483646 w 841"/>
              <a:gd name="T63" fmla="*/ 2147483646 h 383"/>
              <a:gd name="T64" fmla="*/ 2147483646 w 841"/>
              <a:gd name="T65" fmla="*/ 2147483646 h 383"/>
              <a:gd name="T66" fmla="*/ 2147483646 w 841"/>
              <a:gd name="T67" fmla="*/ 2147483646 h 383"/>
              <a:gd name="T68" fmla="*/ 2147483646 w 841"/>
              <a:gd name="T69" fmla="*/ 2147483646 h 383"/>
              <a:gd name="T70" fmla="*/ 2147483646 w 841"/>
              <a:gd name="T71" fmla="*/ 2147483646 h 383"/>
              <a:gd name="T72" fmla="*/ 2147483646 w 841"/>
              <a:gd name="T73" fmla="*/ 2147483646 h 383"/>
              <a:gd name="T74" fmla="*/ 2147483646 w 841"/>
              <a:gd name="T75" fmla="*/ 2147483646 h 383"/>
              <a:gd name="T76" fmla="*/ 2147483646 w 841"/>
              <a:gd name="T77" fmla="*/ 2147483646 h 383"/>
              <a:gd name="T78" fmla="*/ 2147483646 w 841"/>
              <a:gd name="T79" fmla="*/ 2147483646 h 383"/>
              <a:gd name="T80" fmla="*/ 2147483646 w 841"/>
              <a:gd name="T81" fmla="*/ 2147483646 h 383"/>
              <a:gd name="T82" fmla="*/ 2147483646 w 841"/>
              <a:gd name="T83" fmla="*/ 2147483646 h 383"/>
              <a:gd name="T84" fmla="*/ 2147483646 w 841"/>
              <a:gd name="T85" fmla="*/ 2147483646 h 383"/>
              <a:gd name="T86" fmla="*/ 2147483646 w 841"/>
              <a:gd name="T87" fmla="*/ 2147483646 h 383"/>
              <a:gd name="T88" fmla="*/ 2147483646 w 841"/>
              <a:gd name="T89" fmla="*/ 2147483646 h 383"/>
              <a:gd name="T90" fmla="*/ 2147483646 w 841"/>
              <a:gd name="T91" fmla="*/ 2147483646 h 383"/>
              <a:gd name="T92" fmla="*/ 2147483646 w 841"/>
              <a:gd name="T93" fmla="*/ 2147483646 h 383"/>
              <a:gd name="T94" fmla="*/ 2147483646 w 841"/>
              <a:gd name="T95" fmla="*/ 2147483646 h 383"/>
              <a:gd name="T96" fmla="*/ 0 w 841"/>
              <a:gd name="T97" fmla="*/ 2147483646 h 383"/>
              <a:gd name="T98" fmla="*/ 2147483646 w 841"/>
              <a:gd name="T99" fmla="*/ 2147483646 h 383"/>
              <a:gd name="T100" fmla="*/ 2147483646 w 841"/>
              <a:gd name="T101" fmla="*/ 2147483646 h 383"/>
              <a:gd name="T102" fmla="*/ 2147483646 w 841"/>
              <a:gd name="T103" fmla="*/ 2147483646 h 383"/>
              <a:gd name="T104" fmla="*/ 2147483646 w 841"/>
              <a:gd name="T105" fmla="*/ 2147483646 h 383"/>
              <a:gd name="T106" fmla="*/ 2147483646 w 841"/>
              <a:gd name="T107" fmla="*/ 2147483646 h 383"/>
              <a:gd name="T108" fmla="*/ 2147483646 w 841"/>
              <a:gd name="T109" fmla="*/ 2147483646 h 383"/>
              <a:gd name="T110" fmla="*/ 2147483646 w 841"/>
              <a:gd name="T111" fmla="*/ 2147483646 h 38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41"/>
              <a:gd name="T169" fmla="*/ 0 h 383"/>
              <a:gd name="T170" fmla="*/ 841 w 841"/>
              <a:gd name="T171" fmla="*/ 383 h 38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41" h="383">
                <a:moveTo>
                  <a:pt x="186" y="271"/>
                </a:moveTo>
                <a:lnTo>
                  <a:pt x="212" y="262"/>
                </a:lnTo>
                <a:lnTo>
                  <a:pt x="236" y="252"/>
                </a:lnTo>
                <a:lnTo>
                  <a:pt x="260" y="245"/>
                </a:lnTo>
                <a:lnTo>
                  <a:pt x="281" y="236"/>
                </a:lnTo>
                <a:lnTo>
                  <a:pt x="305" y="226"/>
                </a:lnTo>
                <a:lnTo>
                  <a:pt x="324" y="217"/>
                </a:lnTo>
                <a:lnTo>
                  <a:pt x="346" y="209"/>
                </a:lnTo>
                <a:lnTo>
                  <a:pt x="367" y="200"/>
                </a:lnTo>
                <a:lnTo>
                  <a:pt x="405" y="183"/>
                </a:lnTo>
                <a:lnTo>
                  <a:pt x="441" y="164"/>
                </a:lnTo>
                <a:lnTo>
                  <a:pt x="474" y="148"/>
                </a:lnTo>
                <a:lnTo>
                  <a:pt x="508" y="129"/>
                </a:lnTo>
                <a:lnTo>
                  <a:pt x="524" y="124"/>
                </a:lnTo>
                <a:lnTo>
                  <a:pt x="539" y="117"/>
                </a:lnTo>
                <a:lnTo>
                  <a:pt x="551" y="110"/>
                </a:lnTo>
                <a:lnTo>
                  <a:pt x="562" y="102"/>
                </a:lnTo>
                <a:lnTo>
                  <a:pt x="572" y="95"/>
                </a:lnTo>
                <a:lnTo>
                  <a:pt x="582" y="90"/>
                </a:lnTo>
                <a:lnTo>
                  <a:pt x="589" y="83"/>
                </a:lnTo>
                <a:lnTo>
                  <a:pt x="593" y="79"/>
                </a:lnTo>
                <a:lnTo>
                  <a:pt x="601" y="71"/>
                </a:lnTo>
                <a:lnTo>
                  <a:pt x="603" y="67"/>
                </a:lnTo>
                <a:lnTo>
                  <a:pt x="608" y="60"/>
                </a:lnTo>
                <a:lnTo>
                  <a:pt x="608" y="55"/>
                </a:lnTo>
                <a:lnTo>
                  <a:pt x="610" y="50"/>
                </a:lnTo>
                <a:lnTo>
                  <a:pt x="610" y="45"/>
                </a:lnTo>
                <a:lnTo>
                  <a:pt x="608" y="41"/>
                </a:lnTo>
                <a:lnTo>
                  <a:pt x="608" y="36"/>
                </a:lnTo>
                <a:lnTo>
                  <a:pt x="603" y="31"/>
                </a:lnTo>
                <a:lnTo>
                  <a:pt x="601" y="26"/>
                </a:lnTo>
                <a:lnTo>
                  <a:pt x="601" y="22"/>
                </a:lnTo>
                <a:lnTo>
                  <a:pt x="601" y="17"/>
                </a:lnTo>
                <a:lnTo>
                  <a:pt x="603" y="14"/>
                </a:lnTo>
                <a:lnTo>
                  <a:pt x="605" y="12"/>
                </a:lnTo>
                <a:lnTo>
                  <a:pt x="608" y="10"/>
                </a:lnTo>
                <a:lnTo>
                  <a:pt x="610" y="10"/>
                </a:lnTo>
                <a:lnTo>
                  <a:pt x="615" y="7"/>
                </a:lnTo>
                <a:lnTo>
                  <a:pt x="620" y="5"/>
                </a:lnTo>
                <a:lnTo>
                  <a:pt x="624" y="2"/>
                </a:lnTo>
                <a:lnTo>
                  <a:pt x="632" y="0"/>
                </a:lnTo>
                <a:lnTo>
                  <a:pt x="646" y="0"/>
                </a:lnTo>
                <a:lnTo>
                  <a:pt x="660" y="2"/>
                </a:lnTo>
                <a:lnTo>
                  <a:pt x="675" y="5"/>
                </a:lnTo>
                <a:lnTo>
                  <a:pt x="691" y="10"/>
                </a:lnTo>
                <a:lnTo>
                  <a:pt x="708" y="17"/>
                </a:lnTo>
                <a:lnTo>
                  <a:pt x="727" y="24"/>
                </a:lnTo>
                <a:lnTo>
                  <a:pt x="746" y="33"/>
                </a:lnTo>
                <a:lnTo>
                  <a:pt x="767" y="48"/>
                </a:lnTo>
                <a:lnTo>
                  <a:pt x="784" y="60"/>
                </a:lnTo>
                <a:lnTo>
                  <a:pt x="801" y="74"/>
                </a:lnTo>
                <a:lnTo>
                  <a:pt x="813" y="86"/>
                </a:lnTo>
                <a:lnTo>
                  <a:pt x="822" y="98"/>
                </a:lnTo>
                <a:lnTo>
                  <a:pt x="832" y="110"/>
                </a:lnTo>
                <a:lnTo>
                  <a:pt x="837" y="121"/>
                </a:lnTo>
                <a:lnTo>
                  <a:pt x="841" y="131"/>
                </a:lnTo>
                <a:lnTo>
                  <a:pt x="841" y="140"/>
                </a:lnTo>
                <a:lnTo>
                  <a:pt x="839" y="145"/>
                </a:lnTo>
                <a:lnTo>
                  <a:pt x="834" y="150"/>
                </a:lnTo>
                <a:lnTo>
                  <a:pt x="829" y="155"/>
                </a:lnTo>
                <a:lnTo>
                  <a:pt x="820" y="162"/>
                </a:lnTo>
                <a:lnTo>
                  <a:pt x="813" y="167"/>
                </a:lnTo>
                <a:lnTo>
                  <a:pt x="801" y="171"/>
                </a:lnTo>
                <a:lnTo>
                  <a:pt x="789" y="178"/>
                </a:lnTo>
                <a:lnTo>
                  <a:pt x="775" y="186"/>
                </a:lnTo>
                <a:lnTo>
                  <a:pt x="760" y="193"/>
                </a:lnTo>
                <a:lnTo>
                  <a:pt x="744" y="200"/>
                </a:lnTo>
                <a:lnTo>
                  <a:pt x="725" y="207"/>
                </a:lnTo>
                <a:lnTo>
                  <a:pt x="706" y="214"/>
                </a:lnTo>
                <a:lnTo>
                  <a:pt x="682" y="221"/>
                </a:lnTo>
                <a:lnTo>
                  <a:pt x="660" y="231"/>
                </a:lnTo>
                <a:lnTo>
                  <a:pt x="634" y="238"/>
                </a:lnTo>
                <a:lnTo>
                  <a:pt x="608" y="247"/>
                </a:lnTo>
                <a:lnTo>
                  <a:pt x="553" y="264"/>
                </a:lnTo>
                <a:lnTo>
                  <a:pt x="498" y="281"/>
                </a:lnTo>
                <a:lnTo>
                  <a:pt x="446" y="295"/>
                </a:lnTo>
                <a:lnTo>
                  <a:pt x="393" y="309"/>
                </a:lnTo>
                <a:lnTo>
                  <a:pt x="343" y="321"/>
                </a:lnTo>
                <a:lnTo>
                  <a:pt x="293" y="333"/>
                </a:lnTo>
                <a:lnTo>
                  <a:pt x="245" y="345"/>
                </a:lnTo>
                <a:lnTo>
                  <a:pt x="200" y="354"/>
                </a:lnTo>
                <a:lnTo>
                  <a:pt x="174" y="359"/>
                </a:lnTo>
                <a:lnTo>
                  <a:pt x="152" y="366"/>
                </a:lnTo>
                <a:lnTo>
                  <a:pt x="131" y="369"/>
                </a:lnTo>
                <a:lnTo>
                  <a:pt x="112" y="373"/>
                </a:lnTo>
                <a:lnTo>
                  <a:pt x="93" y="376"/>
                </a:lnTo>
                <a:lnTo>
                  <a:pt x="76" y="378"/>
                </a:lnTo>
                <a:lnTo>
                  <a:pt x="62" y="381"/>
                </a:lnTo>
                <a:lnTo>
                  <a:pt x="50" y="381"/>
                </a:lnTo>
                <a:lnTo>
                  <a:pt x="38" y="383"/>
                </a:lnTo>
                <a:lnTo>
                  <a:pt x="28" y="381"/>
                </a:lnTo>
                <a:lnTo>
                  <a:pt x="19" y="381"/>
                </a:lnTo>
                <a:lnTo>
                  <a:pt x="12" y="378"/>
                </a:lnTo>
                <a:lnTo>
                  <a:pt x="7" y="376"/>
                </a:lnTo>
                <a:lnTo>
                  <a:pt x="5" y="373"/>
                </a:lnTo>
                <a:lnTo>
                  <a:pt x="2" y="369"/>
                </a:lnTo>
                <a:lnTo>
                  <a:pt x="2" y="366"/>
                </a:lnTo>
                <a:lnTo>
                  <a:pt x="0" y="362"/>
                </a:lnTo>
                <a:lnTo>
                  <a:pt x="0" y="359"/>
                </a:lnTo>
                <a:lnTo>
                  <a:pt x="2" y="357"/>
                </a:lnTo>
                <a:lnTo>
                  <a:pt x="7" y="352"/>
                </a:lnTo>
                <a:lnTo>
                  <a:pt x="12" y="347"/>
                </a:lnTo>
                <a:lnTo>
                  <a:pt x="19" y="343"/>
                </a:lnTo>
                <a:lnTo>
                  <a:pt x="28" y="338"/>
                </a:lnTo>
                <a:lnTo>
                  <a:pt x="38" y="331"/>
                </a:lnTo>
                <a:lnTo>
                  <a:pt x="50" y="326"/>
                </a:lnTo>
                <a:lnTo>
                  <a:pt x="64" y="319"/>
                </a:lnTo>
                <a:lnTo>
                  <a:pt x="81" y="312"/>
                </a:lnTo>
                <a:lnTo>
                  <a:pt x="98" y="305"/>
                </a:lnTo>
                <a:lnTo>
                  <a:pt x="119" y="297"/>
                </a:lnTo>
                <a:lnTo>
                  <a:pt x="138" y="288"/>
                </a:lnTo>
                <a:lnTo>
                  <a:pt x="162" y="278"/>
                </a:lnTo>
                <a:lnTo>
                  <a:pt x="186" y="2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26" name="Freeform 38"/>
          <p:cNvSpPr>
            <a:spLocks noChangeArrowheads="1"/>
          </p:cNvSpPr>
          <p:nvPr/>
        </p:nvSpPr>
        <p:spPr bwMode="auto">
          <a:xfrm>
            <a:off x="6878638" y="1830388"/>
            <a:ext cx="120650" cy="441325"/>
          </a:xfrm>
          <a:custGeom>
            <a:avLst/>
            <a:gdLst>
              <a:gd name="T0" fmla="*/ 2147483646 w 189"/>
              <a:gd name="T1" fmla="*/ 2147483646 h 695"/>
              <a:gd name="T2" fmla="*/ 2147483646 w 189"/>
              <a:gd name="T3" fmla="*/ 2147483646 h 695"/>
              <a:gd name="T4" fmla="*/ 2147483646 w 189"/>
              <a:gd name="T5" fmla="*/ 2147483646 h 695"/>
              <a:gd name="T6" fmla="*/ 2147483646 w 189"/>
              <a:gd name="T7" fmla="*/ 2147483646 h 695"/>
              <a:gd name="T8" fmla="*/ 2147483646 w 189"/>
              <a:gd name="T9" fmla="*/ 2147483646 h 695"/>
              <a:gd name="T10" fmla="*/ 2147483646 w 189"/>
              <a:gd name="T11" fmla="*/ 2147483646 h 695"/>
              <a:gd name="T12" fmla="*/ 2147483646 w 189"/>
              <a:gd name="T13" fmla="*/ 2147483646 h 695"/>
              <a:gd name="T14" fmla="*/ 2147483646 w 189"/>
              <a:gd name="T15" fmla="*/ 2147483646 h 695"/>
              <a:gd name="T16" fmla="*/ 2147483646 w 189"/>
              <a:gd name="T17" fmla="*/ 2147483646 h 695"/>
              <a:gd name="T18" fmla="*/ 2147483646 w 189"/>
              <a:gd name="T19" fmla="*/ 2147483646 h 695"/>
              <a:gd name="T20" fmla="*/ 2147483646 w 189"/>
              <a:gd name="T21" fmla="*/ 2147483646 h 695"/>
              <a:gd name="T22" fmla="*/ 2147483646 w 189"/>
              <a:gd name="T23" fmla="*/ 2147483646 h 695"/>
              <a:gd name="T24" fmla="*/ 2147483646 w 189"/>
              <a:gd name="T25" fmla="*/ 2147483646 h 695"/>
              <a:gd name="T26" fmla="*/ 2147483646 w 189"/>
              <a:gd name="T27" fmla="*/ 2147483646 h 695"/>
              <a:gd name="T28" fmla="*/ 2147483646 w 189"/>
              <a:gd name="T29" fmla="*/ 0 h 695"/>
              <a:gd name="T30" fmla="*/ 2147483646 w 189"/>
              <a:gd name="T31" fmla="*/ 2147483646 h 695"/>
              <a:gd name="T32" fmla="*/ 2147483646 w 189"/>
              <a:gd name="T33" fmla="*/ 2147483646 h 695"/>
              <a:gd name="T34" fmla="*/ 2147483646 w 189"/>
              <a:gd name="T35" fmla="*/ 2147483646 h 695"/>
              <a:gd name="T36" fmla="*/ 2147483646 w 189"/>
              <a:gd name="T37" fmla="*/ 2147483646 h 695"/>
              <a:gd name="T38" fmla="*/ 2147483646 w 189"/>
              <a:gd name="T39" fmla="*/ 2147483646 h 695"/>
              <a:gd name="T40" fmla="*/ 2147483646 w 189"/>
              <a:gd name="T41" fmla="*/ 2147483646 h 695"/>
              <a:gd name="T42" fmla="*/ 2147483646 w 189"/>
              <a:gd name="T43" fmla="*/ 2147483646 h 695"/>
              <a:gd name="T44" fmla="*/ 2147483646 w 189"/>
              <a:gd name="T45" fmla="*/ 2147483646 h 695"/>
              <a:gd name="T46" fmla="*/ 2147483646 w 189"/>
              <a:gd name="T47" fmla="*/ 2147483646 h 695"/>
              <a:gd name="T48" fmla="*/ 2147483646 w 189"/>
              <a:gd name="T49" fmla="*/ 2147483646 h 695"/>
              <a:gd name="T50" fmla="*/ 2147483646 w 189"/>
              <a:gd name="T51" fmla="*/ 2147483646 h 695"/>
              <a:gd name="T52" fmla="*/ 2147483646 w 189"/>
              <a:gd name="T53" fmla="*/ 2147483646 h 695"/>
              <a:gd name="T54" fmla="*/ 2147483646 w 189"/>
              <a:gd name="T55" fmla="*/ 2147483646 h 695"/>
              <a:gd name="T56" fmla="*/ 2147483646 w 189"/>
              <a:gd name="T57" fmla="*/ 2147483646 h 695"/>
              <a:gd name="T58" fmla="*/ 2147483646 w 189"/>
              <a:gd name="T59" fmla="*/ 2147483646 h 695"/>
              <a:gd name="T60" fmla="*/ 2147483646 w 189"/>
              <a:gd name="T61" fmla="*/ 2147483646 h 695"/>
              <a:gd name="T62" fmla="*/ 2147483646 w 189"/>
              <a:gd name="T63" fmla="*/ 2147483646 h 695"/>
              <a:gd name="T64" fmla="*/ 2147483646 w 189"/>
              <a:gd name="T65" fmla="*/ 2147483646 h 695"/>
              <a:gd name="T66" fmla="*/ 2147483646 w 189"/>
              <a:gd name="T67" fmla="*/ 2147483646 h 695"/>
              <a:gd name="T68" fmla="*/ 2147483646 w 189"/>
              <a:gd name="T69" fmla="*/ 2147483646 h 695"/>
              <a:gd name="T70" fmla="*/ 2147483646 w 189"/>
              <a:gd name="T71" fmla="*/ 2147483646 h 695"/>
              <a:gd name="T72" fmla="*/ 2147483646 w 189"/>
              <a:gd name="T73" fmla="*/ 2147483646 h 695"/>
              <a:gd name="T74" fmla="*/ 2147483646 w 189"/>
              <a:gd name="T75" fmla="*/ 2147483646 h 695"/>
              <a:gd name="T76" fmla="*/ 2147483646 w 189"/>
              <a:gd name="T77" fmla="*/ 2147483646 h 695"/>
              <a:gd name="T78" fmla="*/ 2147483646 w 189"/>
              <a:gd name="T79" fmla="*/ 2147483646 h 695"/>
              <a:gd name="T80" fmla="*/ 2147483646 w 189"/>
              <a:gd name="T81" fmla="*/ 2147483646 h 695"/>
              <a:gd name="T82" fmla="*/ 2147483646 w 189"/>
              <a:gd name="T83" fmla="*/ 2147483646 h 695"/>
              <a:gd name="T84" fmla="*/ 2147483646 w 189"/>
              <a:gd name="T85" fmla="*/ 2147483646 h 695"/>
              <a:gd name="T86" fmla="*/ 2147483646 w 189"/>
              <a:gd name="T87" fmla="*/ 2147483646 h 695"/>
              <a:gd name="T88" fmla="*/ 2147483646 w 189"/>
              <a:gd name="T89" fmla="*/ 2147483646 h 695"/>
              <a:gd name="T90" fmla="*/ 2147483646 w 189"/>
              <a:gd name="T91" fmla="*/ 2147483646 h 695"/>
              <a:gd name="T92" fmla="*/ 2147483646 w 189"/>
              <a:gd name="T93" fmla="*/ 2147483646 h 695"/>
              <a:gd name="T94" fmla="*/ 2147483646 w 189"/>
              <a:gd name="T95" fmla="*/ 2147483646 h 695"/>
              <a:gd name="T96" fmla="*/ 2147483646 w 189"/>
              <a:gd name="T97" fmla="*/ 2147483646 h 695"/>
              <a:gd name="T98" fmla="*/ 2147483646 w 189"/>
              <a:gd name="T99" fmla="*/ 2147483646 h 695"/>
              <a:gd name="T100" fmla="*/ 2147483646 w 189"/>
              <a:gd name="T101" fmla="*/ 2147483646 h 695"/>
              <a:gd name="T102" fmla="*/ 2147483646 w 189"/>
              <a:gd name="T103" fmla="*/ 2147483646 h 695"/>
              <a:gd name="T104" fmla="*/ 2147483646 w 189"/>
              <a:gd name="T105" fmla="*/ 2147483646 h 695"/>
              <a:gd name="T106" fmla="*/ 2147483646 w 189"/>
              <a:gd name="T107" fmla="*/ 2147483646 h 695"/>
              <a:gd name="T108" fmla="*/ 2147483646 w 189"/>
              <a:gd name="T109" fmla="*/ 2147483646 h 695"/>
              <a:gd name="T110" fmla="*/ 2147483646 w 189"/>
              <a:gd name="T111" fmla="*/ 2147483646 h 69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89"/>
              <a:gd name="T169" fmla="*/ 0 h 695"/>
              <a:gd name="T170" fmla="*/ 189 w 189"/>
              <a:gd name="T171" fmla="*/ 695 h 69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89" h="695">
                <a:moveTo>
                  <a:pt x="36" y="542"/>
                </a:moveTo>
                <a:lnTo>
                  <a:pt x="39" y="535"/>
                </a:lnTo>
                <a:lnTo>
                  <a:pt x="41" y="528"/>
                </a:lnTo>
                <a:lnTo>
                  <a:pt x="43" y="519"/>
                </a:lnTo>
                <a:lnTo>
                  <a:pt x="43" y="509"/>
                </a:lnTo>
                <a:lnTo>
                  <a:pt x="46" y="500"/>
                </a:lnTo>
                <a:lnTo>
                  <a:pt x="46" y="488"/>
                </a:lnTo>
                <a:lnTo>
                  <a:pt x="48" y="478"/>
                </a:lnTo>
                <a:lnTo>
                  <a:pt x="48" y="466"/>
                </a:lnTo>
                <a:lnTo>
                  <a:pt x="48" y="440"/>
                </a:lnTo>
                <a:lnTo>
                  <a:pt x="48" y="414"/>
                </a:lnTo>
                <a:lnTo>
                  <a:pt x="50" y="383"/>
                </a:lnTo>
                <a:lnTo>
                  <a:pt x="50" y="355"/>
                </a:lnTo>
                <a:lnTo>
                  <a:pt x="48" y="338"/>
                </a:lnTo>
                <a:lnTo>
                  <a:pt x="48" y="321"/>
                </a:lnTo>
                <a:lnTo>
                  <a:pt x="48" y="305"/>
                </a:lnTo>
                <a:lnTo>
                  <a:pt x="46" y="286"/>
                </a:lnTo>
                <a:lnTo>
                  <a:pt x="46" y="267"/>
                </a:lnTo>
                <a:lnTo>
                  <a:pt x="43" y="245"/>
                </a:lnTo>
                <a:lnTo>
                  <a:pt x="41" y="226"/>
                </a:lnTo>
                <a:lnTo>
                  <a:pt x="39" y="202"/>
                </a:lnTo>
                <a:lnTo>
                  <a:pt x="36" y="181"/>
                </a:lnTo>
                <a:lnTo>
                  <a:pt x="31" y="157"/>
                </a:lnTo>
                <a:lnTo>
                  <a:pt x="27" y="133"/>
                </a:lnTo>
                <a:lnTo>
                  <a:pt x="22" y="107"/>
                </a:lnTo>
                <a:lnTo>
                  <a:pt x="17" y="83"/>
                </a:lnTo>
                <a:lnTo>
                  <a:pt x="12" y="55"/>
                </a:lnTo>
                <a:lnTo>
                  <a:pt x="8" y="29"/>
                </a:lnTo>
                <a:lnTo>
                  <a:pt x="0" y="0"/>
                </a:lnTo>
                <a:lnTo>
                  <a:pt x="15" y="0"/>
                </a:lnTo>
                <a:lnTo>
                  <a:pt x="29" y="3"/>
                </a:lnTo>
                <a:lnTo>
                  <a:pt x="46" y="5"/>
                </a:lnTo>
                <a:lnTo>
                  <a:pt x="62" y="7"/>
                </a:lnTo>
                <a:lnTo>
                  <a:pt x="81" y="15"/>
                </a:lnTo>
                <a:lnTo>
                  <a:pt x="98" y="19"/>
                </a:lnTo>
                <a:lnTo>
                  <a:pt x="117" y="26"/>
                </a:lnTo>
                <a:lnTo>
                  <a:pt x="136" y="36"/>
                </a:lnTo>
                <a:lnTo>
                  <a:pt x="148" y="48"/>
                </a:lnTo>
                <a:lnTo>
                  <a:pt x="160" y="60"/>
                </a:lnTo>
                <a:lnTo>
                  <a:pt x="172" y="72"/>
                </a:lnTo>
                <a:lnTo>
                  <a:pt x="179" y="83"/>
                </a:lnTo>
                <a:lnTo>
                  <a:pt x="182" y="88"/>
                </a:lnTo>
                <a:lnTo>
                  <a:pt x="184" y="93"/>
                </a:lnTo>
                <a:lnTo>
                  <a:pt x="186" y="100"/>
                </a:lnTo>
                <a:lnTo>
                  <a:pt x="189" y="105"/>
                </a:lnTo>
                <a:lnTo>
                  <a:pt x="189" y="110"/>
                </a:lnTo>
                <a:lnTo>
                  <a:pt x="189" y="117"/>
                </a:lnTo>
                <a:lnTo>
                  <a:pt x="186" y="124"/>
                </a:lnTo>
                <a:lnTo>
                  <a:pt x="186" y="129"/>
                </a:lnTo>
                <a:lnTo>
                  <a:pt x="184" y="136"/>
                </a:lnTo>
                <a:lnTo>
                  <a:pt x="182" y="145"/>
                </a:lnTo>
                <a:lnTo>
                  <a:pt x="179" y="155"/>
                </a:lnTo>
                <a:lnTo>
                  <a:pt x="179" y="164"/>
                </a:lnTo>
                <a:lnTo>
                  <a:pt x="177" y="176"/>
                </a:lnTo>
                <a:lnTo>
                  <a:pt x="177" y="188"/>
                </a:lnTo>
                <a:lnTo>
                  <a:pt x="174" y="202"/>
                </a:lnTo>
                <a:lnTo>
                  <a:pt x="174" y="219"/>
                </a:lnTo>
                <a:lnTo>
                  <a:pt x="174" y="233"/>
                </a:lnTo>
                <a:lnTo>
                  <a:pt x="174" y="250"/>
                </a:lnTo>
                <a:lnTo>
                  <a:pt x="174" y="269"/>
                </a:lnTo>
                <a:lnTo>
                  <a:pt x="172" y="288"/>
                </a:lnTo>
                <a:lnTo>
                  <a:pt x="172" y="309"/>
                </a:lnTo>
                <a:lnTo>
                  <a:pt x="172" y="331"/>
                </a:lnTo>
                <a:lnTo>
                  <a:pt x="172" y="355"/>
                </a:lnTo>
                <a:lnTo>
                  <a:pt x="172" y="378"/>
                </a:lnTo>
                <a:lnTo>
                  <a:pt x="172" y="400"/>
                </a:lnTo>
                <a:lnTo>
                  <a:pt x="170" y="424"/>
                </a:lnTo>
                <a:lnTo>
                  <a:pt x="167" y="445"/>
                </a:lnTo>
                <a:lnTo>
                  <a:pt x="165" y="464"/>
                </a:lnTo>
                <a:lnTo>
                  <a:pt x="165" y="483"/>
                </a:lnTo>
                <a:lnTo>
                  <a:pt x="165" y="500"/>
                </a:lnTo>
                <a:lnTo>
                  <a:pt x="163" y="516"/>
                </a:lnTo>
                <a:lnTo>
                  <a:pt x="163" y="531"/>
                </a:lnTo>
                <a:lnTo>
                  <a:pt x="163" y="545"/>
                </a:lnTo>
                <a:lnTo>
                  <a:pt x="163" y="557"/>
                </a:lnTo>
                <a:lnTo>
                  <a:pt x="160" y="569"/>
                </a:lnTo>
                <a:lnTo>
                  <a:pt x="160" y="581"/>
                </a:lnTo>
                <a:lnTo>
                  <a:pt x="160" y="590"/>
                </a:lnTo>
                <a:lnTo>
                  <a:pt x="160" y="597"/>
                </a:lnTo>
                <a:lnTo>
                  <a:pt x="160" y="607"/>
                </a:lnTo>
                <a:lnTo>
                  <a:pt x="160" y="614"/>
                </a:lnTo>
                <a:lnTo>
                  <a:pt x="160" y="626"/>
                </a:lnTo>
                <a:lnTo>
                  <a:pt x="158" y="638"/>
                </a:lnTo>
                <a:lnTo>
                  <a:pt x="155" y="647"/>
                </a:lnTo>
                <a:lnTo>
                  <a:pt x="153" y="657"/>
                </a:lnTo>
                <a:lnTo>
                  <a:pt x="148" y="666"/>
                </a:lnTo>
                <a:lnTo>
                  <a:pt x="146" y="673"/>
                </a:lnTo>
                <a:lnTo>
                  <a:pt x="141" y="678"/>
                </a:lnTo>
                <a:lnTo>
                  <a:pt x="136" y="683"/>
                </a:lnTo>
                <a:lnTo>
                  <a:pt x="132" y="688"/>
                </a:lnTo>
                <a:lnTo>
                  <a:pt x="127" y="690"/>
                </a:lnTo>
                <a:lnTo>
                  <a:pt x="122" y="692"/>
                </a:lnTo>
                <a:lnTo>
                  <a:pt x="117" y="695"/>
                </a:lnTo>
                <a:lnTo>
                  <a:pt x="112" y="695"/>
                </a:lnTo>
                <a:lnTo>
                  <a:pt x="108" y="695"/>
                </a:lnTo>
                <a:lnTo>
                  <a:pt x="103" y="695"/>
                </a:lnTo>
                <a:lnTo>
                  <a:pt x="98" y="692"/>
                </a:lnTo>
                <a:lnTo>
                  <a:pt x="93" y="690"/>
                </a:lnTo>
                <a:lnTo>
                  <a:pt x="89" y="688"/>
                </a:lnTo>
                <a:lnTo>
                  <a:pt x="84" y="683"/>
                </a:lnTo>
                <a:lnTo>
                  <a:pt x="79" y="678"/>
                </a:lnTo>
                <a:lnTo>
                  <a:pt x="77" y="671"/>
                </a:lnTo>
                <a:lnTo>
                  <a:pt x="72" y="664"/>
                </a:lnTo>
                <a:lnTo>
                  <a:pt x="67" y="657"/>
                </a:lnTo>
                <a:lnTo>
                  <a:pt x="62" y="649"/>
                </a:lnTo>
                <a:lnTo>
                  <a:pt x="53" y="635"/>
                </a:lnTo>
                <a:lnTo>
                  <a:pt x="46" y="621"/>
                </a:lnTo>
                <a:lnTo>
                  <a:pt x="41" y="609"/>
                </a:lnTo>
                <a:lnTo>
                  <a:pt x="36" y="595"/>
                </a:lnTo>
                <a:lnTo>
                  <a:pt x="34" y="583"/>
                </a:lnTo>
                <a:lnTo>
                  <a:pt x="31" y="569"/>
                </a:lnTo>
                <a:lnTo>
                  <a:pt x="34" y="557"/>
                </a:lnTo>
                <a:lnTo>
                  <a:pt x="36" y="54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27" name="Freeform 39"/>
          <p:cNvSpPr>
            <a:spLocks noChangeArrowheads="1"/>
          </p:cNvSpPr>
          <p:nvPr/>
        </p:nvSpPr>
        <p:spPr bwMode="auto">
          <a:xfrm>
            <a:off x="7043738" y="1593850"/>
            <a:ext cx="269875" cy="931863"/>
          </a:xfrm>
          <a:custGeom>
            <a:avLst/>
            <a:gdLst>
              <a:gd name="T0" fmla="*/ 2147483646 w 425"/>
              <a:gd name="T1" fmla="*/ 2147483646 h 1468"/>
              <a:gd name="T2" fmla="*/ 2147483646 w 425"/>
              <a:gd name="T3" fmla="*/ 2147483646 h 1468"/>
              <a:gd name="T4" fmla="*/ 2147483646 w 425"/>
              <a:gd name="T5" fmla="*/ 2147483646 h 1468"/>
              <a:gd name="T6" fmla="*/ 2147483646 w 425"/>
              <a:gd name="T7" fmla="*/ 2147483646 h 1468"/>
              <a:gd name="T8" fmla="*/ 2147483646 w 425"/>
              <a:gd name="T9" fmla="*/ 2147483646 h 1468"/>
              <a:gd name="T10" fmla="*/ 2147483646 w 425"/>
              <a:gd name="T11" fmla="*/ 2147483646 h 1468"/>
              <a:gd name="T12" fmla="*/ 2147483646 w 425"/>
              <a:gd name="T13" fmla="*/ 2147483646 h 1468"/>
              <a:gd name="T14" fmla="*/ 2147483646 w 425"/>
              <a:gd name="T15" fmla="*/ 2147483646 h 1468"/>
              <a:gd name="T16" fmla="*/ 2147483646 w 425"/>
              <a:gd name="T17" fmla="*/ 2147483646 h 1468"/>
              <a:gd name="T18" fmla="*/ 2147483646 w 425"/>
              <a:gd name="T19" fmla="*/ 2147483646 h 1468"/>
              <a:gd name="T20" fmla="*/ 2147483646 w 425"/>
              <a:gd name="T21" fmla="*/ 2147483646 h 1468"/>
              <a:gd name="T22" fmla="*/ 2147483646 w 425"/>
              <a:gd name="T23" fmla="*/ 2147483646 h 1468"/>
              <a:gd name="T24" fmla="*/ 2147483646 w 425"/>
              <a:gd name="T25" fmla="*/ 2147483646 h 1468"/>
              <a:gd name="T26" fmla="*/ 2147483646 w 425"/>
              <a:gd name="T27" fmla="*/ 2147483646 h 1468"/>
              <a:gd name="T28" fmla="*/ 0 w 425"/>
              <a:gd name="T29" fmla="*/ 2147483646 h 1468"/>
              <a:gd name="T30" fmla="*/ 2147483646 w 425"/>
              <a:gd name="T31" fmla="*/ 2147483646 h 1468"/>
              <a:gd name="T32" fmla="*/ 2147483646 w 425"/>
              <a:gd name="T33" fmla="*/ 2147483646 h 1468"/>
              <a:gd name="T34" fmla="*/ 2147483646 w 425"/>
              <a:gd name="T35" fmla="*/ 2147483646 h 1468"/>
              <a:gd name="T36" fmla="*/ 2147483646 w 425"/>
              <a:gd name="T37" fmla="*/ 2147483646 h 1468"/>
              <a:gd name="T38" fmla="*/ 2147483646 w 425"/>
              <a:gd name="T39" fmla="*/ 2147483646 h 1468"/>
              <a:gd name="T40" fmla="*/ 2147483646 w 425"/>
              <a:gd name="T41" fmla="*/ 2147483646 h 1468"/>
              <a:gd name="T42" fmla="*/ 2147483646 w 425"/>
              <a:gd name="T43" fmla="*/ 2147483646 h 1468"/>
              <a:gd name="T44" fmla="*/ 2147483646 w 425"/>
              <a:gd name="T45" fmla="*/ 2147483646 h 1468"/>
              <a:gd name="T46" fmla="*/ 2147483646 w 425"/>
              <a:gd name="T47" fmla="*/ 2147483646 h 1468"/>
              <a:gd name="T48" fmla="*/ 2147483646 w 425"/>
              <a:gd name="T49" fmla="*/ 2147483646 h 1468"/>
              <a:gd name="T50" fmla="*/ 2147483646 w 425"/>
              <a:gd name="T51" fmla="*/ 2147483646 h 1468"/>
              <a:gd name="T52" fmla="*/ 2147483646 w 425"/>
              <a:gd name="T53" fmla="*/ 2147483646 h 1468"/>
              <a:gd name="T54" fmla="*/ 2147483646 w 425"/>
              <a:gd name="T55" fmla="*/ 2147483646 h 1468"/>
              <a:gd name="T56" fmla="*/ 2147483646 w 425"/>
              <a:gd name="T57" fmla="*/ 2147483646 h 1468"/>
              <a:gd name="T58" fmla="*/ 2147483646 w 425"/>
              <a:gd name="T59" fmla="*/ 2147483646 h 1468"/>
              <a:gd name="T60" fmla="*/ 2147483646 w 425"/>
              <a:gd name="T61" fmla="*/ 2147483646 h 1468"/>
              <a:gd name="T62" fmla="*/ 2147483646 w 425"/>
              <a:gd name="T63" fmla="*/ 2147483646 h 1468"/>
              <a:gd name="T64" fmla="*/ 2147483646 w 425"/>
              <a:gd name="T65" fmla="*/ 2147483646 h 1468"/>
              <a:gd name="T66" fmla="*/ 2147483646 w 425"/>
              <a:gd name="T67" fmla="*/ 2147483646 h 1468"/>
              <a:gd name="T68" fmla="*/ 2147483646 w 425"/>
              <a:gd name="T69" fmla="*/ 2147483646 h 1468"/>
              <a:gd name="T70" fmla="*/ 2147483646 w 425"/>
              <a:gd name="T71" fmla="*/ 2147483646 h 1468"/>
              <a:gd name="T72" fmla="*/ 2147483646 w 425"/>
              <a:gd name="T73" fmla="*/ 2147483646 h 1468"/>
              <a:gd name="T74" fmla="*/ 2147483646 w 425"/>
              <a:gd name="T75" fmla="*/ 2147483646 h 1468"/>
              <a:gd name="T76" fmla="*/ 2147483646 w 425"/>
              <a:gd name="T77" fmla="*/ 2147483646 h 1468"/>
              <a:gd name="T78" fmla="*/ 2147483646 w 425"/>
              <a:gd name="T79" fmla="*/ 2147483646 h 1468"/>
              <a:gd name="T80" fmla="*/ 2147483646 w 425"/>
              <a:gd name="T81" fmla="*/ 2147483646 h 1468"/>
              <a:gd name="T82" fmla="*/ 2147483646 w 425"/>
              <a:gd name="T83" fmla="*/ 2147483646 h 1468"/>
              <a:gd name="T84" fmla="*/ 2147483646 w 425"/>
              <a:gd name="T85" fmla="*/ 2147483646 h 1468"/>
              <a:gd name="T86" fmla="*/ 2147483646 w 425"/>
              <a:gd name="T87" fmla="*/ 2147483646 h 1468"/>
              <a:gd name="T88" fmla="*/ 2147483646 w 425"/>
              <a:gd name="T89" fmla="*/ 2147483646 h 1468"/>
              <a:gd name="T90" fmla="*/ 2147483646 w 425"/>
              <a:gd name="T91" fmla="*/ 2147483646 h 1468"/>
              <a:gd name="T92" fmla="*/ 2147483646 w 425"/>
              <a:gd name="T93" fmla="*/ 2147483646 h 1468"/>
              <a:gd name="T94" fmla="*/ 2147483646 w 425"/>
              <a:gd name="T95" fmla="*/ 2147483646 h 1468"/>
              <a:gd name="T96" fmla="*/ 2147483646 w 425"/>
              <a:gd name="T97" fmla="*/ 2147483646 h 1468"/>
              <a:gd name="T98" fmla="*/ 2147483646 w 425"/>
              <a:gd name="T99" fmla="*/ 2147483646 h 1468"/>
              <a:gd name="T100" fmla="*/ 2147483646 w 425"/>
              <a:gd name="T101" fmla="*/ 2147483646 h 1468"/>
              <a:gd name="T102" fmla="*/ 2147483646 w 425"/>
              <a:gd name="T103" fmla="*/ 2147483646 h 1468"/>
              <a:gd name="T104" fmla="*/ 2147483646 w 425"/>
              <a:gd name="T105" fmla="*/ 2147483646 h 1468"/>
              <a:gd name="T106" fmla="*/ 2147483646 w 425"/>
              <a:gd name="T107" fmla="*/ 2147483646 h 1468"/>
              <a:gd name="T108" fmla="*/ 2147483646 w 425"/>
              <a:gd name="T109" fmla="*/ 2147483646 h 1468"/>
              <a:gd name="T110" fmla="*/ 2147483646 w 425"/>
              <a:gd name="T111" fmla="*/ 2147483646 h 1468"/>
              <a:gd name="T112" fmla="*/ 2147483646 w 425"/>
              <a:gd name="T113" fmla="*/ 2147483646 h 1468"/>
              <a:gd name="T114" fmla="*/ 2147483646 w 425"/>
              <a:gd name="T115" fmla="*/ 2147483646 h 146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5"/>
              <a:gd name="T175" fmla="*/ 0 h 1468"/>
              <a:gd name="T176" fmla="*/ 425 w 425"/>
              <a:gd name="T177" fmla="*/ 1468 h 146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5" h="1468">
                <a:moveTo>
                  <a:pt x="408" y="1196"/>
                </a:moveTo>
                <a:lnTo>
                  <a:pt x="408" y="1213"/>
                </a:lnTo>
                <a:lnTo>
                  <a:pt x="408" y="1230"/>
                </a:lnTo>
                <a:lnTo>
                  <a:pt x="406" y="1246"/>
                </a:lnTo>
                <a:lnTo>
                  <a:pt x="406" y="1263"/>
                </a:lnTo>
                <a:lnTo>
                  <a:pt x="403" y="1277"/>
                </a:lnTo>
                <a:lnTo>
                  <a:pt x="401" y="1292"/>
                </a:lnTo>
                <a:lnTo>
                  <a:pt x="398" y="1306"/>
                </a:lnTo>
                <a:lnTo>
                  <a:pt x="396" y="1318"/>
                </a:lnTo>
                <a:lnTo>
                  <a:pt x="394" y="1332"/>
                </a:lnTo>
                <a:lnTo>
                  <a:pt x="391" y="1342"/>
                </a:lnTo>
                <a:lnTo>
                  <a:pt x="387" y="1353"/>
                </a:lnTo>
                <a:lnTo>
                  <a:pt x="382" y="1363"/>
                </a:lnTo>
                <a:lnTo>
                  <a:pt x="377" y="1372"/>
                </a:lnTo>
                <a:lnTo>
                  <a:pt x="370" y="1382"/>
                </a:lnTo>
                <a:lnTo>
                  <a:pt x="365" y="1389"/>
                </a:lnTo>
                <a:lnTo>
                  <a:pt x="358" y="1396"/>
                </a:lnTo>
                <a:lnTo>
                  <a:pt x="344" y="1413"/>
                </a:lnTo>
                <a:lnTo>
                  <a:pt x="332" y="1427"/>
                </a:lnTo>
                <a:lnTo>
                  <a:pt x="317" y="1439"/>
                </a:lnTo>
                <a:lnTo>
                  <a:pt x="305" y="1451"/>
                </a:lnTo>
                <a:lnTo>
                  <a:pt x="296" y="1458"/>
                </a:lnTo>
                <a:lnTo>
                  <a:pt x="286" y="1463"/>
                </a:lnTo>
                <a:lnTo>
                  <a:pt x="277" y="1468"/>
                </a:lnTo>
                <a:lnTo>
                  <a:pt x="272" y="1468"/>
                </a:lnTo>
                <a:lnTo>
                  <a:pt x="267" y="1468"/>
                </a:lnTo>
                <a:lnTo>
                  <a:pt x="263" y="1463"/>
                </a:lnTo>
                <a:lnTo>
                  <a:pt x="258" y="1458"/>
                </a:lnTo>
                <a:lnTo>
                  <a:pt x="253" y="1451"/>
                </a:lnTo>
                <a:lnTo>
                  <a:pt x="248" y="1439"/>
                </a:lnTo>
                <a:lnTo>
                  <a:pt x="243" y="1427"/>
                </a:lnTo>
                <a:lnTo>
                  <a:pt x="239" y="1413"/>
                </a:lnTo>
                <a:lnTo>
                  <a:pt x="234" y="1396"/>
                </a:lnTo>
                <a:lnTo>
                  <a:pt x="232" y="1389"/>
                </a:lnTo>
                <a:lnTo>
                  <a:pt x="229" y="1380"/>
                </a:lnTo>
                <a:lnTo>
                  <a:pt x="224" y="1370"/>
                </a:lnTo>
                <a:lnTo>
                  <a:pt x="220" y="1361"/>
                </a:lnTo>
                <a:lnTo>
                  <a:pt x="212" y="1353"/>
                </a:lnTo>
                <a:lnTo>
                  <a:pt x="205" y="1344"/>
                </a:lnTo>
                <a:lnTo>
                  <a:pt x="198" y="1334"/>
                </a:lnTo>
                <a:lnTo>
                  <a:pt x="191" y="1327"/>
                </a:lnTo>
                <a:lnTo>
                  <a:pt x="174" y="1308"/>
                </a:lnTo>
                <a:lnTo>
                  <a:pt x="155" y="1292"/>
                </a:lnTo>
                <a:lnTo>
                  <a:pt x="134" y="1273"/>
                </a:lnTo>
                <a:lnTo>
                  <a:pt x="110" y="1256"/>
                </a:lnTo>
                <a:lnTo>
                  <a:pt x="98" y="1246"/>
                </a:lnTo>
                <a:lnTo>
                  <a:pt x="86" y="1237"/>
                </a:lnTo>
                <a:lnTo>
                  <a:pt x="74" y="1230"/>
                </a:lnTo>
                <a:lnTo>
                  <a:pt x="62" y="1223"/>
                </a:lnTo>
                <a:lnTo>
                  <a:pt x="53" y="1215"/>
                </a:lnTo>
                <a:lnTo>
                  <a:pt x="43" y="1208"/>
                </a:lnTo>
                <a:lnTo>
                  <a:pt x="36" y="1201"/>
                </a:lnTo>
                <a:lnTo>
                  <a:pt x="27" y="1194"/>
                </a:lnTo>
                <a:lnTo>
                  <a:pt x="22" y="1189"/>
                </a:lnTo>
                <a:lnTo>
                  <a:pt x="15" y="1182"/>
                </a:lnTo>
                <a:lnTo>
                  <a:pt x="10" y="1177"/>
                </a:lnTo>
                <a:lnTo>
                  <a:pt x="7" y="1175"/>
                </a:lnTo>
                <a:lnTo>
                  <a:pt x="3" y="1170"/>
                </a:lnTo>
                <a:lnTo>
                  <a:pt x="0" y="1166"/>
                </a:lnTo>
                <a:lnTo>
                  <a:pt x="0" y="1163"/>
                </a:lnTo>
                <a:lnTo>
                  <a:pt x="0" y="1161"/>
                </a:lnTo>
                <a:lnTo>
                  <a:pt x="0" y="1158"/>
                </a:lnTo>
                <a:lnTo>
                  <a:pt x="0" y="1156"/>
                </a:lnTo>
                <a:lnTo>
                  <a:pt x="3" y="1156"/>
                </a:lnTo>
                <a:lnTo>
                  <a:pt x="7" y="1154"/>
                </a:lnTo>
                <a:lnTo>
                  <a:pt x="10" y="1154"/>
                </a:lnTo>
                <a:lnTo>
                  <a:pt x="15" y="1154"/>
                </a:lnTo>
                <a:lnTo>
                  <a:pt x="22" y="1151"/>
                </a:lnTo>
                <a:lnTo>
                  <a:pt x="27" y="1151"/>
                </a:lnTo>
                <a:lnTo>
                  <a:pt x="34" y="1151"/>
                </a:lnTo>
                <a:lnTo>
                  <a:pt x="43" y="1154"/>
                </a:lnTo>
                <a:lnTo>
                  <a:pt x="53" y="1154"/>
                </a:lnTo>
                <a:lnTo>
                  <a:pt x="62" y="1154"/>
                </a:lnTo>
                <a:lnTo>
                  <a:pt x="74" y="1156"/>
                </a:lnTo>
                <a:lnTo>
                  <a:pt x="84" y="1156"/>
                </a:lnTo>
                <a:lnTo>
                  <a:pt x="98" y="1158"/>
                </a:lnTo>
                <a:lnTo>
                  <a:pt x="110" y="1161"/>
                </a:lnTo>
                <a:lnTo>
                  <a:pt x="124" y="1163"/>
                </a:lnTo>
                <a:lnTo>
                  <a:pt x="139" y="1166"/>
                </a:lnTo>
                <a:lnTo>
                  <a:pt x="150" y="1166"/>
                </a:lnTo>
                <a:lnTo>
                  <a:pt x="162" y="1168"/>
                </a:lnTo>
                <a:lnTo>
                  <a:pt x="172" y="1168"/>
                </a:lnTo>
                <a:lnTo>
                  <a:pt x="184" y="1168"/>
                </a:lnTo>
                <a:lnTo>
                  <a:pt x="193" y="1168"/>
                </a:lnTo>
                <a:lnTo>
                  <a:pt x="203" y="1168"/>
                </a:lnTo>
                <a:lnTo>
                  <a:pt x="210" y="1168"/>
                </a:lnTo>
                <a:lnTo>
                  <a:pt x="217" y="1166"/>
                </a:lnTo>
                <a:lnTo>
                  <a:pt x="224" y="1166"/>
                </a:lnTo>
                <a:lnTo>
                  <a:pt x="232" y="1163"/>
                </a:lnTo>
                <a:lnTo>
                  <a:pt x="236" y="1161"/>
                </a:lnTo>
                <a:lnTo>
                  <a:pt x="241" y="1156"/>
                </a:lnTo>
                <a:lnTo>
                  <a:pt x="243" y="1154"/>
                </a:lnTo>
                <a:lnTo>
                  <a:pt x="248" y="1149"/>
                </a:lnTo>
                <a:lnTo>
                  <a:pt x="248" y="1147"/>
                </a:lnTo>
                <a:lnTo>
                  <a:pt x="248" y="1144"/>
                </a:lnTo>
                <a:lnTo>
                  <a:pt x="251" y="1139"/>
                </a:lnTo>
                <a:lnTo>
                  <a:pt x="251" y="1132"/>
                </a:lnTo>
                <a:lnTo>
                  <a:pt x="253" y="1128"/>
                </a:lnTo>
                <a:lnTo>
                  <a:pt x="253" y="1120"/>
                </a:lnTo>
                <a:lnTo>
                  <a:pt x="255" y="1111"/>
                </a:lnTo>
                <a:lnTo>
                  <a:pt x="255" y="1104"/>
                </a:lnTo>
                <a:lnTo>
                  <a:pt x="258" y="1092"/>
                </a:lnTo>
                <a:lnTo>
                  <a:pt x="258" y="1082"/>
                </a:lnTo>
                <a:lnTo>
                  <a:pt x="258" y="1070"/>
                </a:lnTo>
                <a:lnTo>
                  <a:pt x="260" y="1059"/>
                </a:lnTo>
                <a:lnTo>
                  <a:pt x="260" y="1044"/>
                </a:lnTo>
                <a:lnTo>
                  <a:pt x="260" y="1030"/>
                </a:lnTo>
                <a:lnTo>
                  <a:pt x="263" y="1016"/>
                </a:lnTo>
                <a:lnTo>
                  <a:pt x="263" y="999"/>
                </a:lnTo>
                <a:lnTo>
                  <a:pt x="263" y="982"/>
                </a:lnTo>
                <a:lnTo>
                  <a:pt x="263" y="963"/>
                </a:lnTo>
                <a:lnTo>
                  <a:pt x="263" y="944"/>
                </a:lnTo>
                <a:lnTo>
                  <a:pt x="265" y="925"/>
                </a:lnTo>
                <a:lnTo>
                  <a:pt x="265" y="904"/>
                </a:lnTo>
                <a:lnTo>
                  <a:pt x="265" y="883"/>
                </a:lnTo>
                <a:lnTo>
                  <a:pt x="265" y="861"/>
                </a:lnTo>
                <a:lnTo>
                  <a:pt x="265" y="837"/>
                </a:lnTo>
                <a:lnTo>
                  <a:pt x="265" y="814"/>
                </a:lnTo>
                <a:lnTo>
                  <a:pt x="263" y="787"/>
                </a:lnTo>
                <a:lnTo>
                  <a:pt x="263" y="761"/>
                </a:lnTo>
                <a:lnTo>
                  <a:pt x="263" y="735"/>
                </a:lnTo>
                <a:lnTo>
                  <a:pt x="263" y="707"/>
                </a:lnTo>
                <a:lnTo>
                  <a:pt x="260" y="678"/>
                </a:lnTo>
                <a:lnTo>
                  <a:pt x="260" y="649"/>
                </a:lnTo>
                <a:lnTo>
                  <a:pt x="260" y="619"/>
                </a:lnTo>
                <a:lnTo>
                  <a:pt x="258" y="588"/>
                </a:lnTo>
                <a:lnTo>
                  <a:pt x="258" y="559"/>
                </a:lnTo>
                <a:lnTo>
                  <a:pt x="255" y="531"/>
                </a:lnTo>
                <a:lnTo>
                  <a:pt x="255" y="502"/>
                </a:lnTo>
                <a:lnTo>
                  <a:pt x="253" y="476"/>
                </a:lnTo>
                <a:lnTo>
                  <a:pt x="253" y="450"/>
                </a:lnTo>
                <a:lnTo>
                  <a:pt x="251" y="424"/>
                </a:lnTo>
                <a:lnTo>
                  <a:pt x="251" y="400"/>
                </a:lnTo>
                <a:lnTo>
                  <a:pt x="248" y="376"/>
                </a:lnTo>
                <a:lnTo>
                  <a:pt x="248" y="355"/>
                </a:lnTo>
                <a:lnTo>
                  <a:pt x="246" y="333"/>
                </a:lnTo>
                <a:lnTo>
                  <a:pt x="246" y="312"/>
                </a:lnTo>
                <a:lnTo>
                  <a:pt x="243" y="293"/>
                </a:lnTo>
                <a:lnTo>
                  <a:pt x="241" y="274"/>
                </a:lnTo>
                <a:lnTo>
                  <a:pt x="241" y="255"/>
                </a:lnTo>
                <a:lnTo>
                  <a:pt x="239" y="238"/>
                </a:lnTo>
                <a:lnTo>
                  <a:pt x="239" y="221"/>
                </a:lnTo>
                <a:lnTo>
                  <a:pt x="236" y="207"/>
                </a:lnTo>
                <a:lnTo>
                  <a:pt x="234" y="193"/>
                </a:lnTo>
                <a:lnTo>
                  <a:pt x="234" y="179"/>
                </a:lnTo>
                <a:lnTo>
                  <a:pt x="232" y="167"/>
                </a:lnTo>
                <a:lnTo>
                  <a:pt x="229" y="155"/>
                </a:lnTo>
                <a:lnTo>
                  <a:pt x="227" y="145"/>
                </a:lnTo>
                <a:lnTo>
                  <a:pt x="227" y="133"/>
                </a:lnTo>
                <a:lnTo>
                  <a:pt x="224" y="126"/>
                </a:lnTo>
                <a:lnTo>
                  <a:pt x="222" y="117"/>
                </a:lnTo>
                <a:lnTo>
                  <a:pt x="220" y="110"/>
                </a:lnTo>
                <a:lnTo>
                  <a:pt x="220" y="105"/>
                </a:lnTo>
                <a:lnTo>
                  <a:pt x="217" y="98"/>
                </a:lnTo>
                <a:lnTo>
                  <a:pt x="215" y="93"/>
                </a:lnTo>
                <a:lnTo>
                  <a:pt x="212" y="91"/>
                </a:lnTo>
                <a:lnTo>
                  <a:pt x="210" y="88"/>
                </a:lnTo>
                <a:lnTo>
                  <a:pt x="198" y="79"/>
                </a:lnTo>
                <a:lnTo>
                  <a:pt x="186" y="69"/>
                </a:lnTo>
                <a:lnTo>
                  <a:pt x="179" y="62"/>
                </a:lnTo>
                <a:lnTo>
                  <a:pt x="172" y="53"/>
                </a:lnTo>
                <a:lnTo>
                  <a:pt x="167" y="43"/>
                </a:lnTo>
                <a:lnTo>
                  <a:pt x="162" y="34"/>
                </a:lnTo>
                <a:lnTo>
                  <a:pt x="160" y="26"/>
                </a:lnTo>
                <a:lnTo>
                  <a:pt x="160" y="17"/>
                </a:lnTo>
                <a:lnTo>
                  <a:pt x="162" y="12"/>
                </a:lnTo>
                <a:lnTo>
                  <a:pt x="165" y="7"/>
                </a:lnTo>
                <a:lnTo>
                  <a:pt x="172" y="5"/>
                </a:lnTo>
                <a:lnTo>
                  <a:pt x="179" y="3"/>
                </a:lnTo>
                <a:lnTo>
                  <a:pt x="189" y="0"/>
                </a:lnTo>
                <a:lnTo>
                  <a:pt x="203" y="0"/>
                </a:lnTo>
                <a:lnTo>
                  <a:pt x="217" y="3"/>
                </a:lnTo>
                <a:lnTo>
                  <a:pt x="234" y="5"/>
                </a:lnTo>
                <a:lnTo>
                  <a:pt x="253" y="10"/>
                </a:lnTo>
                <a:lnTo>
                  <a:pt x="272" y="17"/>
                </a:lnTo>
                <a:lnTo>
                  <a:pt x="291" y="22"/>
                </a:lnTo>
                <a:lnTo>
                  <a:pt x="308" y="31"/>
                </a:lnTo>
                <a:lnTo>
                  <a:pt x="346" y="45"/>
                </a:lnTo>
                <a:lnTo>
                  <a:pt x="384" y="64"/>
                </a:lnTo>
                <a:lnTo>
                  <a:pt x="396" y="79"/>
                </a:lnTo>
                <a:lnTo>
                  <a:pt x="406" y="91"/>
                </a:lnTo>
                <a:lnTo>
                  <a:pt x="415" y="105"/>
                </a:lnTo>
                <a:lnTo>
                  <a:pt x="420" y="117"/>
                </a:lnTo>
                <a:lnTo>
                  <a:pt x="422" y="131"/>
                </a:lnTo>
                <a:lnTo>
                  <a:pt x="425" y="143"/>
                </a:lnTo>
                <a:lnTo>
                  <a:pt x="425" y="157"/>
                </a:lnTo>
                <a:lnTo>
                  <a:pt x="420" y="171"/>
                </a:lnTo>
                <a:lnTo>
                  <a:pt x="418" y="176"/>
                </a:lnTo>
                <a:lnTo>
                  <a:pt x="415" y="181"/>
                </a:lnTo>
                <a:lnTo>
                  <a:pt x="413" y="186"/>
                </a:lnTo>
                <a:lnTo>
                  <a:pt x="413" y="193"/>
                </a:lnTo>
                <a:lnTo>
                  <a:pt x="410" y="200"/>
                </a:lnTo>
                <a:lnTo>
                  <a:pt x="408" y="207"/>
                </a:lnTo>
                <a:lnTo>
                  <a:pt x="406" y="217"/>
                </a:lnTo>
                <a:lnTo>
                  <a:pt x="403" y="226"/>
                </a:lnTo>
                <a:lnTo>
                  <a:pt x="403" y="236"/>
                </a:lnTo>
                <a:lnTo>
                  <a:pt x="401" y="245"/>
                </a:lnTo>
                <a:lnTo>
                  <a:pt x="401" y="257"/>
                </a:lnTo>
                <a:lnTo>
                  <a:pt x="398" y="269"/>
                </a:lnTo>
                <a:lnTo>
                  <a:pt x="396" y="281"/>
                </a:lnTo>
                <a:lnTo>
                  <a:pt x="396" y="295"/>
                </a:lnTo>
                <a:lnTo>
                  <a:pt x="396" y="307"/>
                </a:lnTo>
                <a:lnTo>
                  <a:pt x="394" y="321"/>
                </a:lnTo>
                <a:lnTo>
                  <a:pt x="394" y="338"/>
                </a:lnTo>
                <a:lnTo>
                  <a:pt x="394" y="352"/>
                </a:lnTo>
                <a:lnTo>
                  <a:pt x="391" y="369"/>
                </a:lnTo>
                <a:lnTo>
                  <a:pt x="391" y="386"/>
                </a:lnTo>
                <a:lnTo>
                  <a:pt x="391" y="405"/>
                </a:lnTo>
                <a:lnTo>
                  <a:pt x="391" y="421"/>
                </a:lnTo>
                <a:lnTo>
                  <a:pt x="391" y="440"/>
                </a:lnTo>
                <a:lnTo>
                  <a:pt x="391" y="462"/>
                </a:lnTo>
                <a:lnTo>
                  <a:pt x="391" y="481"/>
                </a:lnTo>
                <a:lnTo>
                  <a:pt x="391" y="502"/>
                </a:lnTo>
                <a:lnTo>
                  <a:pt x="391" y="523"/>
                </a:lnTo>
                <a:lnTo>
                  <a:pt x="391" y="545"/>
                </a:lnTo>
                <a:lnTo>
                  <a:pt x="394" y="569"/>
                </a:lnTo>
                <a:lnTo>
                  <a:pt x="394" y="592"/>
                </a:lnTo>
                <a:lnTo>
                  <a:pt x="394" y="616"/>
                </a:lnTo>
                <a:lnTo>
                  <a:pt x="396" y="642"/>
                </a:lnTo>
                <a:lnTo>
                  <a:pt x="398" y="692"/>
                </a:lnTo>
                <a:lnTo>
                  <a:pt x="398" y="740"/>
                </a:lnTo>
                <a:lnTo>
                  <a:pt x="401" y="785"/>
                </a:lnTo>
                <a:lnTo>
                  <a:pt x="403" y="828"/>
                </a:lnTo>
                <a:lnTo>
                  <a:pt x="403" y="868"/>
                </a:lnTo>
                <a:lnTo>
                  <a:pt x="406" y="909"/>
                </a:lnTo>
                <a:lnTo>
                  <a:pt x="406" y="947"/>
                </a:lnTo>
                <a:lnTo>
                  <a:pt x="406" y="980"/>
                </a:lnTo>
                <a:lnTo>
                  <a:pt x="406" y="1013"/>
                </a:lnTo>
                <a:lnTo>
                  <a:pt x="408" y="1047"/>
                </a:lnTo>
                <a:lnTo>
                  <a:pt x="408" y="1075"/>
                </a:lnTo>
                <a:lnTo>
                  <a:pt x="408" y="1104"/>
                </a:lnTo>
                <a:lnTo>
                  <a:pt x="408" y="1130"/>
                </a:lnTo>
                <a:lnTo>
                  <a:pt x="408" y="1154"/>
                </a:lnTo>
                <a:lnTo>
                  <a:pt x="408" y="1175"/>
                </a:lnTo>
                <a:lnTo>
                  <a:pt x="408" y="119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28" name="Freeform 40"/>
          <p:cNvSpPr>
            <a:spLocks noChangeArrowheads="1"/>
          </p:cNvSpPr>
          <p:nvPr/>
        </p:nvSpPr>
        <p:spPr bwMode="auto">
          <a:xfrm>
            <a:off x="5953125" y="2563813"/>
            <a:ext cx="1655763" cy="246062"/>
          </a:xfrm>
          <a:custGeom>
            <a:avLst/>
            <a:gdLst>
              <a:gd name="T0" fmla="*/ 2147483646 w 2609"/>
              <a:gd name="T1" fmla="*/ 2147483646 h 388"/>
              <a:gd name="T2" fmla="*/ 2147483646 w 2609"/>
              <a:gd name="T3" fmla="*/ 2147483646 h 388"/>
              <a:gd name="T4" fmla="*/ 2147483646 w 2609"/>
              <a:gd name="T5" fmla="*/ 2147483646 h 388"/>
              <a:gd name="T6" fmla="*/ 2147483646 w 2609"/>
              <a:gd name="T7" fmla="*/ 2147483646 h 388"/>
              <a:gd name="T8" fmla="*/ 2147483646 w 2609"/>
              <a:gd name="T9" fmla="*/ 2147483646 h 388"/>
              <a:gd name="T10" fmla="*/ 2147483646 w 2609"/>
              <a:gd name="T11" fmla="*/ 2147483646 h 388"/>
              <a:gd name="T12" fmla="*/ 2147483646 w 2609"/>
              <a:gd name="T13" fmla="*/ 0 h 388"/>
              <a:gd name="T14" fmla="*/ 2147483646 w 2609"/>
              <a:gd name="T15" fmla="*/ 0 h 388"/>
              <a:gd name="T16" fmla="*/ 2147483646 w 2609"/>
              <a:gd name="T17" fmla="*/ 2147483646 h 388"/>
              <a:gd name="T18" fmla="*/ 2147483646 w 2609"/>
              <a:gd name="T19" fmla="*/ 2147483646 h 388"/>
              <a:gd name="T20" fmla="*/ 2147483646 w 2609"/>
              <a:gd name="T21" fmla="*/ 2147483646 h 388"/>
              <a:gd name="T22" fmla="*/ 2147483646 w 2609"/>
              <a:gd name="T23" fmla="*/ 2147483646 h 388"/>
              <a:gd name="T24" fmla="*/ 2147483646 w 2609"/>
              <a:gd name="T25" fmla="*/ 2147483646 h 388"/>
              <a:gd name="T26" fmla="*/ 2147483646 w 2609"/>
              <a:gd name="T27" fmla="*/ 2147483646 h 388"/>
              <a:gd name="T28" fmla="*/ 2147483646 w 2609"/>
              <a:gd name="T29" fmla="*/ 2147483646 h 388"/>
              <a:gd name="T30" fmla="*/ 2147483646 w 2609"/>
              <a:gd name="T31" fmla="*/ 2147483646 h 388"/>
              <a:gd name="T32" fmla="*/ 2147483646 w 2609"/>
              <a:gd name="T33" fmla="*/ 2147483646 h 388"/>
              <a:gd name="T34" fmla="*/ 2147483646 w 2609"/>
              <a:gd name="T35" fmla="*/ 2147483646 h 388"/>
              <a:gd name="T36" fmla="*/ 2147483646 w 2609"/>
              <a:gd name="T37" fmla="*/ 2147483646 h 388"/>
              <a:gd name="T38" fmla="*/ 2147483646 w 2609"/>
              <a:gd name="T39" fmla="*/ 2147483646 h 388"/>
              <a:gd name="T40" fmla="*/ 2147483646 w 2609"/>
              <a:gd name="T41" fmla="*/ 2147483646 h 388"/>
              <a:gd name="T42" fmla="*/ 2147483646 w 2609"/>
              <a:gd name="T43" fmla="*/ 2147483646 h 388"/>
              <a:gd name="T44" fmla="*/ 2147483646 w 2609"/>
              <a:gd name="T45" fmla="*/ 2147483646 h 388"/>
              <a:gd name="T46" fmla="*/ 2147483646 w 2609"/>
              <a:gd name="T47" fmla="*/ 2147483646 h 388"/>
              <a:gd name="T48" fmla="*/ 2147483646 w 2609"/>
              <a:gd name="T49" fmla="*/ 2147483646 h 388"/>
              <a:gd name="T50" fmla="*/ 2147483646 w 2609"/>
              <a:gd name="T51" fmla="*/ 2147483646 h 388"/>
              <a:gd name="T52" fmla="*/ 2147483646 w 2609"/>
              <a:gd name="T53" fmla="*/ 2147483646 h 388"/>
              <a:gd name="T54" fmla="*/ 2147483646 w 2609"/>
              <a:gd name="T55" fmla="*/ 2147483646 h 388"/>
              <a:gd name="T56" fmla="*/ 2147483646 w 2609"/>
              <a:gd name="T57" fmla="*/ 2147483646 h 388"/>
              <a:gd name="T58" fmla="*/ 2147483646 w 2609"/>
              <a:gd name="T59" fmla="*/ 2147483646 h 388"/>
              <a:gd name="T60" fmla="*/ 2147483646 w 2609"/>
              <a:gd name="T61" fmla="*/ 2147483646 h 388"/>
              <a:gd name="T62" fmla="*/ 2147483646 w 2609"/>
              <a:gd name="T63" fmla="*/ 2147483646 h 388"/>
              <a:gd name="T64" fmla="*/ 2147483646 w 2609"/>
              <a:gd name="T65" fmla="*/ 2147483646 h 388"/>
              <a:gd name="T66" fmla="*/ 2147483646 w 2609"/>
              <a:gd name="T67" fmla="*/ 2147483646 h 388"/>
              <a:gd name="T68" fmla="*/ 2147483646 w 2609"/>
              <a:gd name="T69" fmla="*/ 2147483646 h 388"/>
              <a:gd name="T70" fmla="*/ 2147483646 w 2609"/>
              <a:gd name="T71" fmla="*/ 2147483646 h 388"/>
              <a:gd name="T72" fmla="*/ 2147483646 w 2609"/>
              <a:gd name="T73" fmla="*/ 2147483646 h 388"/>
              <a:gd name="T74" fmla="*/ 2147483646 w 2609"/>
              <a:gd name="T75" fmla="*/ 2147483646 h 388"/>
              <a:gd name="T76" fmla="*/ 2147483646 w 2609"/>
              <a:gd name="T77" fmla="*/ 2147483646 h 388"/>
              <a:gd name="T78" fmla="*/ 2147483646 w 2609"/>
              <a:gd name="T79" fmla="*/ 2147483646 h 388"/>
              <a:gd name="T80" fmla="*/ 2147483646 w 2609"/>
              <a:gd name="T81" fmla="*/ 2147483646 h 388"/>
              <a:gd name="T82" fmla="*/ 2147483646 w 2609"/>
              <a:gd name="T83" fmla="*/ 2147483646 h 388"/>
              <a:gd name="T84" fmla="*/ 2147483646 w 2609"/>
              <a:gd name="T85" fmla="*/ 2147483646 h 388"/>
              <a:gd name="T86" fmla="*/ 2147483646 w 2609"/>
              <a:gd name="T87" fmla="*/ 2147483646 h 388"/>
              <a:gd name="T88" fmla="*/ 2147483646 w 2609"/>
              <a:gd name="T89" fmla="*/ 2147483646 h 388"/>
              <a:gd name="T90" fmla="*/ 2147483646 w 2609"/>
              <a:gd name="T91" fmla="*/ 2147483646 h 388"/>
              <a:gd name="T92" fmla="*/ 2147483646 w 2609"/>
              <a:gd name="T93" fmla="*/ 2147483646 h 388"/>
              <a:gd name="T94" fmla="*/ 2147483646 w 2609"/>
              <a:gd name="T95" fmla="*/ 2147483646 h 388"/>
              <a:gd name="T96" fmla="*/ 2147483646 w 2609"/>
              <a:gd name="T97" fmla="*/ 2147483646 h 388"/>
              <a:gd name="T98" fmla="*/ 2147483646 w 2609"/>
              <a:gd name="T99" fmla="*/ 2147483646 h 388"/>
              <a:gd name="T100" fmla="*/ 2147483646 w 2609"/>
              <a:gd name="T101" fmla="*/ 2147483646 h 388"/>
              <a:gd name="T102" fmla="*/ 2147483646 w 2609"/>
              <a:gd name="T103" fmla="*/ 2147483646 h 3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609"/>
              <a:gd name="T157" fmla="*/ 0 h 388"/>
              <a:gd name="T158" fmla="*/ 2609 w 2609"/>
              <a:gd name="T159" fmla="*/ 388 h 3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609" h="388">
                <a:moveTo>
                  <a:pt x="1743" y="71"/>
                </a:moveTo>
                <a:lnTo>
                  <a:pt x="1772" y="67"/>
                </a:lnTo>
                <a:lnTo>
                  <a:pt x="1800" y="62"/>
                </a:lnTo>
                <a:lnTo>
                  <a:pt x="1827" y="57"/>
                </a:lnTo>
                <a:lnTo>
                  <a:pt x="1855" y="52"/>
                </a:lnTo>
                <a:lnTo>
                  <a:pt x="1879" y="50"/>
                </a:lnTo>
                <a:lnTo>
                  <a:pt x="1905" y="45"/>
                </a:lnTo>
                <a:lnTo>
                  <a:pt x="1929" y="43"/>
                </a:lnTo>
                <a:lnTo>
                  <a:pt x="1953" y="38"/>
                </a:lnTo>
                <a:lnTo>
                  <a:pt x="1977" y="36"/>
                </a:lnTo>
                <a:lnTo>
                  <a:pt x="2001" y="33"/>
                </a:lnTo>
                <a:lnTo>
                  <a:pt x="2022" y="29"/>
                </a:lnTo>
                <a:lnTo>
                  <a:pt x="2044" y="26"/>
                </a:lnTo>
                <a:lnTo>
                  <a:pt x="2063" y="24"/>
                </a:lnTo>
                <a:lnTo>
                  <a:pt x="2084" y="21"/>
                </a:lnTo>
                <a:lnTo>
                  <a:pt x="2103" y="19"/>
                </a:lnTo>
                <a:lnTo>
                  <a:pt x="2120" y="17"/>
                </a:lnTo>
                <a:lnTo>
                  <a:pt x="2139" y="14"/>
                </a:lnTo>
                <a:lnTo>
                  <a:pt x="2156" y="12"/>
                </a:lnTo>
                <a:lnTo>
                  <a:pt x="2172" y="12"/>
                </a:lnTo>
                <a:lnTo>
                  <a:pt x="2187" y="10"/>
                </a:lnTo>
                <a:lnTo>
                  <a:pt x="2201" y="7"/>
                </a:lnTo>
                <a:lnTo>
                  <a:pt x="2215" y="7"/>
                </a:lnTo>
                <a:lnTo>
                  <a:pt x="2229" y="5"/>
                </a:lnTo>
                <a:lnTo>
                  <a:pt x="2241" y="5"/>
                </a:lnTo>
                <a:lnTo>
                  <a:pt x="2253" y="2"/>
                </a:lnTo>
                <a:lnTo>
                  <a:pt x="2263" y="2"/>
                </a:lnTo>
                <a:lnTo>
                  <a:pt x="2272" y="0"/>
                </a:lnTo>
                <a:lnTo>
                  <a:pt x="2282" y="0"/>
                </a:lnTo>
                <a:lnTo>
                  <a:pt x="2291" y="0"/>
                </a:lnTo>
                <a:lnTo>
                  <a:pt x="2299" y="0"/>
                </a:lnTo>
                <a:lnTo>
                  <a:pt x="2306" y="0"/>
                </a:lnTo>
                <a:lnTo>
                  <a:pt x="2313" y="0"/>
                </a:lnTo>
                <a:lnTo>
                  <a:pt x="2337" y="0"/>
                </a:lnTo>
                <a:lnTo>
                  <a:pt x="2361" y="2"/>
                </a:lnTo>
                <a:lnTo>
                  <a:pt x="2387" y="5"/>
                </a:lnTo>
                <a:lnTo>
                  <a:pt x="2411" y="10"/>
                </a:lnTo>
                <a:lnTo>
                  <a:pt x="2437" y="17"/>
                </a:lnTo>
                <a:lnTo>
                  <a:pt x="2463" y="24"/>
                </a:lnTo>
                <a:lnTo>
                  <a:pt x="2487" y="33"/>
                </a:lnTo>
                <a:lnTo>
                  <a:pt x="2511" y="48"/>
                </a:lnTo>
                <a:lnTo>
                  <a:pt x="2520" y="52"/>
                </a:lnTo>
                <a:lnTo>
                  <a:pt x="2532" y="59"/>
                </a:lnTo>
                <a:lnTo>
                  <a:pt x="2542" y="67"/>
                </a:lnTo>
                <a:lnTo>
                  <a:pt x="2551" y="74"/>
                </a:lnTo>
                <a:lnTo>
                  <a:pt x="2561" y="79"/>
                </a:lnTo>
                <a:lnTo>
                  <a:pt x="2568" y="86"/>
                </a:lnTo>
                <a:lnTo>
                  <a:pt x="2575" y="90"/>
                </a:lnTo>
                <a:lnTo>
                  <a:pt x="2582" y="98"/>
                </a:lnTo>
                <a:lnTo>
                  <a:pt x="2589" y="102"/>
                </a:lnTo>
                <a:lnTo>
                  <a:pt x="2594" y="107"/>
                </a:lnTo>
                <a:lnTo>
                  <a:pt x="2599" y="112"/>
                </a:lnTo>
                <a:lnTo>
                  <a:pt x="2601" y="117"/>
                </a:lnTo>
                <a:lnTo>
                  <a:pt x="2606" y="121"/>
                </a:lnTo>
                <a:lnTo>
                  <a:pt x="2609" y="124"/>
                </a:lnTo>
                <a:lnTo>
                  <a:pt x="2609" y="126"/>
                </a:lnTo>
                <a:lnTo>
                  <a:pt x="2609" y="128"/>
                </a:lnTo>
                <a:lnTo>
                  <a:pt x="2609" y="138"/>
                </a:lnTo>
                <a:lnTo>
                  <a:pt x="2606" y="145"/>
                </a:lnTo>
                <a:lnTo>
                  <a:pt x="2604" y="152"/>
                </a:lnTo>
                <a:lnTo>
                  <a:pt x="2599" y="157"/>
                </a:lnTo>
                <a:lnTo>
                  <a:pt x="2592" y="162"/>
                </a:lnTo>
                <a:lnTo>
                  <a:pt x="2582" y="167"/>
                </a:lnTo>
                <a:lnTo>
                  <a:pt x="2573" y="171"/>
                </a:lnTo>
                <a:lnTo>
                  <a:pt x="2561" y="176"/>
                </a:lnTo>
                <a:lnTo>
                  <a:pt x="2551" y="178"/>
                </a:lnTo>
                <a:lnTo>
                  <a:pt x="2544" y="181"/>
                </a:lnTo>
                <a:lnTo>
                  <a:pt x="2537" y="181"/>
                </a:lnTo>
                <a:lnTo>
                  <a:pt x="2528" y="183"/>
                </a:lnTo>
                <a:lnTo>
                  <a:pt x="2518" y="183"/>
                </a:lnTo>
                <a:lnTo>
                  <a:pt x="2506" y="186"/>
                </a:lnTo>
                <a:lnTo>
                  <a:pt x="2494" y="186"/>
                </a:lnTo>
                <a:lnTo>
                  <a:pt x="2482" y="186"/>
                </a:lnTo>
                <a:lnTo>
                  <a:pt x="2468" y="186"/>
                </a:lnTo>
                <a:lnTo>
                  <a:pt x="2456" y="186"/>
                </a:lnTo>
                <a:lnTo>
                  <a:pt x="2439" y="183"/>
                </a:lnTo>
                <a:lnTo>
                  <a:pt x="2425" y="183"/>
                </a:lnTo>
                <a:lnTo>
                  <a:pt x="2406" y="181"/>
                </a:lnTo>
                <a:lnTo>
                  <a:pt x="2389" y="181"/>
                </a:lnTo>
                <a:lnTo>
                  <a:pt x="2370" y="178"/>
                </a:lnTo>
                <a:lnTo>
                  <a:pt x="2349" y="176"/>
                </a:lnTo>
                <a:lnTo>
                  <a:pt x="2308" y="171"/>
                </a:lnTo>
                <a:lnTo>
                  <a:pt x="2265" y="169"/>
                </a:lnTo>
                <a:lnTo>
                  <a:pt x="2225" y="167"/>
                </a:lnTo>
                <a:lnTo>
                  <a:pt x="2187" y="167"/>
                </a:lnTo>
                <a:lnTo>
                  <a:pt x="2146" y="164"/>
                </a:lnTo>
                <a:lnTo>
                  <a:pt x="2110" y="164"/>
                </a:lnTo>
                <a:lnTo>
                  <a:pt x="2075" y="164"/>
                </a:lnTo>
                <a:lnTo>
                  <a:pt x="2041" y="164"/>
                </a:lnTo>
                <a:lnTo>
                  <a:pt x="2020" y="164"/>
                </a:lnTo>
                <a:lnTo>
                  <a:pt x="1998" y="164"/>
                </a:lnTo>
                <a:lnTo>
                  <a:pt x="1977" y="167"/>
                </a:lnTo>
                <a:lnTo>
                  <a:pt x="1951" y="167"/>
                </a:lnTo>
                <a:lnTo>
                  <a:pt x="1922" y="167"/>
                </a:lnTo>
                <a:lnTo>
                  <a:pt x="1893" y="169"/>
                </a:lnTo>
                <a:lnTo>
                  <a:pt x="1862" y="171"/>
                </a:lnTo>
                <a:lnTo>
                  <a:pt x="1829" y="171"/>
                </a:lnTo>
                <a:lnTo>
                  <a:pt x="1793" y="174"/>
                </a:lnTo>
                <a:lnTo>
                  <a:pt x="1757" y="176"/>
                </a:lnTo>
                <a:lnTo>
                  <a:pt x="1717" y="178"/>
                </a:lnTo>
                <a:lnTo>
                  <a:pt x="1676" y="178"/>
                </a:lnTo>
                <a:lnTo>
                  <a:pt x="1633" y="181"/>
                </a:lnTo>
                <a:lnTo>
                  <a:pt x="1591" y="183"/>
                </a:lnTo>
                <a:lnTo>
                  <a:pt x="1543" y="186"/>
                </a:lnTo>
                <a:lnTo>
                  <a:pt x="1495" y="188"/>
                </a:lnTo>
                <a:lnTo>
                  <a:pt x="1393" y="197"/>
                </a:lnTo>
                <a:lnTo>
                  <a:pt x="1290" y="209"/>
                </a:lnTo>
                <a:lnTo>
                  <a:pt x="1185" y="221"/>
                </a:lnTo>
                <a:lnTo>
                  <a:pt x="1078" y="233"/>
                </a:lnTo>
                <a:lnTo>
                  <a:pt x="971" y="250"/>
                </a:lnTo>
                <a:lnTo>
                  <a:pt x="863" y="266"/>
                </a:lnTo>
                <a:lnTo>
                  <a:pt x="754" y="285"/>
                </a:lnTo>
                <a:lnTo>
                  <a:pt x="699" y="295"/>
                </a:lnTo>
                <a:lnTo>
                  <a:pt x="642" y="307"/>
                </a:lnTo>
                <a:lnTo>
                  <a:pt x="615" y="312"/>
                </a:lnTo>
                <a:lnTo>
                  <a:pt x="589" y="316"/>
                </a:lnTo>
                <a:lnTo>
                  <a:pt x="563" y="321"/>
                </a:lnTo>
                <a:lnTo>
                  <a:pt x="537" y="326"/>
                </a:lnTo>
                <a:lnTo>
                  <a:pt x="513" y="331"/>
                </a:lnTo>
                <a:lnTo>
                  <a:pt x="489" y="335"/>
                </a:lnTo>
                <a:lnTo>
                  <a:pt x="468" y="340"/>
                </a:lnTo>
                <a:lnTo>
                  <a:pt x="446" y="345"/>
                </a:lnTo>
                <a:lnTo>
                  <a:pt x="425" y="347"/>
                </a:lnTo>
                <a:lnTo>
                  <a:pt x="403" y="352"/>
                </a:lnTo>
                <a:lnTo>
                  <a:pt x="384" y="354"/>
                </a:lnTo>
                <a:lnTo>
                  <a:pt x="365" y="359"/>
                </a:lnTo>
                <a:lnTo>
                  <a:pt x="348" y="362"/>
                </a:lnTo>
                <a:lnTo>
                  <a:pt x="329" y="364"/>
                </a:lnTo>
                <a:lnTo>
                  <a:pt x="313" y="366"/>
                </a:lnTo>
                <a:lnTo>
                  <a:pt x="298" y="371"/>
                </a:lnTo>
                <a:lnTo>
                  <a:pt x="284" y="373"/>
                </a:lnTo>
                <a:lnTo>
                  <a:pt x="270" y="373"/>
                </a:lnTo>
                <a:lnTo>
                  <a:pt x="255" y="376"/>
                </a:lnTo>
                <a:lnTo>
                  <a:pt x="244" y="378"/>
                </a:lnTo>
                <a:lnTo>
                  <a:pt x="232" y="381"/>
                </a:lnTo>
                <a:lnTo>
                  <a:pt x="220" y="381"/>
                </a:lnTo>
                <a:lnTo>
                  <a:pt x="210" y="383"/>
                </a:lnTo>
                <a:lnTo>
                  <a:pt x="198" y="385"/>
                </a:lnTo>
                <a:lnTo>
                  <a:pt x="191" y="385"/>
                </a:lnTo>
                <a:lnTo>
                  <a:pt x="182" y="385"/>
                </a:lnTo>
                <a:lnTo>
                  <a:pt x="174" y="388"/>
                </a:lnTo>
                <a:lnTo>
                  <a:pt x="167" y="388"/>
                </a:lnTo>
                <a:lnTo>
                  <a:pt x="162" y="388"/>
                </a:lnTo>
                <a:lnTo>
                  <a:pt x="158" y="388"/>
                </a:lnTo>
                <a:lnTo>
                  <a:pt x="153" y="388"/>
                </a:lnTo>
                <a:lnTo>
                  <a:pt x="148" y="388"/>
                </a:lnTo>
                <a:lnTo>
                  <a:pt x="134" y="388"/>
                </a:lnTo>
                <a:lnTo>
                  <a:pt x="122" y="385"/>
                </a:lnTo>
                <a:lnTo>
                  <a:pt x="110" y="383"/>
                </a:lnTo>
                <a:lnTo>
                  <a:pt x="98" y="381"/>
                </a:lnTo>
                <a:lnTo>
                  <a:pt x="86" y="376"/>
                </a:lnTo>
                <a:lnTo>
                  <a:pt x="74" y="369"/>
                </a:lnTo>
                <a:lnTo>
                  <a:pt x="62" y="362"/>
                </a:lnTo>
                <a:lnTo>
                  <a:pt x="48" y="354"/>
                </a:lnTo>
                <a:lnTo>
                  <a:pt x="36" y="345"/>
                </a:lnTo>
                <a:lnTo>
                  <a:pt x="27" y="335"/>
                </a:lnTo>
                <a:lnTo>
                  <a:pt x="17" y="328"/>
                </a:lnTo>
                <a:lnTo>
                  <a:pt x="10" y="319"/>
                </a:lnTo>
                <a:lnTo>
                  <a:pt x="5" y="312"/>
                </a:lnTo>
                <a:lnTo>
                  <a:pt x="3" y="304"/>
                </a:lnTo>
                <a:lnTo>
                  <a:pt x="0" y="300"/>
                </a:lnTo>
                <a:lnTo>
                  <a:pt x="0" y="295"/>
                </a:lnTo>
                <a:lnTo>
                  <a:pt x="0" y="293"/>
                </a:lnTo>
                <a:lnTo>
                  <a:pt x="3" y="293"/>
                </a:lnTo>
                <a:lnTo>
                  <a:pt x="5" y="290"/>
                </a:lnTo>
                <a:lnTo>
                  <a:pt x="10" y="290"/>
                </a:lnTo>
                <a:lnTo>
                  <a:pt x="15" y="288"/>
                </a:lnTo>
                <a:lnTo>
                  <a:pt x="22" y="285"/>
                </a:lnTo>
                <a:lnTo>
                  <a:pt x="29" y="285"/>
                </a:lnTo>
                <a:lnTo>
                  <a:pt x="38" y="283"/>
                </a:lnTo>
                <a:lnTo>
                  <a:pt x="50" y="281"/>
                </a:lnTo>
                <a:lnTo>
                  <a:pt x="62" y="278"/>
                </a:lnTo>
                <a:lnTo>
                  <a:pt x="74" y="278"/>
                </a:lnTo>
                <a:lnTo>
                  <a:pt x="89" y="276"/>
                </a:lnTo>
                <a:lnTo>
                  <a:pt x="105" y="274"/>
                </a:lnTo>
                <a:lnTo>
                  <a:pt x="122" y="271"/>
                </a:lnTo>
                <a:lnTo>
                  <a:pt x="139" y="269"/>
                </a:lnTo>
                <a:lnTo>
                  <a:pt x="158" y="266"/>
                </a:lnTo>
                <a:lnTo>
                  <a:pt x="179" y="262"/>
                </a:lnTo>
                <a:lnTo>
                  <a:pt x="201" y="259"/>
                </a:lnTo>
                <a:lnTo>
                  <a:pt x="224" y="257"/>
                </a:lnTo>
                <a:lnTo>
                  <a:pt x="248" y="252"/>
                </a:lnTo>
                <a:lnTo>
                  <a:pt x="275" y="250"/>
                </a:lnTo>
                <a:lnTo>
                  <a:pt x="301" y="247"/>
                </a:lnTo>
                <a:lnTo>
                  <a:pt x="329" y="243"/>
                </a:lnTo>
                <a:lnTo>
                  <a:pt x="360" y="238"/>
                </a:lnTo>
                <a:lnTo>
                  <a:pt x="391" y="235"/>
                </a:lnTo>
                <a:lnTo>
                  <a:pt x="422" y="231"/>
                </a:lnTo>
                <a:lnTo>
                  <a:pt x="456" y="226"/>
                </a:lnTo>
                <a:lnTo>
                  <a:pt x="491" y="221"/>
                </a:lnTo>
                <a:lnTo>
                  <a:pt x="527" y="216"/>
                </a:lnTo>
                <a:lnTo>
                  <a:pt x="563" y="212"/>
                </a:lnTo>
                <a:lnTo>
                  <a:pt x="604" y="205"/>
                </a:lnTo>
                <a:lnTo>
                  <a:pt x="642" y="200"/>
                </a:lnTo>
                <a:lnTo>
                  <a:pt x="723" y="190"/>
                </a:lnTo>
                <a:lnTo>
                  <a:pt x="801" y="183"/>
                </a:lnTo>
                <a:lnTo>
                  <a:pt x="878" y="174"/>
                </a:lnTo>
                <a:lnTo>
                  <a:pt x="954" y="164"/>
                </a:lnTo>
                <a:lnTo>
                  <a:pt x="1028" y="155"/>
                </a:lnTo>
                <a:lnTo>
                  <a:pt x="1099" y="147"/>
                </a:lnTo>
                <a:lnTo>
                  <a:pt x="1171" y="138"/>
                </a:lnTo>
                <a:lnTo>
                  <a:pt x="1240" y="131"/>
                </a:lnTo>
                <a:lnTo>
                  <a:pt x="1307" y="121"/>
                </a:lnTo>
                <a:lnTo>
                  <a:pt x="1374" y="114"/>
                </a:lnTo>
                <a:lnTo>
                  <a:pt x="1438" y="107"/>
                </a:lnTo>
                <a:lnTo>
                  <a:pt x="1502" y="100"/>
                </a:lnTo>
                <a:lnTo>
                  <a:pt x="1564" y="90"/>
                </a:lnTo>
                <a:lnTo>
                  <a:pt x="1624" y="83"/>
                </a:lnTo>
                <a:lnTo>
                  <a:pt x="1686" y="76"/>
                </a:lnTo>
                <a:lnTo>
                  <a:pt x="1743" y="7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29" name="Freeform 41"/>
          <p:cNvSpPr>
            <a:spLocks noChangeArrowheads="1"/>
          </p:cNvSpPr>
          <p:nvPr/>
        </p:nvSpPr>
        <p:spPr bwMode="auto">
          <a:xfrm>
            <a:off x="6672263" y="2465388"/>
            <a:ext cx="161925" cy="885825"/>
          </a:xfrm>
          <a:custGeom>
            <a:avLst/>
            <a:gdLst>
              <a:gd name="T0" fmla="*/ 2147483646 w 255"/>
              <a:gd name="T1" fmla="*/ 2147483646 h 1394"/>
              <a:gd name="T2" fmla="*/ 2147483646 w 255"/>
              <a:gd name="T3" fmla="*/ 2147483646 h 1394"/>
              <a:gd name="T4" fmla="*/ 2147483646 w 255"/>
              <a:gd name="T5" fmla="*/ 0 h 1394"/>
              <a:gd name="T6" fmla="*/ 2147483646 w 255"/>
              <a:gd name="T7" fmla="*/ 2147483646 h 1394"/>
              <a:gd name="T8" fmla="*/ 2147483646 w 255"/>
              <a:gd name="T9" fmla="*/ 2147483646 h 1394"/>
              <a:gd name="T10" fmla="*/ 2147483646 w 255"/>
              <a:gd name="T11" fmla="*/ 2147483646 h 1394"/>
              <a:gd name="T12" fmla="*/ 2147483646 w 255"/>
              <a:gd name="T13" fmla="*/ 2147483646 h 1394"/>
              <a:gd name="T14" fmla="*/ 2147483646 w 255"/>
              <a:gd name="T15" fmla="*/ 2147483646 h 1394"/>
              <a:gd name="T16" fmla="*/ 2147483646 w 255"/>
              <a:gd name="T17" fmla="*/ 2147483646 h 1394"/>
              <a:gd name="T18" fmla="*/ 2147483646 w 255"/>
              <a:gd name="T19" fmla="*/ 2147483646 h 1394"/>
              <a:gd name="T20" fmla="*/ 2147483646 w 255"/>
              <a:gd name="T21" fmla="*/ 2147483646 h 1394"/>
              <a:gd name="T22" fmla="*/ 2147483646 w 255"/>
              <a:gd name="T23" fmla="*/ 2147483646 h 1394"/>
              <a:gd name="T24" fmla="*/ 2147483646 w 255"/>
              <a:gd name="T25" fmla="*/ 2147483646 h 1394"/>
              <a:gd name="T26" fmla="*/ 2147483646 w 255"/>
              <a:gd name="T27" fmla="*/ 2147483646 h 1394"/>
              <a:gd name="T28" fmla="*/ 2147483646 w 255"/>
              <a:gd name="T29" fmla="*/ 2147483646 h 1394"/>
              <a:gd name="T30" fmla="*/ 2147483646 w 255"/>
              <a:gd name="T31" fmla="*/ 2147483646 h 1394"/>
              <a:gd name="T32" fmla="*/ 2147483646 w 255"/>
              <a:gd name="T33" fmla="*/ 2147483646 h 1394"/>
              <a:gd name="T34" fmla="*/ 2147483646 w 255"/>
              <a:gd name="T35" fmla="*/ 2147483646 h 1394"/>
              <a:gd name="T36" fmla="*/ 2147483646 w 255"/>
              <a:gd name="T37" fmla="*/ 2147483646 h 1394"/>
              <a:gd name="T38" fmla="*/ 2147483646 w 255"/>
              <a:gd name="T39" fmla="*/ 2147483646 h 1394"/>
              <a:gd name="T40" fmla="*/ 2147483646 w 255"/>
              <a:gd name="T41" fmla="*/ 2147483646 h 1394"/>
              <a:gd name="T42" fmla="*/ 2147483646 w 255"/>
              <a:gd name="T43" fmla="*/ 2147483646 h 1394"/>
              <a:gd name="T44" fmla="*/ 2147483646 w 255"/>
              <a:gd name="T45" fmla="*/ 2147483646 h 1394"/>
              <a:gd name="T46" fmla="*/ 2147483646 w 255"/>
              <a:gd name="T47" fmla="*/ 2147483646 h 1394"/>
              <a:gd name="T48" fmla="*/ 2147483646 w 255"/>
              <a:gd name="T49" fmla="*/ 2147483646 h 1394"/>
              <a:gd name="T50" fmla="*/ 2147483646 w 255"/>
              <a:gd name="T51" fmla="*/ 2147483646 h 1394"/>
              <a:gd name="T52" fmla="*/ 2147483646 w 255"/>
              <a:gd name="T53" fmla="*/ 2147483646 h 1394"/>
              <a:gd name="T54" fmla="*/ 2147483646 w 255"/>
              <a:gd name="T55" fmla="*/ 2147483646 h 1394"/>
              <a:gd name="T56" fmla="*/ 2147483646 w 255"/>
              <a:gd name="T57" fmla="*/ 2147483646 h 1394"/>
              <a:gd name="T58" fmla="*/ 2147483646 w 255"/>
              <a:gd name="T59" fmla="*/ 2147483646 h 1394"/>
              <a:gd name="T60" fmla="*/ 2147483646 w 255"/>
              <a:gd name="T61" fmla="*/ 2147483646 h 1394"/>
              <a:gd name="T62" fmla="*/ 2147483646 w 255"/>
              <a:gd name="T63" fmla="*/ 2147483646 h 1394"/>
              <a:gd name="T64" fmla="*/ 2147483646 w 255"/>
              <a:gd name="T65" fmla="*/ 2147483646 h 1394"/>
              <a:gd name="T66" fmla="*/ 2147483646 w 255"/>
              <a:gd name="T67" fmla="*/ 2147483646 h 1394"/>
              <a:gd name="T68" fmla="*/ 2147483646 w 255"/>
              <a:gd name="T69" fmla="*/ 2147483646 h 1394"/>
              <a:gd name="T70" fmla="*/ 2147483646 w 255"/>
              <a:gd name="T71" fmla="*/ 2147483646 h 1394"/>
              <a:gd name="T72" fmla="*/ 2147483646 w 255"/>
              <a:gd name="T73" fmla="*/ 2147483646 h 1394"/>
              <a:gd name="T74" fmla="*/ 2147483646 w 255"/>
              <a:gd name="T75" fmla="*/ 2147483646 h 1394"/>
              <a:gd name="T76" fmla="*/ 2147483646 w 255"/>
              <a:gd name="T77" fmla="*/ 2147483646 h 1394"/>
              <a:gd name="T78" fmla="*/ 2147483646 w 255"/>
              <a:gd name="T79" fmla="*/ 2147483646 h 1394"/>
              <a:gd name="T80" fmla="*/ 2147483646 w 255"/>
              <a:gd name="T81" fmla="*/ 2147483646 h 1394"/>
              <a:gd name="T82" fmla="*/ 2147483646 w 255"/>
              <a:gd name="T83" fmla="*/ 2147483646 h 1394"/>
              <a:gd name="T84" fmla="*/ 2147483646 w 255"/>
              <a:gd name="T85" fmla="*/ 2147483646 h 1394"/>
              <a:gd name="T86" fmla="*/ 2147483646 w 255"/>
              <a:gd name="T87" fmla="*/ 2147483646 h 1394"/>
              <a:gd name="T88" fmla="*/ 2147483646 w 255"/>
              <a:gd name="T89" fmla="*/ 2147483646 h 1394"/>
              <a:gd name="T90" fmla="*/ 2147483646 w 255"/>
              <a:gd name="T91" fmla="*/ 2147483646 h 1394"/>
              <a:gd name="T92" fmla="*/ 2147483646 w 255"/>
              <a:gd name="T93" fmla="*/ 2147483646 h 1394"/>
              <a:gd name="T94" fmla="*/ 2147483646 w 255"/>
              <a:gd name="T95" fmla="*/ 2147483646 h 1394"/>
              <a:gd name="T96" fmla="*/ 2147483646 w 255"/>
              <a:gd name="T97" fmla="*/ 2147483646 h 1394"/>
              <a:gd name="T98" fmla="*/ 2147483646 w 255"/>
              <a:gd name="T99" fmla="*/ 2147483646 h 1394"/>
              <a:gd name="T100" fmla="*/ 2147483646 w 255"/>
              <a:gd name="T101" fmla="*/ 2147483646 h 1394"/>
              <a:gd name="T102" fmla="*/ 2147483646 w 255"/>
              <a:gd name="T103" fmla="*/ 2147483646 h 1394"/>
              <a:gd name="T104" fmla="*/ 2147483646 w 255"/>
              <a:gd name="T105" fmla="*/ 2147483646 h 1394"/>
              <a:gd name="T106" fmla="*/ 2147483646 w 255"/>
              <a:gd name="T107" fmla="*/ 2147483646 h 1394"/>
              <a:gd name="T108" fmla="*/ 2147483646 w 255"/>
              <a:gd name="T109" fmla="*/ 2147483646 h 1394"/>
              <a:gd name="T110" fmla="*/ 2147483646 w 255"/>
              <a:gd name="T111" fmla="*/ 2147483646 h 1394"/>
              <a:gd name="T112" fmla="*/ 2147483646 w 255"/>
              <a:gd name="T113" fmla="*/ 2147483646 h 1394"/>
              <a:gd name="T114" fmla="*/ 0 w 255"/>
              <a:gd name="T115" fmla="*/ 2147483646 h 13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5"/>
              <a:gd name="T175" fmla="*/ 0 h 1394"/>
              <a:gd name="T176" fmla="*/ 255 w 255"/>
              <a:gd name="T177" fmla="*/ 1394 h 139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5" h="1394">
                <a:moveTo>
                  <a:pt x="5" y="24"/>
                </a:moveTo>
                <a:lnTo>
                  <a:pt x="9" y="19"/>
                </a:lnTo>
                <a:lnTo>
                  <a:pt x="16" y="17"/>
                </a:lnTo>
                <a:lnTo>
                  <a:pt x="24" y="12"/>
                </a:lnTo>
                <a:lnTo>
                  <a:pt x="33" y="8"/>
                </a:lnTo>
                <a:lnTo>
                  <a:pt x="43" y="5"/>
                </a:lnTo>
                <a:lnTo>
                  <a:pt x="52" y="3"/>
                </a:lnTo>
                <a:lnTo>
                  <a:pt x="64" y="0"/>
                </a:lnTo>
                <a:lnTo>
                  <a:pt x="78" y="0"/>
                </a:lnTo>
                <a:lnTo>
                  <a:pt x="93" y="0"/>
                </a:lnTo>
                <a:lnTo>
                  <a:pt x="107" y="3"/>
                </a:lnTo>
                <a:lnTo>
                  <a:pt x="121" y="5"/>
                </a:lnTo>
                <a:lnTo>
                  <a:pt x="136" y="8"/>
                </a:lnTo>
                <a:lnTo>
                  <a:pt x="152" y="12"/>
                </a:lnTo>
                <a:lnTo>
                  <a:pt x="167" y="17"/>
                </a:lnTo>
                <a:lnTo>
                  <a:pt x="183" y="19"/>
                </a:lnTo>
                <a:lnTo>
                  <a:pt x="202" y="24"/>
                </a:lnTo>
                <a:lnTo>
                  <a:pt x="214" y="34"/>
                </a:lnTo>
                <a:lnTo>
                  <a:pt x="226" y="43"/>
                </a:lnTo>
                <a:lnTo>
                  <a:pt x="238" y="53"/>
                </a:lnTo>
                <a:lnTo>
                  <a:pt x="245" y="62"/>
                </a:lnTo>
                <a:lnTo>
                  <a:pt x="248" y="67"/>
                </a:lnTo>
                <a:lnTo>
                  <a:pt x="250" y="72"/>
                </a:lnTo>
                <a:lnTo>
                  <a:pt x="253" y="77"/>
                </a:lnTo>
                <a:lnTo>
                  <a:pt x="255" y="84"/>
                </a:lnTo>
                <a:lnTo>
                  <a:pt x="255" y="88"/>
                </a:lnTo>
                <a:lnTo>
                  <a:pt x="255" y="96"/>
                </a:lnTo>
                <a:lnTo>
                  <a:pt x="253" y="100"/>
                </a:lnTo>
                <a:lnTo>
                  <a:pt x="253" y="107"/>
                </a:lnTo>
                <a:lnTo>
                  <a:pt x="250" y="115"/>
                </a:lnTo>
                <a:lnTo>
                  <a:pt x="248" y="122"/>
                </a:lnTo>
                <a:lnTo>
                  <a:pt x="245" y="129"/>
                </a:lnTo>
                <a:lnTo>
                  <a:pt x="243" y="138"/>
                </a:lnTo>
                <a:lnTo>
                  <a:pt x="241" y="148"/>
                </a:lnTo>
                <a:lnTo>
                  <a:pt x="238" y="157"/>
                </a:lnTo>
                <a:lnTo>
                  <a:pt x="236" y="169"/>
                </a:lnTo>
                <a:lnTo>
                  <a:pt x="233" y="181"/>
                </a:lnTo>
                <a:lnTo>
                  <a:pt x="231" y="193"/>
                </a:lnTo>
                <a:lnTo>
                  <a:pt x="229" y="207"/>
                </a:lnTo>
                <a:lnTo>
                  <a:pt x="226" y="222"/>
                </a:lnTo>
                <a:lnTo>
                  <a:pt x="224" y="236"/>
                </a:lnTo>
                <a:lnTo>
                  <a:pt x="222" y="253"/>
                </a:lnTo>
                <a:lnTo>
                  <a:pt x="219" y="269"/>
                </a:lnTo>
                <a:lnTo>
                  <a:pt x="217" y="288"/>
                </a:lnTo>
                <a:lnTo>
                  <a:pt x="214" y="307"/>
                </a:lnTo>
                <a:lnTo>
                  <a:pt x="212" y="329"/>
                </a:lnTo>
                <a:lnTo>
                  <a:pt x="210" y="350"/>
                </a:lnTo>
                <a:lnTo>
                  <a:pt x="210" y="371"/>
                </a:lnTo>
                <a:lnTo>
                  <a:pt x="207" y="395"/>
                </a:lnTo>
                <a:lnTo>
                  <a:pt x="207" y="421"/>
                </a:lnTo>
                <a:lnTo>
                  <a:pt x="207" y="448"/>
                </a:lnTo>
                <a:lnTo>
                  <a:pt x="205" y="474"/>
                </a:lnTo>
                <a:lnTo>
                  <a:pt x="205" y="502"/>
                </a:lnTo>
                <a:lnTo>
                  <a:pt x="205" y="531"/>
                </a:lnTo>
                <a:lnTo>
                  <a:pt x="207" y="562"/>
                </a:lnTo>
                <a:lnTo>
                  <a:pt x="207" y="593"/>
                </a:lnTo>
                <a:lnTo>
                  <a:pt x="207" y="626"/>
                </a:lnTo>
                <a:lnTo>
                  <a:pt x="210" y="659"/>
                </a:lnTo>
                <a:lnTo>
                  <a:pt x="210" y="695"/>
                </a:lnTo>
                <a:lnTo>
                  <a:pt x="212" y="731"/>
                </a:lnTo>
                <a:lnTo>
                  <a:pt x="214" y="769"/>
                </a:lnTo>
                <a:lnTo>
                  <a:pt x="217" y="804"/>
                </a:lnTo>
                <a:lnTo>
                  <a:pt x="219" y="840"/>
                </a:lnTo>
                <a:lnTo>
                  <a:pt x="219" y="873"/>
                </a:lnTo>
                <a:lnTo>
                  <a:pt x="222" y="904"/>
                </a:lnTo>
                <a:lnTo>
                  <a:pt x="224" y="935"/>
                </a:lnTo>
                <a:lnTo>
                  <a:pt x="224" y="964"/>
                </a:lnTo>
                <a:lnTo>
                  <a:pt x="224" y="990"/>
                </a:lnTo>
                <a:lnTo>
                  <a:pt x="226" y="1016"/>
                </a:lnTo>
                <a:lnTo>
                  <a:pt x="226" y="1040"/>
                </a:lnTo>
                <a:lnTo>
                  <a:pt x="226" y="1061"/>
                </a:lnTo>
                <a:lnTo>
                  <a:pt x="226" y="1080"/>
                </a:lnTo>
                <a:lnTo>
                  <a:pt x="226" y="1099"/>
                </a:lnTo>
                <a:lnTo>
                  <a:pt x="226" y="1116"/>
                </a:lnTo>
                <a:lnTo>
                  <a:pt x="226" y="1132"/>
                </a:lnTo>
                <a:lnTo>
                  <a:pt x="226" y="1144"/>
                </a:lnTo>
                <a:lnTo>
                  <a:pt x="226" y="1156"/>
                </a:lnTo>
                <a:lnTo>
                  <a:pt x="226" y="1175"/>
                </a:lnTo>
                <a:lnTo>
                  <a:pt x="224" y="1192"/>
                </a:lnTo>
                <a:lnTo>
                  <a:pt x="222" y="1211"/>
                </a:lnTo>
                <a:lnTo>
                  <a:pt x="219" y="1230"/>
                </a:lnTo>
                <a:lnTo>
                  <a:pt x="214" y="1249"/>
                </a:lnTo>
                <a:lnTo>
                  <a:pt x="212" y="1268"/>
                </a:lnTo>
                <a:lnTo>
                  <a:pt x="207" y="1289"/>
                </a:lnTo>
                <a:lnTo>
                  <a:pt x="202" y="1311"/>
                </a:lnTo>
                <a:lnTo>
                  <a:pt x="200" y="1320"/>
                </a:lnTo>
                <a:lnTo>
                  <a:pt x="198" y="1330"/>
                </a:lnTo>
                <a:lnTo>
                  <a:pt x="195" y="1339"/>
                </a:lnTo>
                <a:lnTo>
                  <a:pt x="191" y="1349"/>
                </a:lnTo>
                <a:lnTo>
                  <a:pt x="188" y="1356"/>
                </a:lnTo>
                <a:lnTo>
                  <a:pt x="183" y="1363"/>
                </a:lnTo>
                <a:lnTo>
                  <a:pt x="181" y="1368"/>
                </a:lnTo>
                <a:lnTo>
                  <a:pt x="179" y="1373"/>
                </a:lnTo>
                <a:lnTo>
                  <a:pt x="174" y="1377"/>
                </a:lnTo>
                <a:lnTo>
                  <a:pt x="171" y="1382"/>
                </a:lnTo>
                <a:lnTo>
                  <a:pt x="167" y="1385"/>
                </a:lnTo>
                <a:lnTo>
                  <a:pt x="164" y="1389"/>
                </a:lnTo>
                <a:lnTo>
                  <a:pt x="162" y="1389"/>
                </a:lnTo>
                <a:lnTo>
                  <a:pt x="157" y="1392"/>
                </a:lnTo>
                <a:lnTo>
                  <a:pt x="152" y="1394"/>
                </a:lnTo>
                <a:lnTo>
                  <a:pt x="143" y="1392"/>
                </a:lnTo>
                <a:lnTo>
                  <a:pt x="138" y="1389"/>
                </a:lnTo>
                <a:lnTo>
                  <a:pt x="133" y="1389"/>
                </a:lnTo>
                <a:lnTo>
                  <a:pt x="129" y="1385"/>
                </a:lnTo>
                <a:lnTo>
                  <a:pt x="124" y="1382"/>
                </a:lnTo>
                <a:lnTo>
                  <a:pt x="119" y="1377"/>
                </a:lnTo>
                <a:lnTo>
                  <a:pt x="117" y="1373"/>
                </a:lnTo>
                <a:lnTo>
                  <a:pt x="112" y="1368"/>
                </a:lnTo>
                <a:lnTo>
                  <a:pt x="107" y="1363"/>
                </a:lnTo>
                <a:lnTo>
                  <a:pt x="102" y="1356"/>
                </a:lnTo>
                <a:lnTo>
                  <a:pt x="98" y="1349"/>
                </a:lnTo>
                <a:lnTo>
                  <a:pt x="93" y="1339"/>
                </a:lnTo>
                <a:lnTo>
                  <a:pt x="88" y="1330"/>
                </a:lnTo>
                <a:lnTo>
                  <a:pt x="83" y="1320"/>
                </a:lnTo>
                <a:lnTo>
                  <a:pt x="78" y="1311"/>
                </a:lnTo>
                <a:lnTo>
                  <a:pt x="71" y="1287"/>
                </a:lnTo>
                <a:lnTo>
                  <a:pt x="64" y="1261"/>
                </a:lnTo>
                <a:lnTo>
                  <a:pt x="62" y="1235"/>
                </a:lnTo>
                <a:lnTo>
                  <a:pt x="59" y="1204"/>
                </a:lnTo>
                <a:lnTo>
                  <a:pt x="59" y="1173"/>
                </a:lnTo>
                <a:lnTo>
                  <a:pt x="59" y="1137"/>
                </a:lnTo>
                <a:lnTo>
                  <a:pt x="62" y="1102"/>
                </a:lnTo>
                <a:lnTo>
                  <a:pt x="67" y="1064"/>
                </a:lnTo>
                <a:lnTo>
                  <a:pt x="69" y="1042"/>
                </a:lnTo>
                <a:lnTo>
                  <a:pt x="71" y="1018"/>
                </a:lnTo>
                <a:lnTo>
                  <a:pt x="74" y="995"/>
                </a:lnTo>
                <a:lnTo>
                  <a:pt x="76" y="971"/>
                </a:lnTo>
                <a:lnTo>
                  <a:pt x="78" y="942"/>
                </a:lnTo>
                <a:lnTo>
                  <a:pt x="78" y="914"/>
                </a:lnTo>
                <a:lnTo>
                  <a:pt x="81" y="883"/>
                </a:lnTo>
                <a:lnTo>
                  <a:pt x="83" y="849"/>
                </a:lnTo>
                <a:lnTo>
                  <a:pt x="86" y="816"/>
                </a:lnTo>
                <a:lnTo>
                  <a:pt x="86" y="781"/>
                </a:lnTo>
                <a:lnTo>
                  <a:pt x="88" y="742"/>
                </a:lnTo>
                <a:lnTo>
                  <a:pt x="88" y="704"/>
                </a:lnTo>
                <a:lnTo>
                  <a:pt x="90" y="664"/>
                </a:lnTo>
                <a:lnTo>
                  <a:pt x="90" y="621"/>
                </a:lnTo>
                <a:lnTo>
                  <a:pt x="90" y="578"/>
                </a:lnTo>
                <a:lnTo>
                  <a:pt x="90" y="533"/>
                </a:lnTo>
                <a:lnTo>
                  <a:pt x="90" y="486"/>
                </a:lnTo>
                <a:lnTo>
                  <a:pt x="90" y="443"/>
                </a:lnTo>
                <a:lnTo>
                  <a:pt x="90" y="402"/>
                </a:lnTo>
                <a:lnTo>
                  <a:pt x="88" y="364"/>
                </a:lnTo>
                <a:lnTo>
                  <a:pt x="88" y="345"/>
                </a:lnTo>
                <a:lnTo>
                  <a:pt x="88" y="329"/>
                </a:lnTo>
                <a:lnTo>
                  <a:pt x="86" y="312"/>
                </a:lnTo>
                <a:lnTo>
                  <a:pt x="86" y="295"/>
                </a:lnTo>
                <a:lnTo>
                  <a:pt x="83" y="279"/>
                </a:lnTo>
                <a:lnTo>
                  <a:pt x="83" y="262"/>
                </a:lnTo>
                <a:lnTo>
                  <a:pt x="81" y="248"/>
                </a:lnTo>
                <a:lnTo>
                  <a:pt x="81" y="234"/>
                </a:lnTo>
                <a:lnTo>
                  <a:pt x="78" y="222"/>
                </a:lnTo>
                <a:lnTo>
                  <a:pt x="76" y="207"/>
                </a:lnTo>
                <a:lnTo>
                  <a:pt x="76" y="195"/>
                </a:lnTo>
                <a:lnTo>
                  <a:pt x="74" y="184"/>
                </a:lnTo>
                <a:lnTo>
                  <a:pt x="71" y="174"/>
                </a:lnTo>
                <a:lnTo>
                  <a:pt x="69" y="162"/>
                </a:lnTo>
                <a:lnTo>
                  <a:pt x="67" y="153"/>
                </a:lnTo>
                <a:lnTo>
                  <a:pt x="64" y="143"/>
                </a:lnTo>
                <a:lnTo>
                  <a:pt x="62" y="136"/>
                </a:lnTo>
                <a:lnTo>
                  <a:pt x="59" y="129"/>
                </a:lnTo>
                <a:lnTo>
                  <a:pt x="57" y="122"/>
                </a:lnTo>
                <a:lnTo>
                  <a:pt x="55" y="115"/>
                </a:lnTo>
                <a:lnTo>
                  <a:pt x="52" y="110"/>
                </a:lnTo>
                <a:lnTo>
                  <a:pt x="47" y="103"/>
                </a:lnTo>
                <a:lnTo>
                  <a:pt x="45" y="100"/>
                </a:lnTo>
                <a:lnTo>
                  <a:pt x="43" y="96"/>
                </a:lnTo>
                <a:lnTo>
                  <a:pt x="28" y="84"/>
                </a:lnTo>
                <a:lnTo>
                  <a:pt x="19" y="72"/>
                </a:lnTo>
                <a:lnTo>
                  <a:pt x="9" y="60"/>
                </a:lnTo>
                <a:lnTo>
                  <a:pt x="5" y="50"/>
                </a:lnTo>
                <a:lnTo>
                  <a:pt x="2" y="43"/>
                </a:lnTo>
                <a:lnTo>
                  <a:pt x="0" y="36"/>
                </a:lnTo>
                <a:lnTo>
                  <a:pt x="0" y="29"/>
                </a:lnTo>
                <a:lnTo>
                  <a:pt x="5" y="2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0" name="Freeform 42"/>
          <p:cNvSpPr>
            <a:spLocks noChangeArrowheads="1"/>
          </p:cNvSpPr>
          <p:nvPr/>
        </p:nvSpPr>
        <p:spPr bwMode="auto">
          <a:xfrm>
            <a:off x="6030913" y="2674938"/>
            <a:ext cx="738187" cy="555625"/>
          </a:xfrm>
          <a:custGeom>
            <a:avLst/>
            <a:gdLst>
              <a:gd name="T0" fmla="*/ 2147483646 w 1163"/>
              <a:gd name="T1" fmla="*/ 2147483646 h 875"/>
              <a:gd name="T2" fmla="*/ 2147483646 w 1163"/>
              <a:gd name="T3" fmla="*/ 2147483646 h 875"/>
              <a:gd name="T4" fmla="*/ 2147483646 w 1163"/>
              <a:gd name="T5" fmla="*/ 2147483646 h 875"/>
              <a:gd name="T6" fmla="*/ 2147483646 w 1163"/>
              <a:gd name="T7" fmla="*/ 2147483646 h 875"/>
              <a:gd name="T8" fmla="*/ 2147483646 w 1163"/>
              <a:gd name="T9" fmla="*/ 2147483646 h 875"/>
              <a:gd name="T10" fmla="*/ 2147483646 w 1163"/>
              <a:gd name="T11" fmla="*/ 2147483646 h 875"/>
              <a:gd name="T12" fmla="*/ 2147483646 w 1163"/>
              <a:gd name="T13" fmla="*/ 2147483646 h 875"/>
              <a:gd name="T14" fmla="*/ 2147483646 w 1163"/>
              <a:gd name="T15" fmla="*/ 2147483646 h 875"/>
              <a:gd name="T16" fmla="*/ 2147483646 w 1163"/>
              <a:gd name="T17" fmla="*/ 2147483646 h 875"/>
              <a:gd name="T18" fmla="*/ 2147483646 w 1163"/>
              <a:gd name="T19" fmla="*/ 2147483646 h 875"/>
              <a:gd name="T20" fmla="*/ 2147483646 w 1163"/>
              <a:gd name="T21" fmla="*/ 2147483646 h 875"/>
              <a:gd name="T22" fmla="*/ 2147483646 w 1163"/>
              <a:gd name="T23" fmla="*/ 2147483646 h 875"/>
              <a:gd name="T24" fmla="*/ 2147483646 w 1163"/>
              <a:gd name="T25" fmla="*/ 2147483646 h 875"/>
              <a:gd name="T26" fmla="*/ 2147483646 w 1163"/>
              <a:gd name="T27" fmla="*/ 2147483646 h 875"/>
              <a:gd name="T28" fmla="*/ 2147483646 w 1163"/>
              <a:gd name="T29" fmla="*/ 2147483646 h 875"/>
              <a:gd name="T30" fmla="*/ 2147483646 w 1163"/>
              <a:gd name="T31" fmla="*/ 2147483646 h 875"/>
              <a:gd name="T32" fmla="*/ 2147483646 w 1163"/>
              <a:gd name="T33" fmla="*/ 2147483646 h 875"/>
              <a:gd name="T34" fmla="*/ 2147483646 w 1163"/>
              <a:gd name="T35" fmla="*/ 2147483646 h 875"/>
              <a:gd name="T36" fmla="*/ 2147483646 w 1163"/>
              <a:gd name="T37" fmla="*/ 2147483646 h 875"/>
              <a:gd name="T38" fmla="*/ 2147483646 w 1163"/>
              <a:gd name="T39" fmla="*/ 2147483646 h 875"/>
              <a:gd name="T40" fmla="*/ 2147483646 w 1163"/>
              <a:gd name="T41" fmla="*/ 2147483646 h 875"/>
              <a:gd name="T42" fmla="*/ 2147483646 w 1163"/>
              <a:gd name="T43" fmla="*/ 2147483646 h 875"/>
              <a:gd name="T44" fmla="*/ 2147483646 w 1163"/>
              <a:gd name="T45" fmla="*/ 2147483646 h 875"/>
              <a:gd name="T46" fmla="*/ 2147483646 w 1163"/>
              <a:gd name="T47" fmla="*/ 2147483646 h 875"/>
              <a:gd name="T48" fmla="*/ 2147483646 w 1163"/>
              <a:gd name="T49" fmla="*/ 2147483646 h 875"/>
              <a:gd name="T50" fmla="*/ 2147483646 w 1163"/>
              <a:gd name="T51" fmla="*/ 2147483646 h 875"/>
              <a:gd name="T52" fmla="*/ 2147483646 w 1163"/>
              <a:gd name="T53" fmla="*/ 2147483646 h 875"/>
              <a:gd name="T54" fmla="*/ 2147483646 w 1163"/>
              <a:gd name="T55" fmla="*/ 2147483646 h 875"/>
              <a:gd name="T56" fmla="*/ 2147483646 w 1163"/>
              <a:gd name="T57" fmla="*/ 2147483646 h 875"/>
              <a:gd name="T58" fmla="*/ 2147483646 w 1163"/>
              <a:gd name="T59" fmla="*/ 2147483646 h 875"/>
              <a:gd name="T60" fmla="*/ 2147483646 w 1163"/>
              <a:gd name="T61" fmla="*/ 2147483646 h 875"/>
              <a:gd name="T62" fmla="*/ 2147483646 w 1163"/>
              <a:gd name="T63" fmla="*/ 2147483646 h 875"/>
              <a:gd name="T64" fmla="*/ 2147483646 w 1163"/>
              <a:gd name="T65" fmla="*/ 2147483646 h 875"/>
              <a:gd name="T66" fmla="*/ 0 w 1163"/>
              <a:gd name="T67" fmla="*/ 2147483646 h 875"/>
              <a:gd name="T68" fmla="*/ 2147483646 w 1163"/>
              <a:gd name="T69" fmla="*/ 2147483646 h 875"/>
              <a:gd name="T70" fmla="*/ 2147483646 w 1163"/>
              <a:gd name="T71" fmla="*/ 2147483646 h 875"/>
              <a:gd name="T72" fmla="*/ 2147483646 w 1163"/>
              <a:gd name="T73" fmla="*/ 2147483646 h 875"/>
              <a:gd name="T74" fmla="*/ 2147483646 w 1163"/>
              <a:gd name="T75" fmla="*/ 2147483646 h 875"/>
              <a:gd name="T76" fmla="*/ 2147483646 w 1163"/>
              <a:gd name="T77" fmla="*/ 2147483646 h 875"/>
              <a:gd name="T78" fmla="*/ 2147483646 w 1163"/>
              <a:gd name="T79" fmla="*/ 2147483646 h 875"/>
              <a:gd name="T80" fmla="*/ 2147483646 w 1163"/>
              <a:gd name="T81" fmla="*/ 2147483646 h 875"/>
              <a:gd name="T82" fmla="*/ 2147483646 w 1163"/>
              <a:gd name="T83" fmla="*/ 2147483646 h 875"/>
              <a:gd name="T84" fmla="*/ 2147483646 w 1163"/>
              <a:gd name="T85" fmla="*/ 2147483646 h 875"/>
              <a:gd name="T86" fmla="*/ 2147483646 w 1163"/>
              <a:gd name="T87" fmla="*/ 2147483646 h 875"/>
              <a:gd name="T88" fmla="*/ 2147483646 w 1163"/>
              <a:gd name="T89" fmla="*/ 2147483646 h 875"/>
              <a:gd name="T90" fmla="*/ 2147483646 w 1163"/>
              <a:gd name="T91" fmla="*/ 2147483646 h 875"/>
              <a:gd name="T92" fmla="*/ 2147483646 w 1163"/>
              <a:gd name="T93" fmla="*/ 2147483646 h 875"/>
              <a:gd name="T94" fmla="*/ 2147483646 w 1163"/>
              <a:gd name="T95" fmla="*/ 2147483646 h 875"/>
              <a:gd name="T96" fmla="*/ 2147483646 w 1163"/>
              <a:gd name="T97" fmla="*/ 2147483646 h 87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63"/>
              <a:gd name="T148" fmla="*/ 0 h 875"/>
              <a:gd name="T149" fmla="*/ 1163 w 1163"/>
              <a:gd name="T150" fmla="*/ 875 h 87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63" h="875">
                <a:moveTo>
                  <a:pt x="286" y="661"/>
                </a:moveTo>
                <a:lnTo>
                  <a:pt x="327" y="635"/>
                </a:lnTo>
                <a:lnTo>
                  <a:pt x="367" y="609"/>
                </a:lnTo>
                <a:lnTo>
                  <a:pt x="408" y="578"/>
                </a:lnTo>
                <a:lnTo>
                  <a:pt x="451" y="547"/>
                </a:lnTo>
                <a:lnTo>
                  <a:pt x="493" y="514"/>
                </a:lnTo>
                <a:lnTo>
                  <a:pt x="536" y="478"/>
                </a:lnTo>
                <a:lnTo>
                  <a:pt x="582" y="442"/>
                </a:lnTo>
                <a:lnTo>
                  <a:pt x="627" y="402"/>
                </a:lnTo>
                <a:lnTo>
                  <a:pt x="675" y="359"/>
                </a:lnTo>
                <a:lnTo>
                  <a:pt x="722" y="316"/>
                </a:lnTo>
                <a:lnTo>
                  <a:pt x="746" y="293"/>
                </a:lnTo>
                <a:lnTo>
                  <a:pt x="770" y="269"/>
                </a:lnTo>
                <a:lnTo>
                  <a:pt x="794" y="245"/>
                </a:lnTo>
                <a:lnTo>
                  <a:pt x="818" y="221"/>
                </a:lnTo>
                <a:lnTo>
                  <a:pt x="842" y="195"/>
                </a:lnTo>
                <a:lnTo>
                  <a:pt x="865" y="169"/>
                </a:lnTo>
                <a:lnTo>
                  <a:pt x="892" y="143"/>
                </a:lnTo>
                <a:lnTo>
                  <a:pt x="915" y="117"/>
                </a:lnTo>
                <a:lnTo>
                  <a:pt x="939" y="88"/>
                </a:lnTo>
                <a:lnTo>
                  <a:pt x="966" y="59"/>
                </a:lnTo>
                <a:lnTo>
                  <a:pt x="989" y="31"/>
                </a:lnTo>
                <a:lnTo>
                  <a:pt x="1016" y="0"/>
                </a:lnTo>
                <a:lnTo>
                  <a:pt x="1089" y="36"/>
                </a:lnTo>
                <a:lnTo>
                  <a:pt x="1163" y="71"/>
                </a:lnTo>
                <a:lnTo>
                  <a:pt x="1147" y="93"/>
                </a:lnTo>
                <a:lnTo>
                  <a:pt x="1130" y="117"/>
                </a:lnTo>
                <a:lnTo>
                  <a:pt x="1111" y="138"/>
                </a:lnTo>
                <a:lnTo>
                  <a:pt x="1092" y="162"/>
                </a:lnTo>
                <a:lnTo>
                  <a:pt x="1073" y="186"/>
                </a:lnTo>
                <a:lnTo>
                  <a:pt x="1051" y="209"/>
                </a:lnTo>
                <a:lnTo>
                  <a:pt x="1030" y="231"/>
                </a:lnTo>
                <a:lnTo>
                  <a:pt x="1006" y="254"/>
                </a:lnTo>
                <a:lnTo>
                  <a:pt x="982" y="278"/>
                </a:lnTo>
                <a:lnTo>
                  <a:pt x="958" y="302"/>
                </a:lnTo>
                <a:lnTo>
                  <a:pt x="932" y="326"/>
                </a:lnTo>
                <a:lnTo>
                  <a:pt x="906" y="352"/>
                </a:lnTo>
                <a:lnTo>
                  <a:pt x="880" y="376"/>
                </a:lnTo>
                <a:lnTo>
                  <a:pt x="851" y="400"/>
                </a:lnTo>
                <a:lnTo>
                  <a:pt x="822" y="423"/>
                </a:lnTo>
                <a:lnTo>
                  <a:pt x="794" y="450"/>
                </a:lnTo>
                <a:lnTo>
                  <a:pt x="763" y="473"/>
                </a:lnTo>
                <a:lnTo>
                  <a:pt x="732" y="497"/>
                </a:lnTo>
                <a:lnTo>
                  <a:pt x="701" y="518"/>
                </a:lnTo>
                <a:lnTo>
                  <a:pt x="670" y="542"/>
                </a:lnTo>
                <a:lnTo>
                  <a:pt x="608" y="585"/>
                </a:lnTo>
                <a:lnTo>
                  <a:pt x="544" y="628"/>
                </a:lnTo>
                <a:lnTo>
                  <a:pt x="479" y="666"/>
                </a:lnTo>
                <a:lnTo>
                  <a:pt x="415" y="704"/>
                </a:lnTo>
                <a:lnTo>
                  <a:pt x="350" y="742"/>
                </a:lnTo>
                <a:lnTo>
                  <a:pt x="286" y="778"/>
                </a:lnTo>
                <a:lnTo>
                  <a:pt x="253" y="794"/>
                </a:lnTo>
                <a:lnTo>
                  <a:pt x="222" y="806"/>
                </a:lnTo>
                <a:lnTo>
                  <a:pt x="191" y="821"/>
                </a:lnTo>
                <a:lnTo>
                  <a:pt x="164" y="830"/>
                </a:lnTo>
                <a:lnTo>
                  <a:pt x="141" y="840"/>
                </a:lnTo>
                <a:lnTo>
                  <a:pt x="117" y="849"/>
                </a:lnTo>
                <a:lnTo>
                  <a:pt x="98" y="856"/>
                </a:lnTo>
                <a:lnTo>
                  <a:pt x="79" y="861"/>
                </a:lnTo>
                <a:lnTo>
                  <a:pt x="62" y="866"/>
                </a:lnTo>
                <a:lnTo>
                  <a:pt x="48" y="870"/>
                </a:lnTo>
                <a:lnTo>
                  <a:pt x="36" y="873"/>
                </a:lnTo>
                <a:lnTo>
                  <a:pt x="24" y="875"/>
                </a:lnTo>
                <a:lnTo>
                  <a:pt x="17" y="875"/>
                </a:lnTo>
                <a:lnTo>
                  <a:pt x="9" y="875"/>
                </a:lnTo>
                <a:lnTo>
                  <a:pt x="5" y="875"/>
                </a:lnTo>
                <a:lnTo>
                  <a:pt x="2" y="873"/>
                </a:lnTo>
                <a:lnTo>
                  <a:pt x="0" y="870"/>
                </a:lnTo>
                <a:lnTo>
                  <a:pt x="0" y="868"/>
                </a:lnTo>
                <a:lnTo>
                  <a:pt x="2" y="866"/>
                </a:lnTo>
                <a:lnTo>
                  <a:pt x="2" y="863"/>
                </a:lnTo>
                <a:lnTo>
                  <a:pt x="5" y="861"/>
                </a:lnTo>
                <a:lnTo>
                  <a:pt x="7" y="856"/>
                </a:lnTo>
                <a:lnTo>
                  <a:pt x="12" y="854"/>
                </a:lnTo>
                <a:lnTo>
                  <a:pt x="14" y="849"/>
                </a:lnTo>
                <a:lnTo>
                  <a:pt x="19" y="844"/>
                </a:lnTo>
                <a:lnTo>
                  <a:pt x="24" y="840"/>
                </a:lnTo>
                <a:lnTo>
                  <a:pt x="31" y="835"/>
                </a:lnTo>
                <a:lnTo>
                  <a:pt x="38" y="830"/>
                </a:lnTo>
                <a:lnTo>
                  <a:pt x="45" y="825"/>
                </a:lnTo>
                <a:lnTo>
                  <a:pt x="52" y="818"/>
                </a:lnTo>
                <a:lnTo>
                  <a:pt x="60" y="811"/>
                </a:lnTo>
                <a:lnTo>
                  <a:pt x="69" y="804"/>
                </a:lnTo>
                <a:lnTo>
                  <a:pt x="79" y="799"/>
                </a:lnTo>
                <a:lnTo>
                  <a:pt x="91" y="790"/>
                </a:lnTo>
                <a:lnTo>
                  <a:pt x="100" y="782"/>
                </a:lnTo>
                <a:lnTo>
                  <a:pt x="112" y="775"/>
                </a:lnTo>
                <a:lnTo>
                  <a:pt x="124" y="766"/>
                </a:lnTo>
                <a:lnTo>
                  <a:pt x="138" y="756"/>
                </a:lnTo>
                <a:lnTo>
                  <a:pt x="153" y="747"/>
                </a:lnTo>
                <a:lnTo>
                  <a:pt x="167" y="737"/>
                </a:lnTo>
                <a:lnTo>
                  <a:pt x="181" y="728"/>
                </a:lnTo>
                <a:lnTo>
                  <a:pt x="195" y="718"/>
                </a:lnTo>
                <a:lnTo>
                  <a:pt x="212" y="706"/>
                </a:lnTo>
                <a:lnTo>
                  <a:pt x="231" y="697"/>
                </a:lnTo>
                <a:lnTo>
                  <a:pt x="248" y="685"/>
                </a:lnTo>
                <a:lnTo>
                  <a:pt x="267" y="673"/>
                </a:lnTo>
                <a:lnTo>
                  <a:pt x="286" y="661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1" name="Freeform 43"/>
          <p:cNvSpPr>
            <a:spLocks noChangeArrowheads="1"/>
          </p:cNvSpPr>
          <p:nvPr/>
        </p:nvSpPr>
        <p:spPr bwMode="auto">
          <a:xfrm>
            <a:off x="6769100" y="2668588"/>
            <a:ext cx="965200" cy="515937"/>
          </a:xfrm>
          <a:custGeom>
            <a:avLst/>
            <a:gdLst>
              <a:gd name="T0" fmla="*/ 2147483646 w 1521"/>
              <a:gd name="T1" fmla="*/ 0 h 813"/>
              <a:gd name="T2" fmla="*/ 2147483646 w 1521"/>
              <a:gd name="T3" fmla="*/ 2147483646 h 813"/>
              <a:gd name="T4" fmla="*/ 2147483646 w 1521"/>
              <a:gd name="T5" fmla="*/ 2147483646 h 813"/>
              <a:gd name="T6" fmla="*/ 2147483646 w 1521"/>
              <a:gd name="T7" fmla="*/ 2147483646 h 813"/>
              <a:gd name="T8" fmla="*/ 2147483646 w 1521"/>
              <a:gd name="T9" fmla="*/ 2147483646 h 813"/>
              <a:gd name="T10" fmla="*/ 2147483646 w 1521"/>
              <a:gd name="T11" fmla="*/ 2147483646 h 813"/>
              <a:gd name="T12" fmla="*/ 2147483646 w 1521"/>
              <a:gd name="T13" fmla="*/ 2147483646 h 813"/>
              <a:gd name="T14" fmla="*/ 2147483646 w 1521"/>
              <a:gd name="T15" fmla="*/ 2147483646 h 813"/>
              <a:gd name="T16" fmla="*/ 2147483646 w 1521"/>
              <a:gd name="T17" fmla="*/ 2147483646 h 813"/>
              <a:gd name="T18" fmla="*/ 2147483646 w 1521"/>
              <a:gd name="T19" fmla="*/ 2147483646 h 813"/>
              <a:gd name="T20" fmla="*/ 2147483646 w 1521"/>
              <a:gd name="T21" fmla="*/ 2147483646 h 813"/>
              <a:gd name="T22" fmla="*/ 2147483646 w 1521"/>
              <a:gd name="T23" fmla="*/ 2147483646 h 813"/>
              <a:gd name="T24" fmla="*/ 2147483646 w 1521"/>
              <a:gd name="T25" fmla="*/ 2147483646 h 813"/>
              <a:gd name="T26" fmla="*/ 2147483646 w 1521"/>
              <a:gd name="T27" fmla="*/ 2147483646 h 813"/>
              <a:gd name="T28" fmla="*/ 2147483646 w 1521"/>
              <a:gd name="T29" fmla="*/ 2147483646 h 813"/>
              <a:gd name="T30" fmla="*/ 2147483646 w 1521"/>
              <a:gd name="T31" fmla="*/ 2147483646 h 813"/>
              <a:gd name="T32" fmla="*/ 2147483646 w 1521"/>
              <a:gd name="T33" fmla="*/ 2147483646 h 813"/>
              <a:gd name="T34" fmla="*/ 2147483646 w 1521"/>
              <a:gd name="T35" fmla="*/ 2147483646 h 813"/>
              <a:gd name="T36" fmla="*/ 2147483646 w 1521"/>
              <a:gd name="T37" fmla="*/ 2147483646 h 813"/>
              <a:gd name="T38" fmla="*/ 2147483646 w 1521"/>
              <a:gd name="T39" fmla="*/ 2147483646 h 813"/>
              <a:gd name="T40" fmla="*/ 2147483646 w 1521"/>
              <a:gd name="T41" fmla="*/ 2147483646 h 813"/>
              <a:gd name="T42" fmla="*/ 2147483646 w 1521"/>
              <a:gd name="T43" fmla="*/ 2147483646 h 813"/>
              <a:gd name="T44" fmla="*/ 2147483646 w 1521"/>
              <a:gd name="T45" fmla="*/ 2147483646 h 813"/>
              <a:gd name="T46" fmla="*/ 2147483646 w 1521"/>
              <a:gd name="T47" fmla="*/ 2147483646 h 813"/>
              <a:gd name="T48" fmla="*/ 2147483646 w 1521"/>
              <a:gd name="T49" fmla="*/ 2147483646 h 813"/>
              <a:gd name="T50" fmla="*/ 2147483646 w 1521"/>
              <a:gd name="T51" fmla="*/ 2147483646 h 813"/>
              <a:gd name="T52" fmla="*/ 2147483646 w 1521"/>
              <a:gd name="T53" fmla="*/ 2147483646 h 813"/>
              <a:gd name="T54" fmla="*/ 2147483646 w 1521"/>
              <a:gd name="T55" fmla="*/ 2147483646 h 813"/>
              <a:gd name="T56" fmla="*/ 2147483646 w 1521"/>
              <a:gd name="T57" fmla="*/ 2147483646 h 813"/>
              <a:gd name="T58" fmla="*/ 2147483646 w 1521"/>
              <a:gd name="T59" fmla="*/ 2147483646 h 813"/>
              <a:gd name="T60" fmla="*/ 2147483646 w 1521"/>
              <a:gd name="T61" fmla="*/ 2147483646 h 813"/>
              <a:gd name="T62" fmla="*/ 2147483646 w 1521"/>
              <a:gd name="T63" fmla="*/ 2147483646 h 813"/>
              <a:gd name="T64" fmla="*/ 2147483646 w 1521"/>
              <a:gd name="T65" fmla="*/ 2147483646 h 813"/>
              <a:gd name="T66" fmla="*/ 2147483646 w 1521"/>
              <a:gd name="T67" fmla="*/ 2147483646 h 813"/>
              <a:gd name="T68" fmla="*/ 2147483646 w 1521"/>
              <a:gd name="T69" fmla="*/ 2147483646 h 813"/>
              <a:gd name="T70" fmla="*/ 2147483646 w 1521"/>
              <a:gd name="T71" fmla="*/ 2147483646 h 813"/>
              <a:gd name="T72" fmla="*/ 2147483646 w 1521"/>
              <a:gd name="T73" fmla="*/ 2147483646 h 813"/>
              <a:gd name="T74" fmla="*/ 2147483646 w 1521"/>
              <a:gd name="T75" fmla="*/ 2147483646 h 813"/>
              <a:gd name="T76" fmla="*/ 2147483646 w 1521"/>
              <a:gd name="T77" fmla="*/ 2147483646 h 813"/>
              <a:gd name="T78" fmla="*/ 2147483646 w 1521"/>
              <a:gd name="T79" fmla="*/ 2147483646 h 813"/>
              <a:gd name="T80" fmla="*/ 2147483646 w 1521"/>
              <a:gd name="T81" fmla="*/ 2147483646 h 813"/>
              <a:gd name="T82" fmla="*/ 2147483646 w 1521"/>
              <a:gd name="T83" fmla="*/ 2147483646 h 813"/>
              <a:gd name="T84" fmla="*/ 2147483646 w 1521"/>
              <a:gd name="T85" fmla="*/ 2147483646 h 813"/>
              <a:gd name="T86" fmla="*/ 2147483646 w 1521"/>
              <a:gd name="T87" fmla="*/ 2147483646 h 813"/>
              <a:gd name="T88" fmla="*/ 2147483646 w 1521"/>
              <a:gd name="T89" fmla="*/ 2147483646 h 813"/>
              <a:gd name="T90" fmla="*/ 0 w 1521"/>
              <a:gd name="T91" fmla="*/ 2147483646 h 81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21"/>
              <a:gd name="T139" fmla="*/ 0 h 813"/>
              <a:gd name="T140" fmla="*/ 1521 w 1521"/>
              <a:gd name="T141" fmla="*/ 813 h 81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21" h="813">
                <a:moveTo>
                  <a:pt x="0" y="36"/>
                </a:moveTo>
                <a:lnTo>
                  <a:pt x="31" y="19"/>
                </a:lnTo>
                <a:lnTo>
                  <a:pt x="62" y="0"/>
                </a:lnTo>
                <a:lnTo>
                  <a:pt x="122" y="50"/>
                </a:lnTo>
                <a:lnTo>
                  <a:pt x="184" y="95"/>
                </a:lnTo>
                <a:lnTo>
                  <a:pt x="244" y="143"/>
                </a:lnTo>
                <a:lnTo>
                  <a:pt x="308" y="186"/>
                </a:lnTo>
                <a:lnTo>
                  <a:pt x="370" y="231"/>
                </a:lnTo>
                <a:lnTo>
                  <a:pt x="434" y="271"/>
                </a:lnTo>
                <a:lnTo>
                  <a:pt x="501" y="314"/>
                </a:lnTo>
                <a:lnTo>
                  <a:pt x="570" y="354"/>
                </a:lnTo>
                <a:lnTo>
                  <a:pt x="601" y="376"/>
                </a:lnTo>
                <a:lnTo>
                  <a:pt x="635" y="397"/>
                </a:lnTo>
                <a:lnTo>
                  <a:pt x="670" y="419"/>
                </a:lnTo>
                <a:lnTo>
                  <a:pt x="704" y="438"/>
                </a:lnTo>
                <a:lnTo>
                  <a:pt x="739" y="459"/>
                </a:lnTo>
                <a:lnTo>
                  <a:pt x="775" y="478"/>
                </a:lnTo>
                <a:lnTo>
                  <a:pt x="811" y="495"/>
                </a:lnTo>
                <a:lnTo>
                  <a:pt x="849" y="514"/>
                </a:lnTo>
                <a:lnTo>
                  <a:pt x="887" y="530"/>
                </a:lnTo>
                <a:lnTo>
                  <a:pt x="925" y="547"/>
                </a:lnTo>
                <a:lnTo>
                  <a:pt x="966" y="564"/>
                </a:lnTo>
                <a:lnTo>
                  <a:pt x="1006" y="580"/>
                </a:lnTo>
                <a:lnTo>
                  <a:pt x="1047" y="595"/>
                </a:lnTo>
                <a:lnTo>
                  <a:pt x="1090" y="609"/>
                </a:lnTo>
                <a:lnTo>
                  <a:pt x="1133" y="623"/>
                </a:lnTo>
                <a:lnTo>
                  <a:pt x="1176" y="637"/>
                </a:lnTo>
                <a:lnTo>
                  <a:pt x="1197" y="645"/>
                </a:lnTo>
                <a:lnTo>
                  <a:pt x="1219" y="652"/>
                </a:lnTo>
                <a:lnTo>
                  <a:pt x="1238" y="659"/>
                </a:lnTo>
                <a:lnTo>
                  <a:pt x="1257" y="666"/>
                </a:lnTo>
                <a:lnTo>
                  <a:pt x="1276" y="673"/>
                </a:lnTo>
                <a:lnTo>
                  <a:pt x="1295" y="680"/>
                </a:lnTo>
                <a:lnTo>
                  <a:pt x="1312" y="685"/>
                </a:lnTo>
                <a:lnTo>
                  <a:pt x="1328" y="692"/>
                </a:lnTo>
                <a:lnTo>
                  <a:pt x="1345" y="697"/>
                </a:lnTo>
                <a:lnTo>
                  <a:pt x="1359" y="702"/>
                </a:lnTo>
                <a:lnTo>
                  <a:pt x="1374" y="709"/>
                </a:lnTo>
                <a:lnTo>
                  <a:pt x="1388" y="714"/>
                </a:lnTo>
                <a:lnTo>
                  <a:pt x="1402" y="718"/>
                </a:lnTo>
                <a:lnTo>
                  <a:pt x="1414" y="723"/>
                </a:lnTo>
                <a:lnTo>
                  <a:pt x="1426" y="725"/>
                </a:lnTo>
                <a:lnTo>
                  <a:pt x="1436" y="730"/>
                </a:lnTo>
                <a:lnTo>
                  <a:pt x="1448" y="735"/>
                </a:lnTo>
                <a:lnTo>
                  <a:pt x="1457" y="740"/>
                </a:lnTo>
                <a:lnTo>
                  <a:pt x="1467" y="742"/>
                </a:lnTo>
                <a:lnTo>
                  <a:pt x="1474" y="747"/>
                </a:lnTo>
                <a:lnTo>
                  <a:pt x="1481" y="749"/>
                </a:lnTo>
                <a:lnTo>
                  <a:pt x="1488" y="752"/>
                </a:lnTo>
                <a:lnTo>
                  <a:pt x="1495" y="756"/>
                </a:lnTo>
                <a:lnTo>
                  <a:pt x="1500" y="759"/>
                </a:lnTo>
                <a:lnTo>
                  <a:pt x="1505" y="761"/>
                </a:lnTo>
                <a:lnTo>
                  <a:pt x="1510" y="764"/>
                </a:lnTo>
                <a:lnTo>
                  <a:pt x="1514" y="766"/>
                </a:lnTo>
                <a:lnTo>
                  <a:pt x="1517" y="771"/>
                </a:lnTo>
                <a:lnTo>
                  <a:pt x="1519" y="773"/>
                </a:lnTo>
                <a:lnTo>
                  <a:pt x="1521" y="775"/>
                </a:lnTo>
                <a:lnTo>
                  <a:pt x="1521" y="778"/>
                </a:lnTo>
                <a:lnTo>
                  <a:pt x="1521" y="780"/>
                </a:lnTo>
                <a:lnTo>
                  <a:pt x="1519" y="783"/>
                </a:lnTo>
                <a:lnTo>
                  <a:pt x="1512" y="785"/>
                </a:lnTo>
                <a:lnTo>
                  <a:pt x="1507" y="785"/>
                </a:lnTo>
                <a:lnTo>
                  <a:pt x="1498" y="787"/>
                </a:lnTo>
                <a:lnTo>
                  <a:pt x="1486" y="787"/>
                </a:lnTo>
                <a:lnTo>
                  <a:pt x="1474" y="790"/>
                </a:lnTo>
                <a:lnTo>
                  <a:pt x="1459" y="790"/>
                </a:lnTo>
                <a:lnTo>
                  <a:pt x="1443" y="792"/>
                </a:lnTo>
                <a:lnTo>
                  <a:pt x="1424" y="792"/>
                </a:lnTo>
                <a:lnTo>
                  <a:pt x="1402" y="794"/>
                </a:lnTo>
                <a:lnTo>
                  <a:pt x="1381" y="794"/>
                </a:lnTo>
                <a:lnTo>
                  <a:pt x="1357" y="797"/>
                </a:lnTo>
                <a:lnTo>
                  <a:pt x="1331" y="799"/>
                </a:lnTo>
                <a:lnTo>
                  <a:pt x="1304" y="799"/>
                </a:lnTo>
                <a:lnTo>
                  <a:pt x="1276" y="802"/>
                </a:lnTo>
                <a:lnTo>
                  <a:pt x="1245" y="804"/>
                </a:lnTo>
                <a:lnTo>
                  <a:pt x="1216" y="806"/>
                </a:lnTo>
                <a:lnTo>
                  <a:pt x="1188" y="809"/>
                </a:lnTo>
                <a:lnTo>
                  <a:pt x="1161" y="809"/>
                </a:lnTo>
                <a:lnTo>
                  <a:pt x="1135" y="811"/>
                </a:lnTo>
                <a:lnTo>
                  <a:pt x="1111" y="811"/>
                </a:lnTo>
                <a:lnTo>
                  <a:pt x="1088" y="813"/>
                </a:lnTo>
                <a:lnTo>
                  <a:pt x="1064" y="813"/>
                </a:lnTo>
                <a:lnTo>
                  <a:pt x="1042" y="813"/>
                </a:lnTo>
                <a:lnTo>
                  <a:pt x="1023" y="813"/>
                </a:lnTo>
                <a:lnTo>
                  <a:pt x="1004" y="813"/>
                </a:lnTo>
                <a:lnTo>
                  <a:pt x="985" y="813"/>
                </a:lnTo>
                <a:lnTo>
                  <a:pt x="968" y="813"/>
                </a:lnTo>
                <a:lnTo>
                  <a:pt x="954" y="813"/>
                </a:lnTo>
                <a:lnTo>
                  <a:pt x="940" y="813"/>
                </a:lnTo>
                <a:lnTo>
                  <a:pt x="928" y="813"/>
                </a:lnTo>
                <a:lnTo>
                  <a:pt x="916" y="813"/>
                </a:lnTo>
                <a:lnTo>
                  <a:pt x="904" y="811"/>
                </a:lnTo>
                <a:lnTo>
                  <a:pt x="892" y="809"/>
                </a:lnTo>
                <a:lnTo>
                  <a:pt x="878" y="806"/>
                </a:lnTo>
                <a:lnTo>
                  <a:pt x="863" y="802"/>
                </a:lnTo>
                <a:lnTo>
                  <a:pt x="849" y="794"/>
                </a:lnTo>
                <a:lnTo>
                  <a:pt x="835" y="790"/>
                </a:lnTo>
                <a:lnTo>
                  <a:pt x="821" y="780"/>
                </a:lnTo>
                <a:lnTo>
                  <a:pt x="804" y="773"/>
                </a:lnTo>
                <a:lnTo>
                  <a:pt x="790" y="761"/>
                </a:lnTo>
                <a:lnTo>
                  <a:pt x="773" y="752"/>
                </a:lnTo>
                <a:lnTo>
                  <a:pt x="759" y="740"/>
                </a:lnTo>
                <a:lnTo>
                  <a:pt x="742" y="728"/>
                </a:lnTo>
                <a:lnTo>
                  <a:pt x="725" y="714"/>
                </a:lnTo>
                <a:lnTo>
                  <a:pt x="708" y="699"/>
                </a:lnTo>
                <a:lnTo>
                  <a:pt x="694" y="685"/>
                </a:lnTo>
                <a:lnTo>
                  <a:pt x="685" y="676"/>
                </a:lnTo>
                <a:lnTo>
                  <a:pt x="673" y="668"/>
                </a:lnTo>
                <a:lnTo>
                  <a:pt x="663" y="657"/>
                </a:lnTo>
                <a:lnTo>
                  <a:pt x="649" y="647"/>
                </a:lnTo>
                <a:lnTo>
                  <a:pt x="637" y="635"/>
                </a:lnTo>
                <a:lnTo>
                  <a:pt x="623" y="623"/>
                </a:lnTo>
                <a:lnTo>
                  <a:pt x="608" y="611"/>
                </a:lnTo>
                <a:lnTo>
                  <a:pt x="594" y="597"/>
                </a:lnTo>
                <a:lnTo>
                  <a:pt x="577" y="583"/>
                </a:lnTo>
                <a:lnTo>
                  <a:pt x="561" y="566"/>
                </a:lnTo>
                <a:lnTo>
                  <a:pt x="544" y="550"/>
                </a:lnTo>
                <a:lnTo>
                  <a:pt x="525" y="533"/>
                </a:lnTo>
                <a:lnTo>
                  <a:pt x="506" y="516"/>
                </a:lnTo>
                <a:lnTo>
                  <a:pt x="487" y="497"/>
                </a:lnTo>
                <a:lnTo>
                  <a:pt x="465" y="478"/>
                </a:lnTo>
                <a:lnTo>
                  <a:pt x="444" y="459"/>
                </a:lnTo>
                <a:lnTo>
                  <a:pt x="422" y="438"/>
                </a:lnTo>
                <a:lnTo>
                  <a:pt x="399" y="416"/>
                </a:lnTo>
                <a:lnTo>
                  <a:pt x="375" y="395"/>
                </a:lnTo>
                <a:lnTo>
                  <a:pt x="351" y="371"/>
                </a:lnTo>
                <a:lnTo>
                  <a:pt x="325" y="347"/>
                </a:lnTo>
                <a:lnTo>
                  <a:pt x="298" y="324"/>
                </a:lnTo>
                <a:lnTo>
                  <a:pt x="272" y="297"/>
                </a:lnTo>
                <a:lnTo>
                  <a:pt x="246" y="271"/>
                </a:lnTo>
                <a:lnTo>
                  <a:pt x="217" y="245"/>
                </a:lnTo>
                <a:lnTo>
                  <a:pt x="189" y="217"/>
                </a:lnTo>
                <a:lnTo>
                  <a:pt x="158" y="188"/>
                </a:lnTo>
                <a:lnTo>
                  <a:pt x="129" y="159"/>
                </a:lnTo>
                <a:lnTo>
                  <a:pt x="98" y="131"/>
                </a:lnTo>
                <a:lnTo>
                  <a:pt x="65" y="100"/>
                </a:lnTo>
                <a:lnTo>
                  <a:pt x="34" y="69"/>
                </a:lnTo>
                <a:lnTo>
                  <a:pt x="0" y="3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2" name="Freeform 44"/>
          <p:cNvSpPr>
            <a:spLocks noChangeArrowheads="1"/>
          </p:cNvSpPr>
          <p:nvPr/>
        </p:nvSpPr>
        <p:spPr bwMode="auto">
          <a:xfrm>
            <a:off x="6038850" y="1979613"/>
            <a:ext cx="736600" cy="169862"/>
          </a:xfrm>
          <a:custGeom>
            <a:avLst/>
            <a:gdLst>
              <a:gd name="T0" fmla="*/ 2147483646 w 1159"/>
              <a:gd name="T1" fmla="*/ 2147483646 h 268"/>
              <a:gd name="T2" fmla="*/ 2147483646 w 1159"/>
              <a:gd name="T3" fmla="*/ 2147483646 h 268"/>
              <a:gd name="T4" fmla="*/ 2147483646 w 1159"/>
              <a:gd name="T5" fmla="*/ 2147483646 h 268"/>
              <a:gd name="T6" fmla="*/ 2147483646 w 1159"/>
              <a:gd name="T7" fmla="*/ 2147483646 h 268"/>
              <a:gd name="T8" fmla="*/ 2147483646 w 1159"/>
              <a:gd name="T9" fmla="*/ 2147483646 h 268"/>
              <a:gd name="T10" fmla="*/ 2147483646 w 1159"/>
              <a:gd name="T11" fmla="*/ 2147483646 h 268"/>
              <a:gd name="T12" fmla="*/ 2147483646 w 1159"/>
              <a:gd name="T13" fmla="*/ 2147483646 h 268"/>
              <a:gd name="T14" fmla="*/ 2147483646 w 1159"/>
              <a:gd name="T15" fmla="*/ 2147483646 h 268"/>
              <a:gd name="T16" fmla="*/ 2147483646 w 1159"/>
              <a:gd name="T17" fmla="*/ 2147483646 h 268"/>
              <a:gd name="T18" fmla="*/ 2147483646 w 1159"/>
              <a:gd name="T19" fmla="*/ 2147483646 h 268"/>
              <a:gd name="T20" fmla="*/ 2147483646 w 1159"/>
              <a:gd name="T21" fmla="*/ 2147483646 h 268"/>
              <a:gd name="T22" fmla="*/ 2147483646 w 1159"/>
              <a:gd name="T23" fmla="*/ 2147483646 h 268"/>
              <a:gd name="T24" fmla="*/ 2147483646 w 1159"/>
              <a:gd name="T25" fmla="*/ 2147483646 h 268"/>
              <a:gd name="T26" fmla="*/ 2147483646 w 1159"/>
              <a:gd name="T27" fmla="*/ 2147483646 h 268"/>
              <a:gd name="T28" fmla="*/ 2147483646 w 1159"/>
              <a:gd name="T29" fmla="*/ 2147483646 h 268"/>
              <a:gd name="T30" fmla="*/ 2147483646 w 1159"/>
              <a:gd name="T31" fmla="*/ 2147483646 h 268"/>
              <a:gd name="T32" fmla="*/ 2147483646 w 1159"/>
              <a:gd name="T33" fmla="*/ 2147483646 h 268"/>
              <a:gd name="T34" fmla="*/ 2147483646 w 1159"/>
              <a:gd name="T35" fmla="*/ 2147483646 h 268"/>
              <a:gd name="T36" fmla="*/ 2147483646 w 1159"/>
              <a:gd name="T37" fmla="*/ 2147483646 h 268"/>
              <a:gd name="T38" fmla="*/ 2147483646 w 1159"/>
              <a:gd name="T39" fmla="*/ 2147483646 h 268"/>
              <a:gd name="T40" fmla="*/ 2147483646 w 1159"/>
              <a:gd name="T41" fmla="*/ 2147483646 h 268"/>
              <a:gd name="T42" fmla="*/ 2147483646 w 1159"/>
              <a:gd name="T43" fmla="*/ 2147483646 h 268"/>
              <a:gd name="T44" fmla="*/ 2147483646 w 1159"/>
              <a:gd name="T45" fmla="*/ 2147483646 h 268"/>
              <a:gd name="T46" fmla="*/ 2147483646 w 1159"/>
              <a:gd name="T47" fmla="*/ 2147483646 h 268"/>
              <a:gd name="T48" fmla="*/ 2147483646 w 1159"/>
              <a:gd name="T49" fmla="*/ 2147483646 h 268"/>
              <a:gd name="T50" fmla="*/ 2147483646 w 1159"/>
              <a:gd name="T51" fmla="*/ 2147483646 h 268"/>
              <a:gd name="T52" fmla="*/ 0 w 1159"/>
              <a:gd name="T53" fmla="*/ 2147483646 h 268"/>
              <a:gd name="T54" fmla="*/ 2147483646 w 1159"/>
              <a:gd name="T55" fmla="*/ 2147483646 h 268"/>
              <a:gd name="T56" fmla="*/ 2147483646 w 1159"/>
              <a:gd name="T57" fmla="*/ 2147483646 h 268"/>
              <a:gd name="T58" fmla="*/ 2147483646 w 1159"/>
              <a:gd name="T59" fmla="*/ 2147483646 h 268"/>
              <a:gd name="T60" fmla="*/ 2147483646 w 1159"/>
              <a:gd name="T61" fmla="*/ 2147483646 h 268"/>
              <a:gd name="T62" fmla="*/ 2147483646 w 1159"/>
              <a:gd name="T63" fmla="*/ 2147483646 h 268"/>
              <a:gd name="T64" fmla="*/ 2147483646 w 1159"/>
              <a:gd name="T65" fmla="*/ 2147483646 h 268"/>
              <a:gd name="T66" fmla="*/ 2147483646 w 1159"/>
              <a:gd name="T67" fmla="*/ 2147483646 h 268"/>
              <a:gd name="T68" fmla="*/ 2147483646 w 1159"/>
              <a:gd name="T69" fmla="*/ 2147483646 h 268"/>
              <a:gd name="T70" fmla="*/ 2147483646 w 1159"/>
              <a:gd name="T71" fmla="*/ 2147483646 h 268"/>
              <a:gd name="T72" fmla="*/ 2147483646 w 1159"/>
              <a:gd name="T73" fmla="*/ 2147483646 h 268"/>
              <a:gd name="T74" fmla="*/ 2147483646 w 1159"/>
              <a:gd name="T75" fmla="*/ 2147483646 h 268"/>
              <a:gd name="T76" fmla="*/ 2147483646 w 1159"/>
              <a:gd name="T77" fmla="*/ 2147483646 h 268"/>
              <a:gd name="T78" fmla="*/ 2147483646 w 1159"/>
              <a:gd name="T79" fmla="*/ 2147483646 h 268"/>
              <a:gd name="T80" fmla="*/ 2147483646 w 1159"/>
              <a:gd name="T81" fmla="*/ 2147483646 h 268"/>
              <a:gd name="T82" fmla="*/ 2147483646 w 1159"/>
              <a:gd name="T83" fmla="*/ 0 h 268"/>
              <a:gd name="T84" fmla="*/ 2147483646 w 1159"/>
              <a:gd name="T85" fmla="*/ 0 h 268"/>
              <a:gd name="T86" fmla="*/ 2147483646 w 1159"/>
              <a:gd name="T87" fmla="*/ 2147483646 h 268"/>
              <a:gd name="T88" fmla="*/ 2147483646 w 1159"/>
              <a:gd name="T89" fmla="*/ 2147483646 h 268"/>
              <a:gd name="T90" fmla="*/ 2147483646 w 1159"/>
              <a:gd name="T91" fmla="*/ 2147483646 h 268"/>
              <a:gd name="T92" fmla="*/ 2147483646 w 1159"/>
              <a:gd name="T93" fmla="*/ 2147483646 h 268"/>
              <a:gd name="T94" fmla="*/ 2147483646 w 1159"/>
              <a:gd name="T95" fmla="*/ 2147483646 h 268"/>
              <a:gd name="T96" fmla="*/ 2147483646 w 1159"/>
              <a:gd name="T97" fmla="*/ 2147483646 h 268"/>
              <a:gd name="T98" fmla="*/ 2147483646 w 1159"/>
              <a:gd name="T99" fmla="*/ 2147483646 h 268"/>
              <a:gd name="T100" fmla="*/ 2147483646 w 1159"/>
              <a:gd name="T101" fmla="*/ 2147483646 h 26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59"/>
              <a:gd name="T154" fmla="*/ 0 h 268"/>
              <a:gd name="T155" fmla="*/ 1159 w 1159"/>
              <a:gd name="T156" fmla="*/ 268 h 26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59" h="268">
                <a:moveTo>
                  <a:pt x="1149" y="83"/>
                </a:moveTo>
                <a:lnTo>
                  <a:pt x="1149" y="85"/>
                </a:lnTo>
                <a:lnTo>
                  <a:pt x="1147" y="88"/>
                </a:lnTo>
                <a:lnTo>
                  <a:pt x="1142" y="88"/>
                </a:lnTo>
                <a:lnTo>
                  <a:pt x="1135" y="90"/>
                </a:lnTo>
                <a:lnTo>
                  <a:pt x="1128" y="92"/>
                </a:lnTo>
                <a:lnTo>
                  <a:pt x="1118" y="95"/>
                </a:lnTo>
                <a:lnTo>
                  <a:pt x="1109" y="100"/>
                </a:lnTo>
                <a:lnTo>
                  <a:pt x="1095" y="102"/>
                </a:lnTo>
                <a:lnTo>
                  <a:pt x="1083" y="104"/>
                </a:lnTo>
                <a:lnTo>
                  <a:pt x="1066" y="107"/>
                </a:lnTo>
                <a:lnTo>
                  <a:pt x="1049" y="109"/>
                </a:lnTo>
                <a:lnTo>
                  <a:pt x="1030" y="114"/>
                </a:lnTo>
                <a:lnTo>
                  <a:pt x="1009" y="116"/>
                </a:lnTo>
                <a:lnTo>
                  <a:pt x="987" y="121"/>
                </a:lnTo>
                <a:lnTo>
                  <a:pt x="963" y="126"/>
                </a:lnTo>
                <a:lnTo>
                  <a:pt x="940" y="130"/>
                </a:lnTo>
                <a:lnTo>
                  <a:pt x="837" y="147"/>
                </a:lnTo>
                <a:lnTo>
                  <a:pt x="737" y="164"/>
                </a:lnTo>
                <a:lnTo>
                  <a:pt x="687" y="173"/>
                </a:lnTo>
                <a:lnTo>
                  <a:pt x="639" y="183"/>
                </a:lnTo>
                <a:lnTo>
                  <a:pt x="592" y="192"/>
                </a:lnTo>
                <a:lnTo>
                  <a:pt x="544" y="199"/>
                </a:lnTo>
                <a:lnTo>
                  <a:pt x="520" y="207"/>
                </a:lnTo>
                <a:lnTo>
                  <a:pt x="496" y="214"/>
                </a:lnTo>
                <a:lnTo>
                  <a:pt x="472" y="218"/>
                </a:lnTo>
                <a:lnTo>
                  <a:pt x="451" y="223"/>
                </a:lnTo>
                <a:lnTo>
                  <a:pt x="429" y="228"/>
                </a:lnTo>
                <a:lnTo>
                  <a:pt x="410" y="230"/>
                </a:lnTo>
                <a:lnTo>
                  <a:pt x="391" y="235"/>
                </a:lnTo>
                <a:lnTo>
                  <a:pt x="375" y="237"/>
                </a:lnTo>
                <a:lnTo>
                  <a:pt x="358" y="242"/>
                </a:lnTo>
                <a:lnTo>
                  <a:pt x="341" y="245"/>
                </a:lnTo>
                <a:lnTo>
                  <a:pt x="324" y="247"/>
                </a:lnTo>
                <a:lnTo>
                  <a:pt x="310" y="249"/>
                </a:lnTo>
                <a:lnTo>
                  <a:pt x="296" y="252"/>
                </a:lnTo>
                <a:lnTo>
                  <a:pt x="284" y="254"/>
                </a:lnTo>
                <a:lnTo>
                  <a:pt x="272" y="257"/>
                </a:lnTo>
                <a:lnTo>
                  <a:pt x="260" y="259"/>
                </a:lnTo>
                <a:lnTo>
                  <a:pt x="236" y="264"/>
                </a:lnTo>
                <a:lnTo>
                  <a:pt x="212" y="266"/>
                </a:lnTo>
                <a:lnTo>
                  <a:pt x="191" y="268"/>
                </a:lnTo>
                <a:lnTo>
                  <a:pt x="170" y="268"/>
                </a:lnTo>
                <a:lnTo>
                  <a:pt x="150" y="268"/>
                </a:lnTo>
                <a:lnTo>
                  <a:pt x="131" y="266"/>
                </a:lnTo>
                <a:lnTo>
                  <a:pt x="115" y="264"/>
                </a:lnTo>
                <a:lnTo>
                  <a:pt x="98" y="259"/>
                </a:lnTo>
                <a:lnTo>
                  <a:pt x="72" y="249"/>
                </a:lnTo>
                <a:lnTo>
                  <a:pt x="57" y="245"/>
                </a:lnTo>
                <a:lnTo>
                  <a:pt x="46" y="237"/>
                </a:lnTo>
                <a:lnTo>
                  <a:pt x="31" y="230"/>
                </a:lnTo>
                <a:lnTo>
                  <a:pt x="19" y="223"/>
                </a:lnTo>
                <a:lnTo>
                  <a:pt x="10" y="211"/>
                </a:lnTo>
                <a:lnTo>
                  <a:pt x="0" y="199"/>
                </a:lnTo>
                <a:lnTo>
                  <a:pt x="57" y="188"/>
                </a:lnTo>
                <a:lnTo>
                  <a:pt x="115" y="176"/>
                </a:lnTo>
                <a:lnTo>
                  <a:pt x="170" y="164"/>
                </a:lnTo>
                <a:lnTo>
                  <a:pt x="222" y="154"/>
                </a:lnTo>
                <a:lnTo>
                  <a:pt x="274" y="142"/>
                </a:lnTo>
                <a:lnTo>
                  <a:pt x="324" y="133"/>
                </a:lnTo>
                <a:lnTo>
                  <a:pt x="372" y="123"/>
                </a:lnTo>
                <a:lnTo>
                  <a:pt x="420" y="114"/>
                </a:lnTo>
                <a:lnTo>
                  <a:pt x="465" y="104"/>
                </a:lnTo>
                <a:lnTo>
                  <a:pt x="508" y="95"/>
                </a:lnTo>
                <a:lnTo>
                  <a:pt x="549" y="88"/>
                </a:lnTo>
                <a:lnTo>
                  <a:pt x="589" y="78"/>
                </a:lnTo>
                <a:lnTo>
                  <a:pt x="627" y="71"/>
                </a:lnTo>
                <a:lnTo>
                  <a:pt x="663" y="64"/>
                </a:lnTo>
                <a:lnTo>
                  <a:pt x="699" y="57"/>
                </a:lnTo>
                <a:lnTo>
                  <a:pt x="732" y="50"/>
                </a:lnTo>
                <a:lnTo>
                  <a:pt x="763" y="45"/>
                </a:lnTo>
                <a:lnTo>
                  <a:pt x="794" y="38"/>
                </a:lnTo>
                <a:lnTo>
                  <a:pt x="823" y="33"/>
                </a:lnTo>
                <a:lnTo>
                  <a:pt x="849" y="28"/>
                </a:lnTo>
                <a:lnTo>
                  <a:pt x="873" y="23"/>
                </a:lnTo>
                <a:lnTo>
                  <a:pt x="897" y="19"/>
                </a:lnTo>
                <a:lnTo>
                  <a:pt x="918" y="16"/>
                </a:lnTo>
                <a:lnTo>
                  <a:pt x="940" y="12"/>
                </a:lnTo>
                <a:lnTo>
                  <a:pt x="956" y="9"/>
                </a:lnTo>
                <a:lnTo>
                  <a:pt x="973" y="7"/>
                </a:lnTo>
                <a:lnTo>
                  <a:pt x="990" y="4"/>
                </a:lnTo>
                <a:lnTo>
                  <a:pt x="1002" y="2"/>
                </a:lnTo>
                <a:lnTo>
                  <a:pt x="1013" y="2"/>
                </a:lnTo>
                <a:lnTo>
                  <a:pt x="1023" y="0"/>
                </a:lnTo>
                <a:lnTo>
                  <a:pt x="1033" y="0"/>
                </a:lnTo>
                <a:lnTo>
                  <a:pt x="1040" y="0"/>
                </a:lnTo>
                <a:lnTo>
                  <a:pt x="1061" y="0"/>
                </a:lnTo>
                <a:lnTo>
                  <a:pt x="1080" y="2"/>
                </a:lnTo>
                <a:lnTo>
                  <a:pt x="1097" y="4"/>
                </a:lnTo>
                <a:lnTo>
                  <a:pt x="1114" y="7"/>
                </a:lnTo>
                <a:lnTo>
                  <a:pt x="1126" y="12"/>
                </a:lnTo>
                <a:lnTo>
                  <a:pt x="1135" y="14"/>
                </a:lnTo>
                <a:lnTo>
                  <a:pt x="1145" y="19"/>
                </a:lnTo>
                <a:lnTo>
                  <a:pt x="1149" y="23"/>
                </a:lnTo>
                <a:lnTo>
                  <a:pt x="1154" y="33"/>
                </a:lnTo>
                <a:lnTo>
                  <a:pt x="1157" y="40"/>
                </a:lnTo>
                <a:lnTo>
                  <a:pt x="1159" y="50"/>
                </a:lnTo>
                <a:lnTo>
                  <a:pt x="1159" y="57"/>
                </a:lnTo>
                <a:lnTo>
                  <a:pt x="1159" y="64"/>
                </a:lnTo>
                <a:lnTo>
                  <a:pt x="1157" y="71"/>
                </a:lnTo>
                <a:lnTo>
                  <a:pt x="1154" y="78"/>
                </a:lnTo>
                <a:lnTo>
                  <a:pt x="1149" y="83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4" name="Freeform 46"/>
          <p:cNvSpPr>
            <a:spLocks noChangeArrowheads="1"/>
          </p:cNvSpPr>
          <p:nvPr/>
        </p:nvSpPr>
        <p:spPr bwMode="auto">
          <a:xfrm>
            <a:off x="6424613" y="1792288"/>
            <a:ext cx="125412" cy="755650"/>
          </a:xfrm>
          <a:custGeom>
            <a:avLst/>
            <a:gdLst>
              <a:gd name="T0" fmla="*/ 2147483646 w 198"/>
              <a:gd name="T1" fmla="*/ 2147483646 h 1191"/>
              <a:gd name="T2" fmla="*/ 2147483646 w 198"/>
              <a:gd name="T3" fmla="*/ 2147483646 h 1191"/>
              <a:gd name="T4" fmla="*/ 2147483646 w 198"/>
              <a:gd name="T5" fmla="*/ 2147483646 h 1191"/>
              <a:gd name="T6" fmla="*/ 2147483646 w 198"/>
              <a:gd name="T7" fmla="*/ 2147483646 h 1191"/>
              <a:gd name="T8" fmla="*/ 2147483646 w 198"/>
              <a:gd name="T9" fmla="*/ 2147483646 h 1191"/>
              <a:gd name="T10" fmla="*/ 2147483646 w 198"/>
              <a:gd name="T11" fmla="*/ 2147483646 h 1191"/>
              <a:gd name="T12" fmla="*/ 2147483646 w 198"/>
              <a:gd name="T13" fmla="*/ 2147483646 h 1191"/>
              <a:gd name="T14" fmla="*/ 2147483646 w 198"/>
              <a:gd name="T15" fmla="*/ 2147483646 h 1191"/>
              <a:gd name="T16" fmla="*/ 2147483646 w 198"/>
              <a:gd name="T17" fmla="*/ 2147483646 h 1191"/>
              <a:gd name="T18" fmla="*/ 2147483646 w 198"/>
              <a:gd name="T19" fmla="*/ 2147483646 h 1191"/>
              <a:gd name="T20" fmla="*/ 2147483646 w 198"/>
              <a:gd name="T21" fmla="*/ 2147483646 h 1191"/>
              <a:gd name="T22" fmla="*/ 2147483646 w 198"/>
              <a:gd name="T23" fmla="*/ 2147483646 h 1191"/>
              <a:gd name="T24" fmla="*/ 2147483646 w 198"/>
              <a:gd name="T25" fmla="*/ 2147483646 h 1191"/>
              <a:gd name="T26" fmla="*/ 2147483646 w 198"/>
              <a:gd name="T27" fmla="*/ 2147483646 h 1191"/>
              <a:gd name="T28" fmla="*/ 2147483646 w 198"/>
              <a:gd name="T29" fmla="*/ 2147483646 h 1191"/>
              <a:gd name="T30" fmla="*/ 2147483646 w 198"/>
              <a:gd name="T31" fmla="*/ 2147483646 h 1191"/>
              <a:gd name="T32" fmla="*/ 2147483646 w 198"/>
              <a:gd name="T33" fmla="*/ 2147483646 h 1191"/>
              <a:gd name="T34" fmla="*/ 2147483646 w 198"/>
              <a:gd name="T35" fmla="*/ 2147483646 h 1191"/>
              <a:gd name="T36" fmla="*/ 2147483646 w 198"/>
              <a:gd name="T37" fmla="*/ 2147483646 h 1191"/>
              <a:gd name="T38" fmla="*/ 2147483646 w 198"/>
              <a:gd name="T39" fmla="*/ 2147483646 h 1191"/>
              <a:gd name="T40" fmla="*/ 2147483646 w 198"/>
              <a:gd name="T41" fmla="*/ 2147483646 h 1191"/>
              <a:gd name="T42" fmla="*/ 2147483646 w 198"/>
              <a:gd name="T43" fmla="*/ 2147483646 h 1191"/>
              <a:gd name="T44" fmla="*/ 2147483646 w 198"/>
              <a:gd name="T45" fmla="*/ 2147483646 h 1191"/>
              <a:gd name="T46" fmla="*/ 2147483646 w 198"/>
              <a:gd name="T47" fmla="*/ 2147483646 h 1191"/>
              <a:gd name="T48" fmla="*/ 2147483646 w 198"/>
              <a:gd name="T49" fmla="*/ 2147483646 h 1191"/>
              <a:gd name="T50" fmla="*/ 2147483646 w 198"/>
              <a:gd name="T51" fmla="*/ 2147483646 h 1191"/>
              <a:gd name="T52" fmla="*/ 2147483646 w 198"/>
              <a:gd name="T53" fmla="*/ 2147483646 h 1191"/>
              <a:gd name="T54" fmla="*/ 0 w 198"/>
              <a:gd name="T55" fmla="*/ 2147483646 h 1191"/>
              <a:gd name="T56" fmla="*/ 0 w 198"/>
              <a:gd name="T57" fmla="*/ 2147483646 h 1191"/>
              <a:gd name="T58" fmla="*/ 2147483646 w 198"/>
              <a:gd name="T59" fmla="*/ 2147483646 h 1191"/>
              <a:gd name="T60" fmla="*/ 2147483646 w 198"/>
              <a:gd name="T61" fmla="*/ 2147483646 h 1191"/>
              <a:gd name="T62" fmla="*/ 2147483646 w 198"/>
              <a:gd name="T63" fmla="*/ 2147483646 h 1191"/>
              <a:gd name="T64" fmla="*/ 2147483646 w 198"/>
              <a:gd name="T65" fmla="*/ 2147483646 h 1191"/>
              <a:gd name="T66" fmla="*/ 2147483646 w 198"/>
              <a:gd name="T67" fmla="*/ 2147483646 h 1191"/>
              <a:gd name="T68" fmla="*/ 2147483646 w 198"/>
              <a:gd name="T69" fmla="*/ 2147483646 h 1191"/>
              <a:gd name="T70" fmla="*/ 2147483646 w 198"/>
              <a:gd name="T71" fmla="*/ 2147483646 h 1191"/>
              <a:gd name="T72" fmla="*/ 2147483646 w 198"/>
              <a:gd name="T73" fmla="*/ 2147483646 h 1191"/>
              <a:gd name="T74" fmla="*/ 2147483646 w 198"/>
              <a:gd name="T75" fmla="*/ 2147483646 h 1191"/>
              <a:gd name="T76" fmla="*/ 2147483646 w 198"/>
              <a:gd name="T77" fmla="*/ 0 h 1191"/>
              <a:gd name="T78" fmla="*/ 2147483646 w 198"/>
              <a:gd name="T79" fmla="*/ 2147483646 h 1191"/>
              <a:gd name="T80" fmla="*/ 2147483646 w 198"/>
              <a:gd name="T81" fmla="*/ 2147483646 h 1191"/>
              <a:gd name="T82" fmla="*/ 2147483646 w 198"/>
              <a:gd name="T83" fmla="*/ 2147483646 h 1191"/>
              <a:gd name="T84" fmla="*/ 2147483646 w 198"/>
              <a:gd name="T85" fmla="*/ 2147483646 h 1191"/>
              <a:gd name="T86" fmla="*/ 2147483646 w 198"/>
              <a:gd name="T87" fmla="*/ 2147483646 h 1191"/>
              <a:gd name="T88" fmla="*/ 2147483646 w 198"/>
              <a:gd name="T89" fmla="*/ 2147483646 h 1191"/>
              <a:gd name="T90" fmla="*/ 2147483646 w 198"/>
              <a:gd name="T91" fmla="*/ 2147483646 h 1191"/>
              <a:gd name="T92" fmla="*/ 2147483646 w 198"/>
              <a:gd name="T93" fmla="*/ 2147483646 h 1191"/>
              <a:gd name="T94" fmla="*/ 2147483646 w 198"/>
              <a:gd name="T95" fmla="*/ 2147483646 h 119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98"/>
              <a:gd name="T145" fmla="*/ 0 h 1191"/>
              <a:gd name="T146" fmla="*/ 198 w 198"/>
              <a:gd name="T147" fmla="*/ 1191 h 119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98" h="1191">
                <a:moveTo>
                  <a:pt x="174" y="200"/>
                </a:moveTo>
                <a:lnTo>
                  <a:pt x="171" y="211"/>
                </a:lnTo>
                <a:lnTo>
                  <a:pt x="169" y="226"/>
                </a:lnTo>
                <a:lnTo>
                  <a:pt x="167" y="245"/>
                </a:lnTo>
                <a:lnTo>
                  <a:pt x="164" y="264"/>
                </a:lnTo>
                <a:lnTo>
                  <a:pt x="162" y="273"/>
                </a:lnTo>
                <a:lnTo>
                  <a:pt x="162" y="285"/>
                </a:lnTo>
                <a:lnTo>
                  <a:pt x="160" y="295"/>
                </a:lnTo>
                <a:lnTo>
                  <a:pt x="160" y="307"/>
                </a:lnTo>
                <a:lnTo>
                  <a:pt x="160" y="321"/>
                </a:lnTo>
                <a:lnTo>
                  <a:pt x="157" y="333"/>
                </a:lnTo>
                <a:lnTo>
                  <a:pt x="157" y="347"/>
                </a:lnTo>
                <a:lnTo>
                  <a:pt x="155" y="364"/>
                </a:lnTo>
                <a:lnTo>
                  <a:pt x="155" y="378"/>
                </a:lnTo>
                <a:lnTo>
                  <a:pt x="155" y="395"/>
                </a:lnTo>
                <a:lnTo>
                  <a:pt x="152" y="411"/>
                </a:lnTo>
                <a:lnTo>
                  <a:pt x="152" y="428"/>
                </a:lnTo>
                <a:lnTo>
                  <a:pt x="152" y="445"/>
                </a:lnTo>
                <a:lnTo>
                  <a:pt x="152" y="464"/>
                </a:lnTo>
                <a:lnTo>
                  <a:pt x="150" y="483"/>
                </a:lnTo>
                <a:lnTo>
                  <a:pt x="150" y="502"/>
                </a:lnTo>
                <a:lnTo>
                  <a:pt x="150" y="523"/>
                </a:lnTo>
                <a:lnTo>
                  <a:pt x="150" y="544"/>
                </a:lnTo>
                <a:lnTo>
                  <a:pt x="150" y="566"/>
                </a:lnTo>
                <a:lnTo>
                  <a:pt x="148" y="587"/>
                </a:lnTo>
                <a:lnTo>
                  <a:pt x="148" y="611"/>
                </a:lnTo>
                <a:lnTo>
                  <a:pt x="148" y="635"/>
                </a:lnTo>
                <a:lnTo>
                  <a:pt x="148" y="659"/>
                </a:lnTo>
                <a:lnTo>
                  <a:pt x="148" y="685"/>
                </a:lnTo>
                <a:lnTo>
                  <a:pt x="148" y="708"/>
                </a:lnTo>
                <a:lnTo>
                  <a:pt x="148" y="732"/>
                </a:lnTo>
                <a:lnTo>
                  <a:pt x="148" y="758"/>
                </a:lnTo>
                <a:lnTo>
                  <a:pt x="148" y="780"/>
                </a:lnTo>
                <a:lnTo>
                  <a:pt x="148" y="804"/>
                </a:lnTo>
                <a:lnTo>
                  <a:pt x="148" y="825"/>
                </a:lnTo>
                <a:lnTo>
                  <a:pt x="148" y="846"/>
                </a:lnTo>
                <a:lnTo>
                  <a:pt x="148" y="868"/>
                </a:lnTo>
                <a:lnTo>
                  <a:pt x="148" y="887"/>
                </a:lnTo>
                <a:lnTo>
                  <a:pt x="148" y="906"/>
                </a:lnTo>
                <a:lnTo>
                  <a:pt x="148" y="925"/>
                </a:lnTo>
                <a:lnTo>
                  <a:pt x="148" y="944"/>
                </a:lnTo>
                <a:lnTo>
                  <a:pt x="148" y="961"/>
                </a:lnTo>
                <a:lnTo>
                  <a:pt x="148" y="977"/>
                </a:lnTo>
                <a:lnTo>
                  <a:pt x="148" y="994"/>
                </a:lnTo>
                <a:lnTo>
                  <a:pt x="148" y="1008"/>
                </a:lnTo>
                <a:lnTo>
                  <a:pt x="145" y="1022"/>
                </a:lnTo>
                <a:lnTo>
                  <a:pt x="145" y="1037"/>
                </a:lnTo>
                <a:lnTo>
                  <a:pt x="145" y="1049"/>
                </a:lnTo>
                <a:lnTo>
                  <a:pt x="145" y="1063"/>
                </a:lnTo>
                <a:lnTo>
                  <a:pt x="145" y="1075"/>
                </a:lnTo>
                <a:lnTo>
                  <a:pt x="143" y="1084"/>
                </a:lnTo>
                <a:lnTo>
                  <a:pt x="143" y="1096"/>
                </a:lnTo>
                <a:lnTo>
                  <a:pt x="143" y="1106"/>
                </a:lnTo>
                <a:lnTo>
                  <a:pt x="143" y="1113"/>
                </a:lnTo>
                <a:lnTo>
                  <a:pt x="140" y="1122"/>
                </a:lnTo>
                <a:lnTo>
                  <a:pt x="140" y="1129"/>
                </a:lnTo>
                <a:lnTo>
                  <a:pt x="140" y="1137"/>
                </a:lnTo>
                <a:lnTo>
                  <a:pt x="138" y="1141"/>
                </a:lnTo>
                <a:lnTo>
                  <a:pt x="138" y="1148"/>
                </a:lnTo>
                <a:lnTo>
                  <a:pt x="136" y="1151"/>
                </a:lnTo>
                <a:lnTo>
                  <a:pt x="136" y="1156"/>
                </a:lnTo>
                <a:lnTo>
                  <a:pt x="133" y="1163"/>
                </a:lnTo>
                <a:lnTo>
                  <a:pt x="131" y="1172"/>
                </a:lnTo>
                <a:lnTo>
                  <a:pt x="129" y="1177"/>
                </a:lnTo>
                <a:lnTo>
                  <a:pt x="124" y="1182"/>
                </a:lnTo>
                <a:lnTo>
                  <a:pt x="121" y="1187"/>
                </a:lnTo>
                <a:lnTo>
                  <a:pt x="117" y="1189"/>
                </a:lnTo>
                <a:lnTo>
                  <a:pt x="112" y="1191"/>
                </a:lnTo>
                <a:lnTo>
                  <a:pt x="107" y="1191"/>
                </a:lnTo>
                <a:lnTo>
                  <a:pt x="102" y="1191"/>
                </a:lnTo>
                <a:lnTo>
                  <a:pt x="98" y="1189"/>
                </a:lnTo>
                <a:lnTo>
                  <a:pt x="93" y="1187"/>
                </a:lnTo>
                <a:lnTo>
                  <a:pt x="88" y="1182"/>
                </a:lnTo>
                <a:lnTo>
                  <a:pt x="81" y="1177"/>
                </a:lnTo>
                <a:lnTo>
                  <a:pt x="74" y="1172"/>
                </a:lnTo>
                <a:lnTo>
                  <a:pt x="69" y="1165"/>
                </a:lnTo>
                <a:lnTo>
                  <a:pt x="62" y="1156"/>
                </a:lnTo>
                <a:lnTo>
                  <a:pt x="47" y="1139"/>
                </a:lnTo>
                <a:lnTo>
                  <a:pt x="36" y="1122"/>
                </a:lnTo>
                <a:lnTo>
                  <a:pt x="26" y="1108"/>
                </a:lnTo>
                <a:lnTo>
                  <a:pt x="16" y="1094"/>
                </a:lnTo>
                <a:lnTo>
                  <a:pt x="9" y="1082"/>
                </a:lnTo>
                <a:lnTo>
                  <a:pt x="5" y="1070"/>
                </a:lnTo>
                <a:lnTo>
                  <a:pt x="0" y="1058"/>
                </a:lnTo>
                <a:lnTo>
                  <a:pt x="0" y="1049"/>
                </a:lnTo>
                <a:lnTo>
                  <a:pt x="0" y="1046"/>
                </a:lnTo>
                <a:lnTo>
                  <a:pt x="0" y="1041"/>
                </a:lnTo>
                <a:lnTo>
                  <a:pt x="0" y="1034"/>
                </a:lnTo>
                <a:lnTo>
                  <a:pt x="2" y="1025"/>
                </a:lnTo>
                <a:lnTo>
                  <a:pt x="2" y="1015"/>
                </a:lnTo>
                <a:lnTo>
                  <a:pt x="5" y="1001"/>
                </a:lnTo>
                <a:lnTo>
                  <a:pt x="7" y="987"/>
                </a:lnTo>
                <a:lnTo>
                  <a:pt x="7" y="972"/>
                </a:lnTo>
                <a:lnTo>
                  <a:pt x="9" y="953"/>
                </a:lnTo>
                <a:lnTo>
                  <a:pt x="12" y="934"/>
                </a:lnTo>
                <a:lnTo>
                  <a:pt x="14" y="913"/>
                </a:lnTo>
                <a:lnTo>
                  <a:pt x="16" y="889"/>
                </a:lnTo>
                <a:lnTo>
                  <a:pt x="16" y="863"/>
                </a:lnTo>
                <a:lnTo>
                  <a:pt x="19" y="837"/>
                </a:lnTo>
                <a:lnTo>
                  <a:pt x="21" y="808"/>
                </a:lnTo>
                <a:lnTo>
                  <a:pt x="24" y="777"/>
                </a:lnTo>
                <a:lnTo>
                  <a:pt x="26" y="747"/>
                </a:lnTo>
                <a:lnTo>
                  <a:pt x="28" y="711"/>
                </a:lnTo>
                <a:lnTo>
                  <a:pt x="31" y="675"/>
                </a:lnTo>
                <a:lnTo>
                  <a:pt x="31" y="637"/>
                </a:lnTo>
                <a:lnTo>
                  <a:pt x="33" y="597"/>
                </a:lnTo>
                <a:lnTo>
                  <a:pt x="33" y="552"/>
                </a:lnTo>
                <a:lnTo>
                  <a:pt x="33" y="506"/>
                </a:lnTo>
                <a:lnTo>
                  <a:pt x="33" y="459"/>
                </a:lnTo>
                <a:lnTo>
                  <a:pt x="33" y="409"/>
                </a:lnTo>
                <a:lnTo>
                  <a:pt x="33" y="359"/>
                </a:lnTo>
                <a:lnTo>
                  <a:pt x="33" y="304"/>
                </a:lnTo>
                <a:lnTo>
                  <a:pt x="31" y="247"/>
                </a:lnTo>
                <a:lnTo>
                  <a:pt x="31" y="190"/>
                </a:lnTo>
                <a:lnTo>
                  <a:pt x="28" y="128"/>
                </a:lnTo>
                <a:lnTo>
                  <a:pt x="26" y="64"/>
                </a:lnTo>
                <a:lnTo>
                  <a:pt x="24" y="0"/>
                </a:lnTo>
                <a:lnTo>
                  <a:pt x="45" y="7"/>
                </a:lnTo>
                <a:lnTo>
                  <a:pt x="64" y="14"/>
                </a:lnTo>
                <a:lnTo>
                  <a:pt x="81" y="19"/>
                </a:lnTo>
                <a:lnTo>
                  <a:pt x="98" y="26"/>
                </a:lnTo>
                <a:lnTo>
                  <a:pt x="112" y="33"/>
                </a:lnTo>
                <a:lnTo>
                  <a:pt x="124" y="38"/>
                </a:lnTo>
                <a:lnTo>
                  <a:pt x="138" y="45"/>
                </a:lnTo>
                <a:lnTo>
                  <a:pt x="148" y="50"/>
                </a:lnTo>
                <a:lnTo>
                  <a:pt x="157" y="54"/>
                </a:lnTo>
                <a:lnTo>
                  <a:pt x="167" y="62"/>
                </a:lnTo>
                <a:lnTo>
                  <a:pt x="174" y="66"/>
                </a:lnTo>
                <a:lnTo>
                  <a:pt x="181" y="69"/>
                </a:lnTo>
                <a:lnTo>
                  <a:pt x="186" y="74"/>
                </a:lnTo>
                <a:lnTo>
                  <a:pt x="191" y="76"/>
                </a:lnTo>
                <a:lnTo>
                  <a:pt x="195" y="81"/>
                </a:lnTo>
                <a:lnTo>
                  <a:pt x="198" y="83"/>
                </a:lnTo>
                <a:lnTo>
                  <a:pt x="198" y="85"/>
                </a:lnTo>
                <a:lnTo>
                  <a:pt x="198" y="88"/>
                </a:lnTo>
                <a:lnTo>
                  <a:pt x="195" y="93"/>
                </a:lnTo>
                <a:lnTo>
                  <a:pt x="195" y="97"/>
                </a:lnTo>
                <a:lnTo>
                  <a:pt x="195" y="102"/>
                </a:lnTo>
                <a:lnTo>
                  <a:pt x="193" y="109"/>
                </a:lnTo>
                <a:lnTo>
                  <a:pt x="191" y="116"/>
                </a:lnTo>
                <a:lnTo>
                  <a:pt x="191" y="123"/>
                </a:lnTo>
                <a:lnTo>
                  <a:pt x="186" y="140"/>
                </a:lnTo>
                <a:lnTo>
                  <a:pt x="181" y="159"/>
                </a:lnTo>
                <a:lnTo>
                  <a:pt x="176" y="178"/>
                </a:lnTo>
                <a:lnTo>
                  <a:pt x="174" y="20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5" name="Freeform 47"/>
          <p:cNvSpPr>
            <a:spLocks noChangeArrowheads="1"/>
          </p:cNvSpPr>
          <p:nvPr/>
        </p:nvSpPr>
        <p:spPr bwMode="auto">
          <a:xfrm>
            <a:off x="6022975" y="2062163"/>
            <a:ext cx="450850" cy="434975"/>
          </a:xfrm>
          <a:custGeom>
            <a:avLst/>
            <a:gdLst>
              <a:gd name="T0" fmla="*/ 2147483646 w 710"/>
              <a:gd name="T1" fmla="*/ 2147483646 h 685"/>
              <a:gd name="T2" fmla="*/ 2147483646 w 710"/>
              <a:gd name="T3" fmla="*/ 2147483646 h 685"/>
              <a:gd name="T4" fmla="*/ 2147483646 w 710"/>
              <a:gd name="T5" fmla="*/ 2147483646 h 685"/>
              <a:gd name="T6" fmla="*/ 2147483646 w 710"/>
              <a:gd name="T7" fmla="*/ 2147483646 h 685"/>
              <a:gd name="T8" fmla="*/ 2147483646 w 710"/>
              <a:gd name="T9" fmla="*/ 2147483646 h 685"/>
              <a:gd name="T10" fmla="*/ 2147483646 w 710"/>
              <a:gd name="T11" fmla="*/ 2147483646 h 685"/>
              <a:gd name="T12" fmla="*/ 2147483646 w 710"/>
              <a:gd name="T13" fmla="*/ 2147483646 h 685"/>
              <a:gd name="T14" fmla="*/ 2147483646 w 710"/>
              <a:gd name="T15" fmla="*/ 2147483646 h 685"/>
              <a:gd name="T16" fmla="*/ 2147483646 w 710"/>
              <a:gd name="T17" fmla="*/ 2147483646 h 685"/>
              <a:gd name="T18" fmla="*/ 2147483646 w 710"/>
              <a:gd name="T19" fmla="*/ 2147483646 h 685"/>
              <a:gd name="T20" fmla="*/ 2147483646 w 710"/>
              <a:gd name="T21" fmla="*/ 2147483646 h 685"/>
              <a:gd name="T22" fmla="*/ 2147483646 w 710"/>
              <a:gd name="T23" fmla="*/ 2147483646 h 685"/>
              <a:gd name="T24" fmla="*/ 2147483646 w 710"/>
              <a:gd name="T25" fmla="*/ 2147483646 h 685"/>
              <a:gd name="T26" fmla="*/ 2147483646 w 710"/>
              <a:gd name="T27" fmla="*/ 2147483646 h 685"/>
              <a:gd name="T28" fmla="*/ 2147483646 w 710"/>
              <a:gd name="T29" fmla="*/ 2147483646 h 685"/>
              <a:gd name="T30" fmla="*/ 2147483646 w 710"/>
              <a:gd name="T31" fmla="*/ 2147483646 h 685"/>
              <a:gd name="T32" fmla="*/ 2147483646 w 710"/>
              <a:gd name="T33" fmla="*/ 2147483646 h 685"/>
              <a:gd name="T34" fmla="*/ 2147483646 w 710"/>
              <a:gd name="T35" fmla="*/ 2147483646 h 685"/>
              <a:gd name="T36" fmla="*/ 2147483646 w 710"/>
              <a:gd name="T37" fmla="*/ 2147483646 h 685"/>
              <a:gd name="T38" fmla="*/ 2147483646 w 710"/>
              <a:gd name="T39" fmla="*/ 2147483646 h 685"/>
              <a:gd name="T40" fmla="*/ 2147483646 w 710"/>
              <a:gd name="T41" fmla="*/ 2147483646 h 685"/>
              <a:gd name="T42" fmla="*/ 2147483646 w 710"/>
              <a:gd name="T43" fmla="*/ 2147483646 h 685"/>
              <a:gd name="T44" fmla="*/ 2147483646 w 710"/>
              <a:gd name="T45" fmla="*/ 2147483646 h 685"/>
              <a:gd name="T46" fmla="*/ 2147483646 w 710"/>
              <a:gd name="T47" fmla="*/ 2147483646 h 685"/>
              <a:gd name="T48" fmla="*/ 2147483646 w 710"/>
              <a:gd name="T49" fmla="*/ 2147483646 h 685"/>
              <a:gd name="T50" fmla="*/ 2147483646 w 710"/>
              <a:gd name="T51" fmla="*/ 2147483646 h 685"/>
              <a:gd name="T52" fmla="*/ 2147483646 w 710"/>
              <a:gd name="T53" fmla="*/ 2147483646 h 685"/>
              <a:gd name="T54" fmla="*/ 2147483646 w 710"/>
              <a:gd name="T55" fmla="*/ 2147483646 h 685"/>
              <a:gd name="T56" fmla="*/ 2147483646 w 710"/>
              <a:gd name="T57" fmla="*/ 2147483646 h 685"/>
              <a:gd name="T58" fmla="*/ 2147483646 w 710"/>
              <a:gd name="T59" fmla="*/ 2147483646 h 685"/>
              <a:gd name="T60" fmla="*/ 2147483646 w 710"/>
              <a:gd name="T61" fmla="*/ 2147483646 h 685"/>
              <a:gd name="T62" fmla="*/ 2147483646 w 710"/>
              <a:gd name="T63" fmla="*/ 2147483646 h 685"/>
              <a:gd name="T64" fmla="*/ 2147483646 w 710"/>
              <a:gd name="T65" fmla="*/ 2147483646 h 685"/>
              <a:gd name="T66" fmla="*/ 2147483646 w 710"/>
              <a:gd name="T67" fmla="*/ 2147483646 h 685"/>
              <a:gd name="T68" fmla="*/ 2147483646 w 710"/>
              <a:gd name="T69" fmla="*/ 2147483646 h 685"/>
              <a:gd name="T70" fmla="*/ 0 w 710"/>
              <a:gd name="T71" fmla="*/ 2147483646 h 685"/>
              <a:gd name="T72" fmla="*/ 0 w 710"/>
              <a:gd name="T73" fmla="*/ 2147483646 h 685"/>
              <a:gd name="T74" fmla="*/ 2147483646 w 710"/>
              <a:gd name="T75" fmla="*/ 2147483646 h 685"/>
              <a:gd name="T76" fmla="*/ 2147483646 w 710"/>
              <a:gd name="T77" fmla="*/ 2147483646 h 685"/>
              <a:gd name="T78" fmla="*/ 2147483646 w 710"/>
              <a:gd name="T79" fmla="*/ 2147483646 h 685"/>
              <a:gd name="T80" fmla="*/ 2147483646 w 710"/>
              <a:gd name="T81" fmla="*/ 2147483646 h 685"/>
              <a:gd name="T82" fmla="*/ 2147483646 w 710"/>
              <a:gd name="T83" fmla="*/ 2147483646 h 685"/>
              <a:gd name="T84" fmla="*/ 2147483646 w 710"/>
              <a:gd name="T85" fmla="*/ 2147483646 h 685"/>
              <a:gd name="T86" fmla="*/ 2147483646 w 710"/>
              <a:gd name="T87" fmla="*/ 2147483646 h 68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10"/>
              <a:gd name="T133" fmla="*/ 0 h 685"/>
              <a:gd name="T134" fmla="*/ 710 w 710"/>
              <a:gd name="T135" fmla="*/ 685 h 68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10" h="685">
                <a:moveTo>
                  <a:pt x="174" y="507"/>
                </a:moveTo>
                <a:lnTo>
                  <a:pt x="200" y="486"/>
                </a:lnTo>
                <a:lnTo>
                  <a:pt x="227" y="464"/>
                </a:lnTo>
                <a:lnTo>
                  <a:pt x="253" y="438"/>
                </a:lnTo>
                <a:lnTo>
                  <a:pt x="281" y="414"/>
                </a:lnTo>
                <a:lnTo>
                  <a:pt x="310" y="386"/>
                </a:lnTo>
                <a:lnTo>
                  <a:pt x="339" y="357"/>
                </a:lnTo>
                <a:lnTo>
                  <a:pt x="367" y="329"/>
                </a:lnTo>
                <a:lnTo>
                  <a:pt x="398" y="298"/>
                </a:lnTo>
                <a:lnTo>
                  <a:pt x="427" y="264"/>
                </a:lnTo>
                <a:lnTo>
                  <a:pt x="458" y="231"/>
                </a:lnTo>
                <a:lnTo>
                  <a:pt x="491" y="195"/>
                </a:lnTo>
                <a:lnTo>
                  <a:pt x="522" y="160"/>
                </a:lnTo>
                <a:lnTo>
                  <a:pt x="556" y="122"/>
                </a:lnTo>
                <a:lnTo>
                  <a:pt x="589" y="81"/>
                </a:lnTo>
                <a:lnTo>
                  <a:pt x="622" y="41"/>
                </a:lnTo>
                <a:lnTo>
                  <a:pt x="656" y="0"/>
                </a:lnTo>
                <a:lnTo>
                  <a:pt x="665" y="10"/>
                </a:lnTo>
                <a:lnTo>
                  <a:pt x="672" y="22"/>
                </a:lnTo>
                <a:lnTo>
                  <a:pt x="679" y="31"/>
                </a:lnTo>
                <a:lnTo>
                  <a:pt x="687" y="41"/>
                </a:lnTo>
                <a:lnTo>
                  <a:pt x="691" y="50"/>
                </a:lnTo>
                <a:lnTo>
                  <a:pt x="696" y="60"/>
                </a:lnTo>
                <a:lnTo>
                  <a:pt x="701" y="69"/>
                </a:lnTo>
                <a:lnTo>
                  <a:pt x="703" y="79"/>
                </a:lnTo>
                <a:lnTo>
                  <a:pt x="706" y="88"/>
                </a:lnTo>
                <a:lnTo>
                  <a:pt x="708" y="96"/>
                </a:lnTo>
                <a:lnTo>
                  <a:pt x="710" y="105"/>
                </a:lnTo>
                <a:lnTo>
                  <a:pt x="710" y="112"/>
                </a:lnTo>
                <a:lnTo>
                  <a:pt x="710" y="119"/>
                </a:lnTo>
                <a:lnTo>
                  <a:pt x="708" y="127"/>
                </a:lnTo>
                <a:lnTo>
                  <a:pt x="708" y="134"/>
                </a:lnTo>
                <a:lnTo>
                  <a:pt x="706" y="141"/>
                </a:lnTo>
                <a:lnTo>
                  <a:pt x="701" y="148"/>
                </a:lnTo>
                <a:lnTo>
                  <a:pt x="696" y="155"/>
                </a:lnTo>
                <a:lnTo>
                  <a:pt x="689" y="162"/>
                </a:lnTo>
                <a:lnTo>
                  <a:pt x="682" y="172"/>
                </a:lnTo>
                <a:lnTo>
                  <a:pt x="675" y="181"/>
                </a:lnTo>
                <a:lnTo>
                  <a:pt x="668" y="191"/>
                </a:lnTo>
                <a:lnTo>
                  <a:pt x="651" y="212"/>
                </a:lnTo>
                <a:lnTo>
                  <a:pt x="629" y="234"/>
                </a:lnTo>
                <a:lnTo>
                  <a:pt x="608" y="260"/>
                </a:lnTo>
                <a:lnTo>
                  <a:pt x="584" y="288"/>
                </a:lnTo>
                <a:lnTo>
                  <a:pt x="558" y="317"/>
                </a:lnTo>
                <a:lnTo>
                  <a:pt x="541" y="333"/>
                </a:lnTo>
                <a:lnTo>
                  <a:pt x="525" y="350"/>
                </a:lnTo>
                <a:lnTo>
                  <a:pt x="505" y="364"/>
                </a:lnTo>
                <a:lnTo>
                  <a:pt x="489" y="381"/>
                </a:lnTo>
                <a:lnTo>
                  <a:pt x="470" y="398"/>
                </a:lnTo>
                <a:lnTo>
                  <a:pt x="451" y="414"/>
                </a:lnTo>
                <a:lnTo>
                  <a:pt x="429" y="431"/>
                </a:lnTo>
                <a:lnTo>
                  <a:pt x="410" y="448"/>
                </a:lnTo>
                <a:lnTo>
                  <a:pt x="367" y="481"/>
                </a:lnTo>
                <a:lnTo>
                  <a:pt x="322" y="514"/>
                </a:lnTo>
                <a:lnTo>
                  <a:pt x="274" y="545"/>
                </a:lnTo>
                <a:lnTo>
                  <a:pt x="224" y="578"/>
                </a:lnTo>
                <a:lnTo>
                  <a:pt x="198" y="593"/>
                </a:lnTo>
                <a:lnTo>
                  <a:pt x="176" y="607"/>
                </a:lnTo>
                <a:lnTo>
                  <a:pt x="155" y="619"/>
                </a:lnTo>
                <a:lnTo>
                  <a:pt x="134" y="631"/>
                </a:lnTo>
                <a:lnTo>
                  <a:pt x="114" y="640"/>
                </a:lnTo>
                <a:lnTo>
                  <a:pt x="98" y="650"/>
                </a:lnTo>
                <a:lnTo>
                  <a:pt x="81" y="659"/>
                </a:lnTo>
                <a:lnTo>
                  <a:pt x="67" y="666"/>
                </a:lnTo>
                <a:lnTo>
                  <a:pt x="52" y="671"/>
                </a:lnTo>
                <a:lnTo>
                  <a:pt x="41" y="678"/>
                </a:lnTo>
                <a:lnTo>
                  <a:pt x="31" y="681"/>
                </a:lnTo>
                <a:lnTo>
                  <a:pt x="21" y="683"/>
                </a:lnTo>
                <a:lnTo>
                  <a:pt x="14" y="685"/>
                </a:lnTo>
                <a:lnTo>
                  <a:pt x="10" y="685"/>
                </a:lnTo>
                <a:lnTo>
                  <a:pt x="5" y="685"/>
                </a:lnTo>
                <a:lnTo>
                  <a:pt x="0" y="683"/>
                </a:lnTo>
                <a:lnTo>
                  <a:pt x="0" y="681"/>
                </a:lnTo>
                <a:lnTo>
                  <a:pt x="0" y="676"/>
                </a:lnTo>
                <a:lnTo>
                  <a:pt x="0" y="671"/>
                </a:lnTo>
                <a:lnTo>
                  <a:pt x="5" y="666"/>
                </a:lnTo>
                <a:lnTo>
                  <a:pt x="10" y="659"/>
                </a:lnTo>
                <a:lnTo>
                  <a:pt x="14" y="650"/>
                </a:lnTo>
                <a:lnTo>
                  <a:pt x="24" y="640"/>
                </a:lnTo>
                <a:lnTo>
                  <a:pt x="33" y="631"/>
                </a:lnTo>
                <a:lnTo>
                  <a:pt x="43" y="619"/>
                </a:lnTo>
                <a:lnTo>
                  <a:pt x="57" y="607"/>
                </a:lnTo>
                <a:lnTo>
                  <a:pt x="72" y="593"/>
                </a:lnTo>
                <a:lnTo>
                  <a:pt x="88" y="578"/>
                </a:lnTo>
                <a:lnTo>
                  <a:pt x="107" y="562"/>
                </a:lnTo>
                <a:lnTo>
                  <a:pt x="126" y="545"/>
                </a:lnTo>
                <a:lnTo>
                  <a:pt x="150" y="526"/>
                </a:lnTo>
                <a:lnTo>
                  <a:pt x="174" y="50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3" name="Freeform 45"/>
          <p:cNvSpPr>
            <a:spLocks noChangeArrowheads="1"/>
          </p:cNvSpPr>
          <p:nvPr/>
        </p:nvSpPr>
        <p:spPr bwMode="auto">
          <a:xfrm>
            <a:off x="6502400" y="2166938"/>
            <a:ext cx="252413" cy="157162"/>
          </a:xfrm>
          <a:custGeom>
            <a:avLst/>
            <a:gdLst>
              <a:gd name="T0" fmla="*/ 2147483646 w 396"/>
              <a:gd name="T1" fmla="*/ 2147483646 h 247"/>
              <a:gd name="T2" fmla="*/ 2147483646 w 396"/>
              <a:gd name="T3" fmla="*/ 2147483646 h 247"/>
              <a:gd name="T4" fmla="*/ 2147483646 w 396"/>
              <a:gd name="T5" fmla="*/ 2147483646 h 247"/>
              <a:gd name="T6" fmla="*/ 2147483646 w 396"/>
              <a:gd name="T7" fmla="*/ 2147483646 h 247"/>
              <a:gd name="T8" fmla="*/ 2147483646 w 396"/>
              <a:gd name="T9" fmla="*/ 2147483646 h 247"/>
              <a:gd name="T10" fmla="*/ 2147483646 w 396"/>
              <a:gd name="T11" fmla="*/ 2147483646 h 247"/>
              <a:gd name="T12" fmla="*/ 2147483646 w 396"/>
              <a:gd name="T13" fmla="*/ 2147483646 h 247"/>
              <a:gd name="T14" fmla="*/ 2147483646 w 396"/>
              <a:gd name="T15" fmla="*/ 2147483646 h 247"/>
              <a:gd name="T16" fmla="*/ 2147483646 w 396"/>
              <a:gd name="T17" fmla="*/ 2147483646 h 247"/>
              <a:gd name="T18" fmla="*/ 2147483646 w 396"/>
              <a:gd name="T19" fmla="*/ 2147483646 h 247"/>
              <a:gd name="T20" fmla="*/ 2147483646 w 396"/>
              <a:gd name="T21" fmla="*/ 2147483646 h 247"/>
              <a:gd name="T22" fmla="*/ 2147483646 w 396"/>
              <a:gd name="T23" fmla="*/ 2147483646 h 247"/>
              <a:gd name="T24" fmla="*/ 2147483646 w 396"/>
              <a:gd name="T25" fmla="*/ 2147483646 h 247"/>
              <a:gd name="T26" fmla="*/ 2147483646 w 396"/>
              <a:gd name="T27" fmla="*/ 2147483646 h 247"/>
              <a:gd name="T28" fmla="*/ 2147483646 w 396"/>
              <a:gd name="T29" fmla="*/ 2147483646 h 247"/>
              <a:gd name="T30" fmla="*/ 2147483646 w 396"/>
              <a:gd name="T31" fmla="*/ 2147483646 h 247"/>
              <a:gd name="T32" fmla="*/ 2147483646 w 396"/>
              <a:gd name="T33" fmla="*/ 2147483646 h 247"/>
              <a:gd name="T34" fmla="*/ 2147483646 w 396"/>
              <a:gd name="T35" fmla="*/ 2147483646 h 247"/>
              <a:gd name="T36" fmla="*/ 2147483646 w 396"/>
              <a:gd name="T37" fmla="*/ 2147483646 h 247"/>
              <a:gd name="T38" fmla="*/ 2147483646 w 396"/>
              <a:gd name="T39" fmla="*/ 2147483646 h 247"/>
              <a:gd name="T40" fmla="*/ 2147483646 w 396"/>
              <a:gd name="T41" fmla="*/ 2147483646 h 247"/>
              <a:gd name="T42" fmla="*/ 2147483646 w 396"/>
              <a:gd name="T43" fmla="*/ 2147483646 h 247"/>
              <a:gd name="T44" fmla="*/ 2147483646 w 396"/>
              <a:gd name="T45" fmla="*/ 2147483646 h 247"/>
              <a:gd name="T46" fmla="*/ 2147483646 w 396"/>
              <a:gd name="T47" fmla="*/ 2147483646 h 247"/>
              <a:gd name="T48" fmla="*/ 2147483646 w 396"/>
              <a:gd name="T49" fmla="*/ 2147483646 h 247"/>
              <a:gd name="T50" fmla="*/ 2147483646 w 396"/>
              <a:gd name="T51" fmla="*/ 2147483646 h 247"/>
              <a:gd name="T52" fmla="*/ 2147483646 w 396"/>
              <a:gd name="T53" fmla="*/ 2147483646 h 247"/>
              <a:gd name="T54" fmla="*/ 2147483646 w 396"/>
              <a:gd name="T55" fmla="*/ 2147483646 h 247"/>
              <a:gd name="T56" fmla="*/ 2147483646 w 396"/>
              <a:gd name="T57" fmla="*/ 2147483646 h 247"/>
              <a:gd name="T58" fmla="*/ 2147483646 w 396"/>
              <a:gd name="T59" fmla="*/ 2147483646 h 247"/>
              <a:gd name="T60" fmla="*/ 2147483646 w 396"/>
              <a:gd name="T61" fmla="*/ 2147483646 h 247"/>
              <a:gd name="T62" fmla="*/ 2147483646 w 396"/>
              <a:gd name="T63" fmla="*/ 2147483646 h 247"/>
              <a:gd name="T64" fmla="*/ 0 w 396"/>
              <a:gd name="T65" fmla="*/ 0 h 247"/>
              <a:gd name="T66" fmla="*/ 2147483646 w 396"/>
              <a:gd name="T67" fmla="*/ 2147483646 h 247"/>
              <a:gd name="T68" fmla="*/ 2147483646 w 396"/>
              <a:gd name="T69" fmla="*/ 2147483646 h 247"/>
              <a:gd name="T70" fmla="*/ 2147483646 w 396"/>
              <a:gd name="T71" fmla="*/ 2147483646 h 247"/>
              <a:gd name="T72" fmla="*/ 2147483646 w 396"/>
              <a:gd name="T73" fmla="*/ 2147483646 h 247"/>
              <a:gd name="T74" fmla="*/ 2147483646 w 396"/>
              <a:gd name="T75" fmla="*/ 2147483646 h 247"/>
              <a:gd name="T76" fmla="*/ 2147483646 w 396"/>
              <a:gd name="T77" fmla="*/ 2147483646 h 247"/>
              <a:gd name="T78" fmla="*/ 2147483646 w 396"/>
              <a:gd name="T79" fmla="*/ 2147483646 h 247"/>
              <a:gd name="T80" fmla="*/ 2147483646 w 396"/>
              <a:gd name="T81" fmla="*/ 2147483646 h 247"/>
              <a:gd name="T82" fmla="*/ 2147483646 w 396"/>
              <a:gd name="T83" fmla="*/ 2147483646 h 247"/>
              <a:gd name="T84" fmla="*/ 2147483646 w 396"/>
              <a:gd name="T85" fmla="*/ 2147483646 h 247"/>
              <a:gd name="T86" fmla="*/ 2147483646 w 396"/>
              <a:gd name="T87" fmla="*/ 2147483646 h 247"/>
              <a:gd name="T88" fmla="*/ 2147483646 w 396"/>
              <a:gd name="T89" fmla="*/ 2147483646 h 247"/>
              <a:gd name="T90" fmla="*/ 2147483646 w 396"/>
              <a:gd name="T91" fmla="*/ 2147483646 h 247"/>
              <a:gd name="T92" fmla="*/ 2147483646 w 396"/>
              <a:gd name="T93" fmla="*/ 2147483646 h 247"/>
              <a:gd name="T94" fmla="*/ 2147483646 w 396"/>
              <a:gd name="T95" fmla="*/ 2147483646 h 247"/>
              <a:gd name="T96" fmla="*/ 2147483646 w 396"/>
              <a:gd name="T97" fmla="*/ 2147483646 h 24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96"/>
              <a:gd name="T148" fmla="*/ 0 h 247"/>
              <a:gd name="T149" fmla="*/ 396 w 396"/>
              <a:gd name="T150" fmla="*/ 247 h 24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96" h="247">
                <a:moveTo>
                  <a:pt x="334" y="95"/>
                </a:moveTo>
                <a:lnTo>
                  <a:pt x="345" y="107"/>
                </a:lnTo>
                <a:lnTo>
                  <a:pt x="357" y="121"/>
                </a:lnTo>
                <a:lnTo>
                  <a:pt x="369" y="133"/>
                </a:lnTo>
                <a:lnTo>
                  <a:pt x="379" y="147"/>
                </a:lnTo>
                <a:lnTo>
                  <a:pt x="386" y="161"/>
                </a:lnTo>
                <a:lnTo>
                  <a:pt x="391" y="173"/>
                </a:lnTo>
                <a:lnTo>
                  <a:pt x="393" y="187"/>
                </a:lnTo>
                <a:lnTo>
                  <a:pt x="396" y="199"/>
                </a:lnTo>
                <a:lnTo>
                  <a:pt x="396" y="211"/>
                </a:lnTo>
                <a:lnTo>
                  <a:pt x="393" y="223"/>
                </a:lnTo>
                <a:lnTo>
                  <a:pt x="388" y="230"/>
                </a:lnTo>
                <a:lnTo>
                  <a:pt x="384" y="237"/>
                </a:lnTo>
                <a:lnTo>
                  <a:pt x="376" y="242"/>
                </a:lnTo>
                <a:lnTo>
                  <a:pt x="369" y="245"/>
                </a:lnTo>
                <a:lnTo>
                  <a:pt x="357" y="247"/>
                </a:lnTo>
                <a:lnTo>
                  <a:pt x="345" y="247"/>
                </a:lnTo>
                <a:lnTo>
                  <a:pt x="338" y="247"/>
                </a:lnTo>
                <a:lnTo>
                  <a:pt x="329" y="245"/>
                </a:lnTo>
                <a:lnTo>
                  <a:pt x="317" y="240"/>
                </a:lnTo>
                <a:lnTo>
                  <a:pt x="303" y="233"/>
                </a:lnTo>
                <a:lnTo>
                  <a:pt x="288" y="223"/>
                </a:lnTo>
                <a:lnTo>
                  <a:pt x="272" y="214"/>
                </a:lnTo>
                <a:lnTo>
                  <a:pt x="252" y="199"/>
                </a:lnTo>
                <a:lnTo>
                  <a:pt x="231" y="185"/>
                </a:lnTo>
                <a:lnTo>
                  <a:pt x="210" y="171"/>
                </a:lnTo>
                <a:lnTo>
                  <a:pt x="186" y="152"/>
                </a:lnTo>
                <a:lnTo>
                  <a:pt x="160" y="130"/>
                </a:lnTo>
                <a:lnTo>
                  <a:pt x="131" y="109"/>
                </a:lnTo>
                <a:lnTo>
                  <a:pt x="100" y="85"/>
                </a:lnTo>
                <a:lnTo>
                  <a:pt x="69" y="59"/>
                </a:lnTo>
                <a:lnTo>
                  <a:pt x="36" y="30"/>
                </a:lnTo>
                <a:lnTo>
                  <a:pt x="0" y="0"/>
                </a:lnTo>
                <a:lnTo>
                  <a:pt x="33" y="4"/>
                </a:lnTo>
                <a:lnTo>
                  <a:pt x="67" y="9"/>
                </a:lnTo>
                <a:lnTo>
                  <a:pt x="95" y="14"/>
                </a:lnTo>
                <a:lnTo>
                  <a:pt x="124" y="19"/>
                </a:lnTo>
                <a:lnTo>
                  <a:pt x="152" y="26"/>
                </a:lnTo>
                <a:lnTo>
                  <a:pt x="176" y="30"/>
                </a:lnTo>
                <a:lnTo>
                  <a:pt x="200" y="35"/>
                </a:lnTo>
                <a:lnTo>
                  <a:pt x="222" y="42"/>
                </a:lnTo>
                <a:lnTo>
                  <a:pt x="243" y="47"/>
                </a:lnTo>
                <a:lnTo>
                  <a:pt x="260" y="54"/>
                </a:lnTo>
                <a:lnTo>
                  <a:pt x="276" y="61"/>
                </a:lnTo>
                <a:lnTo>
                  <a:pt x="291" y="66"/>
                </a:lnTo>
                <a:lnTo>
                  <a:pt x="305" y="73"/>
                </a:lnTo>
                <a:lnTo>
                  <a:pt x="317" y="80"/>
                </a:lnTo>
                <a:lnTo>
                  <a:pt x="326" y="88"/>
                </a:lnTo>
                <a:lnTo>
                  <a:pt x="334" y="9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矩形 4"/>
          <p:cNvSpPr>
            <a:spLocks noChangeArrowheads="1"/>
          </p:cNvSpPr>
          <p:nvPr/>
        </p:nvSpPr>
        <p:spPr bwMode="auto">
          <a:xfrm>
            <a:off x="3035300" y="191452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梨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3403600" y="130651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lí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0500" y="3227388"/>
            <a:ext cx="5954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梨花  梨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香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梨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90500" y="3856038"/>
            <a:ext cx="709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这种香梨非常好吃。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7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84" name="Freeform 48"/>
          <p:cNvSpPr>
            <a:spLocks noChangeArrowheads="1"/>
          </p:cNvSpPr>
          <p:nvPr/>
        </p:nvSpPr>
        <p:spPr bwMode="auto">
          <a:xfrm>
            <a:off x="6126163" y="1558925"/>
            <a:ext cx="638175" cy="712788"/>
          </a:xfrm>
          <a:custGeom>
            <a:avLst/>
            <a:gdLst>
              <a:gd name="T0" fmla="*/ 0 w 1004"/>
              <a:gd name="T1" fmla="*/ 2147483646 h 1122"/>
              <a:gd name="T2" fmla="*/ 2147483646 w 1004"/>
              <a:gd name="T3" fmla="*/ 2147483646 h 1122"/>
              <a:gd name="T4" fmla="*/ 2147483646 w 1004"/>
              <a:gd name="T5" fmla="*/ 2147483646 h 1122"/>
              <a:gd name="T6" fmla="*/ 2147483646 w 1004"/>
              <a:gd name="T7" fmla="*/ 2147483646 h 1122"/>
              <a:gd name="T8" fmla="*/ 2147483646 w 1004"/>
              <a:gd name="T9" fmla="*/ 2147483646 h 1122"/>
              <a:gd name="T10" fmla="*/ 2147483646 w 1004"/>
              <a:gd name="T11" fmla="*/ 2147483646 h 1122"/>
              <a:gd name="T12" fmla="*/ 2147483646 w 1004"/>
              <a:gd name="T13" fmla="*/ 2147483646 h 1122"/>
              <a:gd name="T14" fmla="*/ 2147483646 w 1004"/>
              <a:gd name="T15" fmla="*/ 2147483646 h 1122"/>
              <a:gd name="T16" fmla="*/ 2147483646 w 1004"/>
              <a:gd name="T17" fmla="*/ 2147483646 h 1122"/>
              <a:gd name="T18" fmla="*/ 2147483646 w 1004"/>
              <a:gd name="T19" fmla="*/ 2147483646 h 1122"/>
              <a:gd name="T20" fmla="*/ 2147483646 w 1004"/>
              <a:gd name="T21" fmla="*/ 2147483646 h 1122"/>
              <a:gd name="T22" fmla="*/ 2147483646 w 1004"/>
              <a:gd name="T23" fmla="*/ 2147483646 h 1122"/>
              <a:gd name="T24" fmla="*/ 2147483646 w 1004"/>
              <a:gd name="T25" fmla="*/ 2147483646 h 1122"/>
              <a:gd name="T26" fmla="*/ 2147483646 w 1004"/>
              <a:gd name="T27" fmla="*/ 2147483646 h 1122"/>
              <a:gd name="T28" fmla="*/ 2147483646 w 1004"/>
              <a:gd name="T29" fmla="*/ 2147483646 h 1122"/>
              <a:gd name="T30" fmla="*/ 2147483646 w 1004"/>
              <a:gd name="T31" fmla="*/ 2147483646 h 1122"/>
              <a:gd name="T32" fmla="*/ 2147483646 w 1004"/>
              <a:gd name="T33" fmla="*/ 2147483646 h 1122"/>
              <a:gd name="T34" fmla="*/ 2147483646 w 1004"/>
              <a:gd name="T35" fmla="*/ 2147483646 h 1122"/>
              <a:gd name="T36" fmla="*/ 2147483646 w 1004"/>
              <a:gd name="T37" fmla="*/ 2147483646 h 1122"/>
              <a:gd name="T38" fmla="*/ 2147483646 w 1004"/>
              <a:gd name="T39" fmla="*/ 2147483646 h 1122"/>
              <a:gd name="T40" fmla="*/ 2147483646 w 1004"/>
              <a:gd name="T41" fmla="*/ 2147483646 h 1122"/>
              <a:gd name="T42" fmla="*/ 2147483646 w 1004"/>
              <a:gd name="T43" fmla="*/ 2147483646 h 1122"/>
              <a:gd name="T44" fmla="*/ 2147483646 w 1004"/>
              <a:gd name="T45" fmla="*/ 2147483646 h 1122"/>
              <a:gd name="T46" fmla="*/ 2147483646 w 1004"/>
              <a:gd name="T47" fmla="*/ 2147483646 h 1122"/>
              <a:gd name="T48" fmla="*/ 2147483646 w 1004"/>
              <a:gd name="T49" fmla="*/ 2147483646 h 1122"/>
              <a:gd name="T50" fmla="*/ 2147483646 w 1004"/>
              <a:gd name="T51" fmla="*/ 2147483646 h 1122"/>
              <a:gd name="T52" fmla="*/ 2147483646 w 1004"/>
              <a:gd name="T53" fmla="*/ 2147483646 h 1122"/>
              <a:gd name="T54" fmla="*/ 2147483646 w 1004"/>
              <a:gd name="T55" fmla="*/ 2147483646 h 1122"/>
              <a:gd name="T56" fmla="*/ 2147483646 w 1004"/>
              <a:gd name="T57" fmla="*/ 2147483646 h 1122"/>
              <a:gd name="T58" fmla="*/ 2147483646 w 1004"/>
              <a:gd name="T59" fmla="*/ 2147483646 h 1122"/>
              <a:gd name="T60" fmla="*/ 2147483646 w 1004"/>
              <a:gd name="T61" fmla="*/ 2147483646 h 1122"/>
              <a:gd name="T62" fmla="*/ 2147483646 w 1004"/>
              <a:gd name="T63" fmla="*/ 2147483646 h 1122"/>
              <a:gd name="T64" fmla="*/ 2147483646 w 1004"/>
              <a:gd name="T65" fmla="*/ 2147483646 h 1122"/>
              <a:gd name="T66" fmla="*/ 2147483646 w 1004"/>
              <a:gd name="T67" fmla="*/ 2147483646 h 1122"/>
              <a:gd name="T68" fmla="*/ 2147483646 w 1004"/>
              <a:gd name="T69" fmla="*/ 2147483646 h 1122"/>
              <a:gd name="T70" fmla="*/ 2147483646 w 1004"/>
              <a:gd name="T71" fmla="*/ 2147483646 h 1122"/>
              <a:gd name="T72" fmla="*/ 2147483646 w 1004"/>
              <a:gd name="T73" fmla="*/ 2147483646 h 1122"/>
              <a:gd name="T74" fmla="*/ 2147483646 w 1004"/>
              <a:gd name="T75" fmla="*/ 2147483646 h 1122"/>
              <a:gd name="T76" fmla="*/ 2147483646 w 1004"/>
              <a:gd name="T77" fmla="*/ 2147483646 h 1122"/>
              <a:gd name="T78" fmla="*/ 2147483646 w 1004"/>
              <a:gd name="T79" fmla="*/ 2147483646 h 1122"/>
              <a:gd name="T80" fmla="*/ 2147483646 w 1004"/>
              <a:gd name="T81" fmla="*/ 2147483646 h 1122"/>
              <a:gd name="T82" fmla="*/ 2147483646 w 1004"/>
              <a:gd name="T83" fmla="*/ 2147483646 h 1122"/>
              <a:gd name="T84" fmla="*/ 2147483646 w 1004"/>
              <a:gd name="T85" fmla="*/ 2147483646 h 1122"/>
              <a:gd name="T86" fmla="*/ 2147483646 w 1004"/>
              <a:gd name="T87" fmla="*/ 2147483646 h 1122"/>
              <a:gd name="T88" fmla="*/ 2147483646 w 1004"/>
              <a:gd name="T89" fmla="*/ 2147483646 h 1122"/>
              <a:gd name="T90" fmla="*/ 2147483646 w 1004"/>
              <a:gd name="T91" fmla="*/ 2147483646 h 1122"/>
              <a:gd name="T92" fmla="*/ 2147483646 w 1004"/>
              <a:gd name="T93" fmla="*/ 2147483646 h 112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04"/>
              <a:gd name="T142" fmla="*/ 0 h 1122"/>
              <a:gd name="T143" fmla="*/ 1004 w 1004"/>
              <a:gd name="T144" fmla="*/ 1122 h 112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04" h="1122">
                <a:moveTo>
                  <a:pt x="2" y="1122"/>
                </a:moveTo>
                <a:lnTo>
                  <a:pt x="0" y="1118"/>
                </a:lnTo>
                <a:lnTo>
                  <a:pt x="0" y="1115"/>
                </a:lnTo>
                <a:lnTo>
                  <a:pt x="2" y="1108"/>
                </a:lnTo>
                <a:lnTo>
                  <a:pt x="5" y="1101"/>
                </a:lnTo>
                <a:lnTo>
                  <a:pt x="9" y="1094"/>
                </a:lnTo>
                <a:lnTo>
                  <a:pt x="14" y="1084"/>
                </a:lnTo>
                <a:lnTo>
                  <a:pt x="24" y="1072"/>
                </a:lnTo>
                <a:lnTo>
                  <a:pt x="33" y="1060"/>
                </a:lnTo>
                <a:lnTo>
                  <a:pt x="45" y="1046"/>
                </a:lnTo>
                <a:lnTo>
                  <a:pt x="57" y="1030"/>
                </a:lnTo>
                <a:lnTo>
                  <a:pt x="71" y="1013"/>
                </a:lnTo>
                <a:lnTo>
                  <a:pt x="88" y="996"/>
                </a:lnTo>
                <a:lnTo>
                  <a:pt x="107" y="975"/>
                </a:lnTo>
                <a:lnTo>
                  <a:pt x="129" y="956"/>
                </a:lnTo>
                <a:lnTo>
                  <a:pt x="150" y="932"/>
                </a:lnTo>
                <a:lnTo>
                  <a:pt x="174" y="908"/>
                </a:lnTo>
                <a:lnTo>
                  <a:pt x="224" y="861"/>
                </a:lnTo>
                <a:lnTo>
                  <a:pt x="272" y="813"/>
                </a:lnTo>
                <a:lnTo>
                  <a:pt x="317" y="766"/>
                </a:lnTo>
                <a:lnTo>
                  <a:pt x="360" y="720"/>
                </a:lnTo>
                <a:lnTo>
                  <a:pt x="381" y="697"/>
                </a:lnTo>
                <a:lnTo>
                  <a:pt x="400" y="673"/>
                </a:lnTo>
                <a:lnTo>
                  <a:pt x="420" y="651"/>
                </a:lnTo>
                <a:lnTo>
                  <a:pt x="439" y="628"/>
                </a:lnTo>
                <a:lnTo>
                  <a:pt x="458" y="604"/>
                </a:lnTo>
                <a:lnTo>
                  <a:pt x="474" y="580"/>
                </a:lnTo>
                <a:lnTo>
                  <a:pt x="491" y="556"/>
                </a:lnTo>
                <a:lnTo>
                  <a:pt x="508" y="532"/>
                </a:lnTo>
                <a:lnTo>
                  <a:pt x="541" y="487"/>
                </a:lnTo>
                <a:lnTo>
                  <a:pt x="570" y="447"/>
                </a:lnTo>
                <a:lnTo>
                  <a:pt x="598" y="409"/>
                </a:lnTo>
                <a:lnTo>
                  <a:pt x="625" y="371"/>
                </a:lnTo>
                <a:lnTo>
                  <a:pt x="639" y="352"/>
                </a:lnTo>
                <a:lnTo>
                  <a:pt x="651" y="335"/>
                </a:lnTo>
                <a:lnTo>
                  <a:pt x="660" y="318"/>
                </a:lnTo>
                <a:lnTo>
                  <a:pt x="672" y="302"/>
                </a:lnTo>
                <a:lnTo>
                  <a:pt x="682" y="285"/>
                </a:lnTo>
                <a:lnTo>
                  <a:pt x="691" y="268"/>
                </a:lnTo>
                <a:lnTo>
                  <a:pt x="698" y="252"/>
                </a:lnTo>
                <a:lnTo>
                  <a:pt x="706" y="238"/>
                </a:lnTo>
                <a:lnTo>
                  <a:pt x="713" y="221"/>
                </a:lnTo>
                <a:lnTo>
                  <a:pt x="718" y="207"/>
                </a:lnTo>
                <a:lnTo>
                  <a:pt x="722" y="192"/>
                </a:lnTo>
                <a:lnTo>
                  <a:pt x="727" y="178"/>
                </a:lnTo>
                <a:lnTo>
                  <a:pt x="729" y="166"/>
                </a:lnTo>
                <a:lnTo>
                  <a:pt x="734" y="154"/>
                </a:lnTo>
                <a:lnTo>
                  <a:pt x="734" y="142"/>
                </a:lnTo>
                <a:lnTo>
                  <a:pt x="737" y="131"/>
                </a:lnTo>
                <a:lnTo>
                  <a:pt x="739" y="109"/>
                </a:lnTo>
                <a:lnTo>
                  <a:pt x="737" y="90"/>
                </a:lnTo>
                <a:lnTo>
                  <a:pt x="734" y="73"/>
                </a:lnTo>
                <a:lnTo>
                  <a:pt x="732" y="59"/>
                </a:lnTo>
                <a:lnTo>
                  <a:pt x="727" y="47"/>
                </a:lnTo>
                <a:lnTo>
                  <a:pt x="725" y="35"/>
                </a:lnTo>
                <a:lnTo>
                  <a:pt x="725" y="26"/>
                </a:lnTo>
                <a:lnTo>
                  <a:pt x="725" y="16"/>
                </a:lnTo>
                <a:lnTo>
                  <a:pt x="727" y="14"/>
                </a:lnTo>
                <a:lnTo>
                  <a:pt x="729" y="9"/>
                </a:lnTo>
                <a:lnTo>
                  <a:pt x="732" y="7"/>
                </a:lnTo>
                <a:lnTo>
                  <a:pt x="734" y="5"/>
                </a:lnTo>
                <a:lnTo>
                  <a:pt x="739" y="2"/>
                </a:lnTo>
                <a:lnTo>
                  <a:pt x="744" y="2"/>
                </a:lnTo>
                <a:lnTo>
                  <a:pt x="749" y="2"/>
                </a:lnTo>
                <a:lnTo>
                  <a:pt x="756" y="0"/>
                </a:lnTo>
                <a:lnTo>
                  <a:pt x="770" y="2"/>
                </a:lnTo>
                <a:lnTo>
                  <a:pt x="787" y="5"/>
                </a:lnTo>
                <a:lnTo>
                  <a:pt x="803" y="9"/>
                </a:lnTo>
                <a:lnTo>
                  <a:pt x="820" y="16"/>
                </a:lnTo>
                <a:lnTo>
                  <a:pt x="839" y="26"/>
                </a:lnTo>
                <a:lnTo>
                  <a:pt x="861" y="35"/>
                </a:lnTo>
                <a:lnTo>
                  <a:pt x="882" y="47"/>
                </a:lnTo>
                <a:lnTo>
                  <a:pt x="904" y="59"/>
                </a:lnTo>
                <a:lnTo>
                  <a:pt x="915" y="69"/>
                </a:lnTo>
                <a:lnTo>
                  <a:pt x="925" y="76"/>
                </a:lnTo>
                <a:lnTo>
                  <a:pt x="937" y="85"/>
                </a:lnTo>
                <a:lnTo>
                  <a:pt x="946" y="93"/>
                </a:lnTo>
                <a:lnTo>
                  <a:pt x="954" y="102"/>
                </a:lnTo>
                <a:lnTo>
                  <a:pt x="963" y="109"/>
                </a:lnTo>
                <a:lnTo>
                  <a:pt x="970" y="116"/>
                </a:lnTo>
                <a:lnTo>
                  <a:pt x="977" y="123"/>
                </a:lnTo>
                <a:lnTo>
                  <a:pt x="982" y="131"/>
                </a:lnTo>
                <a:lnTo>
                  <a:pt x="987" y="138"/>
                </a:lnTo>
                <a:lnTo>
                  <a:pt x="992" y="145"/>
                </a:lnTo>
                <a:lnTo>
                  <a:pt x="996" y="152"/>
                </a:lnTo>
                <a:lnTo>
                  <a:pt x="999" y="157"/>
                </a:lnTo>
                <a:lnTo>
                  <a:pt x="1001" y="164"/>
                </a:lnTo>
                <a:lnTo>
                  <a:pt x="1004" y="171"/>
                </a:lnTo>
                <a:lnTo>
                  <a:pt x="1004" y="178"/>
                </a:lnTo>
                <a:lnTo>
                  <a:pt x="1001" y="185"/>
                </a:lnTo>
                <a:lnTo>
                  <a:pt x="996" y="192"/>
                </a:lnTo>
                <a:lnTo>
                  <a:pt x="992" y="202"/>
                </a:lnTo>
                <a:lnTo>
                  <a:pt x="987" y="214"/>
                </a:lnTo>
                <a:lnTo>
                  <a:pt x="980" y="226"/>
                </a:lnTo>
                <a:lnTo>
                  <a:pt x="973" y="238"/>
                </a:lnTo>
                <a:lnTo>
                  <a:pt x="963" y="252"/>
                </a:lnTo>
                <a:lnTo>
                  <a:pt x="954" y="266"/>
                </a:lnTo>
                <a:lnTo>
                  <a:pt x="942" y="283"/>
                </a:lnTo>
                <a:lnTo>
                  <a:pt x="930" y="302"/>
                </a:lnTo>
                <a:lnTo>
                  <a:pt x="915" y="321"/>
                </a:lnTo>
                <a:lnTo>
                  <a:pt x="901" y="342"/>
                </a:lnTo>
                <a:lnTo>
                  <a:pt x="887" y="364"/>
                </a:lnTo>
                <a:lnTo>
                  <a:pt x="868" y="387"/>
                </a:lnTo>
                <a:lnTo>
                  <a:pt x="851" y="411"/>
                </a:lnTo>
                <a:lnTo>
                  <a:pt x="830" y="437"/>
                </a:lnTo>
                <a:lnTo>
                  <a:pt x="808" y="466"/>
                </a:lnTo>
                <a:lnTo>
                  <a:pt x="787" y="494"/>
                </a:lnTo>
                <a:lnTo>
                  <a:pt x="763" y="523"/>
                </a:lnTo>
                <a:lnTo>
                  <a:pt x="737" y="551"/>
                </a:lnTo>
                <a:lnTo>
                  <a:pt x="710" y="580"/>
                </a:lnTo>
                <a:lnTo>
                  <a:pt x="684" y="609"/>
                </a:lnTo>
                <a:lnTo>
                  <a:pt x="656" y="637"/>
                </a:lnTo>
                <a:lnTo>
                  <a:pt x="627" y="666"/>
                </a:lnTo>
                <a:lnTo>
                  <a:pt x="596" y="694"/>
                </a:lnTo>
                <a:lnTo>
                  <a:pt x="563" y="723"/>
                </a:lnTo>
                <a:lnTo>
                  <a:pt x="529" y="754"/>
                </a:lnTo>
                <a:lnTo>
                  <a:pt x="496" y="782"/>
                </a:lnTo>
                <a:lnTo>
                  <a:pt x="460" y="811"/>
                </a:lnTo>
                <a:lnTo>
                  <a:pt x="424" y="839"/>
                </a:lnTo>
                <a:lnTo>
                  <a:pt x="386" y="868"/>
                </a:lnTo>
                <a:lnTo>
                  <a:pt x="348" y="896"/>
                </a:lnTo>
                <a:lnTo>
                  <a:pt x="310" y="927"/>
                </a:lnTo>
                <a:lnTo>
                  <a:pt x="274" y="956"/>
                </a:lnTo>
                <a:lnTo>
                  <a:pt x="238" y="980"/>
                </a:lnTo>
                <a:lnTo>
                  <a:pt x="207" y="1003"/>
                </a:lnTo>
                <a:lnTo>
                  <a:pt x="176" y="1025"/>
                </a:lnTo>
                <a:lnTo>
                  <a:pt x="150" y="1044"/>
                </a:lnTo>
                <a:lnTo>
                  <a:pt x="124" y="1060"/>
                </a:lnTo>
                <a:lnTo>
                  <a:pt x="100" y="1077"/>
                </a:lnTo>
                <a:lnTo>
                  <a:pt x="81" y="1089"/>
                </a:lnTo>
                <a:lnTo>
                  <a:pt x="62" y="1098"/>
                </a:lnTo>
                <a:lnTo>
                  <a:pt x="52" y="1103"/>
                </a:lnTo>
                <a:lnTo>
                  <a:pt x="45" y="1108"/>
                </a:lnTo>
                <a:lnTo>
                  <a:pt x="38" y="1110"/>
                </a:lnTo>
                <a:lnTo>
                  <a:pt x="31" y="1115"/>
                </a:lnTo>
                <a:lnTo>
                  <a:pt x="26" y="1118"/>
                </a:lnTo>
                <a:lnTo>
                  <a:pt x="19" y="1120"/>
                </a:lnTo>
                <a:lnTo>
                  <a:pt x="14" y="1120"/>
                </a:lnTo>
                <a:lnTo>
                  <a:pt x="12" y="1122"/>
                </a:lnTo>
                <a:lnTo>
                  <a:pt x="7" y="1122"/>
                </a:lnTo>
                <a:lnTo>
                  <a:pt x="5" y="1122"/>
                </a:lnTo>
                <a:lnTo>
                  <a:pt x="2" y="112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985" name="Freeform 49"/>
          <p:cNvSpPr>
            <a:spLocks noChangeArrowheads="1"/>
          </p:cNvSpPr>
          <p:nvPr/>
        </p:nvSpPr>
        <p:spPr bwMode="auto">
          <a:xfrm>
            <a:off x="6362700" y="1939925"/>
            <a:ext cx="1108075" cy="1425575"/>
          </a:xfrm>
          <a:custGeom>
            <a:avLst/>
            <a:gdLst>
              <a:gd name="T0" fmla="*/ 2147483646 w 1745"/>
              <a:gd name="T1" fmla="*/ 2147483646 h 2243"/>
              <a:gd name="T2" fmla="*/ 2147483646 w 1745"/>
              <a:gd name="T3" fmla="*/ 2147483646 h 2243"/>
              <a:gd name="T4" fmla="*/ 2147483646 w 1745"/>
              <a:gd name="T5" fmla="*/ 2147483646 h 2243"/>
              <a:gd name="T6" fmla="*/ 2147483646 w 1745"/>
              <a:gd name="T7" fmla="*/ 2147483646 h 2243"/>
              <a:gd name="T8" fmla="*/ 2147483646 w 1745"/>
              <a:gd name="T9" fmla="*/ 2147483646 h 2243"/>
              <a:gd name="T10" fmla="*/ 2147483646 w 1745"/>
              <a:gd name="T11" fmla="*/ 2147483646 h 2243"/>
              <a:gd name="T12" fmla="*/ 2147483646 w 1745"/>
              <a:gd name="T13" fmla="*/ 2147483646 h 2243"/>
              <a:gd name="T14" fmla="*/ 2147483646 w 1745"/>
              <a:gd name="T15" fmla="*/ 2147483646 h 2243"/>
              <a:gd name="T16" fmla="*/ 2147483646 w 1745"/>
              <a:gd name="T17" fmla="*/ 2147483646 h 2243"/>
              <a:gd name="T18" fmla="*/ 2147483646 w 1745"/>
              <a:gd name="T19" fmla="*/ 2147483646 h 2243"/>
              <a:gd name="T20" fmla="*/ 2147483646 w 1745"/>
              <a:gd name="T21" fmla="*/ 2147483646 h 2243"/>
              <a:gd name="T22" fmla="*/ 2147483646 w 1745"/>
              <a:gd name="T23" fmla="*/ 2147483646 h 2243"/>
              <a:gd name="T24" fmla="*/ 2147483646 w 1745"/>
              <a:gd name="T25" fmla="*/ 2147483646 h 2243"/>
              <a:gd name="T26" fmla="*/ 2147483646 w 1745"/>
              <a:gd name="T27" fmla="*/ 2147483646 h 2243"/>
              <a:gd name="T28" fmla="*/ 2147483646 w 1745"/>
              <a:gd name="T29" fmla="*/ 2147483646 h 2243"/>
              <a:gd name="T30" fmla="*/ 2147483646 w 1745"/>
              <a:gd name="T31" fmla="*/ 2147483646 h 2243"/>
              <a:gd name="T32" fmla="*/ 2147483646 w 1745"/>
              <a:gd name="T33" fmla="*/ 2147483646 h 2243"/>
              <a:gd name="T34" fmla="*/ 2147483646 w 1745"/>
              <a:gd name="T35" fmla="*/ 2147483646 h 2243"/>
              <a:gd name="T36" fmla="*/ 2147483646 w 1745"/>
              <a:gd name="T37" fmla="*/ 2147483646 h 2243"/>
              <a:gd name="T38" fmla="*/ 2147483646 w 1745"/>
              <a:gd name="T39" fmla="*/ 2147483646 h 2243"/>
              <a:gd name="T40" fmla="*/ 2147483646 w 1745"/>
              <a:gd name="T41" fmla="*/ 2147483646 h 2243"/>
              <a:gd name="T42" fmla="*/ 2147483646 w 1745"/>
              <a:gd name="T43" fmla="*/ 2147483646 h 2243"/>
              <a:gd name="T44" fmla="*/ 2147483646 w 1745"/>
              <a:gd name="T45" fmla="*/ 2147483646 h 2243"/>
              <a:gd name="T46" fmla="*/ 2147483646 w 1745"/>
              <a:gd name="T47" fmla="*/ 2147483646 h 2243"/>
              <a:gd name="T48" fmla="*/ 2147483646 w 1745"/>
              <a:gd name="T49" fmla="*/ 2147483646 h 2243"/>
              <a:gd name="T50" fmla="*/ 2147483646 w 1745"/>
              <a:gd name="T51" fmla="*/ 2147483646 h 2243"/>
              <a:gd name="T52" fmla="*/ 2147483646 w 1745"/>
              <a:gd name="T53" fmla="*/ 2147483646 h 2243"/>
              <a:gd name="T54" fmla="*/ 2147483646 w 1745"/>
              <a:gd name="T55" fmla="*/ 2147483646 h 2243"/>
              <a:gd name="T56" fmla="*/ 2147483646 w 1745"/>
              <a:gd name="T57" fmla="*/ 2147483646 h 2243"/>
              <a:gd name="T58" fmla="*/ 2147483646 w 1745"/>
              <a:gd name="T59" fmla="*/ 2147483646 h 2243"/>
              <a:gd name="T60" fmla="*/ 2147483646 w 1745"/>
              <a:gd name="T61" fmla="*/ 2147483646 h 2243"/>
              <a:gd name="T62" fmla="*/ 2147483646 w 1745"/>
              <a:gd name="T63" fmla="*/ 2147483646 h 2243"/>
              <a:gd name="T64" fmla="*/ 2147483646 w 1745"/>
              <a:gd name="T65" fmla="*/ 2147483646 h 2243"/>
              <a:gd name="T66" fmla="*/ 2147483646 w 1745"/>
              <a:gd name="T67" fmla="*/ 2147483646 h 2243"/>
              <a:gd name="T68" fmla="*/ 2147483646 w 1745"/>
              <a:gd name="T69" fmla="*/ 2147483646 h 2243"/>
              <a:gd name="T70" fmla="*/ 2147483646 w 1745"/>
              <a:gd name="T71" fmla="*/ 2147483646 h 2243"/>
              <a:gd name="T72" fmla="*/ 2147483646 w 1745"/>
              <a:gd name="T73" fmla="*/ 2147483646 h 2243"/>
              <a:gd name="T74" fmla="*/ 2147483646 w 1745"/>
              <a:gd name="T75" fmla="*/ 2147483646 h 2243"/>
              <a:gd name="T76" fmla="*/ 2147483646 w 1745"/>
              <a:gd name="T77" fmla="*/ 2147483646 h 2243"/>
              <a:gd name="T78" fmla="*/ 2147483646 w 1745"/>
              <a:gd name="T79" fmla="*/ 2147483646 h 2243"/>
              <a:gd name="T80" fmla="*/ 2147483646 w 1745"/>
              <a:gd name="T81" fmla="*/ 2147483646 h 2243"/>
              <a:gd name="T82" fmla="*/ 2147483646 w 1745"/>
              <a:gd name="T83" fmla="*/ 2147483646 h 2243"/>
              <a:gd name="T84" fmla="*/ 2147483646 w 1745"/>
              <a:gd name="T85" fmla="*/ 2147483646 h 2243"/>
              <a:gd name="T86" fmla="*/ 2147483646 w 1745"/>
              <a:gd name="T87" fmla="*/ 2147483646 h 2243"/>
              <a:gd name="T88" fmla="*/ 2147483646 w 1745"/>
              <a:gd name="T89" fmla="*/ 2147483646 h 2243"/>
              <a:gd name="T90" fmla="*/ 2147483646 w 1745"/>
              <a:gd name="T91" fmla="*/ 2147483646 h 2243"/>
              <a:gd name="T92" fmla="*/ 2147483646 w 1745"/>
              <a:gd name="T93" fmla="*/ 2147483646 h 2243"/>
              <a:gd name="T94" fmla="*/ 2147483646 w 1745"/>
              <a:gd name="T95" fmla="*/ 2147483646 h 2243"/>
              <a:gd name="T96" fmla="*/ 2147483646 w 1745"/>
              <a:gd name="T97" fmla="*/ 2147483646 h 2243"/>
              <a:gd name="T98" fmla="*/ 2147483646 w 1745"/>
              <a:gd name="T99" fmla="*/ 2147483646 h 2243"/>
              <a:gd name="T100" fmla="*/ 2147483646 w 1745"/>
              <a:gd name="T101" fmla="*/ 2147483646 h 2243"/>
              <a:gd name="T102" fmla="*/ 2147483646 w 1745"/>
              <a:gd name="T103" fmla="*/ 2147483646 h 2243"/>
              <a:gd name="T104" fmla="*/ 2147483646 w 1745"/>
              <a:gd name="T105" fmla="*/ 2147483646 h 2243"/>
              <a:gd name="T106" fmla="*/ 2147483646 w 1745"/>
              <a:gd name="T107" fmla="*/ 2147483646 h 2243"/>
              <a:gd name="T108" fmla="*/ 2147483646 w 1745"/>
              <a:gd name="T109" fmla="*/ 2147483646 h 2243"/>
              <a:gd name="T110" fmla="*/ 2147483646 w 1745"/>
              <a:gd name="T111" fmla="*/ 2147483646 h 2243"/>
              <a:gd name="T112" fmla="*/ 2147483646 w 1745"/>
              <a:gd name="T113" fmla="*/ 2147483646 h 2243"/>
              <a:gd name="T114" fmla="*/ 2147483646 w 1745"/>
              <a:gd name="T115" fmla="*/ 2147483646 h 2243"/>
              <a:gd name="T116" fmla="*/ 2147483646 w 1745"/>
              <a:gd name="T117" fmla="*/ 2147483646 h 2243"/>
              <a:gd name="T118" fmla="*/ 2147483646 w 1745"/>
              <a:gd name="T119" fmla="*/ 2147483646 h 22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45"/>
              <a:gd name="T181" fmla="*/ 0 h 2243"/>
              <a:gd name="T182" fmla="*/ 1745 w 1745"/>
              <a:gd name="T183" fmla="*/ 2243 h 224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45" h="2243">
                <a:moveTo>
                  <a:pt x="1311" y="36"/>
                </a:moveTo>
                <a:lnTo>
                  <a:pt x="1321" y="29"/>
                </a:lnTo>
                <a:lnTo>
                  <a:pt x="1330" y="22"/>
                </a:lnTo>
                <a:lnTo>
                  <a:pt x="1340" y="15"/>
                </a:lnTo>
                <a:lnTo>
                  <a:pt x="1349" y="10"/>
                </a:lnTo>
                <a:lnTo>
                  <a:pt x="1356" y="5"/>
                </a:lnTo>
                <a:lnTo>
                  <a:pt x="1366" y="3"/>
                </a:lnTo>
                <a:lnTo>
                  <a:pt x="1375" y="0"/>
                </a:lnTo>
                <a:lnTo>
                  <a:pt x="1385" y="0"/>
                </a:lnTo>
                <a:lnTo>
                  <a:pt x="1387" y="0"/>
                </a:lnTo>
                <a:lnTo>
                  <a:pt x="1392" y="3"/>
                </a:lnTo>
                <a:lnTo>
                  <a:pt x="1399" y="5"/>
                </a:lnTo>
                <a:lnTo>
                  <a:pt x="1406" y="8"/>
                </a:lnTo>
                <a:lnTo>
                  <a:pt x="1414" y="10"/>
                </a:lnTo>
                <a:lnTo>
                  <a:pt x="1423" y="15"/>
                </a:lnTo>
                <a:lnTo>
                  <a:pt x="1435" y="19"/>
                </a:lnTo>
                <a:lnTo>
                  <a:pt x="1447" y="27"/>
                </a:lnTo>
                <a:lnTo>
                  <a:pt x="1461" y="31"/>
                </a:lnTo>
                <a:lnTo>
                  <a:pt x="1476" y="38"/>
                </a:lnTo>
                <a:lnTo>
                  <a:pt x="1490" y="48"/>
                </a:lnTo>
                <a:lnTo>
                  <a:pt x="1507" y="55"/>
                </a:lnTo>
                <a:lnTo>
                  <a:pt x="1526" y="65"/>
                </a:lnTo>
                <a:lnTo>
                  <a:pt x="1542" y="74"/>
                </a:lnTo>
                <a:lnTo>
                  <a:pt x="1564" y="84"/>
                </a:lnTo>
                <a:lnTo>
                  <a:pt x="1583" y="96"/>
                </a:lnTo>
                <a:lnTo>
                  <a:pt x="1604" y="107"/>
                </a:lnTo>
                <a:lnTo>
                  <a:pt x="1621" y="117"/>
                </a:lnTo>
                <a:lnTo>
                  <a:pt x="1640" y="126"/>
                </a:lnTo>
                <a:lnTo>
                  <a:pt x="1654" y="138"/>
                </a:lnTo>
                <a:lnTo>
                  <a:pt x="1669" y="148"/>
                </a:lnTo>
                <a:lnTo>
                  <a:pt x="1683" y="155"/>
                </a:lnTo>
                <a:lnTo>
                  <a:pt x="1695" y="165"/>
                </a:lnTo>
                <a:lnTo>
                  <a:pt x="1704" y="172"/>
                </a:lnTo>
                <a:lnTo>
                  <a:pt x="1714" y="179"/>
                </a:lnTo>
                <a:lnTo>
                  <a:pt x="1724" y="186"/>
                </a:lnTo>
                <a:lnTo>
                  <a:pt x="1728" y="193"/>
                </a:lnTo>
                <a:lnTo>
                  <a:pt x="1735" y="198"/>
                </a:lnTo>
                <a:lnTo>
                  <a:pt x="1738" y="203"/>
                </a:lnTo>
                <a:lnTo>
                  <a:pt x="1743" y="207"/>
                </a:lnTo>
                <a:lnTo>
                  <a:pt x="1743" y="210"/>
                </a:lnTo>
                <a:lnTo>
                  <a:pt x="1745" y="214"/>
                </a:lnTo>
                <a:lnTo>
                  <a:pt x="1743" y="222"/>
                </a:lnTo>
                <a:lnTo>
                  <a:pt x="1743" y="231"/>
                </a:lnTo>
                <a:lnTo>
                  <a:pt x="1738" y="241"/>
                </a:lnTo>
                <a:lnTo>
                  <a:pt x="1733" y="248"/>
                </a:lnTo>
                <a:lnTo>
                  <a:pt x="1726" y="257"/>
                </a:lnTo>
                <a:lnTo>
                  <a:pt x="1719" y="267"/>
                </a:lnTo>
                <a:lnTo>
                  <a:pt x="1707" y="276"/>
                </a:lnTo>
                <a:lnTo>
                  <a:pt x="1695" y="283"/>
                </a:lnTo>
                <a:lnTo>
                  <a:pt x="1690" y="286"/>
                </a:lnTo>
                <a:lnTo>
                  <a:pt x="1688" y="291"/>
                </a:lnTo>
                <a:lnTo>
                  <a:pt x="1685" y="293"/>
                </a:lnTo>
                <a:lnTo>
                  <a:pt x="1683" y="298"/>
                </a:lnTo>
                <a:lnTo>
                  <a:pt x="1678" y="305"/>
                </a:lnTo>
                <a:lnTo>
                  <a:pt x="1676" y="310"/>
                </a:lnTo>
                <a:lnTo>
                  <a:pt x="1673" y="317"/>
                </a:lnTo>
                <a:lnTo>
                  <a:pt x="1671" y="324"/>
                </a:lnTo>
                <a:lnTo>
                  <a:pt x="1669" y="331"/>
                </a:lnTo>
                <a:lnTo>
                  <a:pt x="1666" y="341"/>
                </a:lnTo>
                <a:lnTo>
                  <a:pt x="1664" y="350"/>
                </a:lnTo>
                <a:lnTo>
                  <a:pt x="1664" y="360"/>
                </a:lnTo>
                <a:lnTo>
                  <a:pt x="1662" y="371"/>
                </a:lnTo>
                <a:lnTo>
                  <a:pt x="1659" y="381"/>
                </a:lnTo>
                <a:lnTo>
                  <a:pt x="1657" y="395"/>
                </a:lnTo>
                <a:lnTo>
                  <a:pt x="1657" y="407"/>
                </a:lnTo>
                <a:lnTo>
                  <a:pt x="1654" y="419"/>
                </a:lnTo>
                <a:lnTo>
                  <a:pt x="1654" y="433"/>
                </a:lnTo>
                <a:lnTo>
                  <a:pt x="1652" y="448"/>
                </a:lnTo>
                <a:lnTo>
                  <a:pt x="1652" y="464"/>
                </a:lnTo>
                <a:lnTo>
                  <a:pt x="1650" y="481"/>
                </a:lnTo>
                <a:lnTo>
                  <a:pt x="1650" y="497"/>
                </a:lnTo>
                <a:lnTo>
                  <a:pt x="1650" y="514"/>
                </a:lnTo>
                <a:lnTo>
                  <a:pt x="1647" y="531"/>
                </a:lnTo>
                <a:lnTo>
                  <a:pt x="1647" y="550"/>
                </a:lnTo>
                <a:lnTo>
                  <a:pt x="1647" y="569"/>
                </a:lnTo>
                <a:lnTo>
                  <a:pt x="1647" y="588"/>
                </a:lnTo>
                <a:lnTo>
                  <a:pt x="1645" y="609"/>
                </a:lnTo>
                <a:lnTo>
                  <a:pt x="1645" y="631"/>
                </a:lnTo>
                <a:lnTo>
                  <a:pt x="1645" y="652"/>
                </a:lnTo>
                <a:lnTo>
                  <a:pt x="1645" y="673"/>
                </a:lnTo>
                <a:lnTo>
                  <a:pt x="1645" y="697"/>
                </a:lnTo>
                <a:lnTo>
                  <a:pt x="1645" y="790"/>
                </a:lnTo>
                <a:lnTo>
                  <a:pt x="1642" y="880"/>
                </a:lnTo>
                <a:lnTo>
                  <a:pt x="1640" y="971"/>
                </a:lnTo>
                <a:lnTo>
                  <a:pt x="1635" y="1059"/>
                </a:lnTo>
                <a:lnTo>
                  <a:pt x="1631" y="1144"/>
                </a:lnTo>
                <a:lnTo>
                  <a:pt x="1623" y="1230"/>
                </a:lnTo>
                <a:lnTo>
                  <a:pt x="1616" y="1311"/>
                </a:lnTo>
                <a:lnTo>
                  <a:pt x="1609" y="1392"/>
                </a:lnTo>
                <a:lnTo>
                  <a:pt x="1602" y="1432"/>
                </a:lnTo>
                <a:lnTo>
                  <a:pt x="1595" y="1470"/>
                </a:lnTo>
                <a:lnTo>
                  <a:pt x="1588" y="1508"/>
                </a:lnTo>
                <a:lnTo>
                  <a:pt x="1581" y="1544"/>
                </a:lnTo>
                <a:lnTo>
                  <a:pt x="1573" y="1577"/>
                </a:lnTo>
                <a:lnTo>
                  <a:pt x="1566" y="1613"/>
                </a:lnTo>
                <a:lnTo>
                  <a:pt x="1557" y="1646"/>
                </a:lnTo>
                <a:lnTo>
                  <a:pt x="1550" y="1677"/>
                </a:lnTo>
                <a:lnTo>
                  <a:pt x="1540" y="1708"/>
                </a:lnTo>
                <a:lnTo>
                  <a:pt x="1533" y="1739"/>
                </a:lnTo>
                <a:lnTo>
                  <a:pt x="1523" y="1767"/>
                </a:lnTo>
                <a:lnTo>
                  <a:pt x="1514" y="1796"/>
                </a:lnTo>
                <a:lnTo>
                  <a:pt x="1504" y="1822"/>
                </a:lnTo>
                <a:lnTo>
                  <a:pt x="1495" y="1848"/>
                </a:lnTo>
                <a:lnTo>
                  <a:pt x="1483" y="1874"/>
                </a:lnTo>
                <a:lnTo>
                  <a:pt x="1473" y="1901"/>
                </a:lnTo>
                <a:lnTo>
                  <a:pt x="1461" y="1924"/>
                </a:lnTo>
                <a:lnTo>
                  <a:pt x="1449" y="1946"/>
                </a:lnTo>
                <a:lnTo>
                  <a:pt x="1437" y="1967"/>
                </a:lnTo>
                <a:lnTo>
                  <a:pt x="1426" y="1989"/>
                </a:lnTo>
                <a:lnTo>
                  <a:pt x="1414" y="2008"/>
                </a:lnTo>
                <a:lnTo>
                  <a:pt x="1402" y="2027"/>
                </a:lnTo>
                <a:lnTo>
                  <a:pt x="1392" y="2046"/>
                </a:lnTo>
                <a:lnTo>
                  <a:pt x="1380" y="2062"/>
                </a:lnTo>
                <a:lnTo>
                  <a:pt x="1368" y="2079"/>
                </a:lnTo>
                <a:lnTo>
                  <a:pt x="1356" y="2093"/>
                </a:lnTo>
                <a:lnTo>
                  <a:pt x="1344" y="2108"/>
                </a:lnTo>
                <a:lnTo>
                  <a:pt x="1333" y="2122"/>
                </a:lnTo>
                <a:lnTo>
                  <a:pt x="1321" y="2136"/>
                </a:lnTo>
                <a:lnTo>
                  <a:pt x="1309" y="2148"/>
                </a:lnTo>
                <a:lnTo>
                  <a:pt x="1287" y="2172"/>
                </a:lnTo>
                <a:lnTo>
                  <a:pt x="1263" y="2188"/>
                </a:lnTo>
                <a:lnTo>
                  <a:pt x="1242" y="2203"/>
                </a:lnTo>
                <a:lnTo>
                  <a:pt x="1223" y="2215"/>
                </a:lnTo>
                <a:lnTo>
                  <a:pt x="1206" y="2224"/>
                </a:lnTo>
                <a:lnTo>
                  <a:pt x="1199" y="2229"/>
                </a:lnTo>
                <a:lnTo>
                  <a:pt x="1192" y="2231"/>
                </a:lnTo>
                <a:lnTo>
                  <a:pt x="1185" y="2236"/>
                </a:lnTo>
                <a:lnTo>
                  <a:pt x="1178" y="2238"/>
                </a:lnTo>
                <a:lnTo>
                  <a:pt x="1173" y="2238"/>
                </a:lnTo>
                <a:lnTo>
                  <a:pt x="1168" y="2241"/>
                </a:lnTo>
                <a:lnTo>
                  <a:pt x="1166" y="2241"/>
                </a:lnTo>
                <a:lnTo>
                  <a:pt x="1163" y="2243"/>
                </a:lnTo>
                <a:lnTo>
                  <a:pt x="1159" y="2241"/>
                </a:lnTo>
                <a:lnTo>
                  <a:pt x="1154" y="2241"/>
                </a:lnTo>
                <a:lnTo>
                  <a:pt x="1149" y="2238"/>
                </a:lnTo>
                <a:lnTo>
                  <a:pt x="1144" y="2236"/>
                </a:lnTo>
                <a:lnTo>
                  <a:pt x="1139" y="2231"/>
                </a:lnTo>
                <a:lnTo>
                  <a:pt x="1135" y="2226"/>
                </a:lnTo>
                <a:lnTo>
                  <a:pt x="1130" y="2222"/>
                </a:lnTo>
                <a:lnTo>
                  <a:pt x="1125" y="2215"/>
                </a:lnTo>
                <a:lnTo>
                  <a:pt x="1118" y="2207"/>
                </a:lnTo>
                <a:lnTo>
                  <a:pt x="1113" y="2200"/>
                </a:lnTo>
                <a:lnTo>
                  <a:pt x="1108" y="2191"/>
                </a:lnTo>
                <a:lnTo>
                  <a:pt x="1101" y="2181"/>
                </a:lnTo>
                <a:lnTo>
                  <a:pt x="1097" y="2172"/>
                </a:lnTo>
                <a:lnTo>
                  <a:pt x="1089" y="2160"/>
                </a:lnTo>
                <a:lnTo>
                  <a:pt x="1082" y="2148"/>
                </a:lnTo>
                <a:lnTo>
                  <a:pt x="1077" y="2136"/>
                </a:lnTo>
                <a:lnTo>
                  <a:pt x="1061" y="2110"/>
                </a:lnTo>
                <a:lnTo>
                  <a:pt x="1046" y="2084"/>
                </a:lnTo>
                <a:lnTo>
                  <a:pt x="1030" y="2060"/>
                </a:lnTo>
                <a:lnTo>
                  <a:pt x="1011" y="2039"/>
                </a:lnTo>
                <a:lnTo>
                  <a:pt x="989" y="2017"/>
                </a:lnTo>
                <a:lnTo>
                  <a:pt x="965" y="1996"/>
                </a:lnTo>
                <a:lnTo>
                  <a:pt x="942" y="1977"/>
                </a:lnTo>
                <a:lnTo>
                  <a:pt x="915" y="1958"/>
                </a:lnTo>
                <a:lnTo>
                  <a:pt x="899" y="1951"/>
                </a:lnTo>
                <a:lnTo>
                  <a:pt x="884" y="1941"/>
                </a:lnTo>
                <a:lnTo>
                  <a:pt x="872" y="1934"/>
                </a:lnTo>
                <a:lnTo>
                  <a:pt x="861" y="1924"/>
                </a:lnTo>
                <a:lnTo>
                  <a:pt x="849" y="1917"/>
                </a:lnTo>
                <a:lnTo>
                  <a:pt x="839" y="1910"/>
                </a:lnTo>
                <a:lnTo>
                  <a:pt x="830" y="1905"/>
                </a:lnTo>
                <a:lnTo>
                  <a:pt x="822" y="1898"/>
                </a:lnTo>
                <a:lnTo>
                  <a:pt x="815" y="1891"/>
                </a:lnTo>
                <a:lnTo>
                  <a:pt x="808" y="1886"/>
                </a:lnTo>
                <a:lnTo>
                  <a:pt x="803" y="1882"/>
                </a:lnTo>
                <a:lnTo>
                  <a:pt x="799" y="1877"/>
                </a:lnTo>
                <a:lnTo>
                  <a:pt x="796" y="1874"/>
                </a:lnTo>
                <a:lnTo>
                  <a:pt x="794" y="1870"/>
                </a:lnTo>
                <a:lnTo>
                  <a:pt x="791" y="1867"/>
                </a:lnTo>
                <a:lnTo>
                  <a:pt x="791" y="1865"/>
                </a:lnTo>
                <a:lnTo>
                  <a:pt x="791" y="1863"/>
                </a:lnTo>
                <a:lnTo>
                  <a:pt x="794" y="1860"/>
                </a:lnTo>
                <a:lnTo>
                  <a:pt x="796" y="1858"/>
                </a:lnTo>
                <a:lnTo>
                  <a:pt x="801" y="1858"/>
                </a:lnTo>
                <a:lnTo>
                  <a:pt x="806" y="1858"/>
                </a:lnTo>
                <a:lnTo>
                  <a:pt x="813" y="1855"/>
                </a:lnTo>
                <a:lnTo>
                  <a:pt x="820" y="1855"/>
                </a:lnTo>
                <a:lnTo>
                  <a:pt x="827" y="1855"/>
                </a:lnTo>
                <a:lnTo>
                  <a:pt x="837" y="1855"/>
                </a:lnTo>
                <a:lnTo>
                  <a:pt x="846" y="1855"/>
                </a:lnTo>
                <a:lnTo>
                  <a:pt x="858" y="1858"/>
                </a:lnTo>
                <a:lnTo>
                  <a:pt x="870" y="1858"/>
                </a:lnTo>
                <a:lnTo>
                  <a:pt x="884" y="1858"/>
                </a:lnTo>
                <a:lnTo>
                  <a:pt x="896" y="1860"/>
                </a:lnTo>
                <a:lnTo>
                  <a:pt x="913" y="1863"/>
                </a:lnTo>
                <a:lnTo>
                  <a:pt x="927" y="1865"/>
                </a:lnTo>
                <a:lnTo>
                  <a:pt x="958" y="1870"/>
                </a:lnTo>
                <a:lnTo>
                  <a:pt x="989" y="1872"/>
                </a:lnTo>
                <a:lnTo>
                  <a:pt x="1015" y="1877"/>
                </a:lnTo>
                <a:lnTo>
                  <a:pt x="1042" y="1882"/>
                </a:lnTo>
                <a:lnTo>
                  <a:pt x="1063" y="1884"/>
                </a:lnTo>
                <a:lnTo>
                  <a:pt x="1087" y="1886"/>
                </a:lnTo>
                <a:lnTo>
                  <a:pt x="1106" y="1886"/>
                </a:lnTo>
                <a:lnTo>
                  <a:pt x="1125" y="1889"/>
                </a:lnTo>
                <a:lnTo>
                  <a:pt x="1139" y="1886"/>
                </a:lnTo>
                <a:lnTo>
                  <a:pt x="1154" y="1886"/>
                </a:lnTo>
                <a:lnTo>
                  <a:pt x="1168" y="1882"/>
                </a:lnTo>
                <a:lnTo>
                  <a:pt x="1182" y="1877"/>
                </a:lnTo>
                <a:lnTo>
                  <a:pt x="1194" y="1872"/>
                </a:lnTo>
                <a:lnTo>
                  <a:pt x="1209" y="1863"/>
                </a:lnTo>
                <a:lnTo>
                  <a:pt x="1223" y="1853"/>
                </a:lnTo>
                <a:lnTo>
                  <a:pt x="1237" y="1841"/>
                </a:lnTo>
                <a:lnTo>
                  <a:pt x="1244" y="1832"/>
                </a:lnTo>
                <a:lnTo>
                  <a:pt x="1252" y="1822"/>
                </a:lnTo>
                <a:lnTo>
                  <a:pt x="1259" y="1810"/>
                </a:lnTo>
                <a:lnTo>
                  <a:pt x="1266" y="1796"/>
                </a:lnTo>
                <a:lnTo>
                  <a:pt x="1273" y="1779"/>
                </a:lnTo>
                <a:lnTo>
                  <a:pt x="1280" y="1760"/>
                </a:lnTo>
                <a:lnTo>
                  <a:pt x="1287" y="1739"/>
                </a:lnTo>
                <a:lnTo>
                  <a:pt x="1294" y="1715"/>
                </a:lnTo>
                <a:lnTo>
                  <a:pt x="1302" y="1689"/>
                </a:lnTo>
                <a:lnTo>
                  <a:pt x="1306" y="1675"/>
                </a:lnTo>
                <a:lnTo>
                  <a:pt x="1309" y="1660"/>
                </a:lnTo>
                <a:lnTo>
                  <a:pt x="1313" y="1646"/>
                </a:lnTo>
                <a:lnTo>
                  <a:pt x="1318" y="1630"/>
                </a:lnTo>
                <a:lnTo>
                  <a:pt x="1323" y="1613"/>
                </a:lnTo>
                <a:lnTo>
                  <a:pt x="1325" y="1596"/>
                </a:lnTo>
                <a:lnTo>
                  <a:pt x="1330" y="1580"/>
                </a:lnTo>
                <a:lnTo>
                  <a:pt x="1335" y="1561"/>
                </a:lnTo>
                <a:lnTo>
                  <a:pt x="1340" y="1544"/>
                </a:lnTo>
                <a:lnTo>
                  <a:pt x="1342" y="1522"/>
                </a:lnTo>
                <a:lnTo>
                  <a:pt x="1347" y="1503"/>
                </a:lnTo>
                <a:lnTo>
                  <a:pt x="1352" y="1482"/>
                </a:lnTo>
                <a:lnTo>
                  <a:pt x="1356" y="1461"/>
                </a:lnTo>
                <a:lnTo>
                  <a:pt x="1361" y="1439"/>
                </a:lnTo>
                <a:lnTo>
                  <a:pt x="1378" y="1354"/>
                </a:lnTo>
                <a:lnTo>
                  <a:pt x="1392" y="1268"/>
                </a:lnTo>
                <a:lnTo>
                  <a:pt x="1406" y="1180"/>
                </a:lnTo>
                <a:lnTo>
                  <a:pt x="1418" y="1090"/>
                </a:lnTo>
                <a:lnTo>
                  <a:pt x="1428" y="997"/>
                </a:lnTo>
                <a:lnTo>
                  <a:pt x="1435" y="907"/>
                </a:lnTo>
                <a:lnTo>
                  <a:pt x="1442" y="814"/>
                </a:lnTo>
                <a:lnTo>
                  <a:pt x="1447" y="721"/>
                </a:lnTo>
                <a:lnTo>
                  <a:pt x="1447" y="676"/>
                </a:lnTo>
                <a:lnTo>
                  <a:pt x="1447" y="633"/>
                </a:lnTo>
                <a:lnTo>
                  <a:pt x="1447" y="590"/>
                </a:lnTo>
                <a:lnTo>
                  <a:pt x="1445" y="552"/>
                </a:lnTo>
                <a:lnTo>
                  <a:pt x="1445" y="517"/>
                </a:lnTo>
                <a:lnTo>
                  <a:pt x="1442" y="483"/>
                </a:lnTo>
                <a:lnTo>
                  <a:pt x="1440" y="450"/>
                </a:lnTo>
                <a:lnTo>
                  <a:pt x="1437" y="421"/>
                </a:lnTo>
                <a:lnTo>
                  <a:pt x="1435" y="395"/>
                </a:lnTo>
                <a:lnTo>
                  <a:pt x="1433" y="369"/>
                </a:lnTo>
                <a:lnTo>
                  <a:pt x="1430" y="357"/>
                </a:lnTo>
                <a:lnTo>
                  <a:pt x="1430" y="348"/>
                </a:lnTo>
                <a:lnTo>
                  <a:pt x="1428" y="338"/>
                </a:lnTo>
                <a:lnTo>
                  <a:pt x="1426" y="329"/>
                </a:lnTo>
                <a:lnTo>
                  <a:pt x="1426" y="319"/>
                </a:lnTo>
                <a:lnTo>
                  <a:pt x="1423" y="310"/>
                </a:lnTo>
                <a:lnTo>
                  <a:pt x="1421" y="302"/>
                </a:lnTo>
                <a:lnTo>
                  <a:pt x="1418" y="295"/>
                </a:lnTo>
                <a:lnTo>
                  <a:pt x="1416" y="288"/>
                </a:lnTo>
                <a:lnTo>
                  <a:pt x="1414" y="283"/>
                </a:lnTo>
                <a:lnTo>
                  <a:pt x="1411" y="276"/>
                </a:lnTo>
                <a:lnTo>
                  <a:pt x="1411" y="272"/>
                </a:lnTo>
                <a:lnTo>
                  <a:pt x="1404" y="264"/>
                </a:lnTo>
                <a:lnTo>
                  <a:pt x="1399" y="255"/>
                </a:lnTo>
                <a:lnTo>
                  <a:pt x="1395" y="248"/>
                </a:lnTo>
                <a:lnTo>
                  <a:pt x="1387" y="241"/>
                </a:lnTo>
                <a:lnTo>
                  <a:pt x="1380" y="234"/>
                </a:lnTo>
                <a:lnTo>
                  <a:pt x="1373" y="229"/>
                </a:lnTo>
                <a:lnTo>
                  <a:pt x="1354" y="217"/>
                </a:lnTo>
                <a:lnTo>
                  <a:pt x="1335" y="210"/>
                </a:lnTo>
                <a:lnTo>
                  <a:pt x="1313" y="200"/>
                </a:lnTo>
                <a:lnTo>
                  <a:pt x="1287" y="195"/>
                </a:lnTo>
                <a:lnTo>
                  <a:pt x="1261" y="191"/>
                </a:lnTo>
                <a:lnTo>
                  <a:pt x="1247" y="191"/>
                </a:lnTo>
                <a:lnTo>
                  <a:pt x="1230" y="191"/>
                </a:lnTo>
                <a:lnTo>
                  <a:pt x="1209" y="193"/>
                </a:lnTo>
                <a:lnTo>
                  <a:pt x="1187" y="193"/>
                </a:lnTo>
                <a:lnTo>
                  <a:pt x="1163" y="195"/>
                </a:lnTo>
                <a:lnTo>
                  <a:pt x="1137" y="198"/>
                </a:lnTo>
                <a:lnTo>
                  <a:pt x="1108" y="203"/>
                </a:lnTo>
                <a:lnTo>
                  <a:pt x="1075" y="205"/>
                </a:lnTo>
                <a:lnTo>
                  <a:pt x="1042" y="210"/>
                </a:lnTo>
                <a:lnTo>
                  <a:pt x="1006" y="214"/>
                </a:lnTo>
                <a:lnTo>
                  <a:pt x="968" y="219"/>
                </a:lnTo>
                <a:lnTo>
                  <a:pt x="927" y="224"/>
                </a:lnTo>
                <a:lnTo>
                  <a:pt x="884" y="229"/>
                </a:lnTo>
                <a:lnTo>
                  <a:pt x="839" y="236"/>
                </a:lnTo>
                <a:lnTo>
                  <a:pt x="791" y="243"/>
                </a:lnTo>
                <a:lnTo>
                  <a:pt x="741" y="248"/>
                </a:lnTo>
                <a:lnTo>
                  <a:pt x="717" y="253"/>
                </a:lnTo>
                <a:lnTo>
                  <a:pt x="694" y="257"/>
                </a:lnTo>
                <a:lnTo>
                  <a:pt x="670" y="262"/>
                </a:lnTo>
                <a:lnTo>
                  <a:pt x="646" y="264"/>
                </a:lnTo>
                <a:lnTo>
                  <a:pt x="622" y="269"/>
                </a:lnTo>
                <a:lnTo>
                  <a:pt x="601" y="274"/>
                </a:lnTo>
                <a:lnTo>
                  <a:pt x="579" y="276"/>
                </a:lnTo>
                <a:lnTo>
                  <a:pt x="560" y="281"/>
                </a:lnTo>
                <a:lnTo>
                  <a:pt x="539" y="283"/>
                </a:lnTo>
                <a:lnTo>
                  <a:pt x="520" y="286"/>
                </a:lnTo>
                <a:lnTo>
                  <a:pt x="501" y="291"/>
                </a:lnTo>
                <a:lnTo>
                  <a:pt x="484" y="293"/>
                </a:lnTo>
                <a:lnTo>
                  <a:pt x="465" y="295"/>
                </a:lnTo>
                <a:lnTo>
                  <a:pt x="448" y="298"/>
                </a:lnTo>
                <a:lnTo>
                  <a:pt x="431" y="300"/>
                </a:lnTo>
                <a:lnTo>
                  <a:pt x="417" y="302"/>
                </a:lnTo>
                <a:lnTo>
                  <a:pt x="400" y="305"/>
                </a:lnTo>
                <a:lnTo>
                  <a:pt x="386" y="307"/>
                </a:lnTo>
                <a:lnTo>
                  <a:pt x="372" y="310"/>
                </a:lnTo>
                <a:lnTo>
                  <a:pt x="360" y="312"/>
                </a:lnTo>
                <a:lnTo>
                  <a:pt x="348" y="314"/>
                </a:lnTo>
                <a:lnTo>
                  <a:pt x="336" y="317"/>
                </a:lnTo>
                <a:lnTo>
                  <a:pt x="324" y="319"/>
                </a:lnTo>
                <a:lnTo>
                  <a:pt x="312" y="319"/>
                </a:lnTo>
                <a:lnTo>
                  <a:pt x="303" y="321"/>
                </a:lnTo>
                <a:lnTo>
                  <a:pt x="293" y="324"/>
                </a:lnTo>
                <a:lnTo>
                  <a:pt x="276" y="326"/>
                </a:lnTo>
                <a:lnTo>
                  <a:pt x="260" y="329"/>
                </a:lnTo>
                <a:lnTo>
                  <a:pt x="248" y="331"/>
                </a:lnTo>
                <a:lnTo>
                  <a:pt x="226" y="336"/>
                </a:lnTo>
                <a:lnTo>
                  <a:pt x="205" y="338"/>
                </a:lnTo>
                <a:lnTo>
                  <a:pt x="183" y="341"/>
                </a:lnTo>
                <a:lnTo>
                  <a:pt x="164" y="341"/>
                </a:lnTo>
                <a:lnTo>
                  <a:pt x="145" y="341"/>
                </a:lnTo>
                <a:lnTo>
                  <a:pt x="129" y="338"/>
                </a:lnTo>
                <a:lnTo>
                  <a:pt x="114" y="336"/>
                </a:lnTo>
                <a:lnTo>
                  <a:pt x="100" y="331"/>
                </a:lnTo>
                <a:lnTo>
                  <a:pt x="93" y="329"/>
                </a:lnTo>
                <a:lnTo>
                  <a:pt x="86" y="326"/>
                </a:lnTo>
                <a:lnTo>
                  <a:pt x="79" y="321"/>
                </a:lnTo>
                <a:lnTo>
                  <a:pt x="71" y="317"/>
                </a:lnTo>
                <a:lnTo>
                  <a:pt x="64" y="310"/>
                </a:lnTo>
                <a:lnTo>
                  <a:pt x="57" y="305"/>
                </a:lnTo>
                <a:lnTo>
                  <a:pt x="52" y="298"/>
                </a:lnTo>
                <a:lnTo>
                  <a:pt x="45" y="291"/>
                </a:lnTo>
                <a:lnTo>
                  <a:pt x="33" y="274"/>
                </a:lnTo>
                <a:lnTo>
                  <a:pt x="21" y="255"/>
                </a:lnTo>
                <a:lnTo>
                  <a:pt x="9" y="236"/>
                </a:lnTo>
                <a:lnTo>
                  <a:pt x="0" y="214"/>
                </a:lnTo>
                <a:lnTo>
                  <a:pt x="59" y="212"/>
                </a:lnTo>
                <a:lnTo>
                  <a:pt x="119" y="212"/>
                </a:lnTo>
                <a:lnTo>
                  <a:pt x="176" y="207"/>
                </a:lnTo>
                <a:lnTo>
                  <a:pt x="236" y="205"/>
                </a:lnTo>
                <a:lnTo>
                  <a:pt x="293" y="200"/>
                </a:lnTo>
                <a:lnTo>
                  <a:pt x="353" y="193"/>
                </a:lnTo>
                <a:lnTo>
                  <a:pt x="410" y="186"/>
                </a:lnTo>
                <a:lnTo>
                  <a:pt x="470" y="179"/>
                </a:lnTo>
                <a:lnTo>
                  <a:pt x="527" y="169"/>
                </a:lnTo>
                <a:lnTo>
                  <a:pt x="586" y="160"/>
                </a:lnTo>
                <a:lnTo>
                  <a:pt x="648" y="150"/>
                </a:lnTo>
                <a:lnTo>
                  <a:pt x="710" y="141"/>
                </a:lnTo>
                <a:lnTo>
                  <a:pt x="777" y="131"/>
                </a:lnTo>
                <a:lnTo>
                  <a:pt x="846" y="119"/>
                </a:lnTo>
                <a:lnTo>
                  <a:pt x="918" y="107"/>
                </a:lnTo>
                <a:lnTo>
                  <a:pt x="989" y="96"/>
                </a:lnTo>
                <a:lnTo>
                  <a:pt x="1023" y="91"/>
                </a:lnTo>
                <a:lnTo>
                  <a:pt x="1056" y="86"/>
                </a:lnTo>
                <a:lnTo>
                  <a:pt x="1087" y="81"/>
                </a:lnTo>
                <a:lnTo>
                  <a:pt x="1116" y="77"/>
                </a:lnTo>
                <a:lnTo>
                  <a:pt x="1142" y="74"/>
                </a:lnTo>
                <a:lnTo>
                  <a:pt x="1166" y="69"/>
                </a:lnTo>
                <a:lnTo>
                  <a:pt x="1190" y="65"/>
                </a:lnTo>
                <a:lnTo>
                  <a:pt x="1211" y="62"/>
                </a:lnTo>
                <a:lnTo>
                  <a:pt x="1230" y="58"/>
                </a:lnTo>
                <a:lnTo>
                  <a:pt x="1247" y="55"/>
                </a:lnTo>
                <a:lnTo>
                  <a:pt x="1263" y="50"/>
                </a:lnTo>
                <a:lnTo>
                  <a:pt x="1278" y="48"/>
                </a:lnTo>
                <a:lnTo>
                  <a:pt x="1287" y="43"/>
                </a:lnTo>
                <a:lnTo>
                  <a:pt x="1297" y="41"/>
                </a:lnTo>
                <a:lnTo>
                  <a:pt x="1306" y="38"/>
                </a:lnTo>
                <a:lnTo>
                  <a:pt x="1311" y="3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986" name="Freeform 50"/>
          <p:cNvSpPr>
            <a:spLocks noChangeArrowheads="1"/>
          </p:cNvSpPr>
          <p:nvPr/>
        </p:nvSpPr>
        <p:spPr bwMode="auto">
          <a:xfrm>
            <a:off x="6116638" y="2208213"/>
            <a:ext cx="749300" cy="692150"/>
          </a:xfrm>
          <a:custGeom>
            <a:avLst/>
            <a:gdLst>
              <a:gd name="T0" fmla="*/ 2147483646 w 1180"/>
              <a:gd name="T1" fmla="*/ 0 h 1090"/>
              <a:gd name="T2" fmla="*/ 2147483646 w 1180"/>
              <a:gd name="T3" fmla="*/ 2147483646 h 1090"/>
              <a:gd name="T4" fmla="*/ 2147483646 w 1180"/>
              <a:gd name="T5" fmla="*/ 2147483646 h 1090"/>
              <a:gd name="T6" fmla="*/ 2147483646 w 1180"/>
              <a:gd name="T7" fmla="*/ 2147483646 h 1090"/>
              <a:gd name="T8" fmla="*/ 2147483646 w 1180"/>
              <a:gd name="T9" fmla="*/ 2147483646 h 1090"/>
              <a:gd name="T10" fmla="*/ 2147483646 w 1180"/>
              <a:gd name="T11" fmla="*/ 2147483646 h 1090"/>
              <a:gd name="T12" fmla="*/ 2147483646 w 1180"/>
              <a:gd name="T13" fmla="*/ 2147483646 h 1090"/>
              <a:gd name="T14" fmla="*/ 2147483646 w 1180"/>
              <a:gd name="T15" fmla="*/ 2147483646 h 1090"/>
              <a:gd name="T16" fmla="*/ 2147483646 w 1180"/>
              <a:gd name="T17" fmla="*/ 2147483646 h 1090"/>
              <a:gd name="T18" fmla="*/ 2147483646 w 1180"/>
              <a:gd name="T19" fmla="*/ 2147483646 h 1090"/>
              <a:gd name="T20" fmla="*/ 2147483646 w 1180"/>
              <a:gd name="T21" fmla="*/ 2147483646 h 1090"/>
              <a:gd name="T22" fmla="*/ 2147483646 w 1180"/>
              <a:gd name="T23" fmla="*/ 2147483646 h 1090"/>
              <a:gd name="T24" fmla="*/ 2147483646 w 1180"/>
              <a:gd name="T25" fmla="*/ 2147483646 h 1090"/>
              <a:gd name="T26" fmla="*/ 2147483646 w 1180"/>
              <a:gd name="T27" fmla="*/ 2147483646 h 1090"/>
              <a:gd name="T28" fmla="*/ 2147483646 w 1180"/>
              <a:gd name="T29" fmla="*/ 2147483646 h 1090"/>
              <a:gd name="T30" fmla="*/ 2147483646 w 1180"/>
              <a:gd name="T31" fmla="*/ 2147483646 h 1090"/>
              <a:gd name="T32" fmla="*/ 2147483646 w 1180"/>
              <a:gd name="T33" fmla="*/ 2147483646 h 1090"/>
              <a:gd name="T34" fmla="*/ 2147483646 w 1180"/>
              <a:gd name="T35" fmla="*/ 2147483646 h 1090"/>
              <a:gd name="T36" fmla="*/ 2147483646 w 1180"/>
              <a:gd name="T37" fmla="*/ 2147483646 h 1090"/>
              <a:gd name="T38" fmla="*/ 2147483646 w 1180"/>
              <a:gd name="T39" fmla="*/ 2147483646 h 1090"/>
              <a:gd name="T40" fmla="*/ 2147483646 w 1180"/>
              <a:gd name="T41" fmla="*/ 2147483646 h 1090"/>
              <a:gd name="T42" fmla="*/ 2147483646 w 1180"/>
              <a:gd name="T43" fmla="*/ 2147483646 h 1090"/>
              <a:gd name="T44" fmla="*/ 2147483646 w 1180"/>
              <a:gd name="T45" fmla="*/ 2147483646 h 1090"/>
              <a:gd name="T46" fmla="*/ 2147483646 w 1180"/>
              <a:gd name="T47" fmla="*/ 2147483646 h 1090"/>
              <a:gd name="T48" fmla="*/ 2147483646 w 1180"/>
              <a:gd name="T49" fmla="*/ 2147483646 h 1090"/>
              <a:gd name="T50" fmla="*/ 2147483646 w 1180"/>
              <a:gd name="T51" fmla="*/ 2147483646 h 1090"/>
              <a:gd name="T52" fmla="*/ 2147483646 w 1180"/>
              <a:gd name="T53" fmla="*/ 2147483646 h 1090"/>
              <a:gd name="T54" fmla="*/ 2147483646 w 1180"/>
              <a:gd name="T55" fmla="*/ 2147483646 h 1090"/>
              <a:gd name="T56" fmla="*/ 2147483646 w 1180"/>
              <a:gd name="T57" fmla="*/ 2147483646 h 1090"/>
              <a:gd name="T58" fmla="*/ 2147483646 w 1180"/>
              <a:gd name="T59" fmla="*/ 2147483646 h 1090"/>
              <a:gd name="T60" fmla="*/ 2147483646 w 1180"/>
              <a:gd name="T61" fmla="*/ 2147483646 h 1090"/>
              <a:gd name="T62" fmla="*/ 2147483646 w 1180"/>
              <a:gd name="T63" fmla="*/ 2147483646 h 1090"/>
              <a:gd name="T64" fmla="*/ 2147483646 w 1180"/>
              <a:gd name="T65" fmla="*/ 2147483646 h 1090"/>
              <a:gd name="T66" fmla="*/ 2147483646 w 1180"/>
              <a:gd name="T67" fmla="*/ 2147483646 h 1090"/>
              <a:gd name="T68" fmla="*/ 2147483646 w 1180"/>
              <a:gd name="T69" fmla="*/ 2147483646 h 1090"/>
              <a:gd name="T70" fmla="*/ 2147483646 w 1180"/>
              <a:gd name="T71" fmla="*/ 2147483646 h 1090"/>
              <a:gd name="T72" fmla="*/ 2147483646 w 1180"/>
              <a:gd name="T73" fmla="*/ 2147483646 h 1090"/>
              <a:gd name="T74" fmla="*/ 2147483646 w 1180"/>
              <a:gd name="T75" fmla="*/ 2147483646 h 1090"/>
              <a:gd name="T76" fmla="*/ 2147483646 w 1180"/>
              <a:gd name="T77" fmla="*/ 2147483646 h 1090"/>
              <a:gd name="T78" fmla="*/ 2147483646 w 1180"/>
              <a:gd name="T79" fmla="*/ 2147483646 h 1090"/>
              <a:gd name="T80" fmla="*/ 2147483646 w 1180"/>
              <a:gd name="T81" fmla="*/ 2147483646 h 1090"/>
              <a:gd name="T82" fmla="*/ 2147483646 w 1180"/>
              <a:gd name="T83" fmla="*/ 2147483646 h 1090"/>
              <a:gd name="T84" fmla="*/ 2147483646 w 1180"/>
              <a:gd name="T85" fmla="*/ 2147483646 h 1090"/>
              <a:gd name="T86" fmla="*/ 2147483646 w 1180"/>
              <a:gd name="T87" fmla="*/ 2147483646 h 1090"/>
              <a:gd name="T88" fmla="*/ 2147483646 w 1180"/>
              <a:gd name="T89" fmla="*/ 2147483646 h 1090"/>
              <a:gd name="T90" fmla="*/ 2147483646 w 1180"/>
              <a:gd name="T91" fmla="*/ 2147483646 h 1090"/>
              <a:gd name="T92" fmla="*/ 2147483646 w 1180"/>
              <a:gd name="T93" fmla="*/ 2147483646 h 1090"/>
              <a:gd name="T94" fmla="*/ 2147483646 w 1180"/>
              <a:gd name="T95" fmla="*/ 2147483646 h 1090"/>
              <a:gd name="T96" fmla="*/ 2147483646 w 1180"/>
              <a:gd name="T97" fmla="*/ 2147483646 h 1090"/>
              <a:gd name="T98" fmla="*/ 2147483646 w 1180"/>
              <a:gd name="T99" fmla="*/ 2147483646 h 1090"/>
              <a:gd name="T100" fmla="*/ 2147483646 w 1180"/>
              <a:gd name="T101" fmla="*/ 2147483646 h 1090"/>
              <a:gd name="T102" fmla="*/ 2147483646 w 1180"/>
              <a:gd name="T103" fmla="*/ 2147483646 h 1090"/>
              <a:gd name="T104" fmla="*/ 2147483646 w 1180"/>
              <a:gd name="T105" fmla="*/ 2147483646 h 1090"/>
              <a:gd name="T106" fmla="*/ 2147483646 w 1180"/>
              <a:gd name="T107" fmla="*/ 2147483646 h 1090"/>
              <a:gd name="T108" fmla="*/ 2147483646 w 1180"/>
              <a:gd name="T109" fmla="*/ 2147483646 h 10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180"/>
              <a:gd name="T166" fmla="*/ 0 h 1090"/>
              <a:gd name="T167" fmla="*/ 1180 w 1180"/>
              <a:gd name="T168" fmla="*/ 1090 h 109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180" h="1090">
                <a:moveTo>
                  <a:pt x="613" y="5"/>
                </a:moveTo>
                <a:lnTo>
                  <a:pt x="618" y="3"/>
                </a:lnTo>
                <a:lnTo>
                  <a:pt x="622" y="3"/>
                </a:lnTo>
                <a:lnTo>
                  <a:pt x="627" y="0"/>
                </a:lnTo>
                <a:lnTo>
                  <a:pt x="634" y="3"/>
                </a:lnTo>
                <a:lnTo>
                  <a:pt x="642" y="3"/>
                </a:lnTo>
                <a:lnTo>
                  <a:pt x="651" y="5"/>
                </a:lnTo>
                <a:lnTo>
                  <a:pt x="658" y="8"/>
                </a:lnTo>
                <a:lnTo>
                  <a:pt x="668" y="12"/>
                </a:lnTo>
                <a:lnTo>
                  <a:pt x="677" y="17"/>
                </a:lnTo>
                <a:lnTo>
                  <a:pt x="687" y="22"/>
                </a:lnTo>
                <a:lnTo>
                  <a:pt x="699" y="27"/>
                </a:lnTo>
                <a:lnTo>
                  <a:pt x="708" y="34"/>
                </a:lnTo>
                <a:lnTo>
                  <a:pt x="720" y="38"/>
                </a:lnTo>
                <a:lnTo>
                  <a:pt x="735" y="48"/>
                </a:lnTo>
                <a:lnTo>
                  <a:pt x="746" y="55"/>
                </a:lnTo>
                <a:lnTo>
                  <a:pt x="761" y="65"/>
                </a:lnTo>
                <a:lnTo>
                  <a:pt x="773" y="72"/>
                </a:lnTo>
                <a:lnTo>
                  <a:pt x="787" y="81"/>
                </a:lnTo>
                <a:lnTo>
                  <a:pt x="799" y="88"/>
                </a:lnTo>
                <a:lnTo>
                  <a:pt x="808" y="98"/>
                </a:lnTo>
                <a:lnTo>
                  <a:pt x="818" y="105"/>
                </a:lnTo>
                <a:lnTo>
                  <a:pt x="828" y="112"/>
                </a:lnTo>
                <a:lnTo>
                  <a:pt x="835" y="119"/>
                </a:lnTo>
                <a:lnTo>
                  <a:pt x="842" y="126"/>
                </a:lnTo>
                <a:lnTo>
                  <a:pt x="849" y="134"/>
                </a:lnTo>
                <a:lnTo>
                  <a:pt x="854" y="141"/>
                </a:lnTo>
                <a:lnTo>
                  <a:pt x="856" y="148"/>
                </a:lnTo>
                <a:lnTo>
                  <a:pt x="859" y="155"/>
                </a:lnTo>
                <a:lnTo>
                  <a:pt x="861" y="162"/>
                </a:lnTo>
                <a:lnTo>
                  <a:pt x="861" y="169"/>
                </a:lnTo>
                <a:lnTo>
                  <a:pt x="861" y="174"/>
                </a:lnTo>
                <a:lnTo>
                  <a:pt x="859" y="181"/>
                </a:lnTo>
                <a:lnTo>
                  <a:pt x="856" y="188"/>
                </a:lnTo>
                <a:lnTo>
                  <a:pt x="851" y="198"/>
                </a:lnTo>
                <a:lnTo>
                  <a:pt x="847" y="207"/>
                </a:lnTo>
                <a:lnTo>
                  <a:pt x="842" y="217"/>
                </a:lnTo>
                <a:lnTo>
                  <a:pt x="835" y="229"/>
                </a:lnTo>
                <a:lnTo>
                  <a:pt x="825" y="241"/>
                </a:lnTo>
                <a:lnTo>
                  <a:pt x="816" y="255"/>
                </a:lnTo>
                <a:lnTo>
                  <a:pt x="804" y="269"/>
                </a:lnTo>
                <a:lnTo>
                  <a:pt x="794" y="283"/>
                </a:lnTo>
                <a:lnTo>
                  <a:pt x="780" y="300"/>
                </a:lnTo>
                <a:lnTo>
                  <a:pt x="768" y="317"/>
                </a:lnTo>
                <a:lnTo>
                  <a:pt x="754" y="336"/>
                </a:lnTo>
                <a:lnTo>
                  <a:pt x="737" y="355"/>
                </a:lnTo>
                <a:lnTo>
                  <a:pt x="720" y="374"/>
                </a:lnTo>
                <a:lnTo>
                  <a:pt x="704" y="395"/>
                </a:lnTo>
                <a:lnTo>
                  <a:pt x="687" y="417"/>
                </a:lnTo>
                <a:lnTo>
                  <a:pt x="665" y="440"/>
                </a:lnTo>
                <a:lnTo>
                  <a:pt x="646" y="464"/>
                </a:lnTo>
                <a:lnTo>
                  <a:pt x="627" y="488"/>
                </a:lnTo>
                <a:lnTo>
                  <a:pt x="608" y="509"/>
                </a:lnTo>
                <a:lnTo>
                  <a:pt x="589" y="528"/>
                </a:lnTo>
                <a:lnTo>
                  <a:pt x="572" y="550"/>
                </a:lnTo>
                <a:lnTo>
                  <a:pt x="556" y="569"/>
                </a:lnTo>
                <a:lnTo>
                  <a:pt x="539" y="585"/>
                </a:lnTo>
                <a:lnTo>
                  <a:pt x="522" y="602"/>
                </a:lnTo>
                <a:lnTo>
                  <a:pt x="506" y="619"/>
                </a:lnTo>
                <a:lnTo>
                  <a:pt x="491" y="635"/>
                </a:lnTo>
                <a:lnTo>
                  <a:pt x="477" y="650"/>
                </a:lnTo>
                <a:lnTo>
                  <a:pt x="463" y="664"/>
                </a:lnTo>
                <a:lnTo>
                  <a:pt x="451" y="676"/>
                </a:lnTo>
                <a:lnTo>
                  <a:pt x="439" y="690"/>
                </a:lnTo>
                <a:lnTo>
                  <a:pt x="427" y="700"/>
                </a:lnTo>
                <a:lnTo>
                  <a:pt x="415" y="714"/>
                </a:lnTo>
                <a:lnTo>
                  <a:pt x="406" y="726"/>
                </a:lnTo>
                <a:lnTo>
                  <a:pt x="394" y="738"/>
                </a:lnTo>
                <a:lnTo>
                  <a:pt x="386" y="747"/>
                </a:lnTo>
                <a:lnTo>
                  <a:pt x="377" y="757"/>
                </a:lnTo>
                <a:lnTo>
                  <a:pt x="370" y="766"/>
                </a:lnTo>
                <a:lnTo>
                  <a:pt x="363" y="773"/>
                </a:lnTo>
                <a:lnTo>
                  <a:pt x="355" y="783"/>
                </a:lnTo>
                <a:lnTo>
                  <a:pt x="351" y="788"/>
                </a:lnTo>
                <a:lnTo>
                  <a:pt x="346" y="795"/>
                </a:lnTo>
                <a:lnTo>
                  <a:pt x="341" y="799"/>
                </a:lnTo>
                <a:lnTo>
                  <a:pt x="339" y="804"/>
                </a:lnTo>
                <a:lnTo>
                  <a:pt x="339" y="809"/>
                </a:lnTo>
                <a:lnTo>
                  <a:pt x="336" y="814"/>
                </a:lnTo>
                <a:lnTo>
                  <a:pt x="339" y="816"/>
                </a:lnTo>
                <a:lnTo>
                  <a:pt x="339" y="818"/>
                </a:lnTo>
                <a:lnTo>
                  <a:pt x="344" y="821"/>
                </a:lnTo>
                <a:lnTo>
                  <a:pt x="348" y="821"/>
                </a:lnTo>
                <a:lnTo>
                  <a:pt x="355" y="823"/>
                </a:lnTo>
                <a:lnTo>
                  <a:pt x="365" y="823"/>
                </a:lnTo>
                <a:lnTo>
                  <a:pt x="377" y="823"/>
                </a:lnTo>
                <a:lnTo>
                  <a:pt x="391" y="823"/>
                </a:lnTo>
                <a:lnTo>
                  <a:pt x="406" y="821"/>
                </a:lnTo>
                <a:lnTo>
                  <a:pt x="422" y="821"/>
                </a:lnTo>
                <a:lnTo>
                  <a:pt x="444" y="818"/>
                </a:lnTo>
                <a:lnTo>
                  <a:pt x="465" y="816"/>
                </a:lnTo>
                <a:lnTo>
                  <a:pt x="489" y="814"/>
                </a:lnTo>
                <a:lnTo>
                  <a:pt x="513" y="811"/>
                </a:lnTo>
                <a:lnTo>
                  <a:pt x="541" y="807"/>
                </a:lnTo>
                <a:lnTo>
                  <a:pt x="572" y="804"/>
                </a:lnTo>
                <a:lnTo>
                  <a:pt x="603" y="799"/>
                </a:lnTo>
                <a:lnTo>
                  <a:pt x="637" y="795"/>
                </a:lnTo>
                <a:lnTo>
                  <a:pt x="775" y="785"/>
                </a:lnTo>
                <a:lnTo>
                  <a:pt x="913" y="778"/>
                </a:lnTo>
                <a:lnTo>
                  <a:pt x="982" y="776"/>
                </a:lnTo>
                <a:lnTo>
                  <a:pt x="1049" y="773"/>
                </a:lnTo>
                <a:lnTo>
                  <a:pt x="1116" y="771"/>
                </a:lnTo>
                <a:lnTo>
                  <a:pt x="1180" y="771"/>
                </a:lnTo>
                <a:lnTo>
                  <a:pt x="1180" y="842"/>
                </a:lnTo>
                <a:lnTo>
                  <a:pt x="1123" y="849"/>
                </a:lnTo>
                <a:lnTo>
                  <a:pt x="1068" y="857"/>
                </a:lnTo>
                <a:lnTo>
                  <a:pt x="1016" y="861"/>
                </a:lnTo>
                <a:lnTo>
                  <a:pt x="966" y="868"/>
                </a:lnTo>
                <a:lnTo>
                  <a:pt x="916" y="876"/>
                </a:lnTo>
                <a:lnTo>
                  <a:pt x="870" y="883"/>
                </a:lnTo>
                <a:lnTo>
                  <a:pt x="825" y="887"/>
                </a:lnTo>
                <a:lnTo>
                  <a:pt x="782" y="895"/>
                </a:lnTo>
                <a:lnTo>
                  <a:pt x="742" y="902"/>
                </a:lnTo>
                <a:lnTo>
                  <a:pt x="704" y="909"/>
                </a:lnTo>
                <a:lnTo>
                  <a:pt x="665" y="916"/>
                </a:lnTo>
                <a:lnTo>
                  <a:pt x="632" y="921"/>
                </a:lnTo>
                <a:lnTo>
                  <a:pt x="599" y="928"/>
                </a:lnTo>
                <a:lnTo>
                  <a:pt x="568" y="935"/>
                </a:lnTo>
                <a:lnTo>
                  <a:pt x="539" y="942"/>
                </a:lnTo>
                <a:lnTo>
                  <a:pt x="513" y="949"/>
                </a:lnTo>
                <a:lnTo>
                  <a:pt x="487" y="954"/>
                </a:lnTo>
                <a:lnTo>
                  <a:pt x="460" y="961"/>
                </a:lnTo>
                <a:lnTo>
                  <a:pt x="434" y="968"/>
                </a:lnTo>
                <a:lnTo>
                  <a:pt x="410" y="975"/>
                </a:lnTo>
                <a:lnTo>
                  <a:pt x="389" y="980"/>
                </a:lnTo>
                <a:lnTo>
                  <a:pt x="367" y="987"/>
                </a:lnTo>
                <a:lnTo>
                  <a:pt x="348" y="994"/>
                </a:lnTo>
                <a:lnTo>
                  <a:pt x="329" y="999"/>
                </a:lnTo>
                <a:lnTo>
                  <a:pt x="313" y="1006"/>
                </a:lnTo>
                <a:lnTo>
                  <a:pt x="296" y="1011"/>
                </a:lnTo>
                <a:lnTo>
                  <a:pt x="282" y="1018"/>
                </a:lnTo>
                <a:lnTo>
                  <a:pt x="267" y="1023"/>
                </a:lnTo>
                <a:lnTo>
                  <a:pt x="255" y="1028"/>
                </a:lnTo>
                <a:lnTo>
                  <a:pt x="246" y="1033"/>
                </a:lnTo>
                <a:lnTo>
                  <a:pt x="236" y="1037"/>
                </a:lnTo>
                <a:lnTo>
                  <a:pt x="229" y="1042"/>
                </a:lnTo>
                <a:lnTo>
                  <a:pt x="210" y="1054"/>
                </a:lnTo>
                <a:lnTo>
                  <a:pt x="193" y="1066"/>
                </a:lnTo>
                <a:lnTo>
                  <a:pt x="179" y="1073"/>
                </a:lnTo>
                <a:lnTo>
                  <a:pt x="165" y="1080"/>
                </a:lnTo>
                <a:lnTo>
                  <a:pt x="150" y="1085"/>
                </a:lnTo>
                <a:lnTo>
                  <a:pt x="139" y="1087"/>
                </a:lnTo>
                <a:lnTo>
                  <a:pt x="127" y="1090"/>
                </a:lnTo>
                <a:lnTo>
                  <a:pt x="117" y="1090"/>
                </a:lnTo>
                <a:lnTo>
                  <a:pt x="108" y="1090"/>
                </a:lnTo>
                <a:lnTo>
                  <a:pt x="98" y="1085"/>
                </a:lnTo>
                <a:lnTo>
                  <a:pt x="88" y="1080"/>
                </a:lnTo>
                <a:lnTo>
                  <a:pt x="79" y="1073"/>
                </a:lnTo>
                <a:lnTo>
                  <a:pt x="72" y="1061"/>
                </a:lnTo>
                <a:lnTo>
                  <a:pt x="62" y="1049"/>
                </a:lnTo>
                <a:lnTo>
                  <a:pt x="53" y="1035"/>
                </a:lnTo>
                <a:lnTo>
                  <a:pt x="43" y="1018"/>
                </a:lnTo>
                <a:lnTo>
                  <a:pt x="31" y="1006"/>
                </a:lnTo>
                <a:lnTo>
                  <a:pt x="19" y="992"/>
                </a:lnTo>
                <a:lnTo>
                  <a:pt x="12" y="978"/>
                </a:lnTo>
                <a:lnTo>
                  <a:pt x="5" y="966"/>
                </a:lnTo>
                <a:lnTo>
                  <a:pt x="3" y="952"/>
                </a:lnTo>
                <a:lnTo>
                  <a:pt x="0" y="940"/>
                </a:lnTo>
                <a:lnTo>
                  <a:pt x="3" y="926"/>
                </a:lnTo>
                <a:lnTo>
                  <a:pt x="5" y="914"/>
                </a:lnTo>
                <a:lnTo>
                  <a:pt x="7" y="909"/>
                </a:lnTo>
                <a:lnTo>
                  <a:pt x="7" y="904"/>
                </a:lnTo>
                <a:lnTo>
                  <a:pt x="10" y="899"/>
                </a:lnTo>
                <a:lnTo>
                  <a:pt x="12" y="892"/>
                </a:lnTo>
                <a:lnTo>
                  <a:pt x="17" y="887"/>
                </a:lnTo>
                <a:lnTo>
                  <a:pt x="22" y="880"/>
                </a:lnTo>
                <a:lnTo>
                  <a:pt x="29" y="876"/>
                </a:lnTo>
                <a:lnTo>
                  <a:pt x="36" y="868"/>
                </a:lnTo>
                <a:lnTo>
                  <a:pt x="43" y="861"/>
                </a:lnTo>
                <a:lnTo>
                  <a:pt x="53" y="854"/>
                </a:lnTo>
                <a:lnTo>
                  <a:pt x="62" y="847"/>
                </a:lnTo>
                <a:lnTo>
                  <a:pt x="74" y="840"/>
                </a:lnTo>
                <a:lnTo>
                  <a:pt x="86" y="833"/>
                </a:lnTo>
                <a:lnTo>
                  <a:pt x="100" y="823"/>
                </a:lnTo>
                <a:lnTo>
                  <a:pt x="115" y="816"/>
                </a:lnTo>
                <a:lnTo>
                  <a:pt x="129" y="807"/>
                </a:lnTo>
                <a:lnTo>
                  <a:pt x="146" y="797"/>
                </a:lnTo>
                <a:lnTo>
                  <a:pt x="162" y="785"/>
                </a:lnTo>
                <a:lnTo>
                  <a:pt x="179" y="773"/>
                </a:lnTo>
                <a:lnTo>
                  <a:pt x="196" y="759"/>
                </a:lnTo>
                <a:lnTo>
                  <a:pt x="215" y="745"/>
                </a:lnTo>
                <a:lnTo>
                  <a:pt x="231" y="728"/>
                </a:lnTo>
                <a:lnTo>
                  <a:pt x="251" y="709"/>
                </a:lnTo>
                <a:lnTo>
                  <a:pt x="270" y="690"/>
                </a:lnTo>
                <a:lnTo>
                  <a:pt x="289" y="669"/>
                </a:lnTo>
                <a:lnTo>
                  <a:pt x="308" y="647"/>
                </a:lnTo>
                <a:lnTo>
                  <a:pt x="327" y="621"/>
                </a:lnTo>
                <a:lnTo>
                  <a:pt x="346" y="597"/>
                </a:lnTo>
                <a:lnTo>
                  <a:pt x="365" y="569"/>
                </a:lnTo>
                <a:lnTo>
                  <a:pt x="386" y="540"/>
                </a:lnTo>
                <a:lnTo>
                  <a:pt x="406" y="509"/>
                </a:lnTo>
                <a:lnTo>
                  <a:pt x="427" y="476"/>
                </a:lnTo>
                <a:lnTo>
                  <a:pt x="446" y="445"/>
                </a:lnTo>
                <a:lnTo>
                  <a:pt x="465" y="417"/>
                </a:lnTo>
                <a:lnTo>
                  <a:pt x="484" y="390"/>
                </a:lnTo>
                <a:lnTo>
                  <a:pt x="501" y="364"/>
                </a:lnTo>
                <a:lnTo>
                  <a:pt x="515" y="338"/>
                </a:lnTo>
                <a:lnTo>
                  <a:pt x="530" y="314"/>
                </a:lnTo>
                <a:lnTo>
                  <a:pt x="544" y="293"/>
                </a:lnTo>
                <a:lnTo>
                  <a:pt x="556" y="271"/>
                </a:lnTo>
                <a:lnTo>
                  <a:pt x="568" y="252"/>
                </a:lnTo>
                <a:lnTo>
                  <a:pt x="577" y="236"/>
                </a:lnTo>
                <a:lnTo>
                  <a:pt x="587" y="219"/>
                </a:lnTo>
                <a:lnTo>
                  <a:pt x="594" y="205"/>
                </a:lnTo>
                <a:lnTo>
                  <a:pt x="599" y="191"/>
                </a:lnTo>
                <a:lnTo>
                  <a:pt x="606" y="179"/>
                </a:lnTo>
                <a:lnTo>
                  <a:pt x="608" y="167"/>
                </a:lnTo>
                <a:lnTo>
                  <a:pt x="613" y="157"/>
                </a:lnTo>
                <a:lnTo>
                  <a:pt x="615" y="145"/>
                </a:lnTo>
                <a:lnTo>
                  <a:pt x="618" y="131"/>
                </a:lnTo>
                <a:lnTo>
                  <a:pt x="618" y="119"/>
                </a:lnTo>
                <a:lnTo>
                  <a:pt x="615" y="105"/>
                </a:lnTo>
                <a:lnTo>
                  <a:pt x="613" y="91"/>
                </a:lnTo>
                <a:lnTo>
                  <a:pt x="608" y="79"/>
                </a:lnTo>
                <a:lnTo>
                  <a:pt x="599" y="53"/>
                </a:lnTo>
                <a:lnTo>
                  <a:pt x="596" y="41"/>
                </a:lnTo>
                <a:lnTo>
                  <a:pt x="594" y="29"/>
                </a:lnTo>
                <a:lnTo>
                  <a:pt x="591" y="22"/>
                </a:lnTo>
                <a:lnTo>
                  <a:pt x="591" y="15"/>
                </a:lnTo>
                <a:lnTo>
                  <a:pt x="594" y="10"/>
                </a:lnTo>
                <a:lnTo>
                  <a:pt x="599" y="8"/>
                </a:lnTo>
                <a:lnTo>
                  <a:pt x="603" y="5"/>
                </a:lnTo>
                <a:lnTo>
                  <a:pt x="613" y="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987" name="Freeform 51"/>
          <p:cNvSpPr>
            <a:spLocks noChangeArrowheads="1"/>
          </p:cNvSpPr>
          <p:nvPr/>
        </p:nvSpPr>
        <p:spPr bwMode="auto">
          <a:xfrm>
            <a:off x="6646863" y="2506663"/>
            <a:ext cx="311150" cy="366712"/>
          </a:xfrm>
          <a:custGeom>
            <a:avLst/>
            <a:gdLst>
              <a:gd name="T0" fmla="*/ 2147483646 w 491"/>
              <a:gd name="T1" fmla="*/ 2147483646 h 576"/>
              <a:gd name="T2" fmla="*/ 2147483646 w 491"/>
              <a:gd name="T3" fmla="*/ 2147483646 h 576"/>
              <a:gd name="T4" fmla="*/ 2147483646 w 491"/>
              <a:gd name="T5" fmla="*/ 0 h 576"/>
              <a:gd name="T6" fmla="*/ 2147483646 w 491"/>
              <a:gd name="T7" fmla="*/ 2147483646 h 576"/>
              <a:gd name="T8" fmla="*/ 2147483646 w 491"/>
              <a:gd name="T9" fmla="*/ 2147483646 h 576"/>
              <a:gd name="T10" fmla="*/ 2147483646 w 491"/>
              <a:gd name="T11" fmla="*/ 2147483646 h 576"/>
              <a:gd name="T12" fmla="*/ 2147483646 w 491"/>
              <a:gd name="T13" fmla="*/ 2147483646 h 576"/>
              <a:gd name="T14" fmla="*/ 2147483646 w 491"/>
              <a:gd name="T15" fmla="*/ 2147483646 h 576"/>
              <a:gd name="T16" fmla="*/ 2147483646 w 491"/>
              <a:gd name="T17" fmla="*/ 2147483646 h 576"/>
              <a:gd name="T18" fmla="*/ 2147483646 w 491"/>
              <a:gd name="T19" fmla="*/ 2147483646 h 576"/>
              <a:gd name="T20" fmla="*/ 2147483646 w 491"/>
              <a:gd name="T21" fmla="*/ 2147483646 h 576"/>
              <a:gd name="T22" fmla="*/ 2147483646 w 491"/>
              <a:gd name="T23" fmla="*/ 2147483646 h 576"/>
              <a:gd name="T24" fmla="*/ 2147483646 w 491"/>
              <a:gd name="T25" fmla="*/ 2147483646 h 576"/>
              <a:gd name="T26" fmla="*/ 2147483646 w 491"/>
              <a:gd name="T27" fmla="*/ 2147483646 h 576"/>
              <a:gd name="T28" fmla="*/ 2147483646 w 491"/>
              <a:gd name="T29" fmla="*/ 2147483646 h 576"/>
              <a:gd name="T30" fmla="*/ 2147483646 w 491"/>
              <a:gd name="T31" fmla="*/ 2147483646 h 576"/>
              <a:gd name="T32" fmla="*/ 2147483646 w 491"/>
              <a:gd name="T33" fmla="*/ 2147483646 h 576"/>
              <a:gd name="T34" fmla="*/ 2147483646 w 491"/>
              <a:gd name="T35" fmla="*/ 2147483646 h 576"/>
              <a:gd name="T36" fmla="*/ 2147483646 w 491"/>
              <a:gd name="T37" fmla="*/ 2147483646 h 576"/>
              <a:gd name="T38" fmla="*/ 2147483646 w 491"/>
              <a:gd name="T39" fmla="*/ 2147483646 h 576"/>
              <a:gd name="T40" fmla="*/ 2147483646 w 491"/>
              <a:gd name="T41" fmla="*/ 2147483646 h 576"/>
              <a:gd name="T42" fmla="*/ 2147483646 w 491"/>
              <a:gd name="T43" fmla="*/ 2147483646 h 576"/>
              <a:gd name="T44" fmla="*/ 2147483646 w 491"/>
              <a:gd name="T45" fmla="*/ 2147483646 h 576"/>
              <a:gd name="T46" fmla="*/ 2147483646 w 491"/>
              <a:gd name="T47" fmla="*/ 2147483646 h 576"/>
              <a:gd name="T48" fmla="*/ 2147483646 w 491"/>
              <a:gd name="T49" fmla="*/ 2147483646 h 576"/>
              <a:gd name="T50" fmla="*/ 2147483646 w 491"/>
              <a:gd name="T51" fmla="*/ 2147483646 h 576"/>
              <a:gd name="T52" fmla="*/ 2147483646 w 491"/>
              <a:gd name="T53" fmla="*/ 2147483646 h 576"/>
              <a:gd name="T54" fmla="*/ 2147483646 w 491"/>
              <a:gd name="T55" fmla="*/ 2147483646 h 576"/>
              <a:gd name="T56" fmla="*/ 2147483646 w 491"/>
              <a:gd name="T57" fmla="*/ 2147483646 h 576"/>
              <a:gd name="T58" fmla="*/ 2147483646 w 491"/>
              <a:gd name="T59" fmla="*/ 2147483646 h 576"/>
              <a:gd name="T60" fmla="*/ 2147483646 w 491"/>
              <a:gd name="T61" fmla="*/ 2147483646 h 576"/>
              <a:gd name="T62" fmla="*/ 2147483646 w 491"/>
              <a:gd name="T63" fmla="*/ 2147483646 h 576"/>
              <a:gd name="T64" fmla="*/ 2147483646 w 491"/>
              <a:gd name="T65" fmla="*/ 2147483646 h 576"/>
              <a:gd name="T66" fmla="*/ 2147483646 w 491"/>
              <a:gd name="T67" fmla="*/ 2147483646 h 576"/>
              <a:gd name="T68" fmla="*/ 2147483646 w 491"/>
              <a:gd name="T69" fmla="*/ 2147483646 h 576"/>
              <a:gd name="T70" fmla="*/ 2147483646 w 491"/>
              <a:gd name="T71" fmla="*/ 2147483646 h 576"/>
              <a:gd name="T72" fmla="*/ 2147483646 w 491"/>
              <a:gd name="T73" fmla="*/ 2147483646 h 576"/>
              <a:gd name="T74" fmla="*/ 2147483646 w 491"/>
              <a:gd name="T75" fmla="*/ 2147483646 h 576"/>
              <a:gd name="T76" fmla="*/ 2147483646 w 491"/>
              <a:gd name="T77" fmla="*/ 2147483646 h 576"/>
              <a:gd name="T78" fmla="*/ 2147483646 w 491"/>
              <a:gd name="T79" fmla="*/ 2147483646 h 576"/>
              <a:gd name="T80" fmla="*/ 2147483646 w 491"/>
              <a:gd name="T81" fmla="*/ 2147483646 h 576"/>
              <a:gd name="T82" fmla="*/ 2147483646 w 491"/>
              <a:gd name="T83" fmla="*/ 2147483646 h 576"/>
              <a:gd name="T84" fmla="*/ 2147483646 w 491"/>
              <a:gd name="T85" fmla="*/ 2147483646 h 576"/>
              <a:gd name="T86" fmla="*/ 2147483646 w 491"/>
              <a:gd name="T87" fmla="*/ 2147483646 h 576"/>
              <a:gd name="T88" fmla="*/ 2147483646 w 491"/>
              <a:gd name="T89" fmla="*/ 2147483646 h 576"/>
              <a:gd name="T90" fmla="*/ 2147483646 w 491"/>
              <a:gd name="T91" fmla="*/ 2147483646 h 576"/>
              <a:gd name="T92" fmla="*/ 2147483646 w 491"/>
              <a:gd name="T93" fmla="*/ 2147483646 h 576"/>
              <a:gd name="T94" fmla="*/ 0 w 491"/>
              <a:gd name="T95" fmla="*/ 2147483646 h 5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91"/>
              <a:gd name="T145" fmla="*/ 0 h 576"/>
              <a:gd name="T146" fmla="*/ 491 w 491"/>
              <a:gd name="T147" fmla="*/ 576 h 57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91" h="576">
                <a:moveTo>
                  <a:pt x="0" y="17"/>
                </a:moveTo>
                <a:lnTo>
                  <a:pt x="4" y="12"/>
                </a:lnTo>
                <a:lnTo>
                  <a:pt x="12" y="10"/>
                </a:lnTo>
                <a:lnTo>
                  <a:pt x="19" y="5"/>
                </a:lnTo>
                <a:lnTo>
                  <a:pt x="28" y="3"/>
                </a:lnTo>
                <a:lnTo>
                  <a:pt x="40" y="0"/>
                </a:lnTo>
                <a:lnTo>
                  <a:pt x="55" y="0"/>
                </a:lnTo>
                <a:lnTo>
                  <a:pt x="69" y="3"/>
                </a:lnTo>
                <a:lnTo>
                  <a:pt x="86" y="5"/>
                </a:lnTo>
                <a:lnTo>
                  <a:pt x="95" y="7"/>
                </a:lnTo>
                <a:lnTo>
                  <a:pt x="107" y="12"/>
                </a:lnTo>
                <a:lnTo>
                  <a:pt x="116" y="15"/>
                </a:lnTo>
                <a:lnTo>
                  <a:pt x="128" y="22"/>
                </a:lnTo>
                <a:lnTo>
                  <a:pt x="140" y="26"/>
                </a:lnTo>
                <a:lnTo>
                  <a:pt x="152" y="34"/>
                </a:lnTo>
                <a:lnTo>
                  <a:pt x="167" y="41"/>
                </a:lnTo>
                <a:lnTo>
                  <a:pt x="178" y="48"/>
                </a:lnTo>
                <a:lnTo>
                  <a:pt x="193" y="57"/>
                </a:lnTo>
                <a:lnTo>
                  <a:pt x="207" y="67"/>
                </a:lnTo>
                <a:lnTo>
                  <a:pt x="224" y="76"/>
                </a:lnTo>
                <a:lnTo>
                  <a:pt x="240" y="86"/>
                </a:lnTo>
                <a:lnTo>
                  <a:pt x="255" y="98"/>
                </a:lnTo>
                <a:lnTo>
                  <a:pt x="274" y="110"/>
                </a:lnTo>
                <a:lnTo>
                  <a:pt x="291" y="122"/>
                </a:lnTo>
                <a:lnTo>
                  <a:pt x="310" y="136"/>
                </a:lnTo>
                <a:lnTo>
                  <a:pt x="341" y="162"/>
                </a:lnTo>
                <a:lnTo>
                  <a:pt x="355" y="174"/>
                </a:lnTo>
                <a:lnTo>
                  <a:pt x="369" y="188"/>
                </a:lnTo>
                <a:lnTo>
                  <a:pt x="381" y="202"/>
                </a:lnTo>
                <a:lnTo>
                  <a:pt x="395" y="214"/>
                </a:lnTo>
                <a:lnTo>
                  <a:pt x="407" y="226"/>
                </a:lnTo>
                <a:lnTo>
                  <a:pt x="419" y="240"/>
                </a:lnTo>
                <a:lnTo>
                  <a:pt x="429" y="252"/>
                </a:lnTo>
                <a:lnTo>
                  <a:pt x="438" y="264"/>
                </a:lnTo>
                <a:lnTo>
                  <a:pt x="448" y="276"/>
                </a:lnTo>
                <a:lnTo>
                  <a:pt x="457" y="290"/>
                </a:lnTo>
                <a:lnTo>
                  <a:pt x="465" y="302"/>
                </a:lnTo>
                <a:lnTo>
                  <a:pt x="472" y="312"/>
                </a:lnTo>
                <a:lnTo>
                  <a:pt x="476" y="324"/>
                </a:lnTo>
                <a:lnTo>
                  <a:pt x="481" y="336"/>
                </a:lnTo>
                <a:lnTo>
                  <a:pt x="486" y="357"/>
                </a:lnTo>
                <a:lnTo>
                  <a:pt x="488" y="381"/>
                </a:lnTo>
                <a:lnTo>
                  <a:pt x="491" y="402"/>
                </a:lnTo>
                <a:lnTo>
                  <a:pt x="491" y="424"/>
                </a:lnTo>
                <a:lnTo>
                  <a:pt x="491" y="445"/>
                </a:lnTo>
                <a:lnTo>
                  <a:pt x="488" y="469"/>
                </a:lnTo>
                <a:lnTo>
                  <a:pt x="486" y="490"/>
                </a:lnTo>
                <a:lnTo>
                  <a:pt x="481" y="512"/>
                </a:lnTo>
                <a:lnTo>
                  <a:pt x="476" y="523"/>
                </a:lnTo>
                <a:lnTo>
                  <a:pt x="472" y="533"/>
                </a:lnTo>
                <a:lnTo>
                  <a:pt x="467" y="540"/>
                </a:lnTo>
                <a:lnTo>
                  <a:pt x="465" y="547"/>
                </a:lnTo>
                <a:lnTo>
                  <a:pt x="460" y="554"/>
                </a:lnTo>
                <a:lnTo>
                  <a:pt x="455" y="562"/>
                </a:lnTo>
                <a:lnTo>
                  <a:pt x="450" y="564"/>
                </a:lnTo>
                <a:lnTo>
                  <a:pt x="446" y="569"/>
                </a:lnTo>
                <a:lnTo>
                  <a:pt x="441" y="571"/>
                </a:lnTo>
                <a:lnTo>
                  <a:pt x="436" y="573"/>
                </a:lnTo>
                <a:lnTo>
                  <a:pt x="431" y="576"/>
                </a:lnTo>
                <a:lnTo>
                  <a:pt x="426" y="576"/>
                </a:lnTo>
                <a:lnTo>
                  <a:pt x="422" y="576"/>
                </a:lnTo>
                <a:lnTo>
                  <a:pt x="417" y="576"/>
                </a:lnTo>
                <a:lnTo>
                  <a:pt x="412" y="573"/>
                </a:lnTo>
                <a:lnTo>
                  <a:pt x="407" y="571"/>
                </a:lnTo>
                <a:lnTo>
                  <a:pt x="403" y="569"/>
                </a:lnTo>
                <a:lnTo>
                  <a:pt x="395" y="564"/>
                </a:lnTo>
                <a:lnTo>
                  <a:pt x="388" y="557"/>
                </a:lnTo>
                <a:lnTo>
                  <a:pt x="379" y="550"/>
                </a:lnTo>
                <a:lnTo>
                  <a:pt x="369" y="540"/>
                </a:lnTo>
                <a:lnTo>
                  <a:pt x="360" y="528"/>
                </a:lnTo>
                <a:lnTo>
                  <a:pt x="345" y="514"/>
                </a:lnTo>
                <a:lnTo>
                  <a:pt x="333" y="497"/>
                </a:lnTo>
                <a:lnTo>
                  <a:pt x="319" y="481"/>
                </a:lnTo>
                <a:lnTo>
                  <a:pt x="302" y="462"/>
                </a:lnTo>
                <a:lnTo>
                  <a:pt x="286" y="440"/>
                </a:lnTo>
                <a:lnTo>
                  <a:pt x="267" y="416"/>
                </a:lnTo>
                <a:lnTo>
                  <a:pt x="248" y="390"/>
                </a:lnTo>
                <a:lnTo>
                  <a:pt x="229" y="362"/>
                </a:lnTo>
                <a:lnTo>
                  <a:pt x="207" y="333"/>
                </a:lnTo>
                <a:lnTo>
                  <a:pt x="186" y="300"/>
                </a:lnTo>
                <a:lnTo>
                  <a:pt x="162" y="269"/>
                </a:lnTo>
                <a:lnTo>
                  <a:pt x="143" y="238"/>
                </a:lnTo>
                <a:lnTo>
                  <a:pt x="124" y="210"/>
                </a:lnTo>
                <a:lnTo>
                  <a:pt x="105" y="183"/>
                </a:lnTo>
                <a:lnTo>
                  <a:pt x="88" y="157"/>
                </a:lnTo>
                <a:lnTo>
                  <a:pt x="74" y="136"/>
                </a:lnTo>
                <a:lnTo>
                  <a:pt x="59" y="114"/>
                </a:lnTo>
                <a:lnTo>
                  <a:pt x="47" y="95"/>
                </a:lnTo>
                <a:lnTo>
                  <a:pt x="35" y="79"/>
                </a:lnTo>
                <a:lnTo>
                  <a:pt x="26" y="64"/>
                </a:lnTo>
                <a:lnTo>
                  <a:pt x="19" y="53"/>
                </a:lnTo>
                <a:lnTo>
                  <a:pt x="12" y="41"/>
                </a:lnTo>
                <a:lnTo>
                  <a:pt x="7" y="34"/>
                </a:lnTo>
                <a:lnTo>
                  <a:pt x="2" y="26"/>
                </a:lnTo>
                <a:lnTo>
                  <a:pt x="0" y="19"/>
                </a:lnTo>
                <a:lnTo>
                  <a:pt x="0" y="17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3035300" y="191452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勾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3097213" y="124301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ɡōu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85750" y="3227388"/>
            <a:ext cx="5875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勾住   勾画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5750" y="3784600"/>
            <a:ext cx="7000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鱼的香味勾住了我的脚。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9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6925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0" name="Freeform 42"/>
          <p:cNvSpPr>
            <a:spLocks noChangeArrowheads="1"/>
          </p:cNvSpPr>
          <p:nvPr/>
        </p:nvSpPr>
        <p:spPr bwMode="auto">
          <a:xfrm>
            <a:off x="6381750" y="1610643"/>
            <a:ext cx="187325" cy="749300"/>
          </a:xfrm>
          <a:custGeom>
            <a:avLst/>
            <a:gdLst>
              <a:gd name="T0" fmla="*/ 2147483647 w 294"/>
              <a:gd name="T1" fmla="*/ 2147483647 h 1179"/>
              <a:gd name="T2" fmla="*/ 2147483647 w 294"/>
              <a:gd name="T3" fmla="*/ 2147483647 h 1179"/>
              <a:gd name="T4" fmla="*/ 0 w 294"/>
              <a:gd name="T5" fmla="*/ 2147483647 h 1179"/>
              <a:gd name="T6" fmla="*/ 0 w 294"/>
              <a:gd name="T7" fmla="*/ 2147483647 h 1179"/>
              <a:gd name="T8" fmla="*/ 2147483647 w 294"/>
              <a:gd name="T9" fmla="*/ 2147483647 h 1179"/>
              <a:gd name="T10" fmla="*/ 2147483647 w 294"/>
              <a:gd name="T11" fmla="*/ 0 h 1179"/>
              <a:gd name="T12" fmla="*/ 2147483647 w 294"/>
              <a:gd name="T13" fmla="*/ 0 h 1179"/>
              <a:gd name="T14" fmla="*/ 2147483647 w 294"/>
              <a:gd name="T15" fmla="*/ 2147483647 h 1179"/>
              <a:gd name="T16" fmla="*/ 2147483647 w 294"/>
              <a:gd name="T17" fmla="*/ 2147483647 h 1179"/>
              <a:gd name="T18" fmla="*/ 2147483647 w 294"/>
              <a:gd name="T19" fmla="*/ 2147483647 h 1179"/>
              <a:gd name="T20" fmla="*/ 2147483647 w 294"/>
              <a:gd name="T21" fmla="*/ 2147483647 h 1179"/>
              <a:gd name="T22" fmla="*/ 2147483647 w 294"/>
              <a:gd name="T23" fmla="*/ 2147483647 h 1179"/>
              <a:gd name="T24" fmla="*/ 2147483647 w 294"/>
              <a:gd name="T25" fmla="*/ 2147483647 h 1179"/>
              <a:gd name="T26" fmla="*/ 2147483647 w 294"/>
              <a:gd name="T27" fmla="*/ 2147483647 h 1179"/>
              <a:gd name="T28" fmla="*/ 2147483647 w 294"/>
              <a:gd name="T29" fmla="*/ 2147483647 h 1179"/>
              <a:gd name="T30" fmla="*/ 2147483647 w 294"/>
              <a:gd name="T31" fmla="*/ 2147483647 h 1179"/>
              <a:gd name="T32" fmla="*/ 2147483647 w 294"/>
              <a:gd name="T33" fmla="*/ 2147483647 h 1179"/>
              <a:gd name="T34" fmla="*/ 2147483647 w 294"/>
              <a:gd name="T35" fmla="*/ 2147483647 h 1179"/>
              <a:gd name="T36" fmla="*/ 2147483647 w 294"/>
              <a:gd name="T37" fmla="*/ 2147483647 h 1179"/>
              <a:gd name="T38" fmla="*/ 2147483647 w 294"/>
              <a:gd name="T39" fmla="*/ 2147483647 h 1179"/>
              <a:gd name="T40" fmla="*/ 2147483647 w 294"/>
              <a:gd name="T41" fmla="*/ 2147483647 h 1179"/>
              <a:gd name="T42" fmla="*/ 2147483647 w 294"/>
              <a:gd name="T43" fmla="*/ 2147483647 h 1179"/>
              <a:gd name="T44" fmla="*/ 2147483647 w 294"/>
              <a:gd name="T45" fmla="*/ 2147483647 h 1179"/>
              <a:gd name="T46" fmla="*/ 2147483647 w 294"/>
              <a:gd name="T47" fmla="*/ 2147483647 h 1179"/>
              <a:gd name="T48" fmla="*/ 2147483647 w 294"/>
              <a:gd name="T49" fmla="*/ 2147483647 h 1179"/>
              <a:gd name="T50" fmla="*/ 2147483647 w 294"/>
              <a:gd name="T51" fmla="*/ 2147483647 h 1179"/>
              <a:gd name="T52" fmla="*/ 2147483647 w 294"/>
              <a:gd name="T53" fmla="*/ 2147483647 h 1179"/>
              <a:gd name="T54" fmla="*/ 2147483647 w 294"/>
              <a:gd name="T55" fmla="*/ 2147483647 h 1179"/>
              <a:gd name="T56" fmla="*/ 2147483647 w 294"/>
              <a:gd name="T57" fmla="*/ 2147483647 h 1179"/>
              <a:gd name="T58" fmla="*/ 2147483647 w 294"/>
              <a:gd name="T59" fmla="*/ 2147483647 h 1179"/>
              <a:gd name="T60" fmla="*/ 2147483647 w 294"/>
              <a:gd name="T61" fmla="*/ 2147483647 h 1179"/>
              <a:gd name="T62" fmla="*/ 2147483647 w 294"/>
              <a:gd name="T63" fmla="*/ 2147483647 h 1179"/>
              <a:gd name="T64" fmla="*/ 2147483647 w 294"/>
              <a:gd name="T65" fmla="*/ 2147483647 h 1179"/>
              <a:gd name="T66" fmla="*/ 2147483647 w 294"/>
              <a:gd name="T67" fmla="*/ 2147483647 h 1179"/>
              <a:gd name="T68" fmla="*/ 2147483647 w 294"/>
              <a:gd name="T69" fmla="*/ 2147483647 h 1179"/>
              <a:gd name="T70" fmla="*/ 2147483647 w 294"/>
              <a:gd name="T71" fmla="*/ 2147483647 h 1179"/>
              <a:gd name="T72" fmla="*/ 2147483647 w 294"/>
              <a:gd name="T73" fmla="*/ 2147483647 h 1179"/>
              <a:gd name="T74" fmla="*/ 2147483647 w 294"/>
              <a:gd name="T75" fmla="*/ 2147483647 h 1179"/>
              <a:gd name="T76" fmla="*/ 2147483647 w 294"/>
              <a:gd name="T77" fmla="*/ 2147483647 h 1179"/>
              <a:gd name="T78" fmla="*/ 2147483647 w 294"/>
              <a:gd name="T79" fmla="*/ 2147483647 h 1179"/>
              <a:gd name="T80" fmla="*/ 2147483647 w 294"/>
              <a:gd name="T81" fmla="*/ 2147483647 h 1179"/>
              <a:gd name="T82" fmla="*/ 2147483647 w 294"/>
              <a:gd name="T83" fmla="*/ 2147483647 h 1179"/>
              <a:gd name="T84" fmla="*/ 2147483647 w 294"/>
              <a:gd name="T85" fmla="*/ 2147483647 h 1179"/>
              <a:gd name="T86" fmla="*/ 2147483647 w 294"/>
              <a:gd name="T87" fmla="*/ 2147483647 h 1179"/>
              <a:gd name="T88" fmla="*/ 2147483647 w 294"/>
              <a:gd name="T89" fmla="*/ 2147483647 h 1179"/>
              <a:gd name="T90" fmla="*/ 2147483647 w 294"/>
              <a:gd name="T91" fmla="*/ 2147483647 h 1179"/>
              <a:gd name="T92" fmla="*/ 2147483647 w 294"/>
              <a:gd name="T93" fmla="*/ 2147483647 h 11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94"/>
              <a:gd name="T142" fmla="*/ 0 h 1179"/>
              <a:gd name="T143" fmla="*/ 294 w 294"/>
              <a:gd name="T144" fmla="*/ 1179 h 117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94" h="1179">
                <a:moveTo>
                  <a:pt x="29" y="154"/>
                </a:moveTo>
                <a:lnTo>
                  <a:pt x="24" y="140"/>
                </a:lnTo>
                <a:lnTo>
                  <a:pt x="17" y="126"/>
                </a:lnTo>
                <a:lnTo>
                  <a:pt x="15" y="114"/>
                </a:lnTo>
                <a:lnTo>
                  <a:pt x="10" y="100"/>
                </a:lnTo>
                <a:lnTo>
                  <a:pt x="8" y="88"/>
                </a:lnTo>
                <a:lnTo>
                  <a:pt x="5" y="78"/>
                </a:lnTo>
                <a:lnTo>
                  <a:pt x="3" y="66"/>
                </a:lnTo>
                <a:lnTo>
                  <a:pt x="0" y="57"/>
                </a:lnTo>
                <a:lnTo>
                  <a:pt x="0" y="50"/>
                </a:lnTo>
                <a:lnTo>
                  <a:pt x="0" y="40"/>
                </a:lnTo>
                <a:lnTo>
                  <a:pt x="0" y="33"/>
                </a:lnTo>
                <a:lnTo>
                  <a:pt x="0" y="26"/>
                </a:lnTo>
                <a:lnTo>
                  <a:pt x="0" y="19"/>
                </a:lnTo>
                <a:lnTo>
                  <a:pt x="3" y="14"/>
                </a:lnTo>
                <a:lnTo>
                  <a:pt x="8" y="4"/>
                </a:lnTo>
                <a:lnTo>
                  <a:pt x="10" y="2"/>
                </a:lnTo>
                <a:lnTo>
                  <a:pt x="15" y="0"/>
                </a:lnTo>
                <a:lnTo>
                  <a:pt x="19" y="0"/>
                </a:lnTo>
                <a:lnTo>
                  <a:pt x="27" y="0"/>
                </a:lnTo>
                <a:lnTo>
                  <a:pt x="36" y="0"/>
                </a:lnTo>
                <a:lnTo>
                  <a:pt x="48" y="0"/>
                </a:lnTo>
                <a:lnTo>
                  <a:pt x="60" y="2"/>
                </a:lnTo>
                <a:lnTo>
                  <a:pt x="72" y="4"/>
                </a:lnTo>
                <a:lnTo>
                  <a:pt x="86" y="7"/>
                </a:lnTo>
                <a:lnTo>
                  <a:pt x="103" y="9"/>
                </a:lnTo>
                <a:lnTo>
                  <a:pt x="120" y="12"/>
                </a:lnTo>
                <a:lnTo>
                  <a:pt x="139" y="16"/>
                </a:lnTo>
                <a:lnTo>
                  <a:pt x="158" y="21"/>
                </a:lnTo>
                <a:lnTo>
                  <a:pt x="179" y="26"/>
                </a:lnTo>
                <a:lnTo>
                  <a:pt x="201" y="33"/>
                </a:lnTo>
                <a:lnTo>
                  <a:pt x="224" y="38"/>
                </a:lnTo>
                <a:lnTo>
                  <a:pt x="224" y="59"/>
                </a:lnTo>
                <a:lnTo>
                  <a:pt x="224" y="80"/>
                </a:lnTo>
                <a:lnTo>
                  <a:pt x="227" y="104"/>
                </a:lnTo>
                <a:lnTo>
                  <a:pt x="227" y="128"/>
                </a:lnTo>
                <a:lnTo>
                  <a:pt x="227" y="154"/>
                </a:lnTo>
                <a:lnTo>
                  <a:pt x="229" y="180"/>
                </a:lnTo>
                <a:lnTo>
                  <a:pt x="232" y="209"/>
                </a:lnTo>
                <a:lnTo>
                  <a:pt x="234" y="240"/>
                </a:lnTo>
                <a:lnTo>
                  <a:pt x="236" y="271"/>
                </a:lnTo>
                <a:lnTo>
                  <a:pt x="239" y="304"/>
                </a:lnTo>
                <a:lnTo>
                  <a:pt x="241" y="337"/>
                </a:lnTo>
                <a:lnTo>
                  <a:pt x="244" y="373"/>
                </a:lnTo>
                <a:lnTo>
                  <a:pt x="248" y="409"/>
                </a:lnTo>
                <a:lnTo>
                  <a:pt x="251" y="447"/>
                </a:lnTo>
                <a:lnTo>
                  <a:pt x="255" y="487"/>
                </a:lnTo>
                <a:lnTo>
                  <a:pt x="258" y="528"/>
                </a:lnTo>
                <a:lnTo>
                  <a:pt x="263" y="570"/>
                </a:lnTo>
                <a:lnTo>
                  <a:pt x="267" y="611"/>
                </a:lnTo>
                <a:lnTo>
                  <a:pt x="270" y="651"/>
                </a:lnTo>
                <a:lnTo>
                  <a:pt x="275" y="687"/>
                </a:lnTo>
                <a:lnTo>
                  <a:pt x="277" y="723"/>
                </a:lnTo>
                <a:lnTo>
                  <a:pt x="279" y="756"/>
                </a:lnTo>
                <a:lnTo>
                  <a:pt x="282" y="787"/>
                </a:lnTo>
                <a:lnTo>
                  <a:pt x="284" y="815"/>
                </a:lnTo>
                <a:lnTo>
                  <a:pt x="286" y="844"/>
                </a:lnTo>
                <a:lnTo>
                  <a:pt x="289" y="870"/>
                </a:lnTo>
                <a:lnTo>
                  <a:pt x="289" y="894"/>
                </a:lnTo>
                <a:lnTo>
                  <a:pt x="291" y="915"/>
                </a:lnTo>
                <a:lnTo>
                  <a:pt x="291" y="934"/>
                </a:lnTo>
                <a:lnTo>
                  <a:pt x="294" y="953"/>
                </a:lnTo>
                <a:lnTo>
                  <a:pt x="294" y="968"/>
                </a:lnTo>
                <a:lnTo>
                  <a:pt x="294" y="982"/>
                </a:lnTo>
                <a:lnTo>
                  <a:pt x="294" y="1008"/>
                </a:lnTo>
                <a:lnTo>
                  <a:pt x="294" y="1029"/>
                </a:lnTo>
                <a:lnTo>
                  <a:pt x="294" y="1051"/>
                </a:lnTo>
                <a:lnTo>
                  <a:pt x="291" y="1070"/>
                </a:lnTo>
                <a:lnTo>
                  <a:pt x="291" y="1089"/>
                </a:lnTo>
                <a:lnTo>
                  <a:pt x="289" y="1105"/>
                </a:lnTo>
                <a:lnTo>
                  <a:pt x="286" y="1120"/>
                </a:lnTo>
                <a:lnTo>
                  <a:pt x="282" y="1134"/>
                </a:lnTo>
                <a:lnTo>
                  <a:pt x="277" y="1146"/>
                </a:lnTo>
                <a:lnTo>
                  <a:pt x="272" y="1155"/>
                </a:lnTo>
                <a:lnTo>
                  <a:pt x="270" y="1163"/>
                </a:lnTo>
                <a:lnTo>
                  <a:pt x="265" y="1170"/>
                </a:lnTo>
                <a:lnTo>
                  <a:pt x="260" y="1174"/>
                </a:lnTo>
                <a:lnTo>
                  <a:pt x="255" y="1177"/>
                </a:lnTo>
                <a:lnTo>
                  <a:pt x="251" y="1179"/>
                </a:lnTo>
                <a:lnTo>
                  <a:pt x="248" y="1179"/>
                </a:lnTo>
                <a:lnTo>
                  <a:pt x="244" y="1179"/>
                </a:lnTo>
                <a:lnTo>
                  <a:pt x="236" y="1177"/>
                </a:lnTo>
                <a:lnTo>
                  <a:pt x="232" y="1174"/>
                </a:lnTo>
                <a:lnTo>
                  <a:pt x="224" y="1170"/>
                </a:lnTo>
                <a:lnTo>
                  <a:pt x="217" y="1163"/>
                </a:lnTo>
                <a:lnTo>
                  <a:pt x="213" y="1155"/>
                </a:lnTo>
                <a:lnTo>
                  <a:pt x="205" y="1146"/>
                </a:lnTo>
                <a:lnTo>
                  <a:pt x="201" y="1134"/>
                </a:lnTo>
                <a:lnTo>
                  <a:pt x="201" y="1129"/>
                </a:lnTo>
                <a:lnTo>
                  <a:pt x="198" y="1125"/>
                </a:lnTo>
                <a:lnTo>
                  <a:pt x="196" y="1120"/>
                </a:lnTo>
                <a:lnTo>
                  <a:pt x="193" y="1115"/>
                </a:lnTo>
                <a:lnTo>
                  <a:pt x="191" y="1108"/>
                </a:lnTo>
                <a:lnTo>
                  <a:pt x="189" y="1101"/>
                </a:lnTo>
                <a:lnTo>
                  <a:pt x="186" y="1094"/>
                </a:lnTo>
                <a:lnTo>
                  <a:pt x="184" y="1084"/>
                </a:lnTo>
                <a:lnTo>
                  <a:pt x="182" y="1077"/>
                </a:lnTo>
                <a:lnTo>
                  <a:pt x="179" y="1065"/>
                </a:lnTo>
                <a:lnTo>
                  <a:pt x="177" y="1056"/>
                </a:lnTo>
                <a:lnTo>
                  <a:pt x="177" y="1044"/>
                </a:lnTo>
                <a:lnTo>
                  <a:pt x="174" y="1032"/>
                </a:lnTo>
                <a:lnTo>
                  <a:pt x="172" y="1020"/>
                </a:lnTo>
                <a:lnTo>
                  <a:pt x="170" y="1006"/>
                </a:lnTo>
                <a:lnTo>
                  <a:pt x="167" y="991"/>
                </a:lnTo>
                <a:lnTo>
                  <a:pt x="165" y="977"/>
                </a:lnTo>
                <a:lnTo>
                  <a:pt x="162" y="963"/>
                </a:lnTo>
                <a:lnTo>
                  <a:pt x="160" y="946"/>
                </a:lnTo>
                <a:lnTo>
                  <a:pt x="158" y="929"/>
                </a:lnTo>
                <a:lnTo>
                  <a:pt x="155" y="910"/>
                </a:lnTo>
                <a:lnTo>
                  <a:pt x="153" y="891"/>
                </a:lnTo>
                <a:lnTo>
                  <a:pt x="153" y="872"/>
                </a:lnTo>
                <a:lnTo>
                  <a:pt x="151" y="853"/>
                </a:lnTo>
                <a:lnTo>
                  <a:pt x="148" y="832"/>
                </a:lnTo>
                <a:lnTo>
                  <a:pt x="146" y="811"/>
                </a:lnTo>
                <a:lnTo>
                  <a:pt x="143" y="789"/>
                </a:lnTo>
                <a:lnTo>
                  <a:pt x="141" y="765"/>
                </a:lnTo>
                <a:lnTo>
                  <a:pt x="139" y="744"/>
                </a:lnTo>
                <a:lnTo>
                  <a:pt x="136" y="718"/>
                </a:lnTo>
                <a:lnTo>
                  <a:pt x="134" y="694"/>
                </a:lnTo>
                <a:lnTo>
                  <a:pt x="134" y="668"/>
                </a:lnTo>
                <a:lnTo>
                  <a:pt x="127" y="618"/>
                </a:lnTo>
                <a:lnTo>
                  <a:pt x="120" y="570"/>
                </a:lnTo>
                <a:lnTo>
                  <a:pt x="112" y="528"/>
                </a:lnTo>
                <a:lnTo>
                  <a:pt x="108" y="485"/>
                </a:lnTo>
                <a:lnTo>
                  <a:pt x="100" y="444"/>
                </a:lnTo>
                <a:lnTo>
                  <a:pt x="93" y="406"/>
                </a:lnTo>
                <a:lnTo>
                  <a:pt x="89" y="371"/>
                </a:lnTo>
                <a:lnTo>
                  <a:pt x="81" y="337"/>
                </a:lnTo>
                <a:lnTo>
                  <a:pt x="74" y="306"/>
                </a:lnTo>
                <a:lnTo>
                  <a:pt x="67" y="278"/>
                </a:lnTo>
                <a:lnTo>
                  <a:pt x="62" y="252"/>
                </a:lnTo>
                <a:lnTo>
                  <a:pt x="58" y="240"/>
                </a:lnTo>
                <a:lnTo>
                  <a:pt x="55" y="228"/>
                </a:lnTo>
                <a:lnTo>
                  <a:pt x="53" y="216"/>
                </a:lnTo>
                <a:lnTo>
                  <a:pt x="48" y="207"/>
                </a:lnTo>
                <a:lnTo>
                  <a:pt x="46" y="195"/>
                </a:lnTo>
                <a:lnTo>
                  <a:pt x="43" y="187"/>
                </a:lnTo>
                <a:lnTo>
                  <a:pt x="39" y="178"/>
                </a:lnTo>
                <a:lnTo>
                  <a:pt x="36" y="168"/>
                </a:lnTo>
                <a:lnTo>
                  <a:pt x="31" y="161"/>
                </a:lnTo>
                <a:lnTo>
                  <a:pt x="29" y="15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1" name="Freeform 43"/>
          <p:cNvSpPr>
            <a:spLocks noChangeArrowheads="1"/>
          </p:cNvSpPr>
          <p:nvPr/>
        </p:nvSpPr>
        <p:spPr bwMode="auto">
          <a:xfrm>
            <a:off x="6451600" y="1477293"/>
            <a:ext cx="1004888" cy="973137"/>
          </a:xfrm>
          <a:custGeom>
            <a:avLst/>
            <a:gdLst>
              <a:gd name="T0" fmla="*/ 2147483647 w 1583"/>
              <a:gd name="T1" fmla="*/ 2147483647 h 1534"/>
              <a:gd name="T2" fmla="*/ 2147483647 w 1583"/>
              <a:gd name="T3" fmla="*/ 2147483647 h 1534"/>
              <a:gd name="T4" fmla="*/ 2147483647 w 1583"/>
              <a:gd name="T5" fmla="*/ 2147483647 h 1534"/>
              <a:gd name="T6" fmla="*/ 2147483647 w 1583"/>
              <a:gd name="T7" fmla="*/ 2147483647 h 1534"/>
              <a:gd name="T8" fmla="*/ 2147483647 w 1583"/>
              <a:gd name="T9" fmla="*/ 2147483647 h 1534"/>
              <a:gd name="T10" fmla="*/ 2147483647 w 1583"/>
              <a:gd name="T11" fmla="*/ 2147483647 h 1534"/>
              <a:gd name="T12" fmla="*/ 2147483647 w 1583"/>
              <a:gd name="T13" fmla="*/ 2147483647 h 1534"/>
              <a:gd name="T14" fmla="*/ 2147483647 w 1583"/>
              <a:gd name="T15" fmla="*/ 2147483647 h 1534"/>
              <a:gd name="T16" fmla="*/ 2147483647 w 1583"/>
              <a:gd name="T17" fmla="*/ 2147483647 h 1534"/>
              <a:gd name="T18" fmla="*/ 2147483647 w 1583"/>
              <a:gd name="T19" fmla="*/ 2147483647 h 1534"/>
              <a:gd name="T20" fmla="*/ 2147483647 w 1583"/>
              <a:gd name="T21" fmla="*/ 2147483647 h 1534"/>
              <a:gd name="T22" fmla="*/ 2147483647 w 1583"/>
              <a:gd name="T23" fmla="*/ 2147483647 h 1534"/>
              <a:gd name="T24" fmla="*/ 2147483647 w 1583"/>
              <a:gd name="T25" fmla="*/ 2147483647 h 1534"/>
              <a:gd name="T26" fmla="*/ 2147483647 w 1583"/>
              <a:gd name="T27" fmla="*/ 2147483647 h 1534"/>
              <a:gd name="T28" fmla="*/ 2147483647 w 1583"/>
              <a:gd name="T29" fmla="*/ 2147483647 h 1534"/>
              <a:gd name="T30" fmla="*/ 2147483647 w 1583"/>
              <a:gd name="T31" fmla="*/ 2147483647 h 1534"/>
              <a:gd name="T32" fmla="*/ 2147483647 w 1583"/>
              <a:gd name="T33" fmla="*/ 2147483647 h 1534"/>
              <a:gd name="T34" fmla="*/ 2147483647 w 1583"/>
              <a:gd name="T35" fmla="*/ 2147483647 h 1534"/>
              <a:gd name="T36" fmla="*/ 2147483647 w 1583"/>
              <a:gd name="T37" fmla="*/ 2147483647 h 1534"/>
              <a:gd name="T38" fmla="*/ 2147483647 w 1583"/>
              <a:gd name="T39" fmla="*/ 2147483647 h 1534"/>
              <a:gd name="T40" fmla="*/ 2147483647 w 1583"/>
              <a:gd name="T41" fmla="*/ 2147483647 h 1534"/>
              <a:gd name="T42" fmla="*/ 2147483647 w 1583"/>
              <a:gd name="T43" fmla="*/ 2147483647 h 1534"/>
              <a:gd name="T44" fmla="*/ 2147483647 w 1583"/>
              <a:gd name="T45" fmla="*/ 2147483647 h 1534"/>
              <a:gd name="T46" fmla="*/ 2147483647 w 1583"/>
              <a:gd name="T47" fmla="*/ 2147483647 h 1534"/>
              <a:gd name="T48" fmla="*/ 2147483647 w 1583"/>
              <a:gd name="T49" fmla="*/ 2147483647 h 1534"/>
              <a:gd name="T50" fmla="*/ 2147483647 w 1583"/>
              <a:gd name="T51" fmla="*/ 2147483647 h 1534"/>
              <a:gd name="T52" fmla="*/ 2147483647 w 1583"/>
              <a:gd name="T53" fmla="*/ 2147483647 h 1534"/>
              <a:gd name="T54" fmla="*/ 2147483647 w 1583"/>
              <a:gd name="T55" fmla="*/ 2147483647 h 1534"/>
              <a:gd name="T56" fmla="*/ 2147483647 w 1583"/>
              <a:gd name="T57" fmla="*/ 2147483647 h 1534"/>
              <a:gd name="T58" fmla="*/ 2147483647 w 1583"/>
              <a:gd name="T59" fmla="*/ 2147483647 h 1534"/>
              <a:gd name="T60" fmla="*/ 2147483647 w 1583"/>
              <a:gd name="T61" fmla="*/ 2147483647 h 1534"/>
              <a:gd name="T62" fmla="*/ 2147483647 w 1583"/>
              <a:gd name="T63" fmla="*/ 2147483647 h 1534"/>
              <a:gd name="T64" fmla="*/ 2147483647 w 1583"/>
              <a:gd name="T65" fmla="*/ 2147483647 h 1534"/>
              <a:gd name="T66" fmla="*/ 2147483647 w 1583"/>
              <a:gd name="T67" fmla="*/ 2147483647 h 1534"/>
              <a:gd name="T68" fmla="*/ 2147483647 w 1583"/>
              <a:gd name="T69" fmla="*/ 2147483647 h 1534"/>
              <a:gd name="T70" fmla="*/ 2147483647 w 1583"/>
              <a:gd name="T71" fmla="*/ 2147483647 h 1534"/>
              <a:gd name="T72" fmla="*/ 2147483647 w 1583"/>
              <a:gd name="T73" fmla="*/ 2147483647 h 1534"/>
              <a:gd name="T74" fmla="*/ 2147483647 w 1583"/>
              <a:gd name="T75" fmla="*/ 2147483647 h 1534"/>
              <a:gd name="T76" fmla="*/ 2147483647 w 1583"/>
              <a:gd name="T77" fmla="*/ 2147483647 h 1534"/>
              <a:gd name="T78" fmla="*/ 2147483647 w 1583"/>
              <a:gd name="T79" fmla="*/ 2147483647 h 1534"/>
              <a:gd name="T80" fmla="*/ 2147483647 w 1583"/>
              <a:gd name="T81" fmla="*/ 2147483647 h 1534"/>
              <a:gd name="T82" fmla="*/ 2147483647 w 1583"/>
              <a:gd name="T83" fmla="*/ 2147483647 h 1534"/>
              <a:gd name="T84" fmla="*/ 2147483647 w 1583"/>
              <a:gd name="T85" fmla="*/ 2147483647 h 1534"/>
              <a:gd name="T86" fmla="*/ 2147483647 w 1583"/>
              <a:gd name="T87" fmla="*/ 2147483647 h 1534"/>
              <a:gd name="T88" fmla="*/ 2147483647 w 1583"/>
              <a:gd name="T89" fmla="*/ 2147483647 h 1534"/>
              <a:gd name="T90" fmla="*/ 2147483647 w 1583"/>
              <a:gd name="T91" fmla="*/ 2147483647 h 1534"/>
              <a:gd name="T92" fmla="*/ 2147483647 w 1583"/>
              <a:gd name="T93" fmla="*/ 2147483647 h 1534"/>
              <a:gd name="T94" fmla="*/ 2147483647 w 1583"/>
              <a:gd name="T95" fmla="*/ 2147483647 h 1534"/>
              <a:gd name="T96" fmla="*/ 2147483647 w 1583"/>
              <a:gd name="T97" fmla="*/ 2147483647 h 1534"/>
              <a:gd name="T98" fmla="*/ 2147483647 w 1583"/>
              <a:gd name="T99" fmla="*/ 2147483647 h 1534"/>
              <a:gd name="T100" fmla="*/ 2147483647 w 1583"/>
              <a:gd name="T101" fmla="*/ 2147483647 h 1534"/>
              <a:gd name="T102" fmla="*/ 2147483647 w 1583"/>
              <a:gd name="T103" fmla="*/ 2147483647 h 1534"/>
              <a:gd name="T104" fmla="*/ 2147483647 w 1583"/>
              <a:gd name="T105" fmla="*/ 2147483647 h 1534"/>
              <a:gd name="T106" fmla="*/ 2147483647 w 1583"/>
              <a:gd name="T107" fmla="*/ 2147483647 h 1534"/>
              <a:gd name="T108" fmla="*/ 2147483647 w 1583"/>
              <a:gd name="T109" fmla="*/ 2147483647 h 153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83"/>
              <a:gd name="T166" fmla="*/ 0 h 1534"/>
              <a:gd name="T167" fmla="*/ 1583 w 1583"/>
              <a:gd name="T168" fmla="*/ 1534 h 153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83" h="1534">
                <a:moveTo>
                  <a:pt x="1171" y="1182"/>
                </a:moveTo>
                <a:lnTo>
                  <a:pt x="1175" y="1177"/>
                </a:lnTo>
                <a:lnTo>
                  <a:pt x="1180" y="1172"/>
                </a:lnTo>
                <a:lnTo>
                  <a:pt x="1187" y="1165"/>
                </a:lnTo>
                <a:lnTo>
                  <a:pt x="1192" y="1156"/>
                </a:lnTo>
                <a:lnTo>
                  <a:pt x="1199" y="1146"/>
                </a:lnTo>
                <a:lnTo>
                  <a:pt x="1206" y="1137"/>
                </a:lnTo>
                <a:lnTo>
                  <a:pt x="1211" y="1125"/>
                </a:lnTo>
                <a:lnTo>
                  <a:pt x="1216" y="1113"/>
                </a:lnTo>
                <a:lnTo>
                  <a:pt x="1218" y="1106"/>
                </a:lnTo>
                <a:lnTo>
                  <a:pt x="1221" y="1096"/>
                </a:lnTo>
                <a:lnTo>
                  <a:pt x="1223" y="1087"/>
                </a:lnTo>
                <a:lnTo>
                  <a:pt x="1225" y="1075"/>
                </a:lnTo>
                <a:lnTo>
                  <a:pt x="1230" y="1063"/>
                </a:lnTo>
                <a:lnTo>
                  <a:pt x="1233" y="1049"/>
                </a:lnTo>
                <a:lnTo>
                  <a:pt x="1237" y="1034"/>
                </a:lnTo>
                <a:lnTo>
                  <a:pt x="1240" y="1018"/>
                </a:lnTo>
                <a:lnTo>
                  <a:pt x="1245" y="1001"/>
                </a:lnTo>
                <a:lnTo>
                  <a:pt x="1249" y="982"/>
                </a:lnTo>
                <a:lnTo>
                  <a:pt x="1252" y="961"/>
                </a:lnTo>
                <a:lnTo>
                  <a:pt x="1256" y="942"/>
                </a:lnTo>
                <a:lnTo>
                  <a:pt x="1261" y="918"/>
                </a:lnTo>
                <a:lnTo>
                  <a:pt x="1264" y="894"/>
                </a:lnTo>
                <a:lnTo>
                  <a:pt x="1268" y="870"/>
                </a:lnTo>
                <a:lnTo>
                  <a:pt x="1273" y="844"/>
                </a:lnTo>
                <a:lnTo>
                  <a:pt x="1280" y="792"/>
                </a:lnTo>
                <a:lnTo>
                  <a:pt x="1287" y="740"/>
                </a:lnTo>
                <a:lnTo>
                  <a:pt x="1295" y="687"/>
                </a:lnTo>
                <a:lnTo>
                  <a:pt x="1299" y="637"/>
                </a:lnTo>
                <a:lnTo>
                  <a:pt x="1307" y="585"/>
                </a:lnTo>
                <a:lnTo>
                  <a:pt x="1311" y="535"/>
                </a:lnTo>
                <a:lnTo>
                  <a:pt x="1316" y="485"/>
                </a:lnTo>
                <a:lnTo>
                  <a:pt x="1318" y="438"/>
                </a:lnTo>
                <a:lnTo>
                  <a:pt x="1318" y="414"/>
                </a:lnTo>
                <a:lnTo>
                  <a:pt x="1318" y="392"/>
                </a:lnTo>
                <a:lnTo>
                  <a:pt x="1318" y="371"/>
                </a:lnTo>
                <a:lnTo>
                  <a:pt x="1316" y="352"/>
                </a:lnTo>
                <a:lnTo>
                  <a:pt x="1316" y="333"/>
                </a:lnTo>
                <a:lnTo>
                  <a:pt x="1314" y="316"/>
                </a:lnTo>
                <a:lnTo>
                  <a:pt x="1314" y="300"/>
                </a:lnTo>
                <a:lnTo>
                  <a:pt x="1311" y="285"/>
                </a:lnTo>
                <a:lnTo>
                  <a:pt x="1309" y="271"/>
                </a:lnTo>
                <a:lnTo>
                  <a:pt x="1307" y="259"/>
                </a:lnTo>
                <a:lnTo>
                  <a:pt x="1302" y="247"/>
                </a:lnTo>
                <a:lnTo>
                  <a:pt x="1299" y="238"/>
                </a:lnTo>
                <a:lnTo>
                  <a:pt x="1297" y="228"/>
                </a:lnTo>
                <a:lnTo>
                  <a:pt x="1292" y="219"/>
                </a:lnTo>
                <a:lnTo>
                  <a:pt x="1290" y="212"/>
                </a:lnTo>
                <a:lnTo>
                  <a:pt x="1285" y="204"/>
                </a:lnTo>
                <a:lnTo>
                  <a:pt x="1280" y="200"/>
                </a:lnTo>
                <a:lnTo>
                  <a:pt x="1276" y="195"/>
                </a:lnTo>
                <a:lnTo>
                  <a:pt x="1268" y="193"/>
                </a:lnTo>
                <a:lnTo>
                  <a:pt x="1261" y="188"/>
                </a:lnTo>
                <a:lnTo>
                  <a:pt x="1254" y="185"/>
                </a:lnTo>
                <a:lnTo>
                  <a:pt x="1245" y="183"/>
                </a:lnTo>
                <a:lnTo>
                  <a:pt x="1235" y="181"/>
                </a:lnTo>
                <a:lnTo>
                  <a:pt x="1225" y="178"/>
                </a:lnTo>
                <a:lnTo>
                  <a:pt x="1214" y="178"/>
                </a:lnTo>
                <a:lnTo>
                  <a:pt x="1202" y="176"/>
                </a:lnTo>
                <a:lnTo>
                  <a:pt x="1190" y="176"/>
                </a:lnTo>
                <a:lnTo>
                  <a:pt x="1175" y="176"/>
                </a:lnTo>
                <a:lnTo>
                  <a:pt x="1161" y="176"/>
                </a:lnTo>
                <a:lnTo>
                  <a:pt x="1144" y="178"/>
                </a:lnTo>
                <a:lnTo>
                  <a:pt x="1130" y="178"/>
                </a:lnTo>
                <a:lnTo>
                  <a:pt x="1113" y="181"/>
                </a:lnTo>
                <a:lnTo>
                  <a:pt x="1078" y="185"/>
                </a:lnTo>
                <a:lnTo>
                  <a:pt x="1042" y="190"/>
                </a:lnTo>
                <a:lnTo>
                  <a:pt x="1004" y="195"/>
                </a:lnTo>
                <a:lnTo>
                  <a:pt x="966" y="197"/>
                </a:lnTo>
                <a:lnTo>
                  <a:pt x="925" y="202"/>
                </a:lnTo>
                <a:lnTo>
                  <a:pt x="882" y="207"/>
                </a:lnTo>
                <a:lnTo>
                  <a:pt x="837" y="212"/>
                </a:lnTo>
                <a:lnTo>
                  <a:pt x="792" y="216"/>
                </a:lnTo>
                <a:lnTo>
                  <a:pt x="780" y="219"/>
                </a:lnTo>
                <a:lnTo>
                  <a:pt x="765" y="221"/>
                </a:lnTo>
                <a:lnTo>
                  <a:pt x="751" y="224"/>
                </a:lnTo>
                <a:lnTo>
                  <a:pt x="737" y="226"/>
                </a:lnTo>
                <a:lnTo>
                  <a:pt x="722" y="228"/>
                </a:lnTo>
                <a:lnTo>
                  <a:pt x="706" y="231"/>
                </a:lnTo>
                <a:lnTo>
                  <a:pt x="689" y="235"/>
                </a:lnTo>
                <a:lnTo>
                  <a:pt x="670" y="238"/>
                </a:lnTo>
                <a:lnTo>
                  <a:pt x="653" y="240"/>
                </a:lnTo>
                <a:lnTo>
                  <a:pt x="632" y="245"/>
                </a:lnTo>
                <a:lnTo>
                  <a:pt x="613" y="247"/>
                </a:lnTo>
                <a:lnTo>
                  <a:pt x="591" y="252"/>
                </a:lnTo>
                <a:lnTo>
                  <a:pt x="570" y="254"/>
                </a:lnTo>
                <a:lnTo>
                  <a:pt x="546" y="259"/>
                </a:lnTo>
                <a:lnTo>
                  <a:pt x="522" y="264"/>
                </a:lnTo>
                <a:lnTo>
                  <a:pt x="498" y="269"/>
                </a:lnTo>
                <a:lnTo>
                  <a:pt x="474" y="271"/>
                </a:lnTo>
                <a:lnTo>
                  <a:pt x="448" y="276"/>
                </a:lnTo>
                <a:lnTo>
                  <a:pt x="422" y="281"/>
                </a:lnTo>
                <a:lnTo>
                  <a:pt x="393" y="285"/>
                </a:lnTo>
                <a:lnTo>
                  <a:pt x="365" y="290"/>
                </a:lnTo>
                <a:lnTo>
                  <a:pt x="336" y="297"/>
                </a:lnTo>
                <a:lnTo>
                  <a:pt x="305" y="302"/>
                </a:lnTo>
                <a:lnTo>
                  <a:pt x="274" y="307"/>
                </a:lnTo>
                <a:lnTo>
                  <a:pt x="243" y="312"/>
                </a:lnTo>
                <a:lnTo>
                  <a:pt x="212" y="319"/>
                </a:lnTo>
                <a:lnTo>
                  <a:pt x="179" y="323"/>
                </a:lnTo>
                <a:lnTo>
                  <a:pt x="143" y="331"/>
                </a:lnTo>
                <a:lnTo>
                  <a:pt x="110" y="335"/>
                </a:lnTo>
                <a:lnTo>
                  <a:pt x="74" y="342"/>
                </a:lnTo>
                <a:lnTo>
                  <a:pt x="38" y="350"/>
                </a:lnTo>
                <a:lnTo>
                  <a:pt x="0" y="357"/>
                </a:lnTo>
                <a:lnTo>
                  <a:pt x="0" y="240"/>
                </a:lnTo>
                <a:lnTo>
                  <a:pt x="5" y="238"/>
                </a:lnTo>
                <a:lnTo>
                  <a:pt x="12" y="238"/>
                </a:lnTo>
                <a:lnTo>
                  <a:pt x="19" y="238"/>
                </a:lnTo>
                <a:lnTo>
                  <a:pt x="29" y="238"/>
                </a:lnTo>
                <a:lnTo>
                  <a:pt x="38" y="235"/>
                </a:lnTo>
                <a:lnTo>
                  <a:pt x="48" y="235"/>
                </a:lnTo>
                <a:lnTo>
                  <a:pt x="60" y="235"/>
                </a:lnTo>
                <a:lnTo>
                  <a:pt x="72" y="233"/>
                </a:lnTo>
                <a:lnTo>
                  <a:pt x="86" y="231"/>
                </a:lnTo>
                <a:lnTo>
                  <a:pt x="100" y="228"/>
                </a:lnTo>
                <a:lnTo>
                  <a:pt x="114" y="228"/>
                </a:lnTo>
                <a:lnTo>
                  <a:pt x="131" y="226"/>
                </a:lnTo>
                <a:lnTo>
                  <a:pt x="148" y="224"/>
                </a:lnTo>
                <a:lnTo>
                  <a:pt x="167" y="221"/>
                </a:lnTo>
                <a:lnTo>
                  <a:pt x="186" y="216"/>
                </a:lnTo>
                <a:lnTo>
                  <a:pt x="205" y="214"/>
                </a:lnTo>
                <a:lnTo>
                  <a:pt x="227" y="212"/>
                </a:lnTo>
                <a:lnTo>
                  <a:pt x="248" y="209"/>
                </a:lnTo>
                <a:lnTo>
                  <a:pt x="269" y="204"/>
                </a:lnTo>
                <a:lnTo>
                  <a:pt x="293" y="202"/>
                </a:lnTo>
                <a:lnTo>
                  <a:pt x="317" y="197"/>
                </a:lnTo>
                <a:lnTo>
                  <a:pt x="341" y="193"/>
                </a:lnTo>
                <a:lnTo>
                  <a:pt x="367" y="190"/>
                </a:lnTo>
                <a:lnTo>
                  <a:pt x="396" y="185"/>
                </a:lnTo>
                <a:lnTo>
                  <a:pt x="422" y="181"/>
                </a:lnTo>
                <a:lnTo>
                  <a:pt x="451" y="176"/>
                </a:lnTo>
                <a:lnTo>
                  <a:pt x="482" y="171"/>
                </a:lnTo>
                <a:lnTo>
                  <a:pt x="513" y="166"/>
                </a:lnTo>
                <a:lnTo>
                  <a:pt x="544" y="162"/>
                </a:lnTo>
                <a:lnTo>
                  <a:pt x="575" y="157"/>
                </a:lnTo>
                <a:lnTo>
                  <a:pt x="608" y="152"/>
                </a:lnTo>
                <a:lnTo>
                  <a:pt x="641" y="145"/>
                </a:lnTo>
                <a:lnTo>
                  <a:pt x="677" y="140"/>
                </a:lnTo>
                <a:lnTo>
                  <a:pt x="708" y="136"/>
                </a:lnTo>
                <a:lnTo>
                  <a:pt x="741" y="128"/>
                </a:lnTo>
                <a:lnTo>
                  <a:pt x="772" y="124"/>
                </a:lnTo>
                <a:lnTo>
                  <a:pt x="801" y="119"/>
                </a:lnTo>
                <a:lnTo>
                  <a:pt x="830" y="114"/>
                </a:lnTo>
                <a:lnTo>
                  <a:pt x="858" y="109"/>
                </a:lnTo>
                <a:lnTo>
                  <a:pt x="885" y="105"/>
                </a:lnTo>
                <a:lnTo>
                  <a:pt x="911" y="100"/>
                </a:lnTo>
                <a:lnTo>
                  <a:pt x="935" y="95"/>
                </a:lnTo>
                <a:lnTo>
                  <a:pt x="958" y="90"/>
                </a:lnTo>
                <a:lnTo>
                  <a:pt x="982" y="86"/>
                </a:lnTo>
                <a:lnTo>
                  <a:pt x="1004" y="81"/>
                </a:lnTo>
                <a:lnTo>
                  <a:pt x="1025" y="76"/>
                </a:lnTo>
                <a:lnTo>
                  <a:pt x="1044" y="71"/>
                </a:lnTo>
                <a:lnTo>
                  <a:pt x="1063" y="69"/>
                </a:lnTo>
                <a:lnTo>
                  <a:pt x="1080" y="64"/>
                </a:lnTo>
                <a:lnTo>
                  <a:pt x="1097" y="59"/>
                </a:lnTo>
                <a:lnTo>
                  <a:pt x="1111" y="57"/>
                </a:lnTo>
                <a:lnTo>
                  <a:pt x="1125" y="52"/>
                </a:lnTo>
                <a:lnTo>
                  <a:pt x="1140" y="50"/>
                </a:lnTo>
                <a:lnTo>
                  <a:pt x="1152" y="45"/>
                </a:lnTo>
                <a:lnTo>
                  <a:pt x="1163" y="43"/>
                </a:lnTo>
                <a:lnTo>
                  <a:pt x="1173" y="38"/>
                </a:lnTo>
                <a:lnTo>
                  <a:pt x="1183" y="36"/>
                </a:lnTo>
                <a:lnTo>
                  <a:pt x="1190" y="33"/>
                </a:lnTo>
                <a:lnTo>
                  <a:pt x="1197" y="31"/>
                </a:lnTo>
                <a:lnTo>
                  <a:pt x="1204" y="28"/>
                </a:lnTo>
                <a:lnTo>
                  <a:pt x="1209" y="24"/>
                </a:lnTo>
                <a:lnTo>
                  <a:pt x="1211" y="21"/>
                </a:lnTo>
                <a:lnTo>
                  <a:pt x="1214" y="19"/>
                </a:lnTo>
                <a:lnTo>
                  <a:pt x="1216" y="17"/>
                </a:lnTo>
                <a:lnTo>
                  <a:pt x="1221" y="14"/>
                </a:lnTo>
                <a:lnTo>
                  <a:pt x="1228" y="9"/>
                </a:lnTo>
                <a:lnTo>
                  <a:pt x="1235" y="5"/>
                </a:lnTo>
                <a:lnTo>
                  <a:pt x="1242" y="2"/>
                </a:lnTo>
                <a:lnTo>
                  <a:pt x="1254" y="2"/>
                </a:lnTo>
                <a:lnTo>
                  <a:pt x="1266" y="0"/>
                </a:lnTo>
                <a:lnTo>
                  <a:pt x="1280" y="2"/>
                </a:lnTo>
                <a:lnTo>
                  <a:pt x="1297" y="7"/>
                </a:lnTo>
                <a:lnTo>
                  <a:pt x="1311" y="12"/>
                </a:lnTo>
                <a:lnTo>
                  <a:pt x="1326" y="19"/>
                </a:lnTo>
                <a:lnTo>
                  <a:pt x="1345" y="28"/>
                </a:lnTo>
                <a:lnTo>
                  <a:pt x="1366" y="40"/>
                </a:lnTo>
                <a:lnTo>
                  <a:pt x="1388" y="52"/>
                </a:lnTo>
                <a:lnTo>
                  <a:pt x="1414" y="67"/>
                </a:lnTo>
                <a:lnTo>
                  <a:pt x="1440" y="81"/>
                </a:lnTo>
                <a:lnTo>
                  <a:pt x="1469" y="100"/>
                </a:lnTo>
                <a:lnTo>
                  <a:pt x="1483" y="107"/>
                </a:lnTo>
                <a:lnTo>
                  <a:pt x="1497" y="116"/>
                </a:lnTo>
                <a:lnTo>
                  <a:pt x="1509" y="124"/>
                </a:lnTo>
                <a:lnTo>
                  <a:pt x="1521" y="133"/>
                </a:lnTo>
                <a:lnTo>
                  <a:pt x="1531" y="140"/>
                </a:lnTo>
                <a:lnTo>
                  <a:pt x="1540" y="147"/>
                </a:lnTo>
                <a:lnTo>
                  <a:pt x="1547" y="152"/>
                </a:lnTo>
                <a:lnTo>
                  <a:pt x="1557" y="159"/>
                </a:lnTo>
                <a:lnTo>
                  <a:pt x="1562" y="164"/>
                </a:lnTo>
                <a:lnTo>
                  <a:pt x="1569" y="171"/>
                </a:lnTo>
                <a:lnTo>
                  <a:pt x="1574" y="176"/>
                </a:lnTo>
                <a:lnTo>
                  <a:pt x="1576" y="181"/>
                </a:lnTo>
                <a:lnTo>
                  <a:pt x="1578" y="183"/>
                </a:lnTo>
                <a:lnTo>
                  <a:pt x="1581" y="188"/>
                </a:lnTo>
                <a:lnTo>
                  <a:pt x="1583" y="190"/>
                </a:lnTo>
                <a:lnTo>
                  <a:pt x="1583" y="193"/>
                </a:lnTo>
                <a:lnTo>
                  <a:pt x="1583" y="197"/>
                </a:lnTo>
                <a:lnTo>
                  <a:pt x="1581" y="202"/>
                </a:lnTo>
                <a:lnTo>
                  <a:pt x="1578" y="209"/>
                </a:lnTo>
                <a:lnTo>
                  <a:pt x="1576" y="216"/>
                </a:lnTo>
                <a:lnTo>
                  <a:pt x="1569" y="228"/>
                </a:lnTo>
                <a:lnTo>
                  <a:pt x="1564" y="233"/>
                </a:lnTo>
                <a:lnTo>
                  <a:pt x="1559" y="240"/>
                </a:lnTo>
                <a:lnTo>
                  <a:pt x="1557" y="245"/>
                </a:lnTo>
                <a:lnTo>
                  <a:pt x="1552" y="250"/>
                </a:lnTo>
                <a:lnTo>
                  <a:pt x="1547" y="259"/>
                </a:lnTo>
                <a:lnTo>
                  <a:pt x="1545" y="266"/>
                </a:lnTo>
                <a:lnTo>
                  <a:pt x="1543" y="278"/>
                </a:lnTo>
                <a:lnTo>
                  <a:pt x="1538" y="290"/>
                </a:lnTo>
                <a:lnTo>
                  <a:pt x="1535" y="302"/>
                </a:lnTo>
                <a:lnTo>
                  <a:pt x="1533" y="316"/>
                </a:lnTo>
                <a:lnTo>
                  <a:pt x="1531" y="331"/>
                </a:lnTo>
                <a:lnTo>
                  <a:pt x="1528" y="347"/>
                </a:lnTo>
                <a:lnTo>
                  <a:pt x="1526" y="366"/>
                </a:lnTo>
                <a:lnTo>
                  <a:pt x="1523" y="385"/>
                </a:lnTo>
                <a:lnTo>
                  <a:pt x="1521" y="404"/>
                </a:lnTo>
                <a:lnTo>
                  <a:pt x="1519" y="426"/>
                </a:lnTo>
                <a:lnTo>
                  <a:pt x="1516" y="449"/>
                </a:lnTo>
                <a:lnTo>
                  <a:pt x="1514" y="473"/>
                </a:lnTo>
                <a:lnTo>
                  <a:pt x="1512" y="497"/>
                </a:lnTo>
                <a:lnTo>
                  <a:pt x="1509" y="523"/>
                </a:lnTo>
                <a:lnTo>
                  <a:pt x="1507" y="549"/>
                </a:lnTo>
                <a:lnTo>
                  <a:pt x="1504" y="578"/>
                </a:lnTo>
                <a:lnTo>
                  <a:pt x="1500" y="606"/>
                </a:lnTo>
                <a:lnTo>
                  <a:pt x="1497" y="635"/>
                </a:lnTo>
                <a:lnTo>
                  <a:pt x="1492" y="666"/>
                </a:lnTo>
                <a:lnTo>
                  <a:pt x="1488" y="699"/>
                </a:lnTo>
                <a:lnTo>
                  <a:pt x="1483" y="732"/>
                </a:lnTo>
                <a:lnTo>
                  <a:pt x="1478" y="766"/>
                </a:lnTo>
                <a:lnTo>
                  <a:pt x="1473" y="801"/>
                </a:lnTo>
                <a:lnTo>
                  <a:pt x="1469" y="839"/>
                </a:lnTo>
                <a:lnTo>
                  <a:pt x="1464" y="878"/>
                </a:lnTo>
                <a:lnTo>
                  <a:pt x="1457" y="916"/>
                </a:lnTo>
                <a:lnTo>
                  <a:pt x="1452" y="956"/>
                </a:lnTo>
                <a:lnTo>
                  <a:pt x="1445" y="996"/>
                </a:lnTo>
                <a:lnTo>
                  <a:pt x="1440" y="1037"/>
                </a:lnTo>
                <a:lnTo>
                  <a:pt x="1430" y="1075"/>
                </a:lnTo>
                <a:lnTo>
                  <a:pt x="1423" y="1113"/>
                </a:lnTo>
                <a:lnTo>
                  <a:pt x="1416" y="1146"/>
                </a:lnTo>
                <a:lnTo>
                  <a:pt x="1407" y="1180"/>
                </a:lnTo>
                <a:lnTo>
                  <a:pt x="1400" y="1210"/>
                </a:lnTo>
                <a:lnTo>
                  <a:pt x="1390" y="1241"/>
                </a:lnTo>
                <a:lnTo>
                  <a:pt x="1380" y="1268"/>
                </a:lnTo>
                <a:lnTo>
                  <a:pt x="1369" y="1294"/>
                </a:lnTo>
                <a:lnTo>
                  <a:pt x="1359" y="1317"/>
                </a:lnTo>
                <a:lnTo>
                  <a:pt x="1349" y="1341"/>
                </a:lnTo>
                <a:lnTo>
                  <a:pt x="1340" y="1360"/>
                </a:lnTo>
                <a:lnTo>
                  <a:pt x="1328" y="1379"/>
                </a:lnTo>
                <a:lnTo>
                  <a:pt x="1318" y="1398"/>
                </a:lnTo>
                <a:lnTo>
                  <a:pt x="1307" y="1413"/>
                </a:lnTo>
                <a:lnTo>
                  <a:pt x="1297" y="1427"/>
                </a:lnTo>
                <a:lnTo>
                  <a:pt x="1285" y="1441"/>
                </a:lnTo>
                <a:lnTo>
                  <a:pt x="1271" y="1455"/>
                </a:lnTo>
                <a:lnTo>
                  <a:pt x="1261" y="1467"/>
                </a:lnTo>
                <a:lnTo>
                  <a:pt x="1249" y="1479"/>
                </a:lnTo>
                <a:lnTo>
                  <a:pt x="1240" y="1491"/>
                </a:lnTo>
                <a:lnTo>
                  <a:pt x="1228" y="1501"/>
                </a:lnTo>
                <a:lnTo>
                  <a:pt x="1218" y="1508"/>
                </a:lnTo>
                <a:lnTo>
                  <a:pt x="1211" y="1515"/>
                </a:lnTo>
                <a:lnTo>
                  <a:pt x="1202" y="1520"/>
                </a:lnTo>
                <a:lnTo>
                  <a:pt x="1194" y="1527"/>
                </a:lnTo>
                <a:lnTo>
                  <a:pt x="1187" y="1529"/>
                </a:lnTo>
                <a:lnTo>
                  <a:pt x="1180" y="1532"/>
                </a:lnTo>
                <a:lnTo>
                  <a:pt x="1173" y="1534"/>
                </a:lnTo>
                <a:lnTo>
                  <a:pt x="1168" y="1534"/>
                </a:lnTo>
                <a:lnTo>
                  <a:pt x="1163" y="1534"/>
                </a:lnTo>
                <a:lnTo>
                  <a:pt x="1159" y="1532"/>
                </a:lnTo>
                <a:lnTo>
                  <a:pt x="1152" y="1529"/>
                </a:lnTo>
                <a:lnTo>
                  <a:pt x="1147" y="1527"/>
                </a:lnTo>
                <a:lnTo>
                  <a:pt x="1142" y="1524"/>
                </a:lnTo>
                <a:lnTo>
                  <a:pt x="1140" y="1520"/>
                </a:lnTo>
                <a:lnTo>
                  <a:pt x="1135" y="1517"/>
                </a:lnTo>
                <a:lnTo>
                  <a:pt x="1132" y="1512"/>
                </a:lnTo>
                <a:lnTo>
                  <a:pt x="1132" y="1508"/>
                </a:lnTo>
                <a:lnTo>
                  <a:pt x="1130" y="1503"/>
                </a:lnTo>
                <a:lnTo>
                  <a:pt x="1130" y="1496"/>
                </a:lnTo>
                <a:lnTo>
                  <a:pt x="1128" y="1491"/>
                </a:lnTo>
                <a:lnTo>
                  <a:pt x="1130" y="1484"/>
                </a:lnTo>
                <a:lnTo>
                  <a:pt x="1130" y="1477"/>
                </a:lnTo>
                <a:lnTo>
                  <a:pt x="1130" y="1467"/>
                </a:lnTo>
                <a:lnTo>
                  <a:pt x="1132" y="1460"/>
                </a:lnTo>
                <a:lnTo>
                  <a:pt x="1132" y="1448"/>
                </a:lnTo>
                <a:lnTo>
                  <a:pt x="1135" y="1439"/>
                </a:lnTo>
                <a:lnTo>
                  <a:pt x="1137" y="1429"/>
                </a:lnTo>
                <a:lnTo>
                  <a:pt x="1137" y="1420"/>
                </a:lnTo>
                <a:lnTo>
                  <a:pt x="1137" y="1410"/>
                </a:lnTo>
                <a:lnTo>
                  <a:pt x="1137" y="1401"/>
                </a:lnTo>
                <a:lnTo>
                  <a:pt x="1137" y="1391"/>
                </a:lnTo>
                <a:lnTo>
                  <a:pt x="1135" y="1382"/>
                </a:lnTo>
                <a:lnTo>
                  <a:pt x="1132" y="1372"/>
                </a:lnTo>
                <a:lnTo>
                  <a:pt x="1128" y="1360"/>
                </a:lnTo>
                <a:lnTo>
                  <a:pt x="1123" y="1348"/>
                </a:lnTo>
                <a:lnTo>
                  <a:pt x="1118" y="1339"/>
                </a:lnTo>
                <a:lnTo>
                  <a:pt x="1113" y="1327"/>
                </a:lnTo>
                <a:lnTo>
                  <a:pt x="1109" y="1315"/>
                </a:lnTo>
                <a:lnTo>
                  <a:pt x="1094" y="1289"/>
                </a:lnTo>
                <a:lnTo>
                  <a:pt x="1078" y="1265"/>
                </a:lnTo>
                <a:lnTo>
                  <a:pt x="1061" y="1244"/>
                </a:lnTo>
                <a:lnTo>
                  <a:pt x="1047" y="1222"/>
                </a:lnTo>
                <a:lnTo>
                  <a:pt x="1032" y="1206"/>
                </a:lnTo>
                <a:lnTo>
                  <a:pt x="1018" y="1189"/>
                </a:lnTo>
                <a:lnTo>
                  <a:pt x="1011" y="1182"/>
                </a:lnTo>
                <a:lnTo>
                  <a:pt x="1006" y="1175"/>
                </a:lnTo>
                <a:lnTo>
                  <a:pt x="999" y="1168"/>
                </a:lnTo>
                <a:lnTo>
                  <a:pt x="994" y="1163"/>
                </a:lnTo>
                <a:lnTo>
                  <a:pt x="989" y="1158"/>
                </a:lnTo>
                <a:lnTo>
                  <a:pt x="985" y="1153"/>
                </a:lnTo>
                <a:lnTo>
                  <a:pt x="980" y="1151"/>
                </a:lnTo>
                <a:lnTo>
                  <a:pt x="975" y="1149"/>
                </a:lnTo>
                <a:lnTo>
                  <a:pt x="997" y="1153"/>
                </a:lnTo>
                <a:lnTo>
                  <a:pt x="1016" y="1161"/>
                </a:lnTo>
                <a:lnTo>
                  <a:pt x="1035" y="1165"/>
                </a:lnTo>
                <a:lnTo>
                  <a:pt x="1051" y="1170"/>
                </a:lnTo>
                <a:lnTo>
                  <a:pt x="1068" y="1175"/>
                </a:lnTo>
                <a:lnTo>
                  <a:pt x="1085" y="1177"/>
                </a:lnTo>
                <a:lnTo>
                  <a:pt x="1099" y="1180"/>
                </a:lnTo>
                <a:lnTo>
                  <a:pt x="1111" y="1182"/>
                </a:lnTo>
                <a:lnTo>
                  <a:pt x="1123" y="1184"/>
                </a:lnTo>
                <a:lnTo>
                  <a:pt x="1132" y="1187"/>
                </a:lnTo>
                <a:lnTo>
                  <a:pt x="1142" y="1187"/>
                </a:lnTo>
                <a:lnTo>
                  <a:pt x="1152" y="1187"/>
                </a:lnTo>
                <a:lnTo>
                  <a:pt x="1159" y="1187"/>
                </a:lnTo>
                <a:lnTo>
                  <a:pt x="1163" y="1187"/>
                </a:lnTo>
                <a:lnTo>
                  <a:pt x="1168" y="1184"/>
                </a:lnTo>
                <a:lnTo>
                  <a:pt x="1171" y="118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2" name="Freeform 44"/>
          <p:cNvSpPr>
            <a:spLocks noChangeArrowheads="1"/>
          </p:cNvSpPr>
          <p:nvPr/>
        </p:nvSpPr>
        <p:spPr bwMode="auto">
          <a:xfrm>
            <a:off x="6626225" y="1813843"/>
            <a:ext cx="511175" cy="139700"/>
          </a:xfrm>
          <a:custGeom>
            <a:avLst/>
            <a:gdLst>
              <a:gd name="T0" fmla="*/ 2147483647 w 806"/>
              <a:gd name="T1" fmla="*/ 2147483647 h 221"/>
              <a:gd name="T2" fmla="*/ 2147483647 w 806"/>
              <a:gd name="T3" fmla="*/ 2147483647 h 221"/>
              <a:gd name="T4" fmla="*/ 2147483647 w 806"/>
              <a:gd name="T5" fmla="*/ 2147483647 h 221"/>
              <a:gd name="T6" fmla="*/ 2147483647 w 806"/>
              <a:gd name="T7" fmla="*/ 2147483647 h 221"/>
              <a:gd name="T8" fmla="*/ 2147483647 w 806"/>
              <a:gd name="T9" fmla="*/ 2147483647 h 221"/>
              <a:gd name="T10" fmla="*/ 2147483647 w 806"/>
              <a:gd name="T11" fmla="*/ 2147483647 h 221"/>
              <a:gd name="T12" fmla="*/ 2147483647 w 806"/>
              <a:gd name="T13" fmla="*/ 2147483647 h 221"/>
              <a:gd name="T14" fmla="*/ 2147483647 w 806"/>
              <a:gd name="T15" fmla="*/ 0 h 221"/>
              <a:gd name="T16" fmla="*/ 2147483647 w 806"/>
              <a:gd name="T17" fmla="*/ 0 h 221"/>
              <a:gd name="T18" fmla="*/ 2147483647 w 806"/>
              <a:gd name="T19" fmla="*/ 2147483647 h 221"/>
              <a:gd name="T20" fmla="*/ 2147483647 w 806"/>
              <a:gd name="T21" fmla="*/ 2147483647 h 221"/>
              <a:gd name="T22" fmla="*/ 2147483647 w 806"/>
              <a:gd name="T23" fmla="*/ 2147483647 h 221"/>
              <a:gd name="T24" fmla="*/ 2147483647 w 806"/>
              <a:gd name="T25" fmla="*/ 2147483647 h 221"/>
              <a:gd name="T26" fmla="*/ 2147483647 w 806"/>
              <a:gd name="T27" fmla="*/ 2147483647 h 221"/>
              <a:gd name="T28" fmla="*/ 2147483647 w 806"/>
              <a:gd name="T29" fmla="*/ 2147483647 h 221"/>
              <a:gd name="T30" fmla="*/ 2147483647 w 806"/>
              <a:gd name="T31" fmla="*/ 2147483647 h 221"/>
              <a:gd name="T32" fmla="*/ 2147483647 w 806"/>
              <a:gd name="T33" fmla="*/ 2147483647 h 221"/>
              <a:gd name="T34" fmla="*/ 2147483647 w 806"/>
              <a:gd name="T35" fmla="*/ 2147483647 h 221"/>
              <a:gd name="T36" fmla="*/ 2147483647 w 806"/>
              <a:gd name="T37" fmla="*/ 2147483647 h 221"/>
              <a:gd name="T38" fmla="*/ 2147483647 w 806"/>
              <a:gd name="T39" fmla="*/ 2147483647 h 221"/>
              <a:gd name="T40" fmla="*/ 2147483647 w 806"/>
              <a:gd name="T41" fmla="*/ 2147483647 h 221"/>
              <a:gd name="T42" fmla="*/ 2147483647 w 806"/>
              <a:gd name="T43" fmla="*/ 2147483647 h 221"/>
              <a:gd name="T44" fmla="*/ 2147483647 w 806"/>
              <a:gd name="T45" fmla="*/ 2147483647 h 221"/>
              <a:gd name="T46" fmla="*/ 2147483647 w 806"/>
              <a:gd name="T47" fmla="*/ 2147483647 h 221"/>
              <a:gd name="T48" fmla="*/ 2147483647 w 806"/>
              <a:gd name="T49" fmla="*/ 2147483647 h 221"/>
              <a:gd name="T50" fmla="*/ 2147483647 w 806"/>
              <a:gd name="T51" fmla="*/ 2147483647 h 221"/>
              <a:gd name="T52" fmla="*/ 2147483647 w 806"/>
              <a:gd name="T53" fmla="*/ 2147483647 h 221"/>
              <a:gd name="T54" fmla="*/ 2147483647 w 806"/>
              <a:gd name="T55" fmla="*/ 2147483647 h 221"/>
              <a:gd name="T56" fmla="*/ 2147483647 w 806"/>
              <a:gd name="T57" fmla="*/ 2147483647 h 221"/>
              <a:gd name="T58" fmla="*/ 2147483647 w 806"/>
              <a:gd name="T59" fmla="*/ 2147483647 h 221"/>
              <a:gd name="T60" fmla="*/ 2147483647 w 806"/>
              <a:gd name="T61" fmla="*/ 2147483647 h 221"/>
              <a:gd name="T62" fmla="*/ 2147483647 w 806"/>
              <a:gd name="T63" fmla="*/ 2147483647 h 221"/>
              <a:gd name="T64" fmla="*/ 2147483647 w 806"/>
              <a:gd name="T65" fmla="*/ 2147483647 h 221"/>
              <a:gd name="T66" fmla="*/ 2147483647 w 806"/>
              <a:gd name="T67" fmla="*/ 2147483647 h 221"/>
              <a:gd name="T68" fmla="*/ 2147483647 w 806"/>
              <a:gd name="T69" fmla="*/ 2147483647 h 221"/>
              <a:gd name="T70" fmla="*/ 2147483647 w 806"/>
              <a:gd name="T71" fmla="*/ 2147483647 h 221"/>
              <a:gd name="T72" fmla="*/ 2147483647 w 806"/>
              <a:gd name="T73" fmla="*/ 2147483647 h 221"/>
              <a:gd name="T74" fmla="*/ 2147483647 w 806"/>
              <a:gd name="T75" fmla="*/ 2147483647 h 221"/>
              <a:gd name="T76" fmla="*/ 2147483647 w 806"/>
              <a:gd name="T77" fmla="*/ 2147483647 h 221"/>
              <a:gd name="T78" fmla="*/ 2147483647 w 806"/>
              <a:gd name="T79" fmla="*/ 2147483647 h 221"/>
              <a:gd name="T80" fmla="*/ 2147483647 w 806"/>
              <a:gd name="T81" fmla="*/ 2147483647 h 221"/>
              <a:gd name="T82" fmla="*/ 0 w 806"/>
              <a:gd name="T83" fmla="*/ 2147483647 h 221"/>
              <a:gd name="T84" fmla="*/ 2147483647 w 806"/>
              <a:gd name="T85" fmla="*/ 2147483647 h 221"/>
              <a:gd name="T86" fmla="*/ 2147483647 w 806"/>
              <a:gd name="T87" fmla="*/ 2147483647 h 221"/>
              <a:gd name="T88" fmla="*/ 2147483647 w 806"/>
              <a:gd name="T89" fmla="*/ 2147483647 h 221"/>
              <a:gd name="T90" fmla="*/ 2147483647 w 806"/>
              <a:gd name="T91" fmla="*/ 2147483647 h 221"/>
              <a:gd name="T92" fmla="*/ 2147483647 w 806"/>
              <a:gd name="T93" fmla="*/ 2147483647 h 221"/>
              <a:gd name="T94" fmla="*/ 2147483647 w 806"/>
              <a:gd name="T95" fmla="*/ 2147483647 h 221"/>
              <a:gd name="T96" fmla="*/ 2147483647 w 806"/>
              <a:gd name="T97" fmla="*/ 2147483647 h 221"/>
              <a:gd name="T98" fmla="*/ 2147483647 w 806"/>
              <a:gd name="T99" fmla="*/ 2147483647 h 221"/>
              <a:gd name="T100" fmla="*/ 2147483647 w 806"/>
              <a:gd name="T101" fmla="*/ 2147483647 h 22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06"/>
              <a:gd name="T154" fmla="*/ 0 h 221"/>
              <a:gd name="T155" fmla="*/ 806 w 806"/>
              <a:gd name="T156" fmla="*/ 221 h 22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06" h="221">
                <a:moveTo>
                  <a:pt x="301" y="69"/>
                </a:moveTo>
                <a:lnTo>
                  <a:pt x="336" y="62"/>
                </a:lnTo>
                <a:lnTo>
                  <a:pt x="372" y="53"/>
                </a:lnTo>
                <a:lnTo>
                  <a:pt x="408" y="45"/>
                </a:lnTo>
                <a:lnTo>
                  <a:pt x="439" y="38"/>
                </a:lnTo>
                <a:lnTo>
                  <a:pt x="470" y="34"/>
                </a:lnTo>
                <a:lnTo>
                  <a:pt x="498" y="26"/>
                </a:lnTo>
                <a:lnTo>
                  <a:pt x="525" y="22"/>
                </a:lnTo>
                <a:lnTo>
                  <a:pt x="551" y="17"/>
                </a:lnTo>
                <a:lnTo>
                  <a:pt x="575" y="15"/>
                </a:lnTo>
                <a:lnTo>
                  <a:pt x="596" y="10"/>
                </a:lnTo>
                <a:lnTo>
                  <a:pt x="615" y="7"/>
                </a:lnTo>
                <a:lnTo>
                  <a:pt x="634" y="5"/>
                </a:lnTo>
                <a:lnTo>
                  <a:pt x="651" y="3"/>
                </a:lnTo>
                <a:lnTo>
                  <a:pt x="665" y="0"/>
                </a:lnTo>
                <a:lnTo>
                  <a:pt x="677" y="0"/>
                </a:lnTo>
                <a:lnTo>
                  <a:pt x="689" y="0"/>
                </a:lnTo>
                <a:lnTo>
                  <a:pt x="711" y="0"/>
                </a:lnTo>
                <a:lnTo>
                  <a:pt x="727" y="3"/>
                </a:lnTo>
                <a:lnTo>
                  <a:pt x="744" y="5"/>
                </a:lnTo>
                <a:lnTo>
                  <a:pt x="761" y="10"/>
                </a:lnTo>
                <a:lnTo>
                  <a:pt x="773" y="17"/>
                </a:lnTo>
                <a:lnTo>
                  <a:pt x="785" y="24"/>
                </a:lnTo>
                <a:lnTo>
                  <a:pt x="794" y="34"/>
                </a:lnTo>
                <a:lnTo>
                  <a:pt x="804" y="48"/>
                </a:lnTo>
                <a:lnTo>
                  <a:pt x="806" y="53"/>
                </a:lnTo>
                <a:lnTo>
                  <a:pt x="806" y="60"/>
                </a:lnTo>
                <a:lnTo>
                  <a:pt x="806" y="65"/>
                </a:lnTo>
                <a:lnTo>
                  <a:pt x="806" y="72"/>
                </a:lnTo>
                <a:lnTo>
                  <a:pt x="804" y="76"/>
                </a:lnTo>
                <a:lnTo>
                  <a:pt x="801" y="81"/>
                </a:lnTo>
                <a:lnTo>
                  <a:pt x="796" y="86"/>
                </a:lnTo>
                <a:lnTo>
                  <a:pt x="792" y="91"/>
                </a:lnTo>
                <a:lnTo>
                  <a:pt x="787" y="95"/>
                </a:lnTo>
                <a:lnTo>
                  <a:pt x="780" y="98"/>
                </a:lnTo>
                <a:lnTo>
                  <a:pt x="773" y="103"/>
                </a:lnTo>
                <a:lnTo>
                  <a:pt x="763" y="105"/>
                </a:lnTo>
                <a:lnTo>
                  <a:pt x="751" y="110"/>
                </a:lnTo>
                <a:lnTo>
                  <a:pt x="739" y="112"/>
                </a:lnTo>
                <a:lnTo>
                  <a:pt x="727" y="114"/>
                </a:lnTo>
                <a:lnTo>
                  <a:pt x="713" y="117"/>
                </a:lnTo>
                <a:lnTo>
                  <a:pt x="696" y="122"/>
                </a:lnTo>
                <a:lnTo>
                  <a:pt x="680" y="126"/>
                </a:lnTo>
                <a:lnTo>
                  <a:pt x="663" y="129"/>
                </a:lnTo>
                <a:lnTo>
                  <a:pt x="646" y="133"/>
                </a:lnTo>
                <a:lnTo>
                  <a:pt x="627" y="138"/>
                </a:lnTo>
                <a:lnTo>
                  <a:pt x="608" y="143"/>
                </a:lnTo>
                <a:lnTo>
                  <a:pt x="589" y="148"/>
                </a:lnTo>
                <a:lnTo>
                  <a:pt x="570" y="153"/>
                </a:lnTo>
                <a:lnTo>
                  <a:pt x="527" y="160"/>
                </a:lnTo>
                <a:lnTo>
                  <a:pt x="484" y="169"/>
                </a:lnTo>
                <a:lnTo>
                  <a:pt x="439" y="179"/>
                </a:lnTo>
                <a:lnTo>
                  <a:pt x="391" y="186"/>
                </a:lnTo>
                <a:lnTo>
                  <a:pt x="365" y="191"/>
                </a:lnTo>
                <a:lnTo>
                  <a:pt x="341" y="195"/>
                </a:lnTo>
                <a:lnTo>
                  <a:pt x="320" y="198"/>
                </a:lnTo>
                <a:lnTo>
                  <a:pt x="298" y="202"/>
                </a:lnTo>
                <a:lnTo>
                  <a:pt x="279" y="205"/>
                </a:lnTo>
                <a:lnTo>
                  <a:pt x="260" y="207"/>
                </a:lnTo>
                <a:lnTo>
                  <a:pt x="243" y="210"/>
                </a:lnTo>
                <a:lnTo>
                  <a:pt x="227" y="212"/>
                </a:lnTo>
                <a:lnTo>
                  <a:pt x="212" y="214"/>
                </a:lnTo>
                <a:lnTo>
                  <a:pt x="198" y="217"/>
                </a:lnTo>
                <a:lnTo>
                  <a:pt x="184" y="219"/>
                </a:lnTo>
                <a:lnTo>
                  <a:pt x="174" y="219"/>
                </a:lnTo>
                <a:lnTo>
                  <a:pt x="162" y="221"/>
                </a:lnTo>
                <a:lnTo>
                  <a:pt x="153" y="221"/>
                </a:lnTo>
                <a:lnTo>
                  <a:pt x="146" y="221"/>
                </a:lnTo>
                <a:lnTo>
                  <a:pt x="138" y="221"/>
                </a:lnTo>
                <a:lnTo>
                  <a:pt x="127" y="221"/>
                </a:lnTo>
                <a:lnTo>
                  <a:pt x="115" y="219"/>
                </a:lnTo>
                <a:lnTo>
                  <a:pt x="103" y="217"/>
                </a:lnTo>
                <a:lnTo>
                  <a:pt x="93" y="214"/>
                </a:lnTo>
                <a:lnTo>
                  <a:pt x="72" y="207"/>
                </a:lnTo>
                <a:lnTo>
                  <a:pt x="60" y="202"/>
                </a:lnTo>
                <a:lnTo>
                  <a:pt x="48" y="198"/>
                </a:lnTo>
                <a:lnTo>
                  <a:pt x="36" y="193"/>
                </a:lnTo>
                <a:lnTo>
                  <a:pt x="26" y="188"/>
                </a:lnTo>
                <a:lnTo>
                  <a:pt x="17" y="186"/>
                </a:lnTo>
                <a:lnTo>
                  <a:pt x="12" y="181"/>
                </a:lnTo>
                <a:lnTo>
                  <a:pt x="7" y="176"/>
                </a:lnTo>
                <a:lnTo>
                  <a:pt x="3" y="172"/>
                </a:lnTo>
                <a:lnTo>
                  <a:pt x="3" y="167"/>
                </a:lnTo>
                <a:lnTo>
                  <a:pt x="0" y="164"/>
                </a:lnTo>
                <a:lnTo>
                  <a:pt x="3" y="162"/>
                </a:lnTo>
                <a:lnTo>
                  <a:pt x="3" y="160"/>
                </a:lnTo>
                <a:lnTo>
                  <a:pt x="5" y="160"/>
                </a:lnTo>
                <a:lnTo>
                  <a:pt x="5" y="157"/>
                </a:lnTo>
                <a:lnTo>
                  <a:pt x="10" y="157"/>
                </a:lnTo>
                <a:lnTo>
                  <a:pt x="12" y="155"/>
                </a:lnTo>
                <a:lnTo>
                  <a:pt x="19" y="150"/>
                </a:lnTo>
                <a:lnTo>
                  <a:pt x="31" y="145"/>
                </a:lnTo>
                <a:lnTo>
                  <a:pt x="43" y="141"/>
                </a:lnTo>
                <a:lnTo>
                  <a:pt x="60" y="136"/>
                </a:lnTo>
                <a:lnTo>
                  <a:pt x="76" y="131"/>
                </a:lnTo>
                <a:lnTo>
                  <a:pt x="98" y="124"/>
                </a:lnTo>
                <a:lnTo>
                  <a:pt x="119" y="117"/>
                </a:lnTo>
                <a:lnTo>
                  <a:pt x="143" y="110"/>
                </a:lnTo>
                <a:lnTo>
                  <a:pt x="169" y="103"/>
                </a:lnTo>
                <a:lnTo>
                  <a:pt x="200" y="95"/>
                </a:lnTo>
                <a:lnTo>
                  <a:pt x="231" y="88"/>
                </a:lnTo>
                <a:lnTo>
                  <a:pt x="265" y="79"/>
                </a:lnTo>
                <a:lnTo>
                  <a:pt x="301" y="6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3" name="Freeform 45"/>
          <p:cNvSpPr>
            <a:spLocks noChangeArrowheads="1"/>
          </p:cNvSpPr>
          <p:nvPr/>
        </p:nvSpPr>
        <p:spPr bwMode="auto">
          <a:xfrm>
            <a:off x="6130925" y="1162968"/>
            <a:ext cx="249238" cy="250825"/>
          </a:xfrm>
          <a:custGeom>
            <a:avLst/>
            <a:gdLst>
              <a:gd name="T0" fmla="*/ 0 w 391"/>
              <a:gd name="T1" fmla="*/ 2147483647 h 397"/>
              <a:gd name="T2" fmla="*/ 2147483647 w 391"/>
              <a:gd name="T3" fmla="*/ 2147483647 h 397"/>
              <a:gd name="T4" fmla="*/ 2147483647 w 391"/>
              <a:gd name="T5" fmla="*/ 2147483647 h 397"/>
              <a:gd name="T6" fmla="*/ 2147483647 w 391"/>
              <a:gd name="T7" fmla="*/ 2147483647 h 397"/>
              <a:gd name="T8" fmla="*/ 2147483647 w 391"/>
              <a:gd name="T9" fmla="*/ 0 h 397"/>
              <a:gd name="T10" fmla="*/ 2147483647 w 391"/>
              <a:gd name="T11" fmla="*/ 2147483647 h 397"/>
              <a:gd name="T12" fmla="*/ 2147483647 w 391"/>
              <a:gd name="T13" fmla="*/ 2147483647 h 397"/>
              <a:gd name="T14" fmla="*/ 2147483647 w 391"/>
              <a:gd name="T15" fmla="*/ 2147483647 h 397"/>
              <a:gd name="T16" fmla="*/ 2147483647 w 391"/>
              <a:gd name="T17" fmla="*/ 2147483647 h 397"/>
              <a:gd name="T18" fmla="*/ 2147483647 w 391"/>
              <a:gd name="T19" fmla="*/ 2147483647 h 397"/>
              <a:gd name="T20" fmla="*/ 2147483647 w 391"/>
              <a:gd name="T21" fmla="*/ 2147483647 h 397"/>
              <a:gd name="T22" fmla="*/ 2147483647 w 391"/>
              <a:gd name="T23" fmla="*/ 2147483647 h 397"/>
              <a:gd name="T24" fmla="*/ 2147483647 w 391"/>
              <a:gd name="T25" fmla="*/ 2147483647 h 397"/>
              <a:gd name="T26" fmla="*/ 2147483647 w 391"/>
              <a:gd name="T27" fmla="*/ 2147483647 h 397"/>
              <a:gd name="T28" fmla="*/ 2147483647 w 391"/>
              <a:gd name="T29" fmla="*/ 2147483647 h 397"/>
              <a:gd name="T30" fmla="*/ 2147483647 w 391"/>
              <a:gd name="T31" fmla="*/ 2147483647 h 397"/>
              <a:gd name="T32" fmla="*/ 2147483647 w 391"/>
              <a:gd name="T33" fmla="*/ 2147483647 h 397"/>
              <a:gd name="T34" fmla="*/ 2147483647 w 391"/>
              <a:gd name="T35" fmla="*/ 2147483647 h 397"/>
              <a:gd name="T36" fmla="*/ 2147483647 w 391"/>
              <a:gd name="T37" fmla="*/ 2147483647 h 397"/>
              <a:gd name="T38" fmla="*/ 2147483647 w 391"/>
              <a:gd name="T39" fmla="*/ 2147483647 h 397"/>
              <a:gd name="T40" fmla="*/ 2147483647 w 391"/>
              <a:gd name="T41" fmla="*/ 2147483647 h 397"/>
              <a:gd name="T42" fmla="*/ 2147483647 w 391"/>
              <a:gd name="T43" fmla="*/ 2147483647 h 397"/>
              <a:gd name="T44" fmla="*/ 2147483647 w 391"/>
              <a:gd name="T45" fmla="*/ 2147483647 h 397"/>
              <a:gd name="T46" fmla="*/ 2147483647 w 391"/>
              <a:gd name="T47" fmla="*/ 2147483647 h 397"/>
              <a:gd name="T48" fmla="*/ 2147483647 w 391"/>
              <a:gd name="T49" fmla="*/ 2147483647 h 397"/>
              <a:gd name="T50" fmla="*/ 2147483647 w 391"/>
              <a:gd name="T51" fmla="*/ 2147483647 h 397"/>
              <a:gd name="T52" fmla="*/ 2147483647 w 391"/>
              <a:gd name="T53" fmla="*/ 2147483647 h 397"/>
              <a:gd name="T54" fmla="*/ 2147483647 w 391"/>
              <a:gd name="T55" fmla="*/ 2147483647 h 397"/>
              <a:gd name="T56" fmla="*/ 2147483647 w 391"/>
              <a:gd name="T57" fmla="*/ 2147483647 h 397"/>
              <a:gd name="T58" fmla="*/ 2147483647 w 391"/>
              <a:gd name="T59" fmla="*/ 2147483647 h 397"/>
              <a:gd name="T60" fmla="*/ 2147483647 w 391"/>
              <a:gd name="T61" fmla="*/ 2147483647 h 397"/>
              <a:gd name="T62" fmla="*/ 2147483647 w 391"/>
              <a:gd name="T63" fmla="*/ 2147483647 h 397"/>
              <a:gd name="T64" fmla="*/ 2147483647 w 391"/>
              <a:gd name="T65" fmla="*/ 2147483647 h 397"/>
              <a:gd name="T66" fmla="*/ 2147483647 w 391"/>
              <a:gd name="T67" fmla="*/ 2147483647 h 397"/>
              <a:gd name="T68" fmla="*/ 2147483647 w 391"/>
              <a:gd name="T69" fmla="*/ 2147483647 h 397"/>
              <a:gd name="T70" fmla="*/ 2147483647 w 391"/>
              <a:gd name="T71" fmla="*/ 2147483647 h 397"/>
              <a:gd name="T72" fmla="*/ 2147483647 w 391"/>
              <a:gd name="T73" fmla="*/ 2147483647 h 397"/>
              <a:gd name="T74" fmla="*/ 2147483647 w 391"/>
              <a:gd name="T75" fmla="*/ 2147483647 h 397"/>
              <a:gd name="T76" fmla="*/ 2147483647 w 391"/>
              <a:gd name="T77" fmla="*/ 2147483647 h 397"/>
              <a:gd name="T78" fmla="*/ 2147483647 w 391"/>
              <a:gd name="T79" fmla="*/ 2147483647 h 397"/>
              <a:gd name="T80" fmla="*/ 2147483647 w 391"/>
              <a:gd name="T81" fmla="*/ 2147483647 h 397"/>
              <a:gd name="T82" fmla="*/ 2147483647 w 391"/>
              <a:gd name="T83" fmla="*/ 2147483647 h 397"/>
              <a:gd name="T84" fmla="*/ 0 w 391"/>
              <a:gd name="T85" fmla="*/ 2147483647 h 39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1"/>
              <a:gd name="T130" fmla="*/ 0 h 397"/>
              <a:gd name="T131" fmla="*/ 391 w 391"/>
              <a:gd name="T132" fmla="*/ 397 h 39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1" h="397">
                <a:moveTo>
                  <a:pt x="0" y="48"/>
                </a:moveTo>
                <a:lnTo>
                  <a:pt x="0" y="38"/>
                </a:lnTo>
                <a:lnTo>
                  <a:pt x="2" y="31"/>
                </a:lnTo>
                <a:lnTo>
                  <a:pt x="4" y="24"/>
                </a:lnTo>
                <a:lnTo>
                  <a:pt x="9" y="19"/>
                </a:lnTo>
                <a:lnTo>
                  <a:pt x="16" y="15"/>
                </a:lnTo>
                <a:lnTo>
                  <a:pt x="23" y="10"/>
                </a:lnTo>
                <a:lnTo>
                  <a:pt x="33" y="5"/>
                </a:lnTo>
                <a:lnTo>
                  <a:pt x="45" y="0"/>
                </a:lnTo>
                <a:lnTo>
                  <a:pt x="59" y="0"/>
                </a:lnTo>
                <a:lnTo>
                  <a:pt x="74" y="3"/>
                </a:lnTo>
                <a:lnTo>
                  <a:pt x="90" y="5"/>
                </a:lnTo>
                <a:lnTo>
                  <a:pt x="107" y="7"/>
                </a:lnTo>
                <a:lnTo>
                  <a:pt x="126" y="10"/>
                </a:lnTo>
                <a:lnTo>
                  <a:pt x="147" y="15"/>
                </a:lnTo>
                <a:lnTo>
                  <a:pt x="171" y="19"/>
                </a:lnTo>
                <a:lnTo>
                  <a:pt x="195" y="24"/>
                </a:lnTo>
                <a:lnTo>
                  <a:pt x="217" y="34"/>
                </a:lnTo>
                <a:lnTo>
                  <a:pt x="238" y="45"/>
                </a:lnTo>
                <a:lnTo>
                  <a:pt x="259" y="60"/>
                </a:lnTo>
                <a:lnTo>
                  <a:pt x="279" y="74"/>
                </a:lnTo>
                <a:lnTo>
                  <a:pt x="300" y="91"/>
                </a:lnTo>
                <a:lnTo>
                  <a:pt x="319" y="110"/>
                </a:lnTo>
                <a:lnTo>
                  <a:pt x="338" y="131"/>
                </a:lnTo>
                <a:lnTo>
                  <a:pt x="355" y="152"/>
                </a:lnTo>
                <a:lnTo>
                  <a:pt x="367" y="174"/>
                </a:lnTo>
                <a:lnTo>
                  <a:pt x="376" y="195"/>
                </a:lnTo>
                <a:lnTo>
                  <a:pt x="381" y="205"/>
                </a:lnTo>
                <a:lnTo>
                  <a:pt x="383" y="217"/>
                </a:lnTo>
                <a:lnTo>
                  <a:pt x="386" y="226"/>
                </a:lnTo>
                <a:lnTo>
                  <a:pt x="388" y="238"/>
                </a:lnTo>
                <a:lnTo>
                  <a:pt x="391" y="248"/>
                </a:lnTo>
                <a:lnTo>
                  <a:pt x="391" y="257"/>
                </a:lnTo>
                <a:lnTo>
                  <a:pt x="391" y="267"/>
                </a:lnTo>
                <a:lnTo>
                  <a:pt x="388" y="279"/>
                </a:lnTo>
                <a:lnTo>
                  <a:pt x="388" y="288"/>
                </a:lnTo>
                <a:lnTo>
                  <a:pt x="386" y="298"/>
                </a:lnTo>
                <a:lnTo>
                  <a:pt x="383" y="305"/>
                </a:lnTo>
                <a:lnTo>
                  <a:pt x="379" y="314"/>
                </a:lnTo>
                <a:lnTo>
                  <a:pt x="372" y="326"/>
                </a:lnTo>
                <a:lnTo>
                  <a:pt x="367" y="336"/>
                </a:lnTo>
                <a:lnTo>
                  <a:pt x="360" y="343"/>
                </a:lnTo>
                <a:lnTo>
                  <a:pt x="355" y="352"/>
                </a:lnTo>
                <a:lnTo>
                  <a:pt x="350" y="359"/>
                </a:lnTo>
                <a:lnTo>
                  <a:pt x="343" y="367"/>
                </a:lnTo>
                <a:lnTo>
                  <a:pt x="338" y="371"/>
                </a:lnTo>
                <a:lnTo>
                  <a:pt x="333" y="378"/>
                </a:lnTo>
                <a:lnTo>
                  <a:pt x="329" y="381"/>
                </a:lnTo>
                <a:lnTo>
                  <a:pt x="324" y="386"/>
                </a:lnTo>
                <a:lnTo>
                  <a:pt x="319" y="390"/>
                </a:lnTo>
                <a:lnTo>
                  <a:pt x="317" y="393"/>
                </a:lnTo>
                <a:lnTo>
                  <a:pt x="312" y="393"/>
                </a:lnTo>
                <a:lnTo>
                  <a:pt x="307" y="395"/>
                </a:lnTo>
                <a:lnTo>
                  <a:pt x="298" y="397"/>
                </a:lnTo>
                <a:lnTo>
                  <a:pt x="290" y="397"/>
                </a:lnTo>
                <a:lnTo>
                  <a:pt x="283" y="397"/>
                </a:lnTo>
                <a:lnTo>
                  <a:pt x="276" y="395"/>
                </a:lnTo>
                <a:lnTo>
                  <a:pt x="269" y="393"/>
                </a:lnTo>
                <a:lnTo>
                  <a:pt x="259" y="388"/>
                </a:lnTo>
                <a:lnTo>
                  <a:pt x="250" y="381"/>
                </a:lnTo>
                <a:lnTo>
                  <a:pt x="240" y="374"/>
                </a:lnTo>
                <a:lnTo>
                  <a:pt x="228" y="364"/>
                </a:lnTo>
                <a:lnTo>
                  <a:pt x="219" y="352"/>
                </a:lnTo>
                <a:lnTo>
                  <a:pt x="207" y="340"/>
                </a:lnTo>
                <a:lnTo>
                  <a:pt x="195" y="326"/>
                </a:lnTo>
                <a:lnTo>
                  <a:pt x="181" y="309"/>
                </a:lnTo>
                <a:lnTo>
                  <a:pt x="169" y="293"/>
                </a:lnTo>
                <a:lnTo>
                  <a:pt x="155" y="274"/>
                </a:lnTo>
                <a:lnTo>
                  <a:pt x="140" y="255"/>
                </a:lnTo>
                <a:lnTo>
                  <a:pt x="126" y="233"/>
                </a:lnTo>
                <a:lnTo>
                  <a:pt x="112" y="214"/>
                </a:lnTo>
                <a:lnTo>
                  <a:pt x="97" y="195"/>
                </a:lnTo>
                <a:lnTo>
                  <a:pt x="85" y="179"/>
                </a:lnTo>
                <a:lnTo>
                  <a:pt x="74" y="162"/>
                </a:lnTo>
                <a:lnTo>
                  <a:pt x="62" y="145"/>
                </a:lnTo>
                <a:lnTo>
                  <a:pt x="52" y="131"/>
                </a:lnTo>
                <a:lnTo>
                  <a:pt x="43" y="117"/>
                </a:lnTo>
                <a:lnTo>
                  <a:pt x="33" y="105"/>
                </a:lnTo>
                <a:lnTo>
                  <a:pt x="26" y="93"/>
                </a:lnTo>
                <a:lnTo>
                  <a:pt x="19" y="84"/>
                </a:lnTo>
                <a:lnTo>
                  <a:pt x="14" y="74"/>
                </a:lnTo>
                <a:lnTo>
                  <a:pt x="9" y="67"/>
                </a:lnTo>
                <a:lnTo>
                  <a:pt x="4" y="60"/>
                </a:lnTo>
                <a:lnTo>
                  <a:pt x="2" y="53"/>
                </a:lnTo>
                <a:lnTo>
                  <a:pt x="0" y="50"/>
                </a:lnTo>
                <a:lnTo>
                  <a:pt x="0" y="4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4" name="Freeform 46"/>
          <p:cNvSpPr>
            <a:spLocks noChangeArrowheads="1"/>
          </p:cNvSpPr>
          <p:nvPr/>
        </p:nvSpPr>
        <p:spPr bwMode="auto">
          <a:xfrm>
            <a:off x="5934075" y="1591593"/>
            <a:ext cx="250825" cy="231775"/>
          </a:xfrm>
          <a:custGeom>
            <a:avLst/>
            <a:gdLst>
              <a:gd name="T0" fmla="*/ 2147483647 w 395"/>
              <a:gd name="T1" fmla="*/ 2147483647 h 364"/>
              <a:gd name="T2" fmla="*/ 2147483647 w 395"/>
              <a:gd name="T3" fmla="*/ 2147483647 h 364"/>
              <a:gd name="T4" fmla="*/ 2147483647 w 395"/>
              <a:gd name="T5" fmla="*/ 2147483647 h 364"/>
              <a:gd name="T6" fmla="*/ 2147483647 w 395"/>
              <a:gd name="T7" fmla="*/ 2147483647 h 364"/>
              <a:gd name="T8" fmla="*/ 2147483647 w 395"/>
              <a:gd name="T9" fmla="*/ 0 h 364"/>
              <a:gd name="T10" fmla="*/ 2147483647 w 395"/>
              <a:gd name="T11" fmla="*/ 2147483647 h 364"/>
              <a:gd name="T12" fmla="*/ 2147483647 w 395"/>
              <a:gd name="T13" fmla="*/ 2147483647 h 364"/>
              <a:gd name="T14" fmla="*/ 2147483647 w 395"/>
              <a:gd name="T15" fmla="*/ 2147483647 h 364"/>
              <a:gd name="T16" fmla="*/ 2147483647 w 395"/>
              <a:gd name="T17" fmla="*/ 2147483647 h 364"/>
              <a:gd name="T18" fmla="*/ 2147483647 w 395"/>
              <a:gd name="T19" fmla="*/ 2147483647 h 364"/>
              <a:gd name="T20" fmla="*/ 2147483647 w 395"/>
              <a:gd name="T21" fmla="*/ 2147483647 h 364"/>
              <a:gd name="T22" fmla="*/ 2147483647 w 395"/>
              <a:gd name="T23" fmla="*/ 2147483647 h 364"/>
              <a:gd name="T24" fmla="*/ 2147483647 w 395"/>
              <a:gd name="T25" fmla="*/ 2147483647 h 364"/>
              <a:gd name="T26" fmla="*/ 2147483647 w 395"/>
              <a:gd name="T27" fmla="*/ 2147483647 h 364"/>
              <a:gd name="T28" fmla="*/ 2147483647 w 395"/>
              <a:gd name="T29" fmla="*/ 2147483647 h 364"/>
              <a:gd name="T30" fmla="*/ 2147483647 w 395"/>
              <a:gd name="T31" fmla="*/ 2147483647 h 364"/>
              <a:gd name="T32" fmla="*/ 2147483647 w 395"/>
              <a:gd name="T33" fmla="*/ 2147483647 h 364"/>
              <a:gd name="T34" fmla="*/ 2147483647 w 395"/>
              <a:gd name="T35" fmla="*/ 2147483647 h 364"/>
              <a:gd name="T36" fmla="*/ 2147483647 w 395"/>
              <a:gd name="T37" fmla="*/ 2147483647 h 364"/>
              <a:gd name="T38" fmla="*/ 2147483647 w 395"/>
              <a:gd name="T39" fmla="*/ 2147483647 h 364"/>
              <a:gd name="T40" fmla="*/ 2147483647 w 395"/>
              <a:gd name="T41" fmla="*/ 2147483647 h 364"/>
              <a:gd name="T42" fmla="*/ 2147483647 w 395"/>
              <a:gd name="T43" fmla="*/ 2147483647 h 364"/>
              <a:gd name="T44" fmla="*/ 2147483647 w 395"/>
              <a:gd name="T45" fmla="*/ 2147483647 h 364"/>
              <a:gd name="T46" fmla="*/ 2147483647 w 395"/>
              <a:gd name="T47" fmla="*/ 2147483647 h 364"/>
              <a:gd name="T48" fmla="*/ 2147483647 w 395"/>
              <a:gd name="T49" fmla="*/ 2147483647 h 364"/>
              <a:gd name="T50" fmla="*/ 2147483647 w 395"/>
              <a:gd name="T51" fmla="*/ 2147483647 h 364"/>
              <a:gd name="T52" fmla="*/ 2147483647 w 395"/>
              <a:gd name="T53" fmla="*/ 2147483647 h 364"/>
              <a:gd name="T54" fmla="*/ 2147483647 w 395"/>
              <a:gd name="T55" fmla="*/ 2147483647 h 364"/>
              <a:gd name="T56" fmla="*/ 2147483647 w 395"/>
              <a:gd name="T57" fmla="*/ 2147483647 h 364"/>
              <a:gd name="T58" fmla="*/ 2147483647 w 395"/>
              <a:gd name="T59" fmla="*/ 2147483647 h 364"/>
              <a:gd name="T60" fmla="*/ 2147483647 w 395"/>
              <a:gd name="T61" fmla="*/ 2147483647 h 364"/>
              <a:gd name="T62" fmla="*/ 2147483647 w 395"/>
              <a:gd name="T63" fmla="*/ 2147483647 h 364"/>
              <a:gd name="T64" fmla="*/ 2147483647 w 395"/>
              <a:gd name="T65" fmla="*/ 2147483647 h 364"/>
              <a:gd name="T66" fmla="*/ 2147483647 w 395"/>
              <a:gd name="T67" fmla="*/ 2147483647 h 364"/>
              <a:gd name="T68" fmla="*/ 2147483647 w 395"/>
              <a:gd name="T69" fmla="*/ 2147483647 h 364"/>
              <a:gd name="T70" fmla="*/ 2147483647 w 395"/>
              <a:gd name="T71" fmla="*/ 2147483647 h 364"/>
              <a:gd name="T72" fmla="*/ 2147483647 w 395"/>
              <a:gd name="T73" fmla="*/ 2147483647 h 364"/>
              <a:gd name="T74" fmla="*/ 2147483647 w 395"/>
              <a:gd name="T75" fmla="*/ 2147483647 h 364"/>
              <a:gd name="T76" fmla="*/ 2147483647 w 395"/>
              <a:gd name="T77" fmla="*/ 2147483647 h 364"/>
              <a:gd name="T78" fmla="*/ 2147483647 w 395"/>
              <a:gd name="T79" fmla="*/ 2147483647 h 364"/>
              <a:gd name="T80" fmla="*/ 2147483647 w 395"/>
              <a:gd name="T81" fmla="*/ 2147483647 h 364"/>
              <a:gd name="T82" fmla="*/ 2147483647 w 395"/>
              <a:gd name="T83" fmla="*/ 2147483647 h 364"/>
              <a:gd name="T84" fmla="*/ 2147483647 w 395"/>
              <a:gd name="T85" fmla="*/ 2147483647 h 3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5"/>
              <a:gd name="T130" fmla="*/ 0 h 364"/>
              <a:gd name="T131" fmla="*/ 395 w 395"/>
              <a:gd name="T132" fmla="*/ 364 h 36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5" h="364">
                <a:moveTo>
                  <a:pt x="0" y="35"/>
                </a:moveTo>
                <a:lnTo>
                  <a:pt x="4" y="31"/>
                </a:lnTo>
                <a:lnTo>
                  <a:pt x="12" y="26"/>
                </a:lnTo>
                <a:lnTo>
                  <a:pt x="19" y="21"/>
                </a:lnTo>
                <a:lnTo>
                  <a:pt x="28" y="16"/>
                </a:lnTo>
                <a:lnTo>
                  <a:pt x="38" y="14"/>
                </a:lnTo>
                <a:lnTo>
                  <a:pt x="50" y="9"/>
                </a:lnTo>
                <a:lnTo>
                  <a:pt x="64" y="4"/>
                </a:lnTo>
                <a:lnTo>
                  <a:pt x="81" y="0"/>
                </a:lnTo>
                <a:lnTo>
                  <a:pt x="95" y="0"/>
                </a:lnTo>
                <a:lnTo>
                  <a:pt x="109" y="2"/>
                </a:lnTo>
                <a:lnTo>
                  <a:pt x="124" y="4"/>
                </a:lnTo>
                <a:lnTo>
                  <a:pt x="140" y="9"/>
                </a:lnTo>
                <a:lnTo>
                  <a:pt x="159" y="14"/>
                </a:lnTo>
                <a:lnTo>
                  <a:pt x="176" y="19"/>
                </a:lnTo>
                <a:lnTo>
                  <a:pt x="198" y="26"/>
                </a:lnTo>
                <a:lnTo>
                  <a:pt x="219" y="35"/>
                </a:lnTo>
                <a:lnTo>
                  <a:pt x="238" y="47"/>
                </a:lnTo>
                <a:lnTo>
                  <a:pt x="260" y="62"/>
                </a:lnTo>
                <a:lnTo>
                  <a:pt x="279" y="73"/>
                </a:lnTo>
                <a:lnTo>
                  <a:pt x="295" y="88"/>
                </a:lnTo>
                <a:lnTo>
                  <a:pt x="312" y="100"/>
                </a:lnTo>
                <a:lnTo>
                  <a:pt x="329" y="114"/>
                </a:lnTo>
                <a:lnTo>
                  <a:pt x="343" y="126"/>
                </a:lnTo>
                <a:lnTo>
                  <a:pt x="355" y="140"/>
                </a:lnTo>
                <a:lnTo>
                  <a:pt x="367" y="157"/>
                </a:lnTo>
                <a:lnTo>
                  <a:pt x="376" y="176"/>
                </a:lnTo>
                <a:lnTo>
                  <a:pt x="384" y="192"/>
                </a:lnTo>
                <a:lnTo>
                  <a:pt x="391" y="209"/>
                </a:lnTo>
                <a:lnTo>
                  <a:pt x="393" y="228"/>
                </a:lnTo>
                <a:lnTo>
                  <a:pt x="395" y="245"/>
                </a:lnTo>
                <a:lnTo>
                  <a:pt x="393" y="261"/>
                </a:lnTo>
                <a:lnTo>
                  <a:pt x="391" y="280"/>
                </a:lnTo>
                <a:lnTo>
                  <a:pt x="388" y="290"/>
                </a:lnTo>
                <a:lnTo>
                  <a:pt x="386" y="299"/>
                </a:lnTo>
                <a:lnTo>
                  <a:pt x="384" y="309"/>
                </a:lnTo>
                <a:lnTo>
                  <a:pt x="381" y="316"/>
                </a:lnTo>
                <a:lnTo>
                  <a:pt x="379" y="323"/>
                </a:lnTo>
                <a:lnTo>
                  <a:pt x="376" y="330"/>
                </a:lnTo>
                <a:lnTo>
                  <a:pt x="374" y="337"/>
                </a:lnTo>
                <a:lnTo>
                  <a:pt x="374" y="342"/>
                </a:lnTo>
                <a:lnTo>
                  <a:pt x="372" y="347"/>
                </a:lnTo>
                <a:lnTo>
                  <a:pt x="369" y="349"/>
                </a:lnTo>
                <a:lnTo>
                  <a:pt x="367" y="354"/>
                </a:lnTo>
                <a:lnTo>
                  <a:pt x="364" y="356"/>
                </a:lnTo>
                <a:lnTo>
                  <a:pt x="362" y="359"/>
                </a:lnTo>
                <a:lnTo>
                  <a:pt x="360" y="359"/>
                </a:lnTo>
                <a:lnTo>
                  <a:pt x="355" y="361"/>
                </a:lnTo>
                <a:lnTo>
                  <a:pt x="353" y="364"/>
                </a:lnTo>
                <a:lnTo>
                  <a:pt x="350" y="364"/>
                </a:lnTo>
                <a:lnTo>
                  <a:pt x="345" y="364"/>
                </a:lnTo>
                <a:lnTo>
                  <a:pt x="341" y="364"/>
                </a:lnTo>
                <a:lnTo>
                  <a:pt x="336" y="361"/>
                </a:lnTo>
                <a:lnTo>
                  <a:pt x="329" y="359"/>
                </a:lnTo>
                <a:lnTo>
                  <a:pt x="324" y="356"/>
                </a:lnTo>
                <a:lnTo>
                  <a:pt x="314" y="354"/>
                </a:lnTo>
                <a:lnTo>
                  <a:pt x="307" y="349"/>
                </a:lnTo>
                <a:lnTo>
                  <a:pt x="300" y="345"/>
                </a:lnTo>
                <a:lnTo>
                  <a:pt x="291" y="340"/>
                </a:lnTo>
                <a:lnTo>
                  <a:pt x="281" y="333"/>
                </a:lnTo>
                <a:lnTo>
                  <a:pt x="271" y="326"/>
                </a:lnTo>
                <a:lnTo>
                  <a:pt x="262" y="318"/>
                </a:lnTo>
                <a:lnTo>
                  <a:pt x="252" y="311"/>
                </a:lnTo>
                <a:lnTo>
                  <a:pt x="240" y="302"/>
                </a:lnTo>
                <a:lnTo>
                  <a:pt x="219" y="285"/>
                </a:lnTo>
                <a:lnTo>
                  <a:pt x="198" y="266"/>
                </a:lnTo>
                <a:lnTo>
                  <a:pt x="176" y="245"/>
                </a:lnTo>
                <a:lnTo>
                  <a:pt x="157" y="226"/>
                </a:lnTo>
                <a:lnTo>
                  <a:pt x="136" y="204"/>
                </a:lnTo>
                <a:lnTo>
                  <a:pt x="116" y="183"/>
                </a:lnTo>
                <a:lnTo>
                  <a:pt x="97" y="161"/>
                </a:lnTo>
                <a:lnTo>
                  <a:pt x="81" y="140"/>
                </a:lnTo>
                <a:lnTo>
                  <a:pt x="71" y="128"/>
                </a:lnTo>
                <a:lnTo>
                  <a:pt x="62" y="119"/>
                </a:lnTo>
                <a:lnTo>
                  <a:pt x="52" y="109"/>
                </a:lnTo>
                <a:lnTo>
                  <a:pt x="45" y="100"/>
                </a:lnTo>
                <a:lnTo>
                  <a:pt x="35" y="92"/>
                </a:lnTo>
                <a:lnTo>
                  <a:pt x="31" y="83"/>
                </a:lnTo>
                <a:lnTo>
                  <a:pt x="24" y="76"/>
                </a:lnTo>
                <a:lnTo>
                  <a:pt x="19" y="69"/>
                </a:lnTo>
                <a:lnTo>
                  <a:pt x="14" y="64"/>
                </a:lnTo>
                <a:lnTo>
                  <a:pt x="12" y="57"/>
                </a:lnTo>
                <a:lnTo>
                  <a:pt x="7" y="52"/>
                </a:lnTo>
                <a:lnTo>
                  <a:pt x="4" y="47"/>
                </a:lnTo>
                <a:lnTo>
                  <a:pt x="2" y="43"/>
                </a:lnTo>
                <a:lnTo>
                  <a:pt x="2" y="40"/>
                </a:lnTo>
                <a:lnTo>
                  <a:pt x="0" y="35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5" name="Freeform 47"/>
          <p:cNvSpPr>
            <a:spLocks noChangeArrowheads="1"/>
          </p:cNvSpPr>
          <p:nvPr/>
        </p:nvSpPr>
        <p:spPr bwMode="auto">
          <a:xfrm>
            <a:off x="5986463" y="1856705"/>
            <a:ext cx="334962" cy="622300"/>
          </a:xfrm>
          <a:custGeom>
            <a:avLst/>
            <a:gdLst>
              <a:gd name="T0" fmla="*/ 2147483647 w 529"/>
              <a:gd name="T1" fmla="*/ 2147483647 h 980"/>
              <a:gd name="T2" fmla="*/ 2147483647 w 529"/>
              <a:gd name="T3" fmla="*/ 2147483647 h 980"/>
              <a:gd name="T4" fmla="*/ 2147483647 w 529"/>
              <a:gd name="T5" fmla="*/ 2147483647 h 980"/>
              <a:gd name="T6" fmla="*/ 2147483647 w 529"/>
              <a:gd name="T7" fmla="*/ 2147483647 h 980"/>
              <a:gd name="T8" fmla="*/ 2147483647 w 529"/>
              <a:gd name="T9" fmla="*/ 2147483647 h 980"/>
              <a:gd name="T10" fmla="*/ 2147483647 w 529"/>
              <a:gd name="T11" fmla="*/ 2147483647 h 980"/>
              <a:gd name="T12" fmla="*/ 2147483647 w 529"/>
              <a:gd name="T13" fmla="*/ 2147483647 h 980"/>
              <a:gd name="T14" fmla="*/ 2147483647 w 529"/>
              <a:gd name="T15" fmla="*/ 2147483647 h 980"/>
              <a:gd name="T16" fmla="*/ 2147483647 w 529"/>
              <a:gd name="T17" fmla="*/ 2147483647 h 980"/>
              <a:gd name="T18" fmla="*/ 2147483647 w 529"/>
              <a:gd name="T19" fmla="*/ 2147483647 h 980"/>
              <a:gd name="T20" fmla="*/ 2147483647 w 529"/>
              <a:gd name="T21" fmla="*/ 2147483647 h 980"/>
              <a:gd name="T22" fmla="*/ 2147483647 w 529"/>
              <a:gd name="T23" fmla="*/ 2147483647 h 980"/>
              <a:gd name="T24" fmla="*/ 2147483647 w 529"/>
              <a:gd name="T25" fmla="*/ 2147483647 h 980"/>
              <a:gd name="T26" fmla="*/ 2147483647 w 529"/>
              <a:gd name="T27" fmla="*/ 2147483647 h 980"/>
              <a:gd name="T28" fmla="*/ 2147483647 w 529"/>
              <a:gd name="T29" fmla="*/ 2147483647 h 980"/>
              <a:gd name="T30" fmla="*/ 2147483647 w 529"/>
              <a:gd name="T31" fmla="*/ 2147483647 h 980"/>
              <a:gd name="T32" fmla="*/ 2147483647 w 529"/>
              <a:gd name="T33" fmla="*/ 2147483647 h 980"/>
              <a:gd name="T34" fmla="*/ 2147483647 w 529"/>
              <a:gd name="T35" fmla="*/ 2147483647 h 980"/>
              <a:gd name="T36" fmla="*/ 2147483647 w 529"/>
              <a:gd name="T37" fmla="*/ 2147483647 h 980"/>
              <a:gd name="T38" fmla="*/ 2147483647 w 529"/>
              <a:gd name="T39" fmla="*/ 2147483647 h 980"/>
              <a:gd name="T40" fmla="*/ 0 w 529"/>
              <a:gd name="T41" fmla="*/ 2147483647 h 980"/>
              <a:gd name="T42" fmla="*/ 2147483647 w 529"/>
              <a:gd name="T43" fmla="*/ 2147483647 h 980"/>
              <a:gd name="T44" fmla="*/ 2147483647 w 529"/>
              <a:gd name="T45" fmla="*/ 2147483647 h 980"/>
              <a:gd name="T46" fmla="*/ 2147483647 w 529"/>
              <a:gd name="T47" fmla="*/ 2147483647 h 980"/>
              <a:gd name="T48" fmla="*/ 2147483647 w 529"/>
              <a:gd name="T49" fmla="*/ 2147483647 h 980"/>
              <a:gd name="T50" fmla="*/ 2147483647 w 529"/>
              <a:gd name="T51" fmla="*/ 2147483647 h 980"/>
              <a:gd name="T52" fmla="*/ 2147483647 w 529"/>
              <a:gd name="T53" fmla="*/ 2147483647 h 980"/>
              <a:gd name="T54" fmla="*/ 2147483647 w 529"/>
              <a:gd name="T55" fmla="*/ 2147483647 h 980"/>
              <a:gd name="T56" fmla="*/ 2147483647 w 529"/>
              <a:gd name="T57" fmla="*/ 2147483647 h 980"/>
              <a:gd name="T58" fmla="*/ 2147483647 w 529"/>
              <a:gd name="T59" fmla="*/ 2147483647 h 980"/>
              <a:gd name="T60" fmla="*/ 2147483647 w 529"/>
              <a:gd name="T61" fmla="*/ 2147483647 h 980"/>
              <a:gd name="T62" fmla="*/ 2147483647 w 529"/>
              <a:gd name="T63" fmla="*/ 2147483647 h 980"/>
              <a:gd name="T64" fmla="*/ 2147483647 w 529"/>
              <a:gd name="T65" fmla="*/ 2147483647 h 980"/>
              <a:gd name="T66" fmla="*/ 2147483647 w 529"/>
              <a:gd name="T67" fmla="*/ 2147483647 h 980"/>
              <a:gd name="T68" fmla="*/ 2147483647 w 529"/>
              <a:gd name="T69" fmla="*/ 2147483647 h 980"/>
              <a:gd name="T70" fmla="*/ 2147483647 w 529"/>
              <a:gd name="T71" fmla="*/ 2147483647 h 980"/>
              <a:gd name="T72" fmla="*/ 2147483647 w 529"/>
              <a:gd name="T73" fmla="*/ 2147483647 h 980"/>
              <a:gd name="T74" fmla="*/ 2147483647 w 529"/>
              <a:gd name="T75" fmla="*/ 2147483647 h 980"/>
              <a:gd name="T76" fmla="*/ 2147483647 w 529"/>
              <a:gd name="T77" fmla="*/ 2147483647 h 980"/>
              <a:gd name="T78" fmla="*/ 2147483647 w 529"/>
              <a:gd name="T79" fmla="*/ 2147483647 h 980"/>
              <a:gd name="T80" fmla="*/ 2147483647 w 529"/>
              <a:gd name="T81" fmla="*/ 2147483647 h 980"/>
              <a:gd name="T82" fmla="*/ 2147483647 w 529"/>
              <a:gd name="T83" fmla="*/ 2147483647 h 980"/>
              <a:gd name="T84" fmla="*/ 2147483647 w 529"/>
              <a:gd name="T85" fmla="*/ 2147483647 h 980"/>
              <a:gd name="T86" fmla="*/ 2147483647 w 529"/>
              <a:gd name="T87" fmla="*/ 0 h 980"/>
              <a:gd name="T88" fmla="*/ 2147483647 w 529"/>
              <a:gd name="T89" fmla="*/ 2147483647 h 980"/>
              <a:gd name="T90" fmla="*/ 2147483647 w 529"/>
              <a:gd name="T91" fmla="*/ 2147483647 h 980"/>
              <a:gd name="T92" fmla="*/ 2147483647 w 529"/>
              <a:gd name="T93" fmla="*/ 2147483647 h 980"/>
              <a:gd name="T94" fmla="*/ 2147483647 w 529"/>
              <a:gd name="T95" fmla="*/ 2147483647 h 980"/>
              <a:gd name="T96" fmla="*/ 2147483647 w 529"/>
              <a:gd name="T97" fmla="*/ 2147483647 h 980"/>
              <a:gd name="T98" fmla="*/ 2147483647 w 529"/>
              <a:gd name="T99" fmla="*/ 2147483647 h 980"/>
              <a:gd name="T100" fmla="*/ 2147483647 w 529"/>
              <a:gd name="T101" fmla="*/ 2147483647 h 9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29"/>
              <a:gd name="T154" fmla="*/ 0 h 980"/>
              <a:gd name="T155" fmla="*/ 529 w 529"/>
              <a:gd name="T156" fmla="*/ 980 h 98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29" h="980">
                <a:moveTo>
                  <a:pt x="448" y="338"/>
                </a:moveTo>
                <a:lnTo>
                  <a:pt x="434" y="376"/>
                </a:lnTo>
                <a:lnTo>
                  <a:pt x="422" y="412"/>
                </a:lnTo>
                <a:lnTo>
                  <a:pt x="410" y="447"/>
                </a:lnTo>
                <a:lnTo>
                  <a:pt x="400" y="481"/>
                </a:lnTo>
                <a:lnTo>
                  <a:pt x="388" y="514"/>
                </a:lnTo>
                <a:lnTo>
                  <a:pt x="379" y="545"/>
                </a:lnTo>
                <a:lnTo>
                  <a:pt x="369" y="576"/>
                </a:lnTo>
                <a:lnTo>
                  <a:pt x="360" y="607"/>
                </a:lnTo>
                <a:lnTo>
                  <a:pt x="350" y="635"/>
                </a:lnTo>
                <a:lnTo>
                  <a:pt x="343" y="664"/>
                </a:lnTo>
                <a:lnTo>
                  <a:pt x="334" y="690"/>
                </a:lnTo>
                <a:lnTo>
                  <a:pt x="326" y="716"/>
                </a:lnTo>
                <a:lnTo>
                  <a:pt x="319" y="740"/>
                </a:lnTo>
                <a:lnTo>
                  <a:pt x="312" y="764"/>
                </a:lnTo>
                <a:lnTo>
                  <a:pt x="305" y="785"/>
                </a:lnTo>
                <a:lnTo>
                  <a:pt x="298" y="804"/>
                </a:lnTo>
                <a:lnTo>
                  <a:pt x="291" y="823"/>
                </a:lnTo>
                <a:lnTo>
                  <a:pt x="286" y="842"/>
                </a:lnTo>
                <a:lnTo>
                  <a:pt x="279" y="859"/>
                </a:lnTo>
                <a:lnTo>
                  <a:pt x="272" y="875"/>
                </a:lnTo>
                <a:lnTo>
                  <a:pt x="267" y="890"/>
                </a:lnTo>
                <a:lnTo>
                  <a:pt x="260" y="904"/>
                </a:lnTo>
                <a:lnTo>
                  <a:pt x="252" y="916"/>
                </a:lnTo>
                <a:lnTo>
                  <a:pt x="245" y="928"/>
                </a:lnTo>
                <a:lnTo>
                  <a:pt x="241" y="937"/>
                </a:lnTo>
                <a:lnTo>
                  <a:pt x="233" y="947"/>
                </a:lnTo>
                <a:lnTo>
                  <a:pt x="226" y="954"/>
                </a:lnTo>
                <a:lnTo>
                  <a:pt x="219" y="961"/>
                </a:lnTo>
                <a:lnTo>
                  <a:pt x="214" y="968"/>
                </a:lnTo>
                <a:lnTo>
                  <a:pt x="207" y="973"/>
                </a:lnTo>
                <a:lnTo>
                  <a:pt x="200" y="978"/>
                </a:lnTo>
                <a:lnTo>
                  <a:pt x="195" y="980"/>
                </a:lnTo>
                <a:lnTo>
                  <a:pt x="188" y="980"/>
                </a:lnTo>
                <a:lnTo>
                  <a:pt x="181" y="978"/>
                </a:lnTo>
                <a:lnTo>
                  <a:pt x="174" y="975"/>
                </a:lnTo>
                <a:lnTo>
                  <a:pt x="169" y="973"/>
                </a:lnTo>
                <a:lnTo>
                  <a:pt x="162" y="968"/>
                </a:lnTo>
                <a:lnTo>
                  <a:pt x="155" y="963"/>
                </a:lnTo>
                <a:lnTo>
                  <a:pt x="148" y="959"/>
                </a:lnTo>
                <a:lnTo>
                  <a:pt x="140" y="952"/>
                </a:lnTo>
                <a:lnTo>
                  <a:pt x="133" y="944"/>
                </a:lnTo>
                <a:lnTo>
                  <a:pt x="126" y="935"/>
                </a:lnTo>
                <a:lnTo>
                  <a:pt x="119" y="925"/>
                </a:lnTo>
                <a:lnTo>
                  <a:pt x="112" y="916"/>
                </a:lnTo>
                <a:lnTo>
                  <a:pt x="105" y="904"/>
                </a:lnTo>
                <a:lnTo>
                  <a:pt x="95" y="892"/>
                </a:lnTo>
                <a:lnTo>
                  <a:pt x="88" y="878"/>
                </a:lnTo>
                <a:lnTo>
                  <a:pt x="81" y="864"/>
                </a:lnTo>
                <a:lnTo>
                  <a:pt x="69" y="849"/>
                </a:lnTo>
                <a:lnTo>
                  <a:pt x="59" y="837"/>
                </a:lnTo>
                <a:lnTo>
                  <a:pt x="52" y="826"/>
                </a:lnTo>
                <a:lnTo>
                  <a:pt x="43" y="814"/>
                </a:lnTo>
                <a:lnTo>
                  <a:pt x="35" y="804"/>
                </a:lnTo>
                <a:lnTo>
                  <a:pt x="28" y="795"/>
                </a:lnTo>
                <a:lnTo>
                  <a:pt x="24" y="785"/>
                </a:lnTo>
                <a:lnTo>
                  <a:pt x="19" y="776"/>
                </a:lnTo>
                <a:lnTo>
                  <a:pt x="14" y="766"/>
                </a:lnTo>
                <a:lnTo>
                  <a:pt x="9" y="759"/>
                </a:lnTo>
                <a:lnTo>
                  <a:pt x="7" y="752"/>
                </a:lnTo>
                <a:lnTo>
                  <a:pt x="4" y="745"/>
                </a:lnTo>
                <a:lnTo>
                  <a:pt x="2" y="740"/>
                </a:lnTo>
                <a:lnTo>
                  <a:pt x="0" y="733"/>
                </a:lnTo>
                <a:lnTo>
                  <a:pt x="0" y="723"/>
                </a:lnTo>
                <a:lnTo>
                  <a:pt x="0" y="716"/>
                </a:lnTo>
                <a:lnTo>
                  <a:pt x="2" y="707"/>
                </a:lnTo>
                <a:lnTo>
                  <a:pt x="4" y="702"/>
                </a:lnTo>
                <a:lnTo>
                  <a:pt x="9" y="695"/>
                </a:lnTo>
                <a:lnTo>
                  <a:pt x="16" y="690"/>
                </a:lnTo>
                <a:lnTo>
                  <a:pt x="24" y="685"/>
                </a:lnTo>
                <a:lnTo>
                  <a:pt x="33" y="680"/>
                </a:lnTo>
                <a:lnTo>
                  <a:pt x="45" y="676"/>
                </a:lnTo>
                <a:lnTo>
                  <a:pt x="62" y="676"/>
                </a:lnTo>
                <a:lnTo>
                  <a:pt x="78" y="676"/>
                </a:lnTo>
                <a:lnTo>
                  <a:pt x="86" y="673"/>
                </a:lnTo>
                <a:lnTo>
                  <a:pt x="93" y="671"/>
                </a:lnTo>
                <a:lnTo>
                  <a:pt x="97" y="669"/>
                </a:lnTo>
                <a:lnTo>
                  <a:pt x="102" y="666"/>
                </a:lnTo>
                <a:lnTo>
                  <a:pt x="107" y="661"/>
                </a:lnTo>
                <a:lnTo>
                  <a:pt x="114" y="657"/>
                </a:lnTo>
                <a:lnTo>
                  <a:pt x="119" y="650"/>
                </a:lnTo>
                <a:lnTo>
                  <a:pt x="126" y="645"/>
                </a:lnTo>
                <a:lnTo>
                  <a:pt x="136" y="638"/>
                </a:lnTo>
                <a:lnTo>
                  <a:pt x="143" y="628"/>
                </a:lnTo>
                <a:lnTo>
                  <a:pt x="152" y="619"/>
                </a:lnTo>
                <a:lnTo>
                  <a:pt x="159" y="607"/>
                </a:lnTo>
                <a:lnTo>
                  <a:pt x="162" y="602"/>
                </a:lnTo>
                <a:lnTo>
                  <a:pt x="167" y="595"/>
                </a:lnTo>
                <a:lnTo>
                  <a:pt x="171" y="585"/>
                </a:lnTo>
                <a:lnTo>
                  <a:pt x="179" y="573"/>
                </a:lnTo>
                <a:lnTo>
                  <a:pt x="188" y="562"/>
                </a:lnTo>
                <a:lnTo>
                  <a:pt x="195" y="545"/>
                </a:lnTo>
                <a:lnTo>
                  <a:pt x="207" y="528"/>
                </a:lnTo>
                <a:lnTo>
                  <a:pt x="217" y="509"/>
                </a:lnTo>
                <a:lnTo>
                  <a:pt x="231" y="488"/>
                </a:lnTo>
                <a:lnTo>
                  <a:pt x="243" y="464"/>
                </a:lnTo>
                <a:lnTo>
                  <a:pt x="257" y="440"/>
                </a:lnTo>
                <a:lnTo>
                  <a:pt x="274" y="412"/>
                </a:lnTo>
                <a:lnTo>
                  <a:pt x="291" y="383"/>
                </a:lnTo>
                <a:lnTo>
                  <a:pt x="307" y="350"/>
                </a:lnTo>
                <a:lnTo>
                  <a:pt x="324" y="317"/>
                </a:lnTo>
                <a:lnTo>
                  <a:pt x="343" y="281"/>
                </a:lnTo>
                <a:lnTo>
                  <a:pt x="353" y="262"/>
                </a:lnTo>
                <a:lnTo>
                  <a:pt x="362" y="245"/>
                </a:lnTo>
                <a:lnTo>
                  <a:pt x="372" y="229"/>
                </a:lnTo>
                <a:lnTo>
                  <a:pt x="379" y="212"/>
                </a:lnTo>
                <a:lnTo>
                  <a:pt x="388" y="195"/>
                </a:lnTo>
                <a:lnTo>
                  <a:pt x="395" y="181"/>
                </a:lnTo>
                <a:lnTo>
                  <a:pt x="405" y="164"/>
                </a:lnTo>
                <a:lnTo>
                  <a:pt x="412" y="152"/>
                </a:lnTo>
                <a:lnTo>
                  <a:pt x="419" y="138"/>
                </a:lnTo>
                <a:lnTo>
                  <a:pt x="426" y="126"/>
                </a:lnTo>
                <a:lnTo>
                  <a:pt x="434" y="112"/>
                </a:lnTo>
                <a:lnTo>
                  <a:pt x="441" y="103"/>
                </a:lnTo>
                <a:lnTo>
                  <a:pt x="446" y="91"/>
                </a:lnTo>
                <a:lnTo>
                  <a:pt x="453" y="81"/>
                </a:lnTo>
                <a:lnTo>
                  <a:pt x="460" y="72"/>
                </a:lnTo>
                <a:lnTo>
                  <a:pt x="465" y="62"/>
                </a:lnTo>
                <a:lnTo>
                  <a:pt x="469" y="53"/>
                </a:lnTo>
                <a:lnTo>
                  <a:pt x="477" y="45"/>
                </a:lnTo>
                <a:lnTo>
                  <a:pt x="481" y="38"/>
                </a:lnTo>
                <a:lnTo>
                  <a:pt x="486" y="31"/>
                </a:lnTo>
                <a:lnTo>
                  <a:pt x="491" y="26"/>
                </a:lnTo>
                <a:lnTo>
                  <a:pt x="496" y="22"/>
                </a:lnTo>
                <a:lnTo>
                  <a:pt x="498" y="17"/>
                </a:lnTo>
                <a:lnTo>
                  <a:pt x="503" y="12"/>
                </a:lnTo>
                <a:lnTo>
                  <a:pt x="508" y="7"/>
                </a:lnTo>
                <a:lnTo>
                  <a:pt x="510" y="5"/>
                </a:lnTo>
                <a:lnTo>
                  <a:pt x="515" y="3"/>
                </a:lnTo>
                <a:lnTo>
                  <a:pt x="517" y="3"/>
                </a:lnTo>
                <a:lnTo>
                  <a:pt x="519" y="0"/>
                </a:lnTo>
                <a:lnTo>
                  <a:pt x="522" y="0"/>
                </a:lnTo>
                <a:lnTo>
                  <a:pt x="524" y="0"/>
                </a:lnTo>
                <a:lnTo>
                  <a:pt x="527" y="0"/>
                </a:lnTo>
                <a:lnTo>
                  <a:pt x="529" y="3"/>
                </a:lnTo>
                <a:lnTo>
                  <a:pt x="529" y="5"/>
                </a:lnTo>
                <a:lnTo>
                  <a:pt x="529" y="7"/>
                </a:lnTo>
                <a:lnTo>
                  <a:pt x="529" y="10"/>
                </a:lnTo>
                <a:lnTo>
                  <a:pt x="529" y="15"/>
                </a:lnTo>
                <a:lnTo>
                  <a:pt x="529" y="19"/>
                </a:lnTo>
                <a:lnTo>
                  <a:pt x="529" y="24"/>
                </a:lnTo>
                <a:lnTo>
                  <a:pt x="529" y="29"/>
                </a:lnTo>
                <a:lnTo>
                  <a:pt x="529" y="36"/>
                </a:lnTo>
                <a:lnTo>
                  <a:pt x="527" y="43"/>
                </a:lnTo>
                <a:lnTo>
                  <a:pt x="524" y="57"/>
                </a:lnTo>
                <a:lnTo>
                  <a:pt x="522" y="76"/>
                </a:lnTo>
                <a:lnTo>
                  <a:pt x="517" y="95"/>
                </a:lnTo>
                <a:lnTo>
                  <a:pt x="512" y="119"/>
                </a:lnTo>
                <a:lnTo>
                  <a:pt x="505" y="143"/>
                </a:lnTo>
                <a:lnTo>
                  <a:pt x="498" y="169"/>
                </a:lnTo>
                <a:lnTo>
                  <a:pt x="488" y="200"/>
                </a:lnTo>
                <a:lnTo>
                  <a:pt x="481" y="231"/>
                </a:lnTo>
                <a:lnTo>
                  <a:pt x="469" y="264"/>
                </a:lnTo>
                <a:lnTo>
                  <a:pt x="460" y="300"/>
                </a:lnTo>
                <a:lnTo>
                  <a:pt x="448" y="33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29" name="Freeform 41"/>
          <p:cNvSpPr>
            <a:spLocks noChangeArrowheads="1"/>
          </p:cNvSpPr>
          <p:nvPr/>
        </p:nvSpPr>
        <p:spPr bwMode="auto">
          <a:xfrm>
            <a:off x="6762750" y="996280"/>
            <a:ext cx="180975" cy="1209675"/>
          </a:xfrm>
          <a:custGeom>
            <a:avLst/>
            <a:gdLst>
              <a:gd name="T0" fmla="*/ 2147483647 w 286"/>
              <a:gd name="T1" fmla="*/ 2147483647 h 1905"/>
              <a:gd name="T2" fmla="*/ 2147483647 w 286"/>
              <a:gd name="T3" fmla="*/ 2147483647 h 1905"/>
              <a:gd name="T4" fmla="*/ 0 w 286"/>
              <a:gd name="T5" fmla="*/ 2147483647 h 1905"/>
              <a:gd name="T6" fmla="*/ 0 w 286"/>
              <a:gd name="T7" fmla="*/ 2147483647 h 1905"/>
              <a:gd name="T8" fmla="*/ 2147483647 w 286"/>
              <a:gd name="T9" fmla="*/ 2147483647 h 1905"/>
              <a:gd name="T10" fmla="*/ 2147483647 w 286"/>
              <a:gd name="T11" fmla="*/ 2147483647 h 1905"/>
              <a:gd name="T12" fmla="*/ 2147483647 w 286"/>
              <a:gd name="T13" fmla="*/ 2147483647 h 1905"/>
              <a:gd name="T14" fmla="*/ 2147483647 w 286"/>
              <a:gd name="T15" fmla="*/ 2147483647 h 1905"/>
              <a:gd name="T16" fmla="*/ 2147483647 w 286"/>
              <a:gd name="T17" fmla="*/ 0 h 1905"/>
              <a:gd name="T18" fmla="*/ 2147483647 w 286"/>
              <a:gd name="T19" fmla="*/ 0 h 1905"/>
              <a:gd name="T20" fmla="*/ 2147483647 w 286"/>
              <a:gd name="T21" fmla="*/ 2147483647 h 1905"/>
              <a:gd name="T22" fmla="*/ 2147483647 w 286"/>
              <a:gd name="T23" fmla="*/ 2147483647 h 1905"/>
              <a:gd name="T24" fmla="*/ 2147483647 w 286"/>
              <a:gd name="T25" fmla="*/ 2147483647 h 1905"/>
              <a:gd name="T26" fmla="*/ 2147483647 w 286"/>
              <a:gd name="T27" fmla="*/ 2147483647 h 1905"/>
              <a:gd name="T28" fmla="*/ 2147483647 w 286"/>
              <a:gd name="T29" fmla="*/ 2147483647 h 1905"/>
              <a:gd name="T30" fmla="*/ 2147483647 w 286"/>
              <a:gd name="T31" fmla="*/ 2147483647 h 1905"/>
              <a:gd name="T32" fmla="*/ 2147483647 w 286"/>
              <a:gd name="T33" fmla="*/ 2147483647 h 1905"/>
              <a:gd name="T34" fmla="*/ 2147483647 w 286"/>
              <a:gd name="T35" fmla="*/ 2147483647 h 1905"/>
              <a:gd name="T36" fmla="*/ 2147483647 w 286"/>
              <a:gd name="T37" fmla="*/ 2147483647 h 1905"/>
              <a:gd name="T38" fmla="*/ 2147483647 w 286"/>
              <a:gd name="T39" fmla="*/ 2147483647 h 1905"/>
              <a:gd name="T40" fmla="*/ 2147483647 w 286"/>
              <a:gd name="T41" fmla="*/ 2147483647 h 1905"/>
              <a:gd name="T42" fmla="*/ 2147483647 w 286"/>
              <a:gd name="T43" fmla="*/ 2147483647 h 1905"/>
              <a:gd name="T44" fmla="*/ 2147483647 w 286"/>
              <a:gd name="T45" fmla="*/ 2147483647 h 1905"/>
              <a:gd name="T46" fmla="*/ 2147483647 w 286"/>
              <a:gd name="T47" fmla="*/ 2147483647 h 1905"/>
              <a:gd name="T48" fmla="*/ 2147483647 w 286"/>
              <a:gd name="T49" fmla="*/ 2147483647 h 1905"/>
              <a:gd name="T50" fmla="*/ 2147483647 w 286"/>
              <a:gd name="T51" fmla="*/ 2147483647 h 1905"/>
              <a:gd name="T52" fmla="*/ 2147483647 w 286"/>
              <a:gd name="T53" fmla="*/ 2147483647 h 1905"/>
              <a:gd name="T54" fmla="*/ 2147483647 w 286"/>
              <a:gd name="T55" fmla="*/ 2147483647 h 1905"/>
              <a:gd name="T56" fmla="*/ 2147483647 w 286"/>
              <a:gd name="T57" fmla="*/ 2147483647 h 1905"/>
              <a:gd name="T58" fmla="*/ 2147483647 w 286"/>
              <a:gd name="T59" fmla="*/ 2147483647 h 1905"/>
              <a:gd name="T60" fmla="*/ 2147483647 w 286"/>
              <a:gd name="T61" fmla="*/ 2147483647 h 1905"/>
              <a:gd name="T62" fmla="*/ 2147483647 w 286"/>
              <a:gd name="T63" fmla="*/ 2147483647 h 1905"/>
              <a:gd name="T64" fmla="*/ 2147483647 w 286"/>
              <a:gd name="T65" fmla="*/ 2147483647 h 1905"/>
              <a:gd name="T66" fmla="*/ 2147483647 w 286"/>
              <a:gd name="T67" fmla="*/ 2147483647 h 1905"/>
              <a:gd name="T68" fmla="*/ 2147483647 w 286"/>
              <a:gd name="T69" fmla="*/ 2147483647 h 1905"/>
              <a:gd name="T70" fmla="*/ 2147483647 w 286"/>
              <a:gd name="T71" fmla="*/ 2147483647 h 1905"/>
              <a:gd name="T72" fmla="*/ 2147483647 w 286"/>
              <a:gd name="T73" fmla="*/ 2147483647 h 1905"/>
              <a:gd name="T74" fmla="*/ 2147483647 w 286"/>
              <a:gd name="T75" fmla="*/ 2147483647 h 1905"/>
              <a:gd name="T76" fmla="*/ 2147483647 w 286"/>
              <a:gd name="T77" fmla="*/ 2147483647 h 1905"/>
              <a:gd name="T78" fmla="*/ 2147483647 w 286"/>
              <a:gd name="T79" fmla="*/ 2147483647 h 1905"/>
              <a:gd name="T80" fmla="*/ 2147483647 w 286"/>
              <a:gd name="T81" fmla="*/ 2147483647 h 1905"/>
              <a:gd name="T82" fmla="*/ 2147483647 w 286"/>
              <a:gd name="T83" fmla="*/ 2147483647 h 1905"/>
              <a:gd name="T84" fmla="*/ 2147483647 w 286"/>
              <a:gd name="T85" fmla="*/ 2147483647 h 1905"/>
              <a:gd name="T86" fmla="*/ 2147483647 w 286"/>
              <a:gd name="T87" fmla="*/ 2147483647 h 1905"/>
              <a:gd name="T88" fmla="*/ 2147483647 w 286"/>
              <a:gd name="T89" fmla="*/ 2147483647 h 1905"/>
              <a:gd name="T90" fmla="*/ 2147483647 w 286"/>
              <a:gd name="T91" fmla="*/ 2147483647 h 1905"/>
              <a:gd name="T92" fmla="*/ 2147483647 w 286"/>
              <a:gd name="T93" fmla="*/ 2147483647 h 1905"/>
              <a:gd name="T94" fmla="*/ 2147483647 w 286"/>
              <a:gd name="T95" fmla="*/ 2147483647 h 1905"/>
              <a:gd name="T96" fmla="*/ 2147483647 w 286"/>
              <a:gd name="T97" fmla="*/ 2147483647 h 1905"/>
              <a:gd name="T98" fmla="*/ 2147483647 w 286"/>
              <a:gd name="T99" fmla="*/ 2147483647 h 1905"/>
              <a:gd name="T100" fmla="*/ 2147483647 w 286"/>
              <a:gd name="T101" fmla="*/ 2147483647 h 1905"/>
              <a:gd name="T102" fmla="*/ 2147483647 w 286"/>
              <a:gd name="T103" fmla="*/ 2147483647 h 1905"/>
              <a:gd name="T104" fmla="*/ 2147483647 w 286"/>
              <a:gd name="T105" fmla="*/ 2147483647 h 1905"/>
              <a:gd name="T106" fmla="*/ 2147483647 w 286"/>
              <a:gd name="T107" fmla="*/ 2147483647 h 1905"/>
              <a:gd name="T108" fmla="*/ 2147483647 w 286"/>
              <a:gd name="T109" fmla="*/ 2147483647 h 1905"/>
              <a:gd name="T110" fmla="*/ 2147483647 w 286"/>
              <a:gd name="T111" fmla="*/ 2147483647 h 1905"/>
              <a:gd name="T112" fmla="*/ 2147483647 w 286"/>
              <a:gd name="T113" fmla="*/ 2147483647 h 1905"/>
              <a:gd name="T114" fmla="*/ 2147483647 w 286"/>
              <a:gd name="T115" fmla="*/ 2147483647 h 1905"/>
              <a:gd name="T116" fmla="*/ 2147483647 w 286"/>
              <a:gd name="T117" fmla="*/ 2147483647 h 1905"/>
              <a:gd name="T118" fmla="*/ 2147483647 w 286"/>
              <a:gd name="T119" fmla="*/ 2147483647 h 1905"/>
              <a:gd name="T120" fmla="*/ 2147483647 w 286"/>
              <a:gd name="T121" fmla="*/ 2147483647 h 1905"/>
              <a:gd name="T122" fmla="*/ 2147483647 w 286"/>
              <a:gd name="T123" fmla="*/ 2147483647 h 190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86"/>
              <a:gd name="T187" fmla="*/ 0 h 1905"/>
              <a:gd name="T188" fmla="*/ 286 w 286"/>
              <a:gd name="T189" fmla="*/ 1905 h 190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86" h="1905">
                <a:moveTo>
                  <a:pt x="38" y="88"/>
                </a:moveTo>
                <a:lnTo>
                  <a:pt x="26" y="81"/>
                </a:lnTo>
                <a:lnTo>
                  <a:pt x="16" y="76"/>
                </a:lnTo>
                <a:lnTo>
                  <a:pt x="9" y="69"/>
                </a:lnTo>
                <a:lnTo>
                  <a:pt x="5" y="62"/>
                </a:lnTo>
                <a:lnTo>
                  <a:pt x="0" y="54"/>
                </a:lnTo>
                <a:lnTo>
                  <a:pt x="0" y="45"/>
                </a:lnTo>
                <a:lnTo>
                  <a:pt x="0" y="38"/>
                </a:lnTo>
                <a:lnTo>
                  <a:pt x="5" y="28"/>
                </a:lnTo>
                <a:lnTo>
                  <a:pt x="9" y="21"/>
                </a:lnTo>
                <a:lnTo>
                  <a:pt x="14" y="16"/>
                </a:lnTo>
                <a:lnTo>
                  <a:pt x="16" y="14"/>
                </a:lnTo>
                <a:lnTo>
                  <a:pt x="21" y="9"/>
                </a:lnTo>
                <a:lnTo>
                  <a:pt x="26" y="7"/>
                </a:lnTo>
                <a:lnTo>
                  <a:pt x="33" y="4"/>
                </a:lnTo>
                <a:lnTo>
                  <a:pt x="40" y="4"/>
                </a:lnTo>
                <a:lnTo>
                  <a:pt x="47" y="2"/>
                </a:lnTo>
                <a:lnTo>
                  <a:pt x="55" y="0"/>
                </a:lnTo>
                <a:lnTo>
                  <a:pt x="64" y="0"/>
                </a:lnTo>
                <a:lnTo>
                  <a:pt x="74" y="0"/>
                </a:lnTo>
                <a:lnTo>
                  <a:pt x="83" y="0"/>
                </a:lnTo>
                <a:lnTo>
                  <a:pt x="95" y="2"/>
                </a:lnTo>
                <a:lnTo>
                  <a:pt x="107" y="2"/>
                </a:lnTo>
                <a:lnTo>
                  <a:pt x="119" y="4"/>
                </a:lnTo>
                <a:lnTo>
                  <a:pt x="140" y="9"/>
                </a:lnTo>
                <a:lnTo>
                  <a:pt x="160" y="16"/>
                </a:lnTo>
                <a:lnTo>
                  <a:pt x="179" y="21"/>
                </a:lnTo>
                <a:lnTo>
                  <a:pt x="195" y="31"/>
                </a:lnTo>
                <a:lnTo>
                  <a:pt x="212" y="38"/>
                </a:lnTo>
                <a:lnTo>
                  <a:pt x="229" y="45"/>
                </a:lnTo>
                <a:lnTo>
                  <a:pt x="243" y="54"/>
                </a:lnTo>
                <a:lnTo>
                  <a:pt x="257" y="64"/>
                </a:lnTo>
                <a:lnTo>
                  <a:pt x="262" y="69"/>
                </a:lnTo>
                <a:lnTo>
                  <a:pt x="267" y="76"/>
                </a:lnTo>
                <a:lnTo>
                  <a:pt x="272" y="83"/>
                </a:lnTo>
                <a:lnTo>
                  <a:pt x="276" y="90"/>
                </a:lnTo>
                <a:lnTo>
                  <a:pt x="279" y="97"/>
                </a:lnTo>
                <a:lnTo>
                  <a:pt x="281" y="102"/>
                </a:lnTo>
                <a:lnTo>
                  <a:pt x="283" y="109"/>
                </a:lnTo>
                <a:lnTo>
                  <a:pt x="286" y="116"/>
                </a:lnTo>
                <a:lnTo>
                  <a:pt x="286" y="128"/>
                </a:lnTo>
                <a:lnTo>
                  <a:pt x="286" y="142"/>
                </a:lnTo>
                <a:lnTo>
                  <a:pt x="283" y="154"/>
                </a:lnTo>
                <a:lnTo>
                  <a:pt x="279" y="169"/>
                </a:lnTo>
                <a:lnTo>
                  <a:pt x="279" y="173"/>
                </a:lnTo>
                <a:lnTo>
                  <a:pt x="276" y="178"/>
                </a:lnTo>
                <a:lnTo>
                  <a:pt x="276" y="185"/>
                </a:lnTo>
                <a:lnTo>
                  <a:pt x="274" y="195"/>
                </a:lnTo>
                <a:lnTo>
                  <a:pt x="274" y="204"/>
                </a:lnTo>
                <a:lnTo>
                  <a:pt x="274" y="214"/>
                </a:lnTo>
                <a:lnTo>
                  <a:pt x="272" y="226"/>
                </a:lnTo>
                <a:lnTo>
                  <a:pt x="272" y="238"/>
                </a:lnTo>
                <a:lnTo>
                  <a:pt x="269" y="252"/>
                </a:lnTo>
                <a:lnTo>
                  <a:pt x="269" y="266"/>
                </a:lnTo>
                <a:lnTo>
                  <a:pt x="267" y="283"/>
                </a:lnTo>
                <a:lnTo>
                  <a:pt x="267" y="299"/>
                </a:lnTo>
                <a:lnTo>
                  <a:pt x="264" y="316"/>
                </a:lnTo>
                <a:lnTo>
                  <a:pt x="264" y="335"/>
                </a:lnTo>
                <a:lnTo>
                  <a:pt x="262" y="356"/>
                </a:lnTo>
                <a:lnTo>
                  <a:pt x="262" y="378"/>
                </a:lnTo>
                <a:lnTo>
                  <a:pt x="262" y="399"/>
                </a:lnTo>
                <a:lnTo>
                  <a:pt x="260" y="423"/>
                </a:lnTo>
                <a:lnTo>
                  <a:pt x="260" y="449"/>
                </a:lnTo>
                <a:lnTo>
                  <a:pt x="257" y="473"/>
                </a:lnTo>
                <a:lnTo>
                  <a:pt x="257" y="501"/>
                </a:lnTo>
                <a:lnTo>
                  <a:pt x="255" y="528"/>
                </a:lnTo>
                <a:lnTo>
                  <a:pt x="255" y="556"/>
                </a:lnTo>
                <a:lnTo>
                  <a:pt x="252" y="587"/>
                </a:lnTo>
                <a:lnTo>
                  <a:pt x="252" y="618"/>
                </a:lnTo>
                <a:lnTo>
                  <a:pt x="252" y="651"/>
                </a:lnTo>
                <a:lnTo>
                  <a:pt x="250" y="685"/>
                </a:lnTo>
                <a:lnTo>
                  <a:pt x="250" y="718"/>
                </a:lnTo>
                <a:lnTo>
                  <a:pt x="248" y="754"/>
                </a:lnTo>
                <a:lnTo>
                  <a:pt x="248" y="789"/>
                </a:lnTo>
                <a:lnTo>
                  <a:pt x="245" y="827"/>
                </a:lnTo>
                <a:lnTo>
                  <a:pt x="245" y="868"/>
                </a:lnTo>
                <a:lnTo>
                  <a:pt x="243" y="944"/>
                </a:lnTo>
                <a:lnTo>
                  <a:pt x="241" y="1020"/>
                </a:lnTo>
                <a:lnTo>
                  <a:pt x="238" y="1096"/>
                </a:lnTo>
                <a:lnTo>
                  <a:pt x="236" y="1167"/>
                </a:lnTo>
                <a:lnTo>
                  <a:pt x="236" y="1239"/>
                </a:lnTo>
                <a:lnTo>
                  <a:pt x="233" y="1308"/>
                </a:lnTo>
                <a:lnTo>
                  <a:pt x="231" y="1377"/>
                </a:lnTo>
                <a:lnTo>
                  <a:pt x="229" y="1441"/>
                </a:lnTo>
                <a:lnTo>
                  <a:pt x="229" y="1505"/>
                </a:lnTo>
                <a:lnTo>
                  <a:pt x="226" y="1569"/>
                </a:lnTo>
                <a:lnTo>
                  <a:pt x="226" y="1629"/>
                </a:lnTo>
                <a:lnTo>
                  <a:pt x="224" y="1688"/>
                </a:lnTo>
                <a:lnTo>
                  <a:pt x="224" y="1745"/>
                </a:lnTo>
                <a:lnTo>
                  <a:pt x="221" y="1800"/>
                </a:lnTo>
                <a:lnTo>
                  <a:pt x="221" y="1852"/>
                </a:lnTo>
                <a:lnTo>
                  <a:pt x="221" y="1905"/>
                </a:lnTo>
                <a:lnTo>
                  <a:pt x="95" y="1905"/>
                </a:lnTo>
                <a:lnTo>
                  <a:pt x="95" y="1793"/>
                </a:lnTo>
                <a:lnTo>
                  <a:pt x="93" y="1686"/>
                </a:lnTo>
                <a:lnTo>
                  <a:pt x="93" y="1581"/>
                </a:lnTo>
                <a:lnTo>
                  <a:pt x="93" y="1481"/>
                </a:lnTo>
                <a:lnTo>
                  <a:pt x="90" y="1384"/>
                </a:lnTo>
                <a:lnTo>
                  <a:pt x="90" y="1291"/>
                </a:lnTo>
                <a:lnTo>
                  <a:pt x="88" y="1201"/>
                </a:lnTo>
                <a:lnTo>
                  <a:pt x="88" y="1115"/>
                </a:lnTo>
                <a:lnTo>
                  <a:pt x="86" y="1032"/>
                </a:lnTo>
                <a:lnTo>
                  <a:pt x="86" y="953"/>
                </a:lnTo>
                <a:lnTo>
                  <a:pt x="83" y="877"/>
                </a:lnTo>
                <a:lnTo>
                  <a:pt x="81" y="804"/>
                </a:lnTo>
                <a:lnTo>
                  <a:pt x="81" y="735"/>
                </a:lnTo>
                <a:lnTo>
                  <a:pt x="78" y="670"/>
                </a:lnTo>
                <a:lnTo>
                  <a:pt x="78" y="609"/>
                </a:lnTo>
                <a:lnTo>
                  <a:pt x="76" y="549"/>
                </a:lnTo>
                <a:lnTo>
                  <a:pt x="74" y="494"/>
                </a:lnTo>
                <a:lnTo>
                  <a:pt x="74" y="442"/>
                </a:lnTo>
                <a:lnTo>
                  <a:pt x="71" y="394"/>
                </a:lnTo>
                <a:lnTo>
                  <a:pt x="69" y="349"/>
                </a:lnTo>
                <a:lnTo>
                  <a:pt x="67" y="309"/>
                </a:lnTo>
                <a:lnTo>
                  <a:pt x="64" y="271"/>
                </a:lnTo>
                <a:lnTo>
                  <a:pt x="62" y="238"/>
                </a:lnTo>
                <a:lnTo>
                  <a:pt x="59" y="207"/>
                </a:lnTo>
                <a:lnTo>
                  <a:pt x="57" y="180"/>
                </a:lnTo>
                <a:lnTo>
                  <a:pt x="55" y="157"/>
                </a:lnTo>
                <a:lnTo>
                  <a:pt x="52" y="135"/>
                </a:lnTo>
                <a:lnTo>
                  <a:pt x="50" y="119"/>
                </a:lnTo>
                <a:lnTo>
                  <a:pt x="47" y="104"/>
                </a:lnTo>
                <a:lnTo>
                  <a:pt x="45" y="95"/>
                </a:lnTo>
                <a:lnTo>
                  <a:pt x="43" y="90"/>
                </a:lnTo>
                <a:lnTo>
                  <a:pt x="38" y="8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936" name="Freeform 48"/>
          <p:cNvSpPr>
            <a:spLocks noChangeArrowheads="1"/>
          </p:cNvSpPr>
          <p:nvPr/>
        </p:nvSpPr>
        <p:spPr bwMode="auto">
          <a:xfrm>
            <a:off x="6532563" y="2145630"/>
            <a:ext cx="676275" cy="147638"/>
          </a:xfrm>
          <a:custGeom>
            <a:avLst/>
            <a:gdLst>
              <a:gd name="T0" fmla="*/ 2147483647 w 1066"/>
              <a:gd name="T1" fmla="*/ 2147483647 h 233"/>
              <a:gd name="T2" fmla="*/ 2147483647 w 1066"/>
              <a:gd name="T3" fmla="*/ 2147483647 h 233"/>
              <a:gd name="T4" fmla="*/ 2147483647 w 1066"/>
              <a:gd name="T5" fmla="*/ 2147483647 h 233"/>
              <a:gd name="T6" fmla="*/ 2147483647 w 1066"/>
              <a:gd name="T7" fmla="*/ 2147483647 h 233"/>
              <a:gd name="T8" fmla="*/ 2147483647 w 1066"/>
              <a:gd name="T9" fmla="*/ 2147483647 h 233"/>
              <a:gd name="T10" fmla="*/ 2147483647 w 1066"/>
              <a:gd name="T11" fmla="*/ 2147483647 h 233"/>
              <a:gd name="T12" fmla="*/ 2147483647 w 1066"/>
              <a:gd name="T13" fmla="*/ 2147483647 h 233"/>
              <a:gd name="T14" fmla="*/ 2147483647 w 1066"/>
              <a:gd name="T15" fmla="*/ 2147483647 h 233"/>
              <a:gd name="T16" fmla="*/ 2147483647 w 1066"/>
              <a:gd name="T17" fmla="*/ 2147483647 h 233"/>
              <a:gd name="T18" fmla="*/ 2147483647 w 1066"/>
              <a:gd name="T19" fmla="*/ 2147483647 h 233"/>
              <a:gd name="T20" fmla="*/ 2147483647 w 1066"/>
              <a:gd name="T21" fmla="*/ 2147483647 h 233"/>
              <a:gd name="T22" fmla="*/ 2147483647 w 1066"/>
              <a:gd name="T23" fmla="*/ 2147483647 h 233"/>
              <a:gd name="T24" fmla="*/ 2147483647 w 1066"/>
              <a:gd name="T25" fmla="*/ 2147483647 h 233"/>
              <a:gd name="T26" fmla="*/ 2147483647 w 1066"/>
              <a:gd name="T27" fmla="*/ 2147483647 h 233"/>
              <a:gd name="T28" fmla="*/ 2147483647 w 1066"/>
              <a:gd name="T29" fmla="*/ 2147483647 h 233"/>
              <a:gd name="T30" fmla="*/ 2147483647 w 1066"/>
              <a:gd name="T31" fmla="*/ 2147483647 h 233"/>
              <a:gd name="T32" fmla="*/ 0 w 1066"/>
              <a:gd name="T33" fmla="*/ 2147483647 h 233"/>
              <a:gd name="T34" fmla="*/ 2147483647 w 1066"/>
              <a:gd name="T35" fmla="*/ 2147483647 h 233"/>
              <a:gd name="T36" fmla="*/ 2147483647 w 1066"/>
              <a:gd name="T37" fmla="*/ 2147483647 h 233"/>
              <a:gd name="T38" fmla="*/ 2147483647 w 1066"/>
              <a:gd name="T39" fmla="*/ 2147483647 h 233"/>
              <a:gd name="T40" fmla="*/ 2147483647 w 1066"/>
              <a:gd name="T41" fmla="*/ 2147483647 h 233"/>
              <a:gd name="T42" fmla="*/ 2147483647 w 1066"/>
              <a:gd name="T43" fmla="*/ 2147483647 h 233"/>
              <a:gd name="T44" fmla="*/ 2147483647 w 1066"/>
              <a:gd name="T45" fmla="*/ 2147483647 h 233"/>
              <a:gd name="T46" fmla="*/ 2147483647 w 1066"/>
              <a:gd name="T47" fmla="*/ 2147483647 h 233"/>
              <a:gd name="T48" fmla="*/ 2147483647 w 1066"/>
              <a:gd name="T49" fmla="*/ 2147483647 h 233"/>
              <a:gd name="T50" fmla="*/ 2147483647 w 1066"/>
              <a:gd name="T51" fmla="*/ 2147483647 h 233"/>
              <a:gd name="T52" fmla="*/ 2147483647 w 1066"/>
              <a:gd name="T53" fmla="*/ 2147483647 h 233"/>
              <a:gd name="T54" fmla="*/ 2147483647 w 1066"/>
              <a:gd name="T55" fmla="*/ 2147483647 h 233"/>
              <a:gd name="T56" fmla="*/ 2147483647 w 1066"/>
              <a:gd name="T57" fmla="*/ 2147483647 h 233"/>
              <a:gd name="T58" fmla="*/ 2147483647 w 1066"/>
              <a:gd name="T59" fmla="*/ 2147483647 h 233"/>
              <a:gd name="T60" fmla="*/ 2147483647 w 1066"/>
              <a:gd name="T61" fmla="*/ 2147483647 h 233"/>
              <a:gd name="T62" fmla="*/ 2147483647 w 1066"/>
              <a:gd name="T63" fmla="*/ 2147483647 h 233"/>
              <a:gd name="T64" fmla="*/ 2147483647 w 1066"/>
              <a:gd name="T65" fmla="*/ 0 h 233"/>
              <a:gd name="T66" fmla="*/ 2147483647 w 1066"/>
              <a:gd name="T67" fmla="*/ 2147483647 h 233"/>
              <a:gd name="T68" fmla="*/ 2147483647 w 1066"/>
              <a:gd name="T69" fmla="*/ 2147483647 h 233"/>
              <a:gd name="T70" fmla="*/ 2147483647 w 1066"/>
              <a:gd name="T71" fmla="*/ 2147483647 h 233"/>
              <a:gd name="T72" fmla="*/ 2147483647 w 1066"/>
              <a:gd name="T73" fmla="*/ 2147483647 h 233"/>
              <a:gd name="T74" fmla="*/ 2147483647 w 1066"/>
              <a:gd name="T75" fmla="*/ 2147483647 h 233"/>
              <a:gd name="T76" fmla="*/ 2147483647 w 1066"/>
              <a:gd name="T77" fmla="*/ 2147483647 h 233"/>
              <a:gd name="T78" fmla="*/ 2147483647 w 1066"/>
              <a:gd name="T79" fmla="*/ 2147483647 h 233"/>
              <a:gd name="T80" fmla="*/ 2147483647 w 1066"/>
              <a:gd name="T81" fmla="*/ 2147483647 h 23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66"/>
              <a:gd name="T124" fmla="*/ 0 h 233"/>
              <a:gd name="T125" fmla="*/ 1066 w 1066"/>
              <a:gd name="T126" fmla="*/ 233 h 23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66" h="233">
                <a:moveTo>
                  <a:pt x="1066" y="140"/>
                </a:moveTo>
                <a:lnTo>
                  <a:pt x="1018" y="140"/>
                </a:lnTo>
                <a:lnTo>
                  <a:pt x="971" y="140"/>
                </a:lnTo>
                <a:lnTo>
                  <a:pt x="923" y="142"/>
                </a:lnTo>
                <a:lnTo>
                  <a:pt x="878" y="142"/>
                </a:lnTo>
                <a:lnTo>
                  <a:pt x="832" y="145"/>
                </a:lnTo>
                <a:lnTo>
                  <a:pt x="787" y="145"/>
                </a:lnTo>
                <a:lnTo>
                  <a:pt x="744" y="147"/>
                </a:lnTo>
                <a:lnTo>
                  <a:pt x="704" y="149"/>
                </a:lnTo>
                <a:lnTo>
                  <a:pt x="661" y="154"/>
                </a:lnTo>
                <a:lnTo>
                  <a:pt x="620" y="156"/>
                </a:lnTo>
                <a:lnTo>
                  <a:pt x="580" y="161"/>
                </a:lnTo>
                <a:lnTo>
                  <a:pt x="542" y="164"/>
                </a:lnTo>
                <a:lnTo>
                  <a:pt x="501" y="168"/>
                </a:lnTo>
                <a:lnTo>
                  <a:pt x="465" y="175"/>
                </a:lnTo>
                <a:lnTo>
                  <a:pt x="427" y="180"/>
                </a:lnTo>
                <a:lnTo>
                  <a:pt x="389" y="187"/>
                </a:lnTo>
                <a:lnTo>
                  <a:pt x="353" y="192"/>
                </a:lnTo>
                <a:lnTo>
                  <a:pt x="320" y="199"/>
                </a:lnTo>
                <a:lnTo>
                  <a:pt x="286" y="204"/>
                </a:lnTo>
                <a:lnTo>
                  <a:pt x="255" y="209"/>
                </a:lnTo>
                <a:lnTo>
                  <a:pt x="224" y="214"/>
                </a:lnTo>
                <a:lnTo>
                  <a:pt x="196" y="216"/>
                </a:lnTo>
                <a:lnTo>
                  <a:pt x="170" y="221"/>
                </a:lnTo>
                <a:lnTo>
                  <a:pt x="143" y="223"/>
                </a:lnTo>
                <a:lnTo>
                  <a:pt x="120" y="225"/>
                </a:lnTo>
                <a:lnTo>
                  <a:pt x="98" y="228"/>
                </a:lnTo>
                <a:lnTo>
                  <a:pt x="77" y="230"/>
                </a:lnTo>
                <a:lnTo>
                  <a:pt x="58" y="230"/>
                </a:lnTo>
                <a:lnTo>
                  <a:pt x="41" y="233"/>
                </a:lnTo>
                <a:lnTo>
                  <a:pt x="24" y="233"/>
                </a:lnTo>
                <a:lnTo>
                  <a:pt x="12" y="233"/>
                </a:lnTo>
                <a:lnTo>
                  <a:pt x="0" y="233"/>
                </a:lnTo>
                <a:lnTo>
                  <a:pt x="0" y="128"/>
                </a:lnTo>
                <a:lnTo>
                  <a:pt x="50" y="121"/>
                </a:lnTo>
                <a:lnTo>
                  <a:pt x="101" y="114"/>
                </a:lnTo>
                <a:lnTo>
                  <a:pt x="148" y="107"/>
                </a:lnTo>
                <a:lnTo>
                  <a:pt x="194" y="99"/>
                </a:lnTo>
                <a:lnTo>
                  <a:pt x="239" y="92"/>
                </a:lnTo>
                <a:lnTo>
                  <a:pt x="282" y="85"/>
                </a:lnTo>
                <a:lnTo>
                  <a:pt x="322" y="80"/>
                </a:lnTo>
                <a:lnTo>
                  <a:pt x="363" y="73"/>
                </a:lnTo>
                <a:lnTo>
                  <a:pt x="401" y="68"/>
                </a:lnTo>
                <a:lnTo>
                  <a:pt x="439" y="61"/>
                </a:lnTo>
                <a:lnTo>
                  <a:pt x="475" y="57"/>
                </a:lnTo>
                <a:lnTo>
                  <a:pt x="508" y="52"/>
                </a:lnTo>
                <a:lnTo>
                  <a:pt x="542" y="47"/>
                </a:lnTo>
                <a:lnTo>
                  <a:pt x="573" y="42"/>
                </a:lnTo>
                <a:lnTo>
                  <a:pt x="601" y="38"/>
                </a:lnTo>
                <a:lnTo>
                  <a:pt x="630" y="33"/>
                </a:lnTo>
                <a:lnTo>
                  <a:pt x="656" y="30"/>
                </a:lnTo>
                <a:lnTo>
                  <a:pt x="680" y="26"/>
                </a:lnTo>
                <a:lnTo>
                  <a:pt x="704" y="23"/>
                </a:lnTo>
                <a:lnTo>
                  <a:pt x="725" y="19"/>
                </a:lnTo>
                <a:lnTo>
                  <a:pt x="747" y="16"/>
                </a:lnTo>
                <a:lnTo>
                  <a:pt x="766" y="14"/>
                </a:lnTo>
                <a:lnTo>
                  <a:pt x="782" y="11"/>
                </a:lnTo>
                <a:lnTo>
                  <a:pt x="799" y="9"/>
                </a:lnTo>
                <a:lnTo>
                  <a:pt x="813" y="7"/>
                </a:lnTo>
                <a:lnTo>
                  <a:pt x="825" y="4"/>
                </a:lnTo>
                <a:lnTo>
                  <a:pt x="837" y="4"/>
                </a:lnTo>
                <a:lnTo>
                  <a:pt x="847" y="2"/>
                </a:lnTo>
                <a:lnTo>
                  <a:pt x="856" y="2"/>
                </a:lnTo>
                <a:lnTo>
                  <a:pt x="863" y="2"/>
                </a:lnTo>
                <a:lnTo>
                  <a:pt x="868" y="0"/>
                </a:lnTo>
                <a:lnTo>
                  <a:pt x="873" y="0"/>
                </a:lnTo>
                <a:lnTo>
                  <a:pt x="878" y="2"/>
                </a:lnTo>
                <a:lnTo>
                  <a:pt x="887" y="2"/>
                </a:lnTo>
                <a:lnTo>
                  <a:pt x="894" y="4"/>
                </a:lnTo>
                <a:lnTo>
                  <a:pt x="902" y="9"/>
                </a:lnTo>
                <a:lnTo>
                  <a:pt x="911" y="14"/>
                </a:lnTo>
                <a:lnTo>
                  <a:pt x="923" y="21"/>
                </a:lnTo>
                <a:lnTo>
                  <a:pt x="933" y="26"/>
                </a:lnTo>
                <a:lnTo>
                  <a:pt x="944" y="35"/>
                </a:lnTo>
                <a:lnTo>
                  <a:pt x="956" y="45"/>
                </a:lnTo>
                <a:lnTo>
                  <a:pt x="968" y="54"/>
                </a:lnTo>
                <a:lnTo>
                  <a:pt x="983" y="66"/>
                </a:lnTo>
                <a:lnTo>
                  <a:pt x="999" y="78"/>
                </a:lnTo>
                <a:lnTo>
                  <a:pt x="1014" y="92"/>
                </a:lnTo>
                <a:lnTo>
                  <a:pt x="1030" y="107"/>
                </a:lnTo>
                <a:lnTo>
                  <a:pt x="1049" y="123"/>
                </a:lnTo>
                <a:lnTo>
                  <a:pt x="1066" y="14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矩形 4"/>
          <p:cNvSpPr>
            <a:spLocks noChangeArrowheads="1"/>
          </p:cNvSpPr>
          <p:nvPr/>
        </p:nvSpPr>
        <p:spPr bwMode="auto">
          <a:xfrm>
            <a:off x="3035300" y="1243930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油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3160713" y="483518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yóu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4313" y="2787774"/>
            <a:ext cx="5127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汽油   加油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4313" y="3571726"/>
            <a:ext cx="5786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爸爸刚给车加满了汽油。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3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132" name="Freeform 52"/>
          <p:cNvSpPr>
            <a:spLocks noChangeArrowheads="1"/>
          </p:cNvSpPr>
          <p:nvPr/>
        </p:nvSpPr>
        <p:spPr bwMode="auto">
          <a:xfrm>
            <a:off x="6061075" y="2265363"/>
            <a:ext cx="273050" cy="922337"/>
          </a:xfrm>
          <a:custGeom>
            <a:avLst/>
            <a:gdLst>
              <a:gd name="T0" fmla="*/ 2147483646 w 429"/>
              <a:gd name="T1" fmla="*/ 2147483646 h 1453"/>
              <a:gd name="T2" fmla="*/ 2147483646 w 429"/>
              <a:gd name="T3" fmla="*/ 2147483646 h 1453"/>
              <a:gd name="T4" fmla="*/ 0 w 429"/>
              <a:gd name="T5" fmla="*/ 2147483646 h 1453"/>
              <a:gd name="T6" fmla="*/ 2147483646 w 429"/>
              <a:gd name="T7" fmla="*/ 2147483646 h 1453"/>
              <a:gd name="T8" fmla="*/ 2147483646 w 429"/>
              <a:gd name="T9" fmla="*/ 0 h 1453"/>
              <a:gd name="T10" fmla="*/ 2147483646 w 429"/>
              <a:gd name="T11" fmla="*/ 0 h 1453"/>
              <a:gd name="T12" fmla="*/ 2147483646 w 429"/>
              <a:gd name="T13" fmla="*/ 2147483646 h 1453"/>
              <a:gd name="T14" fmla="*/ 2147483646 w 429"/>
              <a:gd name="T15" fmla="*/ 2147483646 h 1453"/>
              <a:gd name="T16" fmla="*/ 2147483646 w 429"/>
              <a:gd name="T17" fmla="*/ 2147483646 h 1453"/>
              <a:gd name="T18" fmla="*/ 2147483646 w 429"/>
              <a:gd name="T19" fmla="*/ 2147483646 h 1453"/>
              <a:gd name="T20" fmla="*/ 2147483646 w 429"/>
              <a:gd name="T21" fmla="*/ 2147483646 h 1453"/>
              <a:gd name="T22" fmla="*/ 2147483646 w 429"/>
              <a:gd name="T23" fmla="*/ 2147483646 h 1453"/>
              <a:gd name="T24" fmla="*/ 2147483646 w 429"/>
              <a:gd name="T25" fmla="*/ 2147483646 h 1453"/>
              <a:gd name="T26" fmla="*/ 2147483646 w 429"/>
              <a:gd name="T27" fmla="*/ 2147483646 h 1453"/>
              <a:gd name="T28" fmla="*/ 2147483646 w 429"/>
              <a:gd name="T29" fmla="*/ 2147483646 h 1453"/>
              <a:gd name="T30" fmla="*/ 2147483646 w 429"/>
              <a:gd name="T31" fmla="*/ 2147483646 h 1453"/>
              <a:gd name="T32" fmla="*/ 2147483646 w 429"/>
              <a:gd name="T33" fmla="*/ 2147483646 h 1453"/>
              <a:gd name="T34" fmla="*/ 2147483646 w 429"/>
              <a:gd name="T35" fmla="*/ 2147483646 h 1453"/>
              <a:gd name="T36" fmla="*/ 2147483646 w 429"/>
              <a:gd name="T37" fmla="*/ 2147483646 h 1453"/>
              <a:gd name="T38" fmla="*/ 2147483646 w 429"/>
              <a:gd name="T39" fmla="*/ 2147483646 h 1453"/>
              <a:gd name="T40" fmla="*/ 2147483646 w 429"/>
              <a:gd name="T41" fmla="*/ 2147483646 h 1453"/>
              <a:gd name="T42" fmla="*/ 2147483646 w 429"/>
              <a:gd name="T43" fmla="*/ 2147483646 h 1453"/>
              <a:gd name="T44" fmla="*/ 2147483646 w 429"/>
              <a:gd name="T45" fmla="*/ 2147483646 h 1453"/>
              <a:gd name="T46" fmla="*/ 2147483646 w 429"/>
              <a:gd name="T47" fmla="*/ 2147483646 h 1453"/>
              <a:gd name="T48" fmla="*/ 2147483646 w 429"/>
              <a:gd name="T49" fmla="*/ 2147483646 h 1453"/>
              <a:gd name="T50" fmla="*/ 2147483646 w 429"/>
              <a:gd name="T51" fmla="*/ 2147483646 h 1453"/>
              <a:gd name="T52" fmla="*/ 2147483646 w 429"/>
              <a:gd name="T53" fmla="*/ 2147483646 h 1453"/>
              <a:gd name="T54" fmla="*/ 2147483646 w 429"/>
              <a:gd name="T55" fmla="*/ 2147483646 h 1453"/>
              <a:gd name="T56" fmla="*/ 2147483646 w 429"/>
              <a:gd name="T57" fmla="*/ 2147483646 h 1453"/>
              <a:gd name="T58" fmla="*/ 2147483646 w 429"/>
              <a:gd name="T59" fmla="*/ 2147483646 h 1453"/>
              <a:gd name="T60" fmla="*/ 2147483646 w 429"/>
              <a:gd name="T61" fmla="*/ 2147483646 h 1453"/>
              <a:gd name="T62" fmla="*/ 2147483646 w 429"/>
              <a:gd name="T63" fmla="*/ 2147483646 h 1453"/>
              <a:gd name="T64" fmla="*/ 2147483646 w 429"/>
              <a:gd name="T65" fmla="*/ 2147483646 h 1453"/>
              <a:gd name="T66" fmla="*/ 2147483646 w 429"/>
              <a:gd name="T67" fmla="*/ 2147483646 h 1453"/>
              <a:gd name="T68" fmla="*/ 2147483646 w 429"/>
              <a:gd name="T69" fmla="*/ 2147483646 h 1453"/>
              <a:gd name="T70" fmla="*/ 2147483646 w 429"/>
              <a:gd name="T71" fmla="*/ 2147483646 h 1453"/>
              <a:gd name="T72" fmla="*/ 2147483646 w 429"/>
              <a:gd name="T73" fmla="*/ 2147483646 h 1453"/>
              <a:gd name="T74" fmla="*/ 2147483646 w 429"/>
              <a:gd name="T75" fmla="*/ 2147483646 h 1453"/>
              <a:gd name="T76" fmla="*/ 2147483646 w 429"/>
              <a:gd name="T77" fmla="*/ 2147483646 h 1453"/>
              <a:gd name="T78" fmla="*/ 2147483646 w 429"/>
              <a:gd name="T79" fmla="*/ 2147483646 h 1453"/>
              <a:gd name="T80" fmla="*/ 2147483646 w 429"/>
              <a:gd name="T81" fmla="*/ 2147483646 h 1453"/>
              <a:gd name="T82" fmla="*/ 2147483646 w 429"/>
              <a:gd name="T83" fmla="*/ 2147483646 h 1453"/>
              <a:gd name="T84" fmla="*/ 2147483646 w 429"/>
              <a:gd name="T85" fmla="*/ 2147483646 h 1453"/>
              <a:gd name="T86" fmla="*/ 2147483646 w 429"/>
              <a:gd name="T87" fmla="*/ 2147483646 h 1453"/>
              <a:gd name="T88" fmla="*/ 2147483646 w 429"/>
              <a:gd name="T89" fmla="*/ 2147483646 h 1453"/>
              <a:gd name="T90" fmla="*/ 2147483646 w 429"/>
              <a:gd name="T91" fmla="*/ 2147483646 h 1453"/>
              <a:gd name="T92" fmla="*/ 2147483646 w 429"/>
              <a:gd name="T93" fmla="*/ 2147483646 h 1453"/>
              <a:gd name="T94" fmla="*/ 2147483646 w 429"/>
              <a:gd name="T95" fmla="*/ 2147483646 h 145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29"/>
              <a:gd name="T145" fmla="*/ 0 h 1453"/>
              <a:gd name="T146" fmla="*/ 429 w 429"/>
              <a:gd name="T147" fmla="*/ 1453 h 145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29" h="1453">
                <a:moveTo>
                  <a:pt x="48" y="90"/>
                </a:moveTo>
                <a:lnTo>
                  <a:pt x="36" y="78"/>
                </a:lnTo>
                <a:lnTo>
                  <a:pt x="26" y="66"/>
                </a:lnTo>
                <a:lnTo>
                  <a:pt x="17" y="54"/>
                </a:lnTo>
                <a:lnTo>
                  <a:pt x="10" y="45"/>
                </a:lnTo>
                <a:lnTo>
                  <a:pt x="5" y="35"/>
                </a:lnTo>
                <a:lnTo>
                  <a:pt x="3" y="26"/>
                </a:lnTo>
                <a:lnTo>
                  <a:pt x="0" y="16"/>
                </a:lnTo>
                <a:lnTo>
                  <a:pt x="0" y="7"/>
                </a:lnTo>
                <a:lnTo>
                  <a:pt x="0" y="4"/>
                </a:lnTo>
                <a:lnTo>
                  <a:pt x="3" y="4"/>
                </a:lnTo>
                <a:lnTo>
                  <a:pt x="10" y="2"/>
                </a:lnTo>
                <a:lnTo>
                  <a:pt x="17" y="2"/>
                </a:lnTo>
                <a:lnTo>
                  <a:pt x="24" y="0"/>
                </a:lnTo>
                <a:lnTo>
                  <a:pt x="36" y="0"/>
                </a:lnTo>
                <a:lnTo>
                  <a:pt x="48" y="0"/>
                </a:lnTo>
                <a:lnTo>
                  <a:pt x="65" y="0"/>
                </a:lnTo>
                <a:lnTo>
                  <a:pt x="81" y="0"/>
                </a:lnTo>
                <a:lnTo>
                  <a:pt x="100" y="2"/>
                </a:lnTo>
                <a:lnTo>
                  <a:pt x="122" y="4"/>
                </a:lnTo>
                <a:lnTo>
                  <a:pt x="146" y="4"/>
                </a:lnTo>
                <a:lnTo>
                  <a:pt x="169" y="9"/>
                </a:lnTo>
                <a:lnTo>
                  <a:pt x="198" y="11"/>
                </a:lnTo>
                <a:lnTo>
                  <a:pt x="227" y="14"/>
                </a:lnTo>
                <a:lnTo>
                  <a:pt x="258" y="19"/>
                </a:lnTo>
                <a:lnTo>
                  <a:pt x="262" y="57"/>
                </a:lnTo>
                <a:lnTo>
                  <a:pt x="267" y="95"/>
                </a:lnTo>
                <a:lnTo>
                  <a:pt x="272" y="133"/>
                </a:lnTo>
                <a:lnTo>
                  <a:pt x="279" y="173"/>
                </a:lnTo>
                <a:lnTo>
                  <a:pt x="284" y="216"/>
                </a:lnTo>
                <a:lnTo>
                  <a:pt x="291" y="259"/>
                </a:lnTo>
                <a:lnTo>
                  <a:pt x="296" y="304"/>
                </a:lnTo>
                <a:lnTo>
                  <a:pt x="303" y="349"/>
                </a:lnTo>
                <a:lnTo>
                  <a:pt x="310" y="397"/>
                </a:lnTo>
                <a:lnTo>
                  <a:pt x="317" y="444"/>
                </a:lnTo>
                <a:lnTo>
                  <a:pt x="327" y="494"/>
                </a:lnTo>
                <a:lnTo>
                  <a:pt x="334" y="544"/>
                </a:lnTo>
                <a:lnTo>
                  <a:pt x="341" y="596"/>
                </a:lnTo>
                <a:lnTo>
                  <a:pt x="351" y="649"/>
                </a:lnTo>
                <a:lnTo>
                  <a:pt x="360" y="704"/>
                </a:lnTo>
                <a:lnTo>
                  <a:pt x="367" y="761"/>
                </a:lnTo>
                <a:lnTo>
                  <a:pt x="372" y="789"/>
                </a:lnTo>
                <a:lnTo>
                  <a:pt x="374" y="815"/>
                </a:lnTo>
                <a:lnTo>
                  <a:pt x="377" y="844"/>
                </a:lnTo>
                <a:lnTo>
                  <a:pt x="382" y="870"/>
                </a:lnTo>
                <a:lnTo>
                  <a:pt x="384" y="896"/>
                </a:lnTo>
                <a:lnTo>
                  <a:pt x="386" y="920"/>
                </a:lnTo>
                <a:lnTo>
                  <a:pt x="391" y="944"/>
                </a:lnTo>
                <a:lnTo>
                  <a:pt x="394" y="967"/>
                </a:lnTo>
                <a:lnTo>
                  <a:pt x="396" y="991"/>
                </a:lnTo>
                <a:lnTo>
                  <a:pt x="398" y="1013"/>
                </a:lnTo>
                <a:lnTo>
                  <a:pt x="401" y="1032"/>
                </a:lnTo>
                <a:lnTo>
                  <a:pt x="403" y="1053"/>
                </a:lnTo>
                <a:lnTo>
                  <a:pt x="405" y="1072"/>
                </a:lnTo>
                <a:lnTo>
                  <a:pt x="408" y="1091"/>
                </a:lnTo>
                <a:lnTo>
                  <a:pt x="410" y="1108"/>
                </a:lnTo>
                <a:lnTo>
                  <a:pt x="413" y="1124"/>
                </a:lnTo>
                <a:lnTo>
                  <a:pt x="415" y="1141"/>
                </a:lnTo>
                <a:lnTo>
                  <a:pt x="415" y="1158"/>
                </a:lnTo>
                <a:lnTo>
                  <a:pt x="417" y="1172"/>
                </a:lnTo>
                <a:lnTo>
                  <a:pt x="420" y="1184"/>
                </a:lnTo>
                <a:lnTo>
                  <a:pt x="422" y="1198"/>
                </a:lnTo>
                <a:lnTo>
                  <a:pt x="422" y="1210"/>
                </a:lnTo>
                <a:lnTo>
                  <a:pt x="425" y="1222"/>
                </a:lnTo>
                <a:lnTo>
                  <a:pt x="425" y="1231"/>
                </a:lnTo>
                <a:lnTo>
                  <a:pt x="427" y="1241"/>
                </a:lnTo>
                <a:lnTo>
                  <a:pt x="427" y="1251"/>
                </a:lnTo>
                <a:lnTo>
                  <a:pt x="427" y="1258"/>
                </a:lnTo>
                <a:lnTo>
                  <a:pt x="429" y="1265"/>
                </a:lnTo>
                <a:lnTo>
                  <a:pt x="429" y="1272"/>
                </a:lnTo>
                <a:lnTo>
                  <a:pt x="429" y="1277"/>
                </a:lnTo>
                <a:lnTo>
                  <a:pt x="429" y="1281"/>
                </a:lnTo>
                <a:lnTo>
                  <a:pt x="429" y="1286"/>
                </a:lnTo>
                <a:lnTo>
                  <a:pt x="429" y="1303"/>
                </a:lnTo>
                <a:lnTo>
                  <a:pt x="429" y="1319"/>
                </a:lnTo>
                <a:lnTo>
                  <a:pt x="429" y="1334"/>
                </a:lnTo>
                <a:lnTo>
                  <a:pt x="427" y="1350"/>
                </a:lnTo>
                <a:lnTo>
                  <a:pt x="427" y="1365"/>
                </a:lnTo>
                <a:lnTo>
                  <a:pt x="425" y="1377"/>
                </a:lnTo>
                <a:lnTo>
                  <a:pt x="422" y="1391"/>
                </a:lnTo>
                <a:lnTo>
                  <a:pt x="417" y="1405"/>
                </a:lnTo>
                <a:lnTo>
                  <a:pt x="413" y="1417"/>
                </a:lnTo>
                <a:lnTo>
                  <a:pt x="408" y="1426"/>
                </a:lnTo>
                <a:lnTo>
                  <a:pt x="403" y="1436"/>
                </a:lnTo>
                <a:lnTo>
                  <a:pt x="398" y="1443"/>
                </a:lnTo>
                <a:lnTo>
                  <a:pt x="394" y="1448"/>
                </a:lnTo>
                <a:lnTo>
                  <a:pt x="389" y="1450"/>
                </a:lnTo>
                <a:lnTo>
                  <a:pt x="384" y="1453"/>
                </a:lnTo>
                <a:lnTo>
                  <a:pt x="382" y="1453"/>
                </a:lnTo>
                <a:lnTo>
                  <a:pt x="377" y="1453"/>
                </a:lnTo>
                <a:lnTo>
                  <a:pt x="374" y="1450"/>
                </a:lnTo>
                <a:lnTo>
                  <a:pt x="372" y="1446"/>
                </a:lnTo>
                <a:lnTo>
                  <a:pt x="370" y="1441"/>
                </a:lnTo>
                <a:lnTo>
                  <a:pt x="365" y="1436"/>
                </a:lnTo>
                <a:lnTo>
                  <a:pt x="360" y="1426"/>
                </a:lnTo>
                <a:lnTo>
                  <a:pt x="358" y="1417"/>
                </a:lnTo>
                <a:lnTo>
                  <a:pt x="353" y="1407"/>
                </a:lnTo>
                <a:lnTo>
                  <a:pt x="348" y="1396"/>
                </a:lnTo>
                <a:lnTo>
                  <a:pt x="343" y="1381"/>
                </a:lnTo>
                <a:lnTo>
                  <a:pt x="336" y="1367"/>
                </a:lnTo>
                <a:lnTo>
                  <a:pt x="332" y="1350"/>
                </a:lnTo>
                <a:lnTo>
                  <a:pt x="327" y="1334"/>
                </a:lnTo>
                <a:lnTo>
                  <a:pt x="320" y="1315"/>
                </a:lnTo>
                <a:lnTo>
                  <a:pt x="312" y="1296"/>
                </a:lnTo>
                <a:lnTo>
                  <a:pt x="308" y="1274"/>
                </a:lnTo>
                <a:lnTo>
                  <a:pt x="301" y="1251"/>
                </a:lnTo>
                <a:lnTo>
                  <a:pt x="293" y="1224"/>
                </a:lnTo>
                <a:lnTo>
                  <a:pt x="286" y="1201"/>
                </a:lnTo>
                <a:lnTo>
                  <a:pt x="281" y="1172"/>
                </a:lnTo>
                <a:lnTo>
                  <a:pt x="274" y="1143"/>
                </a:lnTo>
                <a:lnTo>
                  <a:pt x="270" y="1113"/>
                </a:lnTo>
                <a:lnTo>
                  <a:pt x="262" y="1082"/>
                </a:lnTo>
                <a:lnTo>
                  <a:pt x="258" y="1048"/>
                </a:lnTo>
                <a:lnTo>
                  <a:pt x="253" y="1013"/>
                </a:lnTo>
                <a:lnTo>
                  <a:pt x="246" y="977"/>
                </a:lnTo>
                <a:lnTo>
                  <a:pt x="241" y="939"/>
                </a:lnTo>
                <a:lnTo>
                  <a:pt x="234" y="899"/>
                </a:lnTo>
                <a:lnTo>
                  <a:pt x="229" y="858"/>
                </a:lnTo>
                <a:lnTo>
                  <a:pt x="222" y="815"/>
                </a:lnTo>
                <a:lnTo>
                  <a:pt x="215" y="770"/>
                </a:lnTo>
                <a:lnTo>
                  <a:pt x="208" y="725"/>
                </a:lnTo>
                <a:lnTo>
                  <a:pt x="203" y="680"/>
                </a:lnTo>
                <a:lnTo>
                  <a:pt x="196" y="637"/>
                </a:lnTo>
                <a:lnTo>
                  <a:pt x="188" y="599"/>
                </a:lnTo>
                <a:lnTo>
                  <a:pt x="184" y="561"/>
                </a:lnTo>
                <a:lnTo>
                  <a:pt x="179" y="523"/>
                </a:lnTo>
                <a:lnTo>
                  <a:pt x="172" y="489"/>
                </a:lnTo>
                <a:lnTo>
                  <a:pt x="167" y="456"/>
                </a:lnTo>
                <a:lnTo>
                  <a:pt x="162" y="428"/>
                </a:lnTo>
                <a:lnTo>
                  <a:pt x="157" y="399"/>
                </a:lnTo>
                <a:lnTo>
                  <a:pt x="153" y="371"/>
                </a:lnTo>
                <a:lnTo>
                  <a:pt x="150" y="347"/>
                </a:lnTo>
                <a:lnTo>
                  <a:pt x="146" y="323"/>
                </a:lnTo>
                <a:lnTo>
                  <a:pt x="143" y="302"/>
                </a:lnTo>
                <a:lnTo>
                  <a:pt x="141" y="280"/>
                </a:lnTo>
                <a:lnTo>
                  <a:pt x="138" y="264"/>
                </a:lnTo>
                <a:lnTo>
                  <a:pt x="136" y="247"/>
                </a:lnTo>
                <a:lnTo>
                  <a:pt x="126" y="221"/>
                </a:lnTo>
                <a:lnTo>
                  <a:pt x="117" y="197"/>
                </a:lnTo>
                <a:lnTo>
                  <a:pt x="107" y="176"/>
                </a:lnTo>
                <a:lnTo>
                  <a:pt x="95" y="154"/>
                </a:lnTo>
                <a:lnTo>
                  <a:pt x="86" y="138"/>
                </a:lnTo>
                <a:lnTo>
                  <a:pt x="74" y="121"/>
                </a:lnTo>
                <a:lnTo>
                  <a:pt x="62" y="104"/>
                </a:lnTo>
                <a:lnTo>
                  <a:pt x="48" y="9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127" name="Freeform 47"/>
          <p:cNvSpPr>
            <a:spLocks noChangeArrowheads="1"/>
          </p:cNvSpPr>
          <p:nvPr/>
        </p:nvSpPr>
        <p:spPr bwMode="auto">
          <a:xfrm>
            <a:off x="6146800" y="2095500"/>
            <a:ext cx="1411288" cy="1131888"/>
          </a:xfrm>
          <a:custGeom>
            <a:avLst/>
            <a:gdLst>
              <a:gd name="T0" fmla="*/ 2147483646 w 2222"/>
              <a:gd name="T1" fmla="*/ 2147483646 h 1781"/>
              <a:gd name="T2" fmla="*/ 2147483646 w 2222"/>
              <a:gd name="T3" fmla="*/ 2147483646 h 1781"/>
              <a:gd name="T4" fmla="*/ 2147483646 w 2222"/>
              <a:gd name="T5" fmla="*/ 2147483646 h 1781"/>
              <a:gd name="T6" fmla="*/ 2147483646 w 2222"/>
              <a:gd name="T7" fmla="*/ 2147483646 h 1781"/>
              <a:gd name="T8" fmla="*/ 2147483646 w 2222"/>
              <a:gd name="T9" fmla="*/ 2147483646 h 1781"/>
              <a:gd name="T10" fmla="*/ 2147483646 w 2222"/>
              <a:gd name="T11" fmla="*/ 2147483646 h 1781"/>
              <a:gd name="T12" fmla="*/ 2147483646 w 2222"/>
              <a:gd name="T13" fmla="*/ 2147483646 h 1781"/>
              <a:gd name="T14" fmla="*/ 2147483646 w 2222"/>
              <a:gd name="T15" fmla="*/ 2147483646 h 1781"/>
              <a:gd name="T16" fmla="*/ 2147483646 w 2222"/>
              <a:gd name="T17" fmla="*/ 2147483646 h 1781"/>
              <a:gd name="T18" fmla="*/ 2147483646 w 2222"/>
              <a:gd name="T19" fmla="*/ 2147483646 h 1781"/>
              <a:gd name="T20" fmla="*/ 2147483646 w 2222"/>
              <a:gd name="T21" fmla="*/ 2147483646 h 1781"/>
              <a:gd name="T22" fmla="*/ 2147483646 w 2222"/>
              <a:gd name="T23" fmla="*/ 2147483646 h 1781"/>
              <a:gd name="T24" fmla="*/ 2147483646 w 2222"/>
              <a:gd name="T25" fmla="*/ 2147483646 h 1781"/>
              <a:gd name="T26" fmla="*/ 2147483646 w 2222"/>
              <a:gd name="T27" fmla="*/ 2147483646 h 1781"/>
              <a:gd name="T28" fmla="*/ 2147483646 w 2222"/>
              <a:gd name="T29" fmla="*/ 2147483646 h 1781"/>
              <a:gd name="T30" fmla="*/ 2147483646 w 2222"/>
              <a:gd name="T31" fmla="*/ 2147483646 h 1781"/>
              <a:gd name="T32" fmla="*/ 2147483646 w 2222"/>
              <a:gd name="T33" fmla="*/ 2147483646 h 1781"/>
              <a:gd name="T34" fmla="*/ 2147483646 w 2222"/>
              <a:gd name="T35" fmla="*/ 2147483646 h 1781"/>
              <a:gd name="T36" fmla="*/ 2147483646 w 2222"/>
              <a:gd name="T37" fmla="*/ 2147483646 h 1781"/>
              <a:gd name="T38" fmla="*/ 2147483646 w 2222"/>
              <a:gd name="T39" fmla="*/ 2147483646 h 1781"/>
              <a:gd name="T40" fmla="*/ 2147483646 w 2222"/>
              <a:gd name="T41" fmla="*/ 2147483646 h 1781"/>
              <a:gd name="T42" fmla="*/ 2147483646 w 2222"/>
              <a:gd name="T43" fmla="*/ 2147483646 h 1781"/>
              <a:gd name="T44" fmla="*/ 2147483646 w 2222"/>
              <a:gd name="T45" fmla="*/ 2147483646 h 1781"/>
              <a:gd name="T46" fmla="*/ 0 w 2222"/>
              <a:gd name="T47" fmla="*/ 2147483646 h 1781"/>
              <a:gd name="T48" fmla="*/ 2147483646 w 2222"/>
              <a:gd name="T49" fmla="*/ 2147483646 h 1781"/>
              <a:gd name="T50" fmla="*/ 2147483646 w 2222"/>
              <a:gd name="T51" fmla="*/ 2147483646 h 1781"/>
              <a:gd name="T52" fmla="*/ 2147483646 w 2222"/>
              <a:gd name="T53" fmla="*/ 2147483646 h 1781"/>
              <a:gd name="T54" fmla="*/ 2147483646 w 2222"/>
              <a:gd name="T55" fmla="*/ 2147483646 h 1781"/>
              <a:gd name="T56" fmla="*/ 2147483646 w 2222"/>
              <a:gd name="T57" fmla="*/ 2147483646 h 1781"/>
              <a:gd name="T58" fmla="*/ 2147483646 w 2222"/>
              <a:gd name="T59" fmla="*/ 2147483646 h 1781"/>
              <a:gd name="T60" fmla="*/ 2147483646 w 2222"/>
              <a:gd name="T61" fmla="*/ 2147483646 h 1781"/>
              <a:gd name="T62" fmla="*/ 2147483646 w 2222"/>
              <a:gd name="T63" fmla="*/ 2147483646 h 1781"/>
              <a:gd name="T64" fmla="*/ 2147483646 w 2222"/>
              <a:gd name="T65" fmla="*/ 2147483646 h 1781"/>
              <a:gd name="T66" fmla="*/ 2147483646 w 2222"/>
              <a:gd name="T67" fmla="*/ 2147483646 h 1781"/>
              <a:gd name="T68" fmla="*/ 2147483646 w 2222"/>
              <a:gd name="T69" fmla="*/ 2147483646 h 1781"/>
              <a:gd name="T70" fmla="*/ 2147483646 w 2222"/>
              <a:gd name="T71" fmla="*/ 2147483646 h 1781"/>
              <a:gd name="T72" fmla="*/ 2147483646 w 2222"/>
              <a:gd name="T73" fmla="*/ 2147483646 h 1781"/>
              <a:gd name="T74" fmla="*/ 2147483646 w 2222"/>
              <a:gd name="T75" fmla="*/ 2147483646 h 1781"/>
              <a:gd name="T76" fmla="*/ 2147483646 w 2222"/>
              <a:gd name="T77" fmla="*/ 0 h 1781"/>
              <a:gd name="T78" fmla="*/ 2147483646 w 2222"/>
              <a:gd name="T79" fmla="*/ 2147483646 h 1781"/>
              <a:gd name="T80" fmla="*/ 2147483646 w 2222"/>
              <a:gd name="T81" fmla="*/ 2147483646 h 1781"/>
              <a:gd name="T82" fmla="*/ 2147483646 w 2222"/>
              <a:gd name="T83" fmla="*/ 2147483646 h 1781"/>
              <a:gd name="T84" fmla="*/ 2147483646 w 2222"/>
              <a:gd name="T85" fmla="*/ 2147483646 h 1781"/>
              <a:gd name="T86" fmla="*/ 2147483646 w 2222"/>
              <a:gd name="T87" fmla="*/ 2147483646 h 1781"/>
              <a:gd name="T88" fmla="*/ 2147483646 w 2222"/>
              <a:gd name="T89" fmla="*/ 2147483646 h 1781"/>
              <a:gd name="T90" fmla="*/ 2147483646 w 2222"/>
              <a:gd name="T91" fmla="*/ 2147483646 h 1781"/>
              <a:gd name="T92" fmla="*/ 2147483646 w 2222"/>
              <a:gd name="T93" fmla="*/ 2147483646 h 1781"/>
              <a:gd name="T94" fmla="*/ 2147483646 w 2222"/>
              <a:gd name="T95" fmla="*/ 2147483646 h 1781"/>
              <a:gd name="T96" fmla="*/ 2147483646 w 2222"/>
              <a:gd name="T97" fmla="*/ 2147483646 h 1781"/>
              <a:gd name="T98" fmla="*/ 2147483646 w 2222"/>
              <a:gd name="T99" fmla="*/ 2147483646 h 1781"/>
              <a:gd name="T100" fmla="*/ 2147483646 w 2222"/>
              <a:gd name="T101" fmla="*/ 2147483646 h 1781"/>
              <a:gd name="T102" fmla="*/ 2147483646 w 2222"/>
              <a:gd name="T103" fmla="*/ 2147483646 h 1781"/>
              <a:gd name="T104" fmla="*/ 2147483646 w 2222"/>
              <a:gd name="T105" fmla="*/ 2147483646 h 1781"/>
              <a:gd name="T106" fmla="*/ 2147483646 w 2222"/>
              <a:gd name="T107" fmla="*/ 2147483646 h 1781"/>
              <a:gd name="T108" fmla="*/ 2147483646 w 2222"/>
              <a:gd name="T109" fmla="*/ 2147483646 h 1781"/>
              <a:gd name="T110" fmla="*/ 2147483646 w 2222"/>
              <a:gd name="T111" fmla="*/ 2147483646 h 1781"/>
              <a:gd name="T112" fmla="*/ 2147483646 w 2222"/>
              <a:gd name="T113" fmla="*/ 2147483646 h 1781"/>
              <a:gd name="T114" fmla="*/ 2147483646 w 2222"/>
              <a:gd name="T115" fmla="*/ 2147483646 h 1781"/>
              <a:gd name="T116" fmla="*/ 2147483646 w 2222"/>
              <a:gd name="T117" fmla="*/ 2147483646 h 1781"/>
              <a:gd name="T118" fmla="*/ 2147483646 w 2222"/>
              <a:gd name="T119" fmla="*/ 2147483646 h 1781"/>
              <a:gd name="T120" fmla="*/ 2147483646 w 2222"/>
              <a:gd name="T121" fmla="*/ 2147483646 h 17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222"/>
              <a:gd name="T184" fmla="*/ 0 h 1781"/>
              <a:gd name="T185" fmla="*/ 2222 w 2222"/>
              <a:gd name="T186" fmla="*/ 1781 h 17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222" h="1781">
                <a:moveTo>
                  <a:pt x="1669" y="1672"/>
                </a:moveTo>
                <a:lnTo>
                  <a:pt x="1671" y="1660"/>
                </a:lnTo>
                <a:lnTo>
                  <a:pt x="1671" y="1646"/>
                </a:lnTo>
                <a:lnTo>
                  <a:pt x="1671" y="1632"/>
                </a:lnTo>
                <a:lnTo>
                  <a:pt x="1671" y="1613"/>
                </a:lnTo>
                <a:lnTo>
                  <a:pt x="1669" y="1596"/>
                </a:lnTo>
                <a:lnTo>
                  <a:pt x="1664" y="1575"/>
                </a:lnTo>
                <a:lnTo>
                  <a:pt x="1662" y="1553"/>
                </a:lnTo>
                <a:lnTo>
                  <a:pt x="1657" y="1532"/>
                </a:lnTo>
                <a:lnTo>
                  <a:pt x="1650" y="1508"/>
                </a:lnTo>
                <a:lnTo>
                  <a:pt x="1643" y="1482"/>
                </a:lnTo>
                <a:lnTo>
                  <a:pt x="1633" y="1456"/>
                </a:lnTo>
                <a:lnTo>
                  <a:pt x="1624" y="1427"/>
                </a:lnTo>
                <a:lnTo>
                  <a:pt x="1612" y="1396"/>
                </a:lnTo>
                <a:lnTo>
                  <a:pt x="1600" y="1365"/>
                </a:lnTo>
                <a:lnTo>
                  <a:pt x="1585" y="1334"/>
                </a:lnTo>
                <a:lnTo>
                  <a:pt x="1571" y="1301"/>
                </a:lnTo>
                <a:lnTo>
                  <a:pt x="1650" y="1337"/>
                </a:lnTo>
                <a:lnTo>
                  <a:pt x="1731" y="1372"/>
                </a:lnTo>
                <a:lnTo>
                  <a:pt x="1738" y="1361"/>
                </a:lnTo>
                <a:lnTo>
                  <a:pt x="1748" y="1346"/>
                </a:lnTo>
                <a:lnTo>
                  <a:pt x="1757" y="1332"/>
                </a:lnTo>
                <a:lnTo>
                  <a:pt x="1764" y="1315"/>
                </a:lnTo>
                <a:lnTo>
                  <a:pt x="1774" y="1296"/>
                </a:lnTo>
                <a:lnTo>
                  <a:pt x="1781" y="1277"/>
                </a:lnTo>
                <a:lnTo>
                  <a:pt x="1788" y="1256"/>
                </a:lnTo>
                <a:lnTo>
                  <a:pt x="1795" y="1232"/>
                </a:lnTo>
                <a:lnTo>
                  <a:pt x="1802" y="1208"/>
                </a:lnTo>
                <a:lnTo>
                  <a:pt x="1812" y="1182"/>
                </a:lnTo>
                <a:lnTo>
                  <a:pt x="1819" y="1156"/>
                </a:lnTo>
                <a:lnTo>
                  <a:pt x="1826" y="1127"/>
                </a:lnTo>
                <a:lnTo>
                  <a:pt x="1833" y="1099"/>
                </a:lnTo>
                <a:lnTo>
                  <a:pt x="1838" y="1068"/>
                </a:lnTo>
                <a:lnTo>
                  <a:pt x="1845" y="1035"/>
                </a:lnTo>
                <a:lnTo>
                  <a:pt x="1852" y="1004"/>
                </a:lnTo>
                <a:lnTo>
                  <a:pt x="1857" y="971"/>
                </a:lnTo>
                <a:lnTo>
                  <a:pt x="1862" y="937"/>
                </a:lnTo>
                <a:lnTo>
                  <a:pt x="1864" y="906"/>
                </a:lnTo>
                <a:lnTo>
                  <a:pt x="1869" y="875"/>
                </a:lnTo>
                <a:lnTo>
                  <a:pt x="1872" y="844"/>
                </a:lnTo>
                <a:lnTo>
                  <a:pt x="1876" y="816"/>
                </a:lnTo>
                <a:lnTo>
                  <a:pt x="1879" y="787"/>
                </a:lnTo>
                <a:lnTo>
                  <a:pt x="1881" y="761"/>
                </a:lnTo>
                <a:lnTo>
                  <a:pt x="1886" y="735"/>
                </a:lnTo>
                <a:lnTo>
                  <a:pt x="1888" y="709"/>
                </a:lnTo>
                <a:lnTo>
                  <a:pt x="1891" y="685"/>
                </a:lnTo>
                <a:lnTo>
                  <a:pt x="1893" y="661"/>
                </a:lnTo>
                <a:lnTo>
                  <a:pt x="1895" y="638"/>
                </a:lnTo>
                <a:lnTo>
                  <a:pt x="1898" y="614"/>
                </a:lnTo>
                <a:lnTo>
                  <a:pt x="1900" y="592"/>
                </a:lnTo>
                <a:lnTo>
                  <a:pt x="1903" y="573"/>
                </a:lnTo>
                <a:lnTo>
                  <a:pt x="1903" y="552"/>
                </a:lnTo>
                <a:lnTo>
                  <a:pt x="1903" y="535"/>
                </a:lnTo>
                <a:lnTo>
                  <a:pt x="1903" y="516"/>
                </a:lnTo>
                <a:lnTo>
                  <a:pt x="1903" y="500"/>
                </a:lnTo>
                <a:lnTo>
                  <a:pt x="1903" y="483"/>
                </a:lnTo>
                <a:lnTo>
                  <a:pt x="1903" y="466"/>
                </a:lnTo>
                <a:lnTo>
                  <a:pt x="1903" y="450"/>
                </a:lnTo>
                <a:lnTo>
                  <a:pt x="1903" y="435"/>
                </a:lnTo>
                <a:lnTo>
                  <a:pt x="1903" y="407"/>
                </a:lnTo>
                <a:lnTo>
                  <a:pt x="1903" y="381"/>
                </a:lnTo>
                <a:lnTo>
                  <a:pt x="1903" y="357"/>
                </a:lnTo>
                <a:lnTo>
                  <a:pt x="1903" y="333"/>
                </a:lnTo>
                <a:lnTo>
                  <a:pt x="1903" y="312"/>
                </a:lnTo>
                <a:lnTo>
                  <a:pt x="1900" y="293"/>
                </a:lnTo>
                <a:lnTo>
                  <a:pt x="1898" y="276"/>
                </a:lnTo>
                <a:lnTo>
                  <a:pt x="1893" y="259"/>
                </a:lnTo>
                <a:lnTo>
                  <a:pt x="1888" y="245"/>
                </a:lnTo>
                <a:lnTo>
                  <a:pt x="1881" y="231"/>
                </a:lnTo>
                <a:lnTo>
                  <a:pt x="1874" y="217"/>
                </a:lnTo>
                <a:lnTo>
                  <a:pt x="1864" y="202"/>
                </a:lnTo>
                <a:lnTo>
                  <a:pt x="1860" y="198"/>
                </a:lnTo>
                <a:lnTo>
                  <a:pt x="1852" y="195"/>
                </a:lnTo>
                <a:lnTo>
                  <a:pt x="1841" y="190"/>
                </a:lnTo>
                <a:lnTo>
                  <a:pt x="1829" y="188"/>
                </a:lnTo>
                <a:lnTo>
                  <a:pt x="1814" y="186"/>
                </a:lnTo>
                <a:lnTo>
                  <a:pt x="1798" y="186"/>
                </a:lnTo>
                <a:lnTo>
                  <a:pt x="1779" y="183"/>
                </a:lnTo>
                <a:lnTo>
                  <a:pt x="1757" y="183"/>
                </a:lnTo>
                <a:lnTo>
                  <a:pt x="1733" y="183"/>
                </a:lnTo>
                <a:lnTo>
                  <a:pt x="1707" y="183"/>
                </a:lnTo>
                <a:lnTo>
                  <a:pt x="1678" y="183"/>
                </a:lnTo>
                <a:lnTo>
                  <a:pt x="1650" y="183"/>
                </a:lnTo>
                <a:lnTo>
                  <a:pt x="1616" y="186"/>
                </a:lnTo>
                <a:lnTo>
                  <a:pt x="1583" y="186"/>
                </a:lnTo>
                <a:lnTo>
                  <a:pt x="1547" y="188"/>
                </a:lnTo>
                <a:lnTo>
                  <a:pt x="1509" y="190"/>
                </a:lnTo>
                <a:lnTo>
                  <a:pt x="1466" y="195"/>
                </a:lnTo>
                <a:lnTo>
                  <a:pt x="1423" y="200"/>
                </a:lnTo>
                <a:lnTo>
                  <a:pt x="1380" y="205"/>
                </a:lnTo>
                <a:lnTo>
                  <a:pt x="1335" y="212"/>
                </a:lnTo>
                <a:lnTo>
                  <a:pt x="1287" y="217"/>
                </a:lnTo>
                <a:lnTo>
                  <a:pt x="1240" y="224"/>
                </a:lnTo>
                <a:lnTo>
                  <a:pt x="1192" y="229"/>
                </a:lnTo>
                <a:lnTo>
                  <a:pt x="1142" y="236"/>
                </a:lnTo>
                <a:lnTo>
                  <a:pt x="1092" y="243"/>
                </a:lnTo>
                <a:lnTo>
                  <a:pt x="1039" y="250"/>
                </a:lnTo>
                <a:lnTo>
                  <a:pt x="987" y="257"/>
                </a:lnTo>
                <a:lnTo>
                  <a:pt x="935" y="264"/>
                </a:lnTo>
                <a:lnTo>
                  <a:pt x="880" y="271"/>
                </a:lnTo>
                <a:lnTo>
                  <a:pt x="825" y="281"/>
                </a:lnTo>
                <a:lnTo>
                  <a:pt x="768" y="290"/>
                </a:lnTo>
                <a:lnTo>
                  <a:pt x="710" y="297"/>
                </a:lnTo>
                <a:lnTo>
                  <a:pt x="651" y="307"/>
                </a:lnTo>
                <a:lnTo>
                  <a:pt x="596" y="317"/>
                </a:lnTo>
                <a:lnTo>
                  <a:pt x="541" y="324"/>
                </a:lnTo>
                <a:lnTo>
                  <a:pt x="486" y="331"/>
                </a:lnTo>
                <a:lnTo>
                  <a:pt x="436" y="338"/>
                </a:lnTo>
                <a:lnTo>
                  <a:pt x="386" y="343"/>
                </a:lnTo>
                <a:lnTo>
                  <a:pt x="341" y="347"/>
                </a:lnTo>
                <a:lnTo>
                  <a:pt x="296" y="355"/>
                </a:lnTo>
                <a:lnTo>
                  <a:pt x="253" y="359"/>
                </a:lnTo>
                <a:lnTo>
                  <a:pt x="210" y="362"/>
                </a:lnTo>
                <a:lnTo>
                  <a:pt x="169" y="366"/>
                </a:lnTo>
                <a:lnTo>
                  <a:pt x="134" y="371"/>
                </a:lnTo>
                <a:lnTo>
                  <a:pt x="95" y="374"/>
                </a:lnTo>
                <a:lnTo>
                  <a:pt x="62" y="376"/>
                </a:lnTo>
                <a:lnTo>
                  <a:pt x="29" y="378"/>
                </a:lnTo>
                <a:lnTo>
                  <a:pt x="0" y="381"/>
                </a:lnTo>
                <a:lnTo>
                  <a:pt x="0" y="333"/>
                </a:lnTo>
                <a:lnTo>
                  <a:pt x="0" y="286"/>
                </a:lnTo>
                <a:lnTo>
                  <a:pt x="24" y="286"/>
                </a:lnTo>
                <a:lnTo>
                  <a:pt x="52" y="286"/>
                </a:lnTo>
                <a:lnTo>
                  <a:pt x="81" y="283"/>
                </a:lnTo>
                <a:lnTo>
                  <a:pt x="112" y="281"/>
                </a:lnTo>
                <a:lnTo>
                  <a:pt x="143" y="278"/>
                </a:lnTo>
                <a:lnTo>
                  <a:pt x="176" y="276"/>
                </a:lnTo>
                <a:lnTo>
                  <a:pt x="212" y="274"/>
                </a:lnTo>
                <a:lnTo>
                  <a:pt x="248" y="269"/>
                </a:lnTo>
                <a:lnTo>
                  <a:pt x="286" y="264"/>
                </a:lnTo>
                <a:lnTo>
                  <a:pt x="324" y="259"/>
                </a:lnTo>
                <a:lnTo>
                  <a:pt x="365" y="252"/>
                </a:lnTo>
                <a:lnTo>
                  <a:pt x="405" y="248"/>
                </a:lnTo>
                <a:lnTo>
                  <a:pt x="451" y="240"/>
                </a:lnTo>
                <a:lnTo>
                  <a:pt x="494" y="231"/>
                </a:lnTo>
                <a:lnTo>
                  <a:pt x="541" y="224"/>
                </a:lnTo>
                <a:lnTo>
                  <a:pt x="589" y="214"/>
                </a:lnTo>
                <a:lnTo>
                  <a:pt x="637" y="207"/>
                </a:lnTo>
                <a:lnTo>
                  <a:pt x="682" y="200"/>
                </a:lnTo>
                <a:lnTo>
                  <a:pt x="730" y="195"/>
                </a:lnTo>
                <a:lnTo>
                  <a:pt x="775" y="188"/>
                </a:lnTo>
                <a:lnTo>
                  <a:pt x="818" y="181"/>
                </a:lnTo>
                <a:lnTo>
                  <a:pt x="861" y="174"/>
                </a:lnTo>
                <a:lnTo>
                  <a:pt x="904" y="169"/>
                </a:lnTo>
                <a:lnTo>
                  <a:pt x="944" y="162"/>
                </a:lnTo>
                <a:lnTo>
                  <a:pt x="985" y="157"/>
                </a:lnTo>
                <a:lnTo>
                  <a:pt x="1023" y="150"/>
                </a:lnTo>
                <a:lnTo>
                  <a:pt x="1059" y="145"/>
                </a:lnTo>
                <a:lnTo>
                  <a:pt x="1097" y="138"/>
                </a:lnTo>
                <a:lnTo>
                  <a:pt x="1130" y="133"/>
                </a:lnTo>
                <a:lnTo>
                  <a:pt x="1163" y="129"/>
                </a:lnTo>
                <a:lnTo>
                  <a:pt x="1197" y="124"/>
                </a:lnTo>
                <a:lnTo>
                  <a:pt x="1228" y="119"/>
                </a:lnTo>
                <a:lnTo>
                  <a:pt x="1256" y="114"/>
                </a:lnTo>
                <a:lnTo>
                  <a:pt x="1285" y="110"/>
                </a:lnTo>
                <a:lnTo>
                  <a:pt x="1314" y="105"/>
                </a:lnTo>
                <a:lnTo>
                  <a:pt x="1340" y="100"/>
                </a:lnTo>
                <a:lnTo>
                  <a:pt x="1366" y="98"/>
                </a:lnTo>
                <a:lnTo>
                  <a:pt x="1392" y="93"/>
                </a:lnTo>
                <a:lnTo>
                  <a:pt x="1416" y="88"/>
                </a:lnTo>
                <a:lnTo>
                  <a:pt x="1440" y="86"/>
                </a:lnTo>
                <a:lnTo>
                  <a:pt x="1464" y="81"/>
                </a:lnTo>
                <a:lnTo>
                  <a:pt x="1485" y="76"/>
                </a:lnTo>
                <a:lnTo>
                  <a:pt x="1507" y="74"/>
                </a:lnTo>
                <a:lnTo>
                  <a:pt x="1528" y="72"/>
                </a:lnTo>
                <a:lnTo>
                  <a:pt x="1550" y="67"/>
                </a:lnTo>
                <a:lnTo>
                  <a:pt x="1569" y="64"/>
                </a:lnTo>
                <a:lnTo>
                  <a:pt x="1588" y="62"/>
                </a:lnTo>
                <a:lnTo>
                  <a:pt x="1607" y="60"/>
                </a:lnTo>
                <a:lnTo>
                  <a:pt x="1626" y="57"/>
                </a:lnTo>
                <a:lnTo>
                  <a:pt x="1643" y="55"/>
                </a:lnTo>
                <a:lnTo>
                  <a:pt x="1659" y="53"/>
                </a:lnTo>
                <a:lnTo>
                  <a:pt x="1674" y="50"/>
                </a:lnTo>
                <a:lnTo>
                  <a:pt x="1688" y="48"/>
                </a:lnTo>
                <a:lnTo>
                  <a:pt x="1702" y="45"/>
                </a:lnTo>
                <a:lnTo>
                  <a:pt x="1714" y="43"/>
                </a:lnTo>
                <a:lnTo>
                  <a:pt x="1726" y="41"/>
                </a:lnTo>
                <a:lnTo>
                  <a:pt x="1736" y="38"/>
                </a:lnTo>
                <a:lnTo>
                  <a:pt x="1745" y="36"/>
                </a:lnTo>
                <a:lnTo>
                  <a:pt x="1755" y="36"/>
                </a:lnTo>
                <a:lnTo>
                  <a:pt x="1762" y="34"/>
                </a:lnTo>
                <a:lnTo>
                  <a:pt x="1767" y="31"/>
                </a:lnTo>
                <a:lnTo>
                  <a:pt x="1771" y="29"/>
                </a:lnTo>
                <a:lnTo>
                  <a:pt x="1776" y="26"/>
                </a:lnTo>
                <a:lnTo>
                  <a:pt x="1779" y="24"/>
                </a:lnTo>
                <a:lnTo>
                  <a:pt x="1783" y="19"/>
                </a:lnTo>
                <a:lnTo>
                  <a:pt x="1790" y="14"/>
                </a:lnTo>
                <a:lnTo>
                  <a:pt x="1798" y="10"/>
                </a:lnTo>
                <a:lnTo>
                  <a:pt x="1807" y="7"/>
                </a:lnTo>
                <a:lnTo>
                  <a:pt x="1817" y="5"/>
                </a:lnTo>
                <a:lnTo>
                  <a:pt x="1826" y="3"/>
                </a:lnTo>
                <a:lnTo>
                  <a:pt x="1841" y="0"/>
                </a:lnTo>
                <a:lnTo>
                  <a:pt x="1852" y="0"/>
                </a:lnTo>
                <a:lnTo>
                  <a:pt x="1860" y="0"/>
                </a:lnTo>
                <a:lnTo>
                  <a:pt x="1867" y="0"/>
                </a:lnTo>
                <a:lnTo>
                  <a:pt x="1876" y="3"/>
                </a:lnTo>
                <a:lnTo>
                  <a:pt x="1886" y="5"/>
                </a:lnTo>
                <a:lnTo>
                  <a:pt x="1895" y="10"/>
                </a:lnTo>
                <a:lnTo>
                  <a:pt x="1905" y="14"/>
                </a:lnTo>
                <a:lnTo>
                  <a:pt x="1917" y="19"/>
                </a:lnTo>
                <a:lnTo>
                  <a:pt x="1929" y="24"/>
                </a:lnTo>
                <a:lnTo>
                  <a:pt x="1943" y="31"/>
                </a:lnTo>
                <a:lnTo>
                  <a:pt x="1957" y="38"/>
                </a:lnTo>
                <a:lnTo>
                  <a:pt x="1972" y="45"/>
                </a:lnTo>
                <a:lnTo>
                  <a:pt x="1988" y="55"/>
                </a:lnTo>
                <a:lnTo>
                  <a:pt x="2005" y="64"/>
                </a:lnTo>
                <a:lnTo>
                  <a:pt x="2022" y="74"/>
                </a:lnTo>
                <a:lnTo>
                  <a:pt x="2041" y="83"/>
                </a:lnTo>
                <a:lnTo>
                  <a:pt x="2062" y="95"/>
                </a:lnTo>
                <a:lnTo>
                  <a:pt x="2081" y="107"/>
                </a:lnTo>
                <a:lnTo>
                  <a:pt x="2100" y="117"/>
                </a:lnTo>
                <a:lnTo>
                  <a:pt x="2117" y="129"/>
                </a:lnTo>
                <a:lnTo>
                  <a:pt x="2134" y="138"/>
                </a:lnTo>
                <a:lnTo>
                  <a:pt x="2148" y="148"/>
                </a:lnTo>
                <a:lnTo>
                  <a:pt x="2160" y="157"/>
                </a:lnTo>
                <a:lnTo>
                  <a:pt x="2172" y="164"/>
                </a:lnTo>
                <a:lnTo>
                  <a:pt x="2181" y="174"/>
                </a:lnTo>
                <a:lnTo>
                  <a:pt x="2191" y="181"/>
                </a:lnTo>
                <a:lnTo>
                  <a:pt x="2201" y="188"/>
                </a:lnTo>
                <a:lnTo>
                  <a:pt x="2205" y="193"/>
                </a:lnTo>
                <a:lnTo>
                  <a:pt x="2212" y="200"/>
                </a:lnTo>
                <a:lnTo>
                  <a:pt x="2215" y="205"/>
                </a:lnTo>
                <a:lnTo>
                  <a:pt x="2220" y="209"/>
                </a:lnTo>
                <a:lnTo>
                  <a:pt x="2220" y="212"/>
                </a:lnTo>
                <a:lnTo>
                  <a:pt x="2222" y="214"/>
                </a:lnTo>
                <a:lnTo>
                  <a:pt x="2220" y="224"/>
                </a:lnTo>
                <a:lnTo>
                  <a:pt x="2220" y="233"/>
                </a:lnTo>
                <a:lnTo>
                  <a:pt x="2215" y="240"/>
                </a:lnTo>
                <a:lnTo>
                  <a:pt x="2210" y="250"/>
                </a:lnTo>
                <a:lnTo>
                  <a:pt x="2203" y="257"/>
                </a:lnTo>
                <a:lnTo>
                  <a:pt x="2196" y="264"/>
                </a:lnTo>
                <a:lnTo>
                  <a:pt x="2184" y="269"/>
                </a:lnTo>
                <a:lnTo>
                  <a:pt x="2172" y="274"/>
                </a:lnTo>
                <a:lnTo>
                  <a:pt x="2165" y="278"/>
                </a:lnTo>
                <a:lnTo>
                  <a:pt x="2160" y="283"/>
                </a:lnTo>
                <a:lnTo>
                  <a:pt x="2153" y="290"/>
                </a:lnTo>
                <a:lnTo>
                  <a:pt x="2148" y="300"/>
                </a:lnTo>
                <a:lnTo>
                  <a:pt x="2143" y="309"/>
                </a:lnTo>
                <a:lnTo>
                  <a:pt x="2139" y="324"/>
                </a:lnTo>
                <a:lnTo>
                  <a:pt x="2136" y="338"/>
                </a:lnTo>
                <a:lnTo>
                  <a:pt x="2131" y="355"/>
                </a:lnTo>
                <a:lnTo>
                  <a:pt x="2129" y="371"/>
                </a:lnTo>
                <a:lnTo>
                  <a:pt x="2127" y="393"/>
                </a:lnTo>
                <a:lnTo>
                  <a:pt x="2122" y="414"/>
                </a:lnTo>
                <a:lnTo>
                  <a:pt x="2119" y="438"/>
                </a:lnTo>
                <a:lnTo>
                  <a:pt x="2117" y="462"/>
                </a:lnTo>
                <a:lnTo>
                  <a:pt x="2115" y="490"/>
                </a:lnTo>
                <a:lnTo>
                  <a:pt x="2112" y="519"/>
                </a:lnTo>
                <a:lnTo>
                  <a:pt x="2110" y="550"/>
                </a:lnTo>
                <a:lnTo>
                  <a:pt x="2108" y="583"/>
                </a:lnTo>
                <a:lnTo>
                  <a:pt x="2105" y="616"/>
                </a:lnTo>
                <a:lnTo>
                  <a:pt x="2103" y="652"/>
                </a:lnTo>
                <a:lnTo>
                  <a:pt x="2098" y="688"/>
                </a:lnTo>
                <a:lnTo>
                  <a:pt x="2096" y="723"/>
                </a:lnTo>
                <a:lnTo>
                  <a:pt x="2091" y="761"/>
                </a:lnTo>
                <a:lnTo>
                  <a:pt x="2086" y="799"/>
                </a:lnTo>
                <a:lnTo>
                  <a:pt x="2081" y="837"/>
                </a:lnTo>
                <a:lnTo>
                  <a:pt x="2077" y="875"/>
                </a:lnTo>
                <a:lnTo>
                  <a:pt x="2069" y="916"/>
                </a:lnTo>
                <a:lnTo>
                  <a:pt x="2065" y="956"/>
                </a:lnTo>
                <a:lnTo>
                  <a:pt x="2058" y="997"/>
                </a:lnTo>
                <a:lnTo>
                  <a:pt x="2050" y="1039"/>
                </a:lnTo>
                <a:lnTo>
                  <a:pt x="2041" y="1082"/>
                </a:lnTo>
                <a:lnTo>
                  <a:pt x="2034" y="1125"/>
                </a:lnTo>
                <a:lnTo>
                  <a:pt x="2024" y="1170"/>
                </a:lnTo>
                <a:lnTo>
                  <a:pt x="2015" y="1213"/>
                </a:lnTo>
                <a:lnTo>
                  <a:pt x="2003" y="1256"/>
                </a:lnTo>
                <a:lnTo>
                  <a:pt x="1991" y="1296"/>
                </a:lnTo>
                <a:lnTo>
                  <a:pt x="1981" y="1334"/>
                </a:lnTo>
                <a:lnTo>
                  <a:pt x="1969" y="1372"/>
                </a:lnTo>
                <a:lnTo>
                  <a:pt x="1960" y="1408"/>
                </a:lnTo>
                <a:lnTo>
                  <a:pt x="1950" y="1441"/>
                </a:lnTo>
                <a:lnTo>
                  <a:pt x="1938" y="1472"/>
                </a:lnTo>
                <a:lnTo>
                  <a:pt x="1929" y="1503"/>
                </a:lnTo>
                <a:lnTo>
                  <a:pt x="1917" y="1532"/>
                </a:lnTo>
                <a:lnTo>
                  <a:pt x="1907" y="1558"/>
                </a:lnTo>
                <a:lnTo>
                  <a:pt x="1898" y="1582"/>
                </a:lnTo>
                <a:lnTo>
                  <a:pt x="1886" y="1603"/>
                </a:lnTo>
                <a:lnTo>
                  <a:pt x="1874" y="1625"/>
                </a:lnTo>
                <a:lnTo>
                  <a:pt x="1864" y="1644"/>
                </a:lnTo>
                <a:lnTo>
                  <a:pt x="1852" y="1660"/>
                </a:lnTo>
                <a:lnTo>
                  <a:pt x="1841" y="1674"/>
                </a:lnTo>
                <a:lnTo>
                  <a:pt x="1831" y="1689"/>
                </a:lnTo>
                <a:lnTo>
                  <a:pt x="1821" y="1703"/>
                </a:lnTo>
                <a:lnTo>
                  <a:pt x="1812" y="1715"/>
                </a:lnTo>
                <a:lnTo>
                  <a:pt x="1802" y="1727"/>
                </a:lnTo>
                <a:lnTo>
                  <a:pt x="1793" y="1739"/>
                </a:lnTo>
                <a:lnTo>
                  <a:pt x="1786" y="1748"/>
                </a:lnTo>
                <a:lnTo>
                  <a:pt x="1776" y="1755"/>
                </a:lnTo>
                <a:lnTo>
                  <a:pt x="1769" y="1762"/>
                </a:lnTo>
                <a:lnTo>
                  <a:pt x="1762" y="1770"/>
                </a:lnTo>
                <a:lnTo>
                  <a:pt x="1752" y="1774"/>
                </a:lnTo>
                <a:lnTo>
                  <a:pt x="1745" y="1777"/>
                </a:lnTo>
                <a:lnTo>
                  <a:pt x="1738" y="1779"/>
                </a:lnTo>
                <a:lnTo>
                  <a:pt x="1731" y="1781"/>
                </a:lnTo>
                <a:lnTo>
                  <a:pt x="1724" y="1781"/>
                </a:lnTo>
                <a:lnTo>
                  <a:pt x="1719" y="1779"/>
                </a:lnTo>
                <a:lnTo>
                  <a:pt x="1705" y="1774"/>
                </a:lnTo>
                <a:lnTo>
                  <a:pt x="1693" y="1765"/>
                </a:lnTo>
                <a:lnTo>
                  <a:pt x="1683" y="1755"/>
                </a:lnTo>
                <a:lnTo>
                  <a:pt x="1676" y="1743"/>
                </a:lnTo>
                <a:lnTo>
                  <a:pt x="1671" y="1736"/>
                </a:lnTo>
                <a:lnTo>
                  <a:pt x="1669" y="1729"/>
                </a:lnTo>
                <a:lnTo>
                  <a:pt x="1667" y="1720"/>
                </a:lnTo>
                <a:lnTo>
                  <a:pt x="1667" y="1713"/>
                </a:lnTo>
                <a:lnTo>
                  <a:pt x="1667" y="1703"/>
                </a:lnTo>
                <a:lnTo>
                  <a:pt x="1667" y="1693"/>
                </a:lnTo>
                <a:lnTo>
                  <a:pt x="1667" y="1682"/>
                </a:lnTo>
                <a:lnTo>
                  <a:pt x="1669" y="1672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130" name="Freeform 50"/>
          <p:cNvSpPr>
            <a:spLocks noChangeArrowheads="1"/>
          </p:cNvSpPr>
          <p:nvPr/>
        </p:nvSpPr>
        <p:spPr bwMode="auto">
          <a:xfrm>
            <a:off x="6357938" y="2474913"/>
            <a:ext cx="827087" cy="179387"/>
          </a:xfrm>
          <a:custGeom>
            <a:avLst/>
            <a:gdLst>
              <a:gd name="T0" fmla="*/ 2147483646 w 1302"/>
              <a:gd name="T1" fmla="*/ 2147483646 h 281"/>
              <a:gd name="T2" fmla="*/ 2147483646 w 1302"/>
              <a:gd name="T3" fmla="*/ 2147483646 h 281"/>
              <a:gd name="T4" fmla="*/ 2147483646 w 1302"/>
              <a:gd name="T5" fmla="*/ 2147483646 h 281"/>
              <a:gd name="T6" fmla="*/ 2147483646 w 1302"/>
              <a:gd name="T7" fmla="*/ 2147483646 h 281"/>
              <a:gd name="T8" fmla="*/ 2147483646 w 1302"/>
              <a:gd name="T9" fmla="*/ 2147483646 h 281"/>
              <a:gd name="T10" fmla="*/ 2147483646 w 1302"/>
              <a:gd name="T11" fmla="*/ 2147483646 h 281"/>
              <a:gd name="T12" fmla="*/ 2147483646 w 1302"/>
              <a:gd name="T13" fmla="*/ 2147483646 h 281"/>
              <a:gd name="T14" fmla="*/ 2147483646 w 1302"/>
              <a:gd name="T15" fmla="*/ 2147483646 h 281"/>
              <a:gd name="T16" fmla="*/ 2147483646 w 1302"/>
              <a:gd name="T17" fmla="*/ 2147483646 h 281"/>
              <a:gd name="T18" fmla="*/ 2147483646 w 1302"/>
              <a:gd name="T19" fmla="*/ 2147483646 h 281"/>
              <a:gd name="T20" fmla="*/ 2147483646 w 1302"/>
              <a:gd name="T21" fmla="*/ 0 h 281"/>
              <a:gd name="T22" fmla="*/ 2147483646 w 1302"/>
              <a:gd name="T23" fmla="*/ 0 h 281"/>
              <a:gd name="T24" fmla="*/ 2147483646 w 1302"/>
              <a:gd name="T25" fmla="*/ 2147483646 h 281"/>
              <a:gd name="T26" fmla="*/ 2147483646 w 1302"/>
              <a:gd name="T27" fmla="*/ 2147483646 h 281"/>
              <a:gd name="T28" fmla="*/ 2147483646 w 1302"/>
              <a:gd name="T29" fmla="*/ 2147483646 h 281"/>
              <a:gd name="T30" fmla="*/ 2147483646 w 1302"/>
              <a:gd name="T31" fmla="*/ 2147483646 h 281"/>
              <a:gd name="T32" fmla="*/ 2147483646 w 1302"/>
              <a:gd name="T33" fmla="*/ 2147483646 h 281"/>
              <a:gd name="T34" fmla="*/ 2147483646 w 1302"/>
              <a:gd name="T35" fmla="*/ 2147483646 h 281"/>
              <a:gd name="T36" fmla="*/ 2147483646 w 1302"/>
              <a:gd name="T37" fmla="*/ 2147483646 h 281"/>
              <a:gd name="T38" fmla="*/ 2147483646 w 1302"/>
              <a:gd name="T39" fmla="*/ 2147483646 h 281"/>
              <a:gd name="T40" fmla="*/ 2147483646 w 1302"/>
              <a:gd name="T41" fmla="*/ 2147483646 h 281"/>
              <a:gd name="T42" fmla="*/ 2147483646 w 1302"/>
              <a:gd name="T43" fmla="*/ 2147483646 h 281"/>
              <a:gd name="T44" fmla="*/ 2147483646 w 1302"/>
              <a:gd name="T45" fmla="*/ 2147483646 h 281"/>
              <a:gd name="T46" fmla="*/ 2147483646 w 1302"/>
              <a:gd name="T47" fmla="*/ 2147483646 h 281"/>
              <a:gd name="T48" fmla="*/ 2147483646 w 1302"/>
              <a:gd name="T49" fmla="*/ 2147483646 h 281"/>
              <a:gd name="T50" fmla="*/ 2147483646 w 1302"/>
              <a:gd name="T51" fmla="*/ 2147483646 h 281"/>
              <a:gd name="T52" fmla="*/ 2147483646 w 1302"/>
              <a:gd name="T53" fmla="*/ 2147483646 h 281"/>
              <a:gd name="T54" fmla="*/ 2147483646 w 1302"/>
              <a:gd name="T55" fmla="*/ 2147483646 h 281"/>
              <a:gd name="T56" fmla="*/ 2147483646 w 1302"/>
              <a:gd name="T57" fmla="*/ 2147483646 h 281"/>
              <a:gd name="T58" fmla="*/ 2147483646 w 1302"/>
              <a:gd name="T59" fmla="*/ 2147483646 h 281"/>
              <a:gd name="T60" fmla="*/ 2147483646 w 1302"/>
              <a:gd name="T61" fmla="*/ 2147483646 h 281"/>
              <a:gd name="T62" fmla="*/ 2147483646 w 1302"/>
              <a:gd name="T63" fmla="*/ 2147483646 h 281"/>
              <a:gd name="T64" fmla="*/ 2147483646 w 1302"/>
              <a:gd name="T65" fmla="*/ 2147483646 h 281"/>
              <a:gd name="T66" fmla="*/ 2147483646 w 1302"/>
              <a:gd name="T67" fmla="*/ 2147483646 h 281"/>
              <a:gd name="T68" fmla="*/ 2147483646 w 1302"/>
              <a:gd name="T69" fmla="*/ 2147483646 h 281"/>
              <a:gd name="T70" fmla="*/ 2147483646 w 1302"/>
              <a:gd name="T71" fmla="*/ 2147483646 h 281"/>
              <a:gd name="T72" fmla="*/ 2147483646 w 1302"/>
              <a:gd name="T73" fmla="*/ 2147483646 h 281"/>
              <a:gd name="T74" fmla="*/ 2147483646 w 1302"/>
              <a:gd name="T75" fmla="*/ 2147483646 h 281"/>
              <a:gd name="T76" fmla="*/ 0 w 1302"/>
              <a:gd name="T77" fmla="*/ 2147483646 h 281"/>
              <a:gd name="T78" fmla="*/ 2147483646 w 1302"/>
              <a:gd name="T79" fmla="*/ 2147483646 h 281"/>
              <a:gd name="T80" fmla="*/ 2147483646 w 1302"/>
              <a:gd name="T81" fmla="*/ 2147483646 h 281"/>
              <a:gd name="T82" fmla="*/ 2147483646 w 1302"/>
              <a:gd name="T83" fmla="*/ 2147483646 h 281"/>
              <a:gd name="T84" fmla="*/ 2147483646 w 1302"/>
              <a:gd name="T85" fmla="*/ 2147483646 h 281"/>
              <a:gd name="T86" fmla="*/ 2147483646 w 1302"/>
              <a:gd name="T87" fmla="*/ 2147483646 h 28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02"/>
              <a:gd name="T133" fmla="*/ 0 h 281"/>
              <a:gd name="T134" fmla="*/ 1302 w 1302"/>
              <a:gd name="T135" fmla="*/ 281 h 28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02" h="281">
                <a:moveTo>
                  <a:pt x="160" y="190"/>
                </a:moveTo>
                <a:lnTo>
                  <a:pt x="179" y="186"/>
                </a:lnTo>
                <a:lnTo>
                  <a:pt x="203" y="181"/>
                </a:lnTo>
                <a:lnTo>
                  <a:pt x="227" y="176"/>
                </a:lnTo>
                <a:lnTo>
                  <a:pt x="253" y="171"/>
                </a:lnTo>
                <a:lnTo>
                  <a:pt x="279" y="164"/>
                </a:lnTo>
                <a:lnTo>
                  <a:pt x="308" y="159"/>
                </a:lnTo>
                <a:lnTo>
                  <a:pt x="339" y="152"/>
                </a:lnTo>
                <a:lnTo>
                  <a:pt x="370" y="145"/>
                </a:lnTo>
                <a:lnTo>
                  <a:pt x="403" y="138"/>
                </a:lnTo>
                <a:lnTo>
                  <a:pt x="439" y="129"/>
                </a:lnTo>
                <a:lnTo>
                  <a:pt x="475" y="121"/>
                </a:lnTo>
                <a:lnTo>
                  <a:pt x="511" y="112"/>
                </a:lnTo>
                <a:lnTo>
                  <a:pt x="549" y="102"/>
                </a:lnTo>
                <a:lnTo>
                  <a:pt x="589" y="93"/>
                </a:lnTo>
                <a:lnTo>
                  <a:pt x="632" y="83"/>
                </a:lnTo>
                <a:lnTo>
                  <a:pt x="675" y="71"/>
                </a:lnTo>
                <a:lnTo>
                  <a:pt x="718" y="62"/>
                </a:lnTo>
                <a:lnTo>
                  <a:pt x="759" y="55"/>
                </a:lnTo>
                <a:lnTo>
                  <a:pt x="799" y="48"/>
                </a:lnTo>
                <a:lnTo>
                  <a:pt x="835" y="41"/>
                </a:lnTo>
                <a:lnTo>
                  <a:pt x="871" y="33"/>
                </a:lnTo>
                <a:lnTo>
                  <a:pt x="906" y="26"/>
                </a:lnTo>
                <a:lnTo>
                  <a:pt x="937" y="22"/>
                </a:lnTo>
                <a:lnTo>
                  <a:pt x="968" y="17"/>
                </a:lnTo>
                <a:lnTo>
                  <a:pt x="999" y="14"/>
                </a:lnTo>
                <a:lnTo>
                  <a:pt x="1026" y="10"/>
                </a:lnTo>
                <a:lnTo>
                  <a:pt x="1052" y="7"/>
                </a:lnTo>
                <a:lnTo>
                  <a:pt x="1076" y="5"/>
                </a:lnTo>
                <a:lnTo>
                  <a:pt x="1097" y="3"/>
                </a:lnTo>
                <a:lnTo>
                  <a:pt x="1119" y="0"/>
                </a:lnTo>
                <a:lnTo>
                  <a:pt x="1138" y="0"/>
                </a:lnTo>
                <a:lnTo>
                  <a:pt x="1154" y="0"/>
                </a:lnTo>
                <a:lnTo>
                  <a:pt x="1169" y="0"/>
                </a:lnTo>
                <a:lnTo>
                  <a:pt x="1183" y="0"/>
                </a:lnTo>
                <a:lnTo>
                  <a:pt x="1197" y="0"/>
                </a:lnTo>
                <a:lnTo>
                  <a:pt x="1212" y="3"/>
                </a:lnTo>
                <a:lnTo>
                  <a:pt x="1223" y="3"/>
                </a:lnTo>
                <a:lnTo>
                  <a:pt x="1235" y="5"/>
                </a:lnTo>
                <a:lnTo>
                  <a:pt x="1245" y="7"/>
                </a:lnTo>
                <a:lnTo>
                  <a:pt x="1254" y="10"/>
                </a:lnTo>
                <a:lnTo>
                  <a:pt x="1264" y="12"/>
                </a:lnTo>
                <a:lnTo>
                  <a:pt x="1271" y="14"/>
                </a:lnTo>
                <a:lnTo>
                  <a:pt x="1278" y="17"/>
                </a:lnTo>
                <a:lnTo>
                  <a:pt x="1285" y="19"/>
                </a:lnTo>
                <a:lnTo>
                  <a:pt x="1290" y="24"/>
                </a:lnTo>
                <a:lnTo>
                  <a:pt x="1295" y="26"/>
                </a:lnTo>
                <a:lnTo>
                  <a:pt x="1297" y="31"/>
                </a:lnTo>
                <a:lnTo>
                  <a:pt x="1300" y="36"/>
                </a:lnTo>
                <a:lnTo>
                  <a:pt x="1302" y="38"/>
                </a:lnTo>
                <a:lnTo>
                  <a:pt x="1302" y="41"/>
                </a:lnTo>
                <a:lnTo>
                  <a:pt x="1302" y="43"/>
                </a:lnTo>
                <a:lnTo>
                  <a:pt x="1300" y="45"/>
                </a:lnTo>
                <a:lnTo>
                  <a:pt x="1297" y="48"/>
                </a:lnTo>
                <a:lnTo>
                  <a:pt x="1295" y="50"/>
                </a:lnTo>
                <a:lnTo>
                  <a:pt x="1293" y="52"/>
                </a:lnTo>
                <a:lnTo>
                  <a:pt x="1290" y="55"/>
                </a:lnTo>
                <a:lnTo>
                  <a:pt x="1285" y="57"/>
                </a:lnTo>
                <a:lnTo>
                  <a:pt x="1281" y="62"/>
                </a:lnTo>
                <a:lnTo>
                  <a:pt x="1274" y="64"/>
                </a:lnTo>
                <a:lnTo>
                  <a:pt x="1269" y="67"/>
                </a:lnTo>
                <a:lnTo>
                  <a:pt x="1262" y="69"/>
                </a:lnTo>
                <a:lnTo>
                  <a:pt x="1254" y="71"/>
                </a:lnTo>
                <a:lnTo>
                  <a:pt x="1247" y="76"/>
                </a:lnTo>
                <a:lnTo>
                  <a:pt x="1238" y="79"/>
                </a:lnTo>
                <a:lnTo>
                  <a:pt x="1228" y="81"/>
                </a:lnTo>
                <a:lnTo>
                  <a:pt x="1219" y="86"/>
                </a:lnTo>
                <a:lnTo>
                  <a:pt x="1209" y="88"/>
                </a:lnTo>
                <a:lnTo>
                  <a:pt x="1197" y="91"/>
                </a:lnTo>
                <a:lnTo>
                  <a:pt x="1185" y="95"/>
                </a:lnTo>
                <a:lnTo>
                  <a:pt x="1173" y="98"/>
                </a:lnTo>
                <a:lnTo>
                  <a:pt x="1161" y="100"/>
                </a:lnTo>
                <a:lnTo>
                  <a:pt x="1147" y="105"/>
                </a:lnTo>
                <a:lnTo>
                  <a:pt x="1119" y="110"/>
                </a:lnTo>
                <a:lnTo>
                  <a:pt x="1088" y="117"/>
                </a:lnTo>
                <a:lnTo>
                  <a:pt x="1054" y="124"/>
                </a:lnTo>
                <a:lnTo>
                  <a:pt x="1018" y="131"/>
                </a:lnTo>
                <a:lnTo>
                  <a:pt x="945" y="148"/>
                </a:lnTo>
                <a:lnTo>
                  <a:pt x="871" y="164"/>
                </a:lnTo>
                <a:lnTo>
                  <a:pt x="799" y="181"/>
                </a:lnTo>
                <a:lnTo>
                  <a:pt x="725" y="195"/>
                </a:lnTo>
                <a:lnTo>
                  <a:pt x="654" y="209"/>
                </a:lnTo>
                <a:lnTo>
                  <a:pt x="582" y="224"/>
                </a:lnTo>
                <a:lnTo>
                  <a:pt x="511" y="238"/>
                </a:lnTo>
                <a:lnTo>
                  <a:pt x="441" y="250"/>
                </a:lnTo>
                <a:lnTo>
                  <a:pt x="408" y="257"/>
                </a:lnTo>
                <a:lnTo>
                  <a:pt x="375" y="262"/>
                </a:lnTo>
                <a:lnTo>
                  <a:pt x="344" y="266"/>
                </a:lnTo>
                <a:lnTo>
                  <a:pt x="315" y="271"/>
                </a:lnTo>
                <a:lnTo>
                  <a:pt x="287" y="274"/>
                </a:lnTo>
                <a:lnTo>
                  <a:pt x="260" y="278"/>
                </a:lnTo>
                <a:lnTo>
                  <a:pt x="236" y="278"/>
                </a:lnTo>
                <a:lnTo>
                  <a:pt x="213" y="281"/>
                </a:lnTo>
                <a:lnTo>
                  <a:pt x="191" y="281"/>
                </a:lnTo>
                <a:lnTo>
                  <a:pt x="172" y="281"/>
                </a:lnTo>
                <a:lnTo>
                  <a:pt x="153" y="281"/>
                </a:lnTo>
                <a:lnTo>
                  <a:pt x="136" y="281"/>
                </a:lnTo>
                <a:lnTo>
                  <a:pt x="120" y="281"/>
                </a:lnTo>
                <a:lnTo>
                  <a:pt x="108" y="278"/>
                </a:lnTo>
                <a:lnTo>
                  <a:pt x="96" y="276"/>
                </a:lnTo>
                <a:lnTo>
                  <a:pt x="86" y="274"/>
                </a:lnTo>
                <a:lnTo>
                  <a:pt x="74" y="271"/>
                </a:lnTo>
                <a:lnTo>
                  <a:pt x="65" y="269"/>
                </a:lnTo>
                <a:lnTo>
                  <a:pt x="55" y="266"/>
                </a:lnTo>
                <a:lnTo>
                  <a:pt x="46" y="264"/>
                </a:lnTo>
                <a:lnTo>
                  <a:pt x="39" y="259"/>
                </a:lnTo>
                <a:lnTo>
                  <a:pt x="31" y="257"/>
                </a:lnTo>
                <a:lnTo>
                  <a:pt x="24" y="255"/>
                </a:lnTo>
                <a:lnTo>
                  <a:pt x="19" y="250"/>
                </a:lnTo>
                <a:lnTo>
                  <a:pt x="15" y="247"/>
                </a:lnTo>
                <a:lnTo>
                  <a:pt x="10" y="243"/>
                </a:lnTo>
                <a:lnTo>
                  <a:pt x="8" y="240"/>
                </a:lnTo>
                <a:lnTo>
                  <a:pt x="5" y="238"/>
                </a:lnTo>
                <a:lnTo>
                  <a:pt x="3" y="236"/>
                </a:lnTo>
                <a:lnTo>
                  <a:pt x="0" y="231"/>
                </a:lnTo>
                <a:lnTo>
                  <a:pt x="0" y="228"/>
                </a:lnTo>
                <a:lnTo>
                  <a:pt x="0" y="226"/>
                </a:lnTo>
                <a:lnTo>
                  <a:pt x="0" y="224"/>
                </a:lnTo>
                <a:lnTo>
                  <a:pt x="0" y="221"/>
                </a:lnTo>
                <a:lnTo>
                  <a:pt x="5" y="219"/>
                </a:lnTo>
                <a:lnTo>
                  <a:pt x="8" y="219"/>
                </a:lnTo>
                <a:lnTo>
                  <a:pt x="15" y="217"/>
                </a:lnTo>
                <a:lnTo>
                  <a:pt x="19" y="214"/>
                </a:lnTo>
                <a:lnTo>
                  <a:pt x="29" y="212"/>
                </a:lnTo>
                <a:lnTo>
                  <a:pt x="39" y="209"/>
                </a:lnTo>
                <a:lnTo>
                  <a:pt x="48" y="207"/>
                </a:lnTo>
                <a:lnTo>
                  <a:pt x="60" y="205"/>
                </a:lnTo>
                <a:lnTo>
                  <a:pt x="72" y="202"/>
                </a:lnTo>
                <a:lnTo>
                  <a:pt x="86" y="200"/>
                </a:lnTo>
                <a:lnTo>
                  <a:pt x="103" y="198"/>
                </a:lnTo>
                <a:lnTo>
                  <a:pt x="120" y="195"/>
                </a:lnTo>
                <a:lnTo>
                  <a:pt x="139" y="193"/>
                </a:lnTo>
                <a:lnTo>
                  <a:pt x="160" y="19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128" name="Freeform 48"/>
          <p:cNvSpPr>
            <a:spLocks noChangeArrowheads="1"/>
          </p:cNvSpPr>
          <p:nvPr/>
        </p:nvSpPr>
        <p:spPr bwMode="auto">
          <a:xfrm>
            <a:off x="6413500" y="1835150"/>
            <a:ext cx="198438" cy="1131888"/>
          </a:xfrm>
          <a:custGeom>
            <a:avLst/>
            <a:gdLst>
              <a:gd name="T0" fmla="*/ 2147483646 w 312"/>
              <a:gd name="T1" fmla="*/ 2147483646 h 1783"/>
              <a:gd name="T2" fmla="*/ 2147483646 w 312"/>
              <a:gd name="T3" fmla="*/ 2147483646 h 1783"/>
              <a:gd name="T4" fmla="*/ 2147483646 w 312"/>
              <a:gd name="T5" fmla="*/ 2147483646 h 1783"/>
              <a:gd name="T6" fmla="*/ 2147483646 w 312"/>
              <a:gd name="T7" fmla="*/ 2147483646 h 1783"/>
              <a:gd name="T8" fmla="*/ 2147483646 w 312"/>
              <a:gd name="T9" fmla="*/ 2147483646 h 1783"/>
              <a:gd name="T10" fmla="*/ 2147483646 w 312"/>
              <a:gd name="T11" fmla="*/ 2147483646 h 1783"/>
              <a:gd name="T12" fmla="*/ 2147483646 w 312"/>
              <a:gd name="T13" fmla="*/ 2147483646 h 1783"/>
              <a:gd name="T14" fmla="*/ 2147483646 w 312"/>
              <a:gd name="T15" fmla="*/ 2147483646 h 1783"/>
              <a:gd name="T16" fmla="*/ 2147483646 w 312"/>
              <a:gd name="T17" fmla="*/ 2147483646 h 1783"/>
              <a:gd name="T18" fmla="*/ 2147483646 w 312"/>
              <a:gd name="T19" fmla="*/ 2147483646 h 1783"/>
              <a:gd name="T20" fmla="*/ 2147483646 w 312"/>
              <a:gd name="T21" fmla="*/ 2147483646 h 1783"/>
              <a:gd name="T22" fmla="*/ 2147483646 w 312"/>
              <a:gd name="T23" fmla="*/ 2147483646 h 1783"/>
              <a:gd name="T24" fmla="*/ 2147483646 w 312"/>
              <a:gd name="T25" fmla="*/ 2147483646 h 1783"/>
              <a:gd name="T26" fmla="*/ 2147483646 w 312"/>
              <a:gd name="T27" fmla="*/ 2147483646 h 1783"/>
              <a:gd name="T28" fmla="*/ 2147483646 w 312"/>
              <a:gd name="T29" fmla="*/ 2147483646 h 1783"/>
              <a:gd name="T30" fmla="*/ 2147483646 w 312"/>
              <a:gd name="T31" fmla="*/ 2147483646 h 1783"/>
              <a:gd name="T32" fmla="*/ 0 w 312"/>
              <a:gd name="T33" fmla="*/ 2147483646 h 1783"/>
              <a:gd name="T34" fmla="*/ 2147483646 w 312"/>
              <a:gd name="T35" fmla="*/ 2147483646 h 1783"/>
              <a:gd name="T36" fmla="*/ 2147483646 w 312"/>
              <a:gd name="T37" fmla="*/ 2147483646 h 1783"/>
              <a:gd name="T38" fmla="*/ 2147483646 w 312"/>
              <a:gd name="T39" fmla="*/ 0 h 1783"/>
              <a:gd name="T40" fmla="*/ 2147483646 w 312"/>
              <a:gd name="T41" fmla="*/ 2147483646 h 1783"/>
              <a:gd name="T42" fmla="*/ 2147483646 w 312"/>
              <a:gd name="T43" fmla="*/ 2147483646 h 1783"/>
              <a:gd name="T44" fmla="*/ 2147483646 w 312"/>
              <a:gd name="T45" fmla="*/ 2147483646 h 1783"/>
              <a:gd name="T46" fmla="*/ 2147483646 w 312"/>
              <a:gd name="T47" fmla="*/ 2147483646 h 1783"/>
              <a:gd name="T48" fmla="*/ 2147483646 w 312"/>
              <a:gd name="T49" fmla="*/ 2147483646 h 1783"/>
              <a:gd name="T50" fmla="*/ 2147483646 w 312"/>
              <a:gd name="T51" fmla="*/ 2147483646 h 1783"/>
              <a:gd name="T52" fmla="*/ 2147483646 w 312"/>
              <a:gd name="T53" fmla="*/ 2147483646 h 1783"/>
              <a:gd name="T54" fmla="*/ 2147483646 w 312"/>
              <a:gd name="T55" fmla="*/ 2147483646 h 1783"/>
              <a:gd name="T56" fmla="*/ 2147483646 w 312"/>
              <a:gd name="T57" fmla="*/ 2147483646 h 1783"/>
              <a:gd name="T58" fmla="*/ 2147483646 w 312"/>
              <a:gd name="T59" fmla="*/ 2147483646 h 1783"/>
              <a:gd name="T60" fmla="*/ 2147483646 w 312"/>
              <a:gd name="T61" fmla="*/ 2147483646 h 1783"/>
              <a:gd name="T62" fmla="*/ 2147483646 w 312"/>
              <a:gd name="T63" fmla="*/ 2147483646 h 1783"/>
              <a:gd name="T64" fmla="*/ 2147483646 w 312"/>
              <a:gd name="T65" fmla="*/ 2147483646 h 1783"/>
              <a:gd name="T66" fmla="*/ 2147483646 w 312"/>
              <a:gd name="T67" fmla="*/ 2147483646 h 1783"/>
              <a:gd name="T68" fmla="*/ 2147483646 w 312"/>
              <a:gd name="T69" fmla="*/ 2147483646 h 1783"/>
              <a:gd name="T70" fmla="*/ 2147483646 w 312"/>
              <a:gd name="T71" fmla="*/ 2147483646 h 1783"/>
              <a:gd name="T72" fmla="*/ 2147483646 w 312"/>
              <a:gd name="T73" fmla="*/ 2147483646 h 1783"/>
              <a:gd name="T74" fmla="*/ 2147483646 w 312"/>
              <a:gd name="T75" fmla="*/ 2147483646 h 1783"/>
              <a:gd name="T76" fmla="*/ 2147483646 w 312"/>
              <a:gd name="T77" fmla="*/ 2147483646 h 1783"/>
              <a:gd name="T78" fmla="*/ 2147483646 w 312"/>
              <a:gd name="T79" fmla="*/ 2147483646 h 1783"/>
              <a:gd name="T80" fmla="*/ 2147483646 w 312"/>
              <a:gd name="T81" fmla="*/ 2147483646 h 1783"/>
              <a:gd name="T82" fmla="*/ 2147483646 w 312"/>
              <a:gd name="T83" fmla="*/ 2147483646 h 1783"/>
              <a:gd name="T84" fmla="*/ 2147483646 w 312"/>
              <a:gd name="T85" fmla="*/ 2147483646 h 1783"/>
              <a:gd name="T86" fmla="*/ 2147483646 w 312"/>
              <a:gd name="T87" fmla="*/ 2147483646 h 1783"/>
              <a:gd name="T88" fmla="*/ 2147483646 w 312"/>
              <a:gd name="T89" fmla="*/ 2147483646 h 1783"/>
              <a:gd name="T90" fmla="*/ 2147483646 w 312"/>
              <a:gd name="T91" fmla="*/ 2147483646 h 1783"/>
              <a:gd name="T92" fmla="*/ 2147483646 w 312"/>
              <a:gd name="T93" fmla="*/ 2147483646 h 1783"/>
              <a:gd name="T94" fmla="*/ 2147483646 w 312"/>
              <a:gd name="T95" fmla="*/ 2147483646 h 1783"/>
              <a:gd name="T96" fmla="*/ 2147483646 w 312"/>
              <a:gd name="T97" fmla="*/ 2147483646 h 1783"/>
              <a:gd name="T98" fmla="*/ 2147483646 w 312"/>
              <a:gd name="T99" fmla="*/ 2147483646 h 1783"/>
              <a:gd name="T100" fmla="*/ 2147483646 w 312"/>
              <a:gd name="T101" fmla="*/ 2147483646 h 1783"/>
              <a:gd name="T102" fmla="*/ 2147483646 w 312"/>
              <a:gd name="T103" fmla="*/ 2147483646 h 1783"/>
              <a:gd name="T104" fmla="*/ 2147483646 w 312"/>
              <a:gd name="T105" fmla="*/ 2147483646 h 1783"/>
              <a:gd name="T106" fmla="*/ 2147483646 w 312"/>
              <a:gd name="T107" fmla="*/ 2147483646 h 178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12"/>
              <a:gd name="T163" fmla="*/ 0 h 1783"/>
              <a:gd name="T164" fmla="*/ 312 w 312"/>
              <a:gd name="T165" fmla="*/ 1783 h 178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12" h="1783">
                <a:moveTo>
                  <a:pt x="143" y="780"/>
                </a:moveTo>
                <a:lnTo>
                  <a:pt x="143" y="751"/>
                </a:lnTo>
                <a:lnTo>
                  <a:pt x="140" y="725"/>
                </a:lnTo>
                <a:lnTo>
                  <a:pt x="140" y="697"/>
                </a:lnTo>
                <a:lnTo>
                  <a:pt x="140" y="670"/>
                </a:lnTo>
                <a:lnTo>
                  <a:pt x="138" y="644"/>
                </a:lnTo>
                <a:lnTo>
                  <a:pt x="138" y="618"/>
                </a:lnTo>
                <a:lnTo>
                  <a:pt x="136" y="594"/>
                </a:lnTo>
                <a:lnTo>
                  <a:pt x="136" y="571"/>
                </a:lnTo>
                <a:lnTo>
                  <a:pt x="133" y="547"/>
                </a:lnTo>
                <a:lnTo>
                  <a:pt x="133" y="525"/>
                </a:lnTo>
                <a:lnTo>
                  <a:pt x="131" y="504"/>
                </a:lnTo>
                <a:lnTo>
                  <a:pt x="131" y="483"/>
                </a:lnTo>
                <a:lnTo>
                  <a:pt x="128" y="461"/>
                </a:lnTo>
                <a:lnTo>
                  <a:pt x="128" y="442"/>
                </a:lnTo>
                <a:lnTo>
                  <a:pt x="126" y="423"/>
                </a:lnTo>
                <a:lnTo>
                  <a:pt x="126" y="404"/>
                </a:lnTo>
                <a:lnTo>
                  <a:pt x="124" y="387"/>
                </a:lnTo>
                <a:lnTo>
                  <a:pt x="124" y="371"/>
                </a:lnTo>
                <a:lnTo>
                  <a:pt x="121" y="354"/>
                </a:lnTo>
                <a:lnTo>
                  <a:pt x="121" y="337"/>
                </a:lnTo>
                <a:lnTo>
                  <a:pt x="119" y="323"/>
                </a:lnTo>
                <a:lnTo>
                  <a:pt x="119" y="309"/>
                </a:lnTo>
                <a:lnTo>
                  <a:pt x="116" y="297"/>
                </a:lnTo>
                <a:lnTo>
                  <a:pt x="116" y="283"/>
                </a:lnTo>
                <a:lnTo>
                  <a:pt x="114" y="271"/>
                </a:lnTo>
                <a:lnTo>
                  <a:pt x="114" y="261"/>
                </a:lnTo>
                <a:lnTo>
                  <a:pt x="112" y="249"/>
                </a:lnTo>
                <a:lnTo>
                  <a:pt x="112" y="240"/>
                </a:lnTo>
                <a:lnTo>
                  <a:pt x="109" y="230"/>
                </a:lnTo>
                <a:lnTo>
                  <a:pt x="109" y="223"/>
                </a:lnTo>
                <a:lnTo>
                  <a:pt x="107" y="214"/>
                </a:lnTo>
                <a:lnTo>
                  <a:pt x="107" y="207"/>
                </a:lnTo>
                <a:lnTo>
                  <a:pt x="102" y="183"/>
                </a:lnTo>
                <a:lnTo>
                  <a:pt x="95" y="159"/>
                </a:lnTo>
                <a:lnTo>
                  <a:pt x="88" y="138"/>
                </a:lnTo>
                <a:lnTo>
                  <a:pt x="78" y="119"/>
                </a:lnTo>
                <a:lnTo>
                  <a:pt x="69" y="102"/>
                </a:lnTo>
                <a:lnTo>
                  <a:pt x="59" y="88"/>
                </a:lnTo>
                <a:lnTo>
                  <a:pt x="47" y="74"/>
                </a:lnTo>
                <a:lnTo>
                  <a:pt x="33" y="64"/>
                </a:lnTo>
                <a:lnTo>
                  <a:pt x="26" y="59"/>
                </a:lnTo>
                <a:lnTo>
                  <a:pt x="21" y="54"/>
                </a:lnTo>
                <a:lnTo>
                  <a:pt x="16" y="52"/>
                </a:lnTo>
                <a:lnTo>
                  <a:pt x="12" y="47"/>
                </a:lnTo>
                <a:lnTo>
                  <a:pt x="7" y="43"/>
                </a:lnTo>
                <a:lnTo>
                  <a:pt x="4" y="38"/>
                </a:lnTo>
                <a:lnTo>
                  <a:pt x="2" y="33"/>
                </a:lnTo>
                <a:lnTo>
                  <a:pt x="0" y="31"/>
                </a:lnTo>
                <a:lnTo>
                  <a:pt x="0" y="26"/>
                </a:lnTo>
                <a:lnTo>
                  <a:pt x="0" y="24"/>
                </a:lnTo>
                <a:lnTo>
                  <a:pt x="0" y="19"/>
                </a:lnTo>
                <a:lnTo>
                  <a:pt x="2" y="16"/>
                </a:lnTo>
                <a:lnTo>
                  <a:pt x="4" y="12"/>
                </a:lnTo>
                <a:lnTo>
                  <a:pt x="9" y="9"/>
                </a:lnTo>
                <a:lnTo>
                  <a:pt x="14" y="7"/>
                </a:lnTo>
                <a:lnTo>
                  <a:pt x="21" y="5"/>
                </a:lnTo>
                <a:lnTo>
                  <a:pt x="31" y="2"/>
                </a:lnTo>
                <a:lnTo>
                  <a:pt x="45" y="0"/>
                </a:lnTo>
                <a:lnTo>
                  <a:pt x="59" y="0"/>
                </a:lnTo>
                <a:lnTo>
                  <a:pt x="76" y="2"/>
                </a:lnTo>
                <a:lnTo>
                  <a:pt x="95" y="5"/>
                </a:lnTo>
                <a:lnTo>
                  <a:pt x="116" y="7"/>
                </a:lnTo>
                <a:lnTo>
                  <a:pt x="143" y="12"/>
                </a:lnTo>
                <a:lnTo>
                  <a:pt x="169" y="16"/>
                </a:lnTo>
                <a:lnTo>
                  <a:pt x="190" y="26"/>
                </a:lnTo>
                <a:lnTo>
                  <a:pt x="212" y="35"/>
                </a:lnTo>
                <a:lnTo>
                  <a:pt x="231" y="43"/>
                </a:lnTo>
                <a:lnTo>
                  <a:pt x="250" y="52"/>
                </a:lnTo>
                <a:lnTo>
                  <a:pt x="267" y="62"/>
                </a:lnTo>
                <a:lnTo>
                  <a:pt x="281" y="71"/>
                </a:lnTo>
                <a:lnTo>
                  <a:pt x="293" y="78"/>
                </a:lnTo>
                <a:lnTo>
                  <a:pt x="302" y="88"/>
                </a:lnTo>
                <a:lnTo>
                  <a:pt x="307" y="102"/>
                </a:lnTo>
                <a:lnTo>
                  <a:pt x="310" y="116"/>
                </a:lnTo>
                <a:lnTo>
                  <a:pt x="312" y="128"/>
                </a:lnTo>
                <a:lnTo>
                  <a:pt x="312" y="142"/>
                </a:lnTo>
                <a:lnTo>
                  <a:pt x="312" y="154"/>
                </a:lnTo>
                <a:lnTo>
                  <a:pt x="310" y="169"/>
                </a:lnTo>
                <a:lnTo>
                  <a:pt x="307" y="183"/>
                </a:lnTo>
                <a:lnTo>
                  <a:pt x="302" y="195"/>
                </a:lnTo>
                <a:lnTo>
                  <a:pt x="302" y="197"/>
                </a:lnTo>
                <a:lnTo>
                  <a:pt x="300" y="200"/>
                </a:lnTo>
                <a:lnTo>
                  <a:pt x="300" y="204"/>
                </a:lnTo>
                <a:lnTo>
                  <a:pt x="298" y="209"/>
                </a:lnTo>
                <a:lnTo>
                  <a:pt x="298" y="214"/>
                </a:lnTo>
                <a:lnTo>
                  <a:pt x="298" y="219"/>
                </a:lnTo>
                <a:lnTo>
                  <a:pt x="295" y="226"/>
                </a:lnTo>
                <a:lnTo>
                  <a:pt x="295" y="233"/>
                </a:lnTo>
                <a:lnTo>
                  <a:pt x="295" y="240"/>
                </a:lnTo>
                <a:lnTo>
                  <a:pt x="293" y="249"/>
                </a:lnTo>
                <a:lnTo>
                  <a:pt x="293" y="259"/>
                </a:lnTo>
                <a:lnTo>
                  <a:pt x="293" y="269"/>
                </a:lnTo>
                <a:lnTo>
                  <a:pt x="290" y="280"/>
                </a:lnTo>
                <a:lnTo>
                  <a:pt x="290" y="290"/>
                </a:lnTo>
                <a:lnTo>
                  <a:pt x="290" y="304"/>
                </a:lnTo>
                <a:lnTo>
                  <a:pt x="290" y="316"/>
                </a:lnTo>
                <a:lnTo>
                  <a:pt x="288" y="330"/>
                </a:lnTo>
                <a:lnTo>
                  <a:pt x="288" y="345"/>
                </a:lnTo>
                <a:lnTo>
                  <a:pt x="288" y="359"/>
                </a:lnTo>
                <a:lnTo>
                  <a:pt x="288" y="376"/>
                </a:lnTo>
                <a:lnTo>
                  <a:pt x="288" y="392"/>
                </a:lnTo>
                <a:lnTo>
                  <a:pt x="286" y="409"/>
                </a:lnTo>
                <a:lnTo>
                  <a:pt x="286" y="428"/>
                </a:lnTo>
                <a:lnTo>
                  <a:pt x="286" y="447"/>
                </a:lnTo>
                <a:lnTo>
                  <a:pt x="286" y="466"/>
                </a:lnTo>
                <a:lnTo>
                  <a:pt x="286" y="487"/>
                </a:lnTo>
                <a:lnTo>
                  <a:pt x="286" y="506"/>
                </a:lnTo>
                <a:lnTo>
                  <a:pt x="286" y="528"/>
                </a:lnTo>
                <a:lnTo>
                  <a:pt x="286" y="552"/>
                </a:lnTo>
                <a:lnTo>
                  <a:pt x="286" y="575"/>
                </a:lnTo>
                <a:lnTo>
                  <a:pt x="286" y="599"/>
                </a:lnTo>
                <a:lnTo>
                  <a:pt x="286" y="623"/>
                </a:lnTo>
                <a:lnTo>
                  <a:pt x="286" y="649"/>
                </a:lnTo>
                <a:lnTo>
                  <a:pt x="286" y="673"/>
                </a:lnTo>
                <a:lnTo>
                  <a:pt x="286" y="701"/>
                </a:lnTo>
                <a:lnTo>
                  <a:pt x="286" y="728"/>
                </a:lnTo>
                <a:lnTo>
                  <a:pt x="286" y="756"/>
                </a:lnTo>
                <a:lnTo>
                  <a:pt x="286" y="785"/>
                </a:lnTo>
                <a:lnTo>
                  <a:pt x="286" y="816"/>
                </a:lnTo>
                <a:lnTo>
                  <a:pt x="286" y="844"/>
                </a:lnTo>
                <a:lnTo>
                  <a:pt x="286" y="875"/>
                </a:lnTo>
                <a:lnTo>
                  <a:pt x="286" y="908"/>
                </a:lnTo>
                <a:lnTo>
                  <a:pt x="288" y="939"/>
                </a:lnTo>
                <a:lnTo>
                  <a:pt x="288" y="972"/>
                </a:lnTo>
                <a:lnTo>
                  <a:pt x="288" y="1006"/>
                </a:lnTo>
                <a:lnTo>
                  <a:pt x="288" y="1041"/>
                </a:lnTo>
                <a:lnTo>
                  <a:pt x="288" y="1077"/>
                </a:lnTo>
                <a:lnTo>
                  <a:pt x="290" y="1113"/>
                </a:lnTo>
                <a:lnTo>
                  <a:pt x="290" y="1148"/>
                </a:lnTo>
                <a:lnTo>
                  <a:pt x="290" y="1187"/>
                </a:lnTo>
                <a:lnTo>
                  <a:pt x="290" y="1225"/>
                </a:lnTo>
                <a:lnTo>
                  <a:pt x="293" y="1263"/>
                </a:lnTo>
                <a:lnTo>
                  <a:pt x="293" y="1303"/>
                </a:lnTo>
                <a:lnTo>
                  <a:pt x="293" y="1343"/>
                </a:lnTo>
                <a:lnTo>
                  <a:pt x="295" y="1384"/>
                </a:lnTo>
                <a:lnTo>
                  <a:pt x="295" y="1427"/>
                </a:lnTo>
                <a:lnTo>
                  <a:pt x="295" y="1467"/>
                </a:lnTo>
                <a:lnTo>
                  <a:pt x="298" y="1510"/>
                </a:lnTo>
                <a:lnTo>
                  <a:pt x="298" y="1555"/>
                </a:lnTo>
                <a:lnTo>
                  <a:pt x="298" y="1600"/>
                </a:lnTo>
                <a:lnTo>
                  <a:pt x="300" y="1645"/>
                </a:lnTo>
                <a:lnTo>
                  <a:pt x="300" y="1691"/>
                </a:lnTo>
                <a:lnTo>
                  <a:pt x="302" y="1736"/>
                </a:lnTo>
                <a:lnTo>
                  <a:pt x="302" y="1783"/>
                </a:lnTo>
                <a:lnTo>
                  <a:pt x="181" y="1783"/>
                </a:lnTo>
                <a:lnTo>
                  <a:pt x="178" y="1714"/>
                </a:lnTo>
                <a:lnTo>
                  <a:pt x="176" y="1648"/>
                </a:lnTo>
                <a:lnTo>
                  <a:pt x="174" y="1579"/>
                </a:lnTo>
                <a:lnTo>
                  <a:pt x="171" y="1512"/>
                </a:lnTo>
                <a:lnTo>
                  <a:pt x="169" y="1448"/>
                </a:lnTo>
                <a:lnTo>
                  <a:pt x="167" y="1382"/>
                </a:lnTo>
                <a:lnTo>
                  <a:pt x="164" y="1320"/>
                </a:lnTo>
                <a:lnTo>
                  <a:pt x="162" y="1255"/>
                </a:lnTo>
                <a:lnTo>
                  <a:pt x="159" y="1194"/>
                </a:lnTo>
                <a:lnTo>
                  <a:pt x="157" y="1132"/>
                </a:lnTo>
                <a:lnTo>
                  <a:pt x="155" y="1072"/>
                </a:lnTo>
                <a:lnTo>
                  <a:pt x="152" y="1011"/>
                </a:lnTo>
                <a:lnTo>
                  <a:pt x="150" y="953"/>
                </a:lnTo>
                <a:lnTo>
                  <a:pt x="147" y="894"/>
                </a:lnTo>
                <a:lnTo>
                  <a:pt x="145" y="837"/>
                </a:lnTo>
                <a:lnTo>
                  <a:pt x="143" y="78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129" name="Freeform 49"/>
          <p:cNvSpPr>
            <a:spLocks noChangeArrowheads="1"/>
          </p:cNvSpPr>
          <p:nvPr/>
        </p:nvSpPr>
        <p:spPr bwMode="auto">
          <a:xfrm>
            <a:off x="6813550" y="1698625"/>
            <a:ext cx="198438" cy="1231900"/>
          </a:xfrm>
          <a:custGeom>
            <a:avLst/>
            <a:gdLst>
              <a:gd name="T0" fmla="*/ 2147483646 w 312"/>
              <a:gd name="T1" fmla="*/ 2147483646 h 1938"/>
              <a:gd name="T2" fmla="*/ 2147483646 w 312"/>
              <a:gd name="T3" fmla="*/ 2147483646 h 1938"/>
              <a:gd name="T4" fmla="*/ 2147483646 w 312"/>
              <a:gd name="T5" fmla="*/ 2147483646 h 1938"/>
              <a:gd name="T6" fmla="*/ 2147483646 w 312"/>
              <a:gd name="T7" fmla="*/ 2147483646 h 1938"/>
              <a:gd name="T8" fmla="*/ 2147483646 w 312"/>
              <a:gd name="T9" fmla="*/ 2147483646 h 1938"/>
              <a:gd name="T10" fmla="*/ 2147483646 w 312"/>
              <a:gd name="T11" fmla="*/ 2147483646 h 1938"/>
              <a:gd name="T12" fmla="*/ 2147483646 w 312"/>
              <a:gd name="T13" fmla="*/ 2147483646 h 1938"/>
              <a:gd name="T14" fmla="*/ 2147483646 w 312"/>
              <a:gd name="T15" fmla="*/ 2147483646 h 1938"/>
              <a:gd name="T16" fmla="*/ 2147483646 w 312"/>
              <a:gd name="T17" fmla="*/ 2147483646 h 1938"/>
              <a:gd name="T18" fmla="*/ 2147483646 w 312"/>
              <a:gd name="T19" fmla="*/ 2147483646 h 1938"/>
              <a:gd name="T20" fmla="*/ 2147483646 w 312"/>
              <a:gd name="T21" fmla="*/ 2147483646 h 1938"/>
              <a:gd name="T22" fmla="*/ 2147483646 w 312"/>
              <a:gd name="T23" fmla="*/ 2147483646 h 1938"/>
              <a:gd name="T24" fmla="*/ 2147483646 w 312"/>
              <a:gd name="T25" fmla="*/ 2147483646 h 1938"/>
              <a:gd name="T26" fmla="*/ 2147483646 w 312"/>
              <a:gd name="T27" fmla="*/ 2147483646 h 1938"/>
              <a:gd name="T28" fmla="*/ 2147483646 w 312"/>
              <a:gd name="T29" fmla="*/ 2147483646 h 1938"/>
              <a:gd name="T30" fmla="*/ 2147483646 w 312"/>
              <a:gd name="T31" fmla="*/ 2147483646 h 1938"/>
              <a:gd name="T32" fmla="*/ 2147483646 w 312"/>
              <a:gd name="T33" fmla="*/ 2147483646 h 1938"/>
              <a:gd name="T34" fmla="*/ 2147483646 w 312"/>
              <a:gd name="T35" fmla="*/ 2147483646 h 1938"/>
              <a:gd name="T36" fmla="*/ 2147483646 w 312"/>
              <a:gd name="T37" fmla="*/ 2147483646 h 1938"/>
              <a:gd name="T38" fmla="*/ 2147483646 w 312"/>
              <a:gd name="T39" fmla="*/ 2147483646 h 1938"/>
              <a:gd name="T40" fmla="*/ 2147483646 w 312"/>
              <a:gd name="T41" fmla="*/ 2147483646 h 1938"/>
              <a:gd name="T42" fmla="*/ 2147483646 w 312"/>
              <a:gd name="T43" fmla="*/ 2147483646 h 1938"/>
              <a:gd name="T44" fmla="*/ 2147483646 w 312"/>
              <a:gd name="T45" fmla="*/ 0 h 1938"/>
              <a:gd name="T46" fmla="*/ 2147483646 w 312"/>
              <a:gd name="T47" fmla="*/ 0 h 1938"/>
              <a:gd name="T48" fmla="*/ 2147483646 w 312"/>
              <a:gd name="T49" fmla="*/ 2147483646 h 1938"/>
              <a:gd name="T50" fmla="*/ 2147483646 w 312"/>
              <a:gd name="T51" fmla="*/ 2147483646 h 1938"/>
              <a:gd name="T52" fmla="*/ 2147483646 w 312"/>
              <a:gd name="T53" fmla="*/ 2147483646 h 1938"/>
              <a:gd name="T54" fmla="*/ 2147483646 w 312"/>
              <a:gd name="T55" fmla="*/ 2147483646 h 1938"/>
              <a:gd name="T56" fmla="*/ 2147483646 w 312"/>
              <a:gd name="T57" fmla="*/ 2147483646 h 1938"/>
              <a:gd name="T58" fmla="*/ 2147483646 w 312"/>
              <a:gd name="T59" fmla="*/ 2147483646 h 1938"/>
              <a:gd name="T60" fmla="*/ 2147483646 w 312"/>
              <a:gd name="T61" fmla="*/ 2147483646 h 1938"/>
              <a:gd name="T62" fmla="*/ 2147483646 w 312"/>
              <a:gd name="T63" fmla="*/ 2147483646 h 1938"/>
              <a:gd name="T64" fmla="*/ 2147483646 w 312"/>
              <a:gd name="T65" fmla="*/ 2147483646 h 1938"/>
              <a:gd name="T66" fmla="*/ 2147483646 w 312"/>
              <a:gd name="T67" fmla="*/ 2147483646 h 1938"/>
              <a:gd name="T68" fmla="*/ 2147483646 w 312"/>
              <a:gd name="T69" fmla="*/ 2147483646 h 1938"/>
              <a:gd name="T70" fmla="*/ 2147483646 w 312"/>
              <a:gd name="T71" fmla="*/ 2147483646 h 1938"/>
              <a:gd name="T72" fmla="*/ 2147483646 w 312"/>
              <a:gd name="T73" fmla="*/ 2147483646 h 1938"/>
              <a:gd name="T74" fmla="*/ 2147483646 w 312"/>
              <a:gd name="T75" fmla="*/ 2147483646 h 1938"/>
              <a:gd name="T76" fmla="*/ 2147483646 w 312"/>
              <a:gd name="T77" fmla="*/ 2147483646 h 1938"/>
              <a:gd name="T78" fmla="*/ 2147483646 w 312"/>
              <a:gd name="T79" fmla="*/ 2147483646 h 1938"/>
              <a:gd name="T80" fmla="*/ 2147483646 w 312"/>
              <a:gd name="T81" fmla="*/ 2147483646 h 1938"/>
              <a:gd name="T82" fmla="*/ 2147483646 w 312"/>
              <a:gd name="T83" fmla="*/ 2147483646 h 1938"/>
              <a:gd name="T84" fmla="*/ 2147483646 w 312"/>
              <a:gd name="T85" fmla="*/ 2147483646 h 1938"/>
              <a:gd name="T86" fmla="*/ 2147483646 w 312"/>
              <a:gd name="T87" fmla="*/ 2147483646 h 1938"/>
              <a:gd name="T88" fmla="*/ 2147483646 w 312"/>
              <a:gd name="T89" fmla="*/ 2147483646 h 1938"/>
              <a:gd name="T90" fmla="*/ 2147483646 w 312"/>
              <a:gd name="T91" fmla="*/ 2147483646 h 1938"/>
              <a:gd name="T92" fmla="*/ 2147483646 w 312"/>
              <a:gd name="T93" fmla="*/ 2147483646 h 1938"/>
              <a:gd name="T94" fmla="*/ 2147483646 w 312"/>
              <a:gd name="T95" fmla="*/ 2147483646 h 1938"/>
              <a:gd name="T96" fmla="*/ 2147483646 w 312"/>
              <a:gd name="T97" fmla="*/ 2147483646 h 1938"/>
              <a:gd name="T98" fmla="*/ 2147483646 w 312"/>
              <a:gd name="T99" fmla="*/ 2147483646 h 1938"/>
              <a:gd name="T100" fmla="*/ 2147483646 w 312"/>
              <a:gd name="T101" fmla="*/ 2147483646 h 193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12"/>
              <a:gd name="T154" fmla="*/ 0 h 1938"/>
              <a:gd name="T155" fmla="*/ 312 w 312"/>
              <a:gd name="T156" fmla="*/ 1938 h 193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12" h="1938">
                <a:moveTo>
                  <a:pt x="31" y="1938"/>
                </a:moveTo>
                <a:lnTo>
                  <a:pt x="33" y="1893"/>
                </a:lnTo>
                <a:lnTo>
                  <a:pt x="33" y="1848"/>
                </a:lnTo>
                <a:lnTo>
                  <a:pt x="36" y="1805"/>
                </a:lnTo>
                <a:lnTo>
                  <a:pt x="38" y="1762"/>
                </a:lnTo>
                <a:lnTo>
                  <a:pt x="41" y="1719"/>
                </a:lnTo>
                <a:lnTo>
                  <a:pt x="43" y="1679"/>
                </a:lnTo>
                <a:lnTo>
                  <a:pt x="45" y="1638"/>
                </a:lnTo>
                <a:lnTo>
                  <a:pt x="45" y="1598"/>
                </a:lnTo>
                <a:lnTo>
                  <a:pt x="48" y="1560"/>
                </a:lnTo>
                <a:lnTo>
                  <a:pt x="50" y="1522"/>
                </a:lnTo>
                <a:lnTo>
                  <a:pt x="52" y="1484"/>
                </a:lnTo>
                <a:lnTo>
                  <a:pt x="52" y="1448"/>
                </a:lnTo>
                <a:lnTo>
                  <a:pt x="55" y="1412"/>
                </a:lnTo>
                <a:lnTo>
                  <a:pt x="57" y="1379"/>
                </a:lnTo>
                <a:lnTo>
                  <a:pt x="57" y="1346"/>
                </a:lnTo>
                <a:lnTo>
                  <a:pt x="60" y="1313"/>
                </a:lnTo>
                <a:lnTo>
                  <a:pt x="60" y="1282"/>
                </a:lnTo>
                <a:lnTo>
                  <a:pt x="62" y="1251"/>
                </a:lnTo>
                <a:lnTo>
                  <a:pt x="64" y="1220"/>
                </a:lnTo>
                <a:lnTo>
                  <a:pt x="64" y="1191"/>
                </a:lnTo>
                <a:lnTo>
                  <a:pt x="67" y="1163"/>
                </a:lnTo>
                <a:lnTo>
                  <a:pt x="67" y="1137"/>
                </a:lnTo>
                <a:lnTo>
                  <a:pt x="69" y="1108"/>
                </a:lnTo>
                <a:lnTo>
                  <a:pt x="69" y="1084"/>
                </a:lnTo>
                <a:lnTo>
                  <a:pt x="72" y="1058"/>
                </a:lnTo>
                <a:lnTo>
                  <a:pt x="72" y="1034"/>
                </a:lnTo>
                <a:lnTo>
                  <a:pt x="74" y="1013"/>
                </a:lnTo>
                <a:lnTo>
                  <a:pt x="74" y="989"/>
                </a:lnTo>
                <a:lnTo>
                  <a:pt x="76" y="970"/>
                </a:lnTo>
                <a:lnTo>
                  <a:pt x="76" y="949"/>
                </a:lnTo>
                <a:lnTo>
                  <a:pt x="79" y="930"/>
                </a:lnTo>
                <a:lnTo>
                  <a:pt x="79" y="911"/>
                </a:lnTo>
                <a:lnTo>
                  <a:pt x="79" y="373"/>
                </a:lnTo>
                <a:lnTo>
                  <a:pt x="76" y="342"/>
                </a:lnTo>
                <a:lnTo>
                  <a:pt x="74" y="311"/>
                </a:lnTo>
                <a:lnTo>
                  <a:pt x="72" y="283"/>
                </a:lnTo>
                <a:lnTo>
                  <a:pt x="69" y="254"/>
                </a:lnTo>
                <a:lnTo>
                  <a:pt x="67" y="230"/>
                </a:lnTo>
                <a:lnTo>
                  <a:pt x="64" y="207"/>
                </a:lnTo>
                <a:lnTo>
                  <a:pt x="62" y="185"/>
                </a:lnTo>
                <a:lnTo>
                  <a:pt x="60" y="166"/>
                </a:lnTo>
                <a:lnTo>
                  <a:pt x="57" y="147"/>
                </a:lnTo>
                <a:lnTo>
                  <a:pt x="52" y="131"/>
                </a:lnTo>
                <a:lnTo>
                  <a:pt x="50" y="116"/>
                </a:lnTo>
                <a:lnTo>
                  <a:pt x="45" y="102"/>
                </a:lnTo>
                <a:lnTo>
                  <a:pt x="43" y="90"/>
                </a:lnTo>
                <a:lnTo>
                  <a:pt x="38" y="81"/>
                </a:lnTo>
                <a:lnTo>
                  <a:pt x="33" y="71"/>
                </a:lnTo>
                <a:lnTo>
                  <a:pt x="31" y="64"/>
                </a:lnTo>
                <a:lnTo>
                  <a:pt x="24" y="59"/>
                </a:lnTo>
                <a:lnTo>
                  <a:pt x="19" y="54"/>
                </a:lnTo>
                <a:lnTo>
                  <a:pt x="14" y="50"/>
                </a:lnTo>
                <a:lnTo>
                  <a:pt x="10" y="45"/>
                </a:lnTo>
                <a:lnTo>
                  <a:pt x="7" y="40"/>
                </a:lnTo>
                <a:lnTo>
                  <a:pt x="5" y="38"/>
                </a:lnTo>
                <a:lnTo>
                  <a:pt x="2" y="33"/>
                </a:lnTo>
                <a:lnTo>
                  <a:pt x="2" y="28"/>
                </a:lnTo>
                <a:lnTo>
                  <a:pt x="0" y="26"/>
                </a:lnTo>
                <a:lnTo>
                  <a:pt x="2" y="21"/>
                </a:lnTo>
                <a:lnTo>
                  <a:pt x="2" y="19"/>
                </a:lnTo>
                <a:lnTo>
                  <a:pt x="5" y="14"/>
                </a:lnTo>
                <a:lnTo>
                  <a:pt x="7" y="12"/>
                </a:lnTo>
                <a:lnTo>
                  <a:pt x="10" y="9"/>
                </a:lnTo>
                <a:lnTo>
                  <a:pt x="14" y="7"/>
                </a:lnTo>
                <a:lnTo>
                  <a:pt x="19" y="4"/>
                </a:lnTo>
                <a:lnTo>
                  <a:pt x="21" y="2"/>
                </a:lnTo>
                <a:lnTo>
                  <a:pt x="24" y="0"/>
                </a:lnTo>
                <a:lnTo>
                  <a:pt x="31" y="0"/>
                </a:lnTo>
                <a:lnTo>
                  <a:pt x="36" y="0"/>
                </a:lnTo>
                <a:lnTo>
                  <a:pt x="43" y="0"/>
                </a:lnTo>
                <a:lnTo>
                  <a:pt x="50" y="0"/>
                </a:lnTo>
                <a:lnTo>
                  <a:pt x="60" y="2"/>
                </a:lnTo>
                <a:lnTo>
                  <a:pt x="69" y="4"/>
                </a:lnTo>
                <a:lnTo>
                  <a:pt x="81" y="7"/>
                </a:lnTo>
                <a:lnTo>
                  <a:pt x="93" y="9"/>
                </a:lnTo>
                <a:lnTo>
                  <a:pt x="105" y="12"/>
                </a:lnTo>
                <a:lnTo>
                  <a:pt x="119" y="16"/>
                </a:lnTo>
                <a:lnTo>
                  <a:pt x="131" y="21"/>
                </a:lnTo>
                <a:lnTo>
                  <a:pt x="148" y="28"/>
                </a:lnTo>
                <a:lnTo>
                  <a:pt x="162" y="33"/>
                </a:lnTo>
                <a:lnTo>
                  <a:pt x="179" y="40"/>
                </a:lnTo>
                <a:lnTo>
                  <a:pt x="193" y="47"/>
                </a:lnTo>
                <a:lnTo>
                  <a:pt x="207" y="52"/>
                </a:lnTo>
                <a:lnTo>
                  <a:pt x="222" y="59"/>
                </a:lnTo>
                <a:lnTo>
                  <a:pt x="234" y="66"/>
                </a:lnTo>
                <a:lnTo>
                  <a:pt x="246" y="73"/>
                </a:lnTo>
                <a:lnTo>
                  <a:pt x="255" y="81"/>
                </a:lnTo>
                <a:lnTo>
                  <a:pt x="265" y="85"/>
                </a:lnTo>
                <a:lnTo>
                  <a:pt x="272" y="92"/>
                </a:lnTo>
                <a:lnTo>
                  <a:pt x="281" y="97"/>
                </a:lnTo>
                <a:lnTo>
                  <a:pt x="286" y="104"/>
                </a:lnTo>
                <a:lnTo>
                  <a:pt x="293" y="109"/>
                </a:lnTo>
                <a:lnTo>
                  <a:pt x="298" y="116"/>
                </a:lnTo>
                <a:lnTo>
                  <a:pt x="303" y="121"/>
                </a:lnTo>
                <a:lnTo>
                  <a:pt x="308" y="126"/>
                </a:lnTo>
                <a:lnTo>
                  <a:pt x="310" y="131"/>
                </a:lnTo>
                <a:lnTo>
                  <a:pt x="312" y="135"/>
                </a:lnTo>
                <a:lnTo>
                  <a:pt x="312" y="145"/>
                </a:lnTo>
                <a:lnTo>
                  <a:pt x="310" y="154"/>
                </a:lnTo>
                <a:lnTo>
                  <a:pt x="308" y="166"/>
                </a:lnTo>
                <a:lnTo>
                  <a:pt x="303" y="178"/>
                </a:lnTo>
                <a:lnTo>
                  <a:pt x="298" y="190"/>
                </a:lnTo>
                <a:lnTo>
                  <a:pt x="291" y="204"/>
                </a:lnTo>
                <a:lnTo>
                  <a:pt x="284" y="216"/>
                </a:lnTo>
                <a:lnTo>
                  <a:pt x="277" y="230"/>
                </a:lnTo>
                <a:lnTo>
                  <a:pt x="272" y="240"/>
                </a:lnTo>
                <a:lnTo>
                  <a:pt x="267" y="252"/>
                </a:lnTo>
                <a:lnTo>
                  <a:pt x="262" y="264"/>
                </a:lnTo>
                <a:lnTo>
                  <a:pt x="260" y="278"/>
                </a:lnTo>
                <a:lnTo>
                  <a:pt x="258" y="292"/>
                </a:lnTo>
                <a:lnTo>
                  <a:pt x="253" y="309"/>
                </a:lnTo>
                <a:lnTo>
                  <a:pt x="250" y="328"/>
                </a:lnTo>
                <a:lnTo>
                  <a:pt x="248" y="347"/>
                </a:lnTo>
                <a:lnTo>
                  <a:pt x="246" y="368"/>
                </a:lnTo>
                <a:lnTo>
                  <a:pt x="243" y="390"/>
                </a:lnTo>
                <a:lnTo>
                  <a:pt x="243" y="414"/>
                </a:lnTo>
                <a:lnTo>
                  <a:pt x="241" y="440"/>
                </a:lnTo>
                <a:lnTo>
                  <a:pt x="241" y="466"/>
                </a:lnTo>
                <a:lnTo>
                  <a:pt x="241" y="492"/>
                </a:lnTo>
                <a:lnTo>
                  <a:pt x="238" y="523"/>
                </a:lnTo>
                <a:lnTo>
                  <a:pt x="238" y="554"/>
                </a:lnTo>
                <a:lnTo>
                  <a:pt x="238" y="571"/>
                </a:lnTo>
                <a:lnTo>
                  <a:pt x="236" y="590"/>
                </a:lnTo>
                <a:lnTo>
                  <a:pt x="236" y="611"/>
                </a:lnTo>
                <a:lnTo>
                  <a:pt x="234" y="632"/>
                </a:lnTo>
                <a:lnTo>
                  <a:pt x="231" y="656"/>
                </a:lnTo>
                <a:lnTo>
                  <a:pt x="231" y="682"/>
                </a:lnTo>
                <a:lnTo>
                  <a:pt x="229" y="711"/>
                </a:lnTo>
                <a:lnTo>
                  <a:pt x="227" y="739"/>
                </a:lnTo>
                <a:lnTo>
                  <a:pt x="227" y="770"/>
                </a:lnTo>
                <a:lnTo>
                  <a:pt x="224" y="801"/>
                </a:lnTo>
                <a:lnTo>
                  <a:pt x="222" y="837"/>
                </a:lnTo>
                <a:lnTo>
                  <a:pt x="219" y="873"/>
                </a:lnTo>
                <a:lnTo>
                  <a:pt x="217" y="908"/>
                </a:lnTo>
                <a:lnTo>
                  <a:pt x="215" y="949"/>
                </a:lnTo>
                <a:lnTo>
                  <a:pt x="212" y="989"/>
                </a:lnTo>
                <a:lnTo>
                  <a:pt x="210" y="1032"/>
                </a:lnTo>
                <a:lnTo>
                  <a:pt x="207" y="1075"/>
                </a:lnTo>
                <a:lnTo>
                  <a:pt x="205" y="1120"/>
                </a:lnTo>
                <a:lnTo>
                  <a:pt x="200" y="1167"/>
                </a:lnTo>
                <a:lnTo>
                  <a:pt x="198" y="1217"/>
                </a:lnTo>
                <a:lnTo>
                  <a:pt x="196" y="1267"/>
                </a:lnTo>
                <a:lnTo>
                  <a:pt x="191" y="1320"/>
                </a:lnTo>
                <a:lnTo>
                  <a:pt x="188" y="1374"/>
                </a:lnTo>
                <a:lnTo>
                  <a:pt x="186" y="1429"/>
                </a:lnTo>
                <a:lnTo>
                  <a:pt x="181" y="1486"/>
                </a:lnTo>
                <a:lnTo>
                  <a:pt x="179" y="1546"/>
                </a:lnTo>
                <a:lnTo>
                  <a:pt x="174" y="1607"/>
                </a:lnTo>
                <a:lnTo>
                  <a:pt x="169" y="1669"/>
                </a:lnTo>
                <a:lnTo>
                  <a:pt x="167" y="1733"/>
                </a:lnTo>
                <a:lnTo>
                  <a:pt x="162" y="1800"/>
                </a:lnTo>
                <a:lnTo>
                  <a:pt x="157" y="1869"/>
                </a:lnTo>
                <a:lnTo>
                  <a:pt x="153" y="1938"/>
                </a:lnTo>
                <a:lnTo>
                  <a:pt x="31" y="193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131" name="Freeform 51"/>
          <p:cNvSpPr>
            <a:spLocks noChangeArrowheads="1"/>
          </p:cNvSpPr>
          <p:nvPr/>
        </p:nvSpPr>
        <p:spPr bwMode="auto">
          <a:xfrm>
            <a:off x="6272213" y="2862263"/>
            <a:ext cx="957262" cy="158750"/>
          </a:xfrm>
          <a:custGeom>
            <a:avLst/>
            <a:gdLst>
              <a:gd name="T0" fmla="*/ 2147483646 w 1509"/>
              <a:gd name="T1" fmla="*/ 2147483646 h 250"/>
              <a:gd name="T2" fmla="*/ 2147483646 w 1509"/>
              <a:gd name="T3" fmla="*/ 2147483646 h 250"/>
              <a:gd name="T4" fmla="*/ 2147483646 w 1509"/>
              <a:gd name="T5" fmla="*/ 2147483646 h 250"/>
              <a:gd name="T6" fmla="*/ 2147483646 w 1509"/>
              <a:gd name="T7" fmla="*/ 2147483646 h 250"/>
              <a:gd name="T8" fmla="*/ 2147483646 w 1509"/>
              <a:gd name="T9" fmla="*/ 2147483646 h 250"/>
              <a:gd name="T10" fmla="*/ 2147483646 w 1509"/>
              <a:gd name="T11" fmla="*/ 2147483646 h 250"/>
              <a:gd name="T12" fmla="*/ 2147483646 w 1509"/>
              <a:gd name="T13" fmla="*/ 2147483646 h 250"/>
              <a:gd name="T14" fmla="*/ 2147483646 w 1509"/>
              <a:gd name="T15" fmla="*/ 0 h 250"/>
              <a:gd name="T16" fmla="*/ 2147483646 w 1509"/>
              <a:gd name="T17" fmla="*/ 0 h 250"/>
              <a:gd name="T18" fmla="*/ 2147483646 w 1509"/>
              <a:gd name="T19" fmla="*/ 2147483646 h 250"/>
              <a:gd name="T20" fmla="*/ 2147483646 w 1509"/>
              <a:gd name="T21" fmla="*/ 2147483646 h 250"/>
              <a:gd name="T22" fmla="*/ 2147483646 w 1509"/>
              <a:gd name="T23" fmla="*/ 2147483646 h 250"/>
              <a:gd name="T24" fmla="*/ 2147483646 w 1509"/>
              <a:gd name="T25" fmla="*/ 2147483646 h 250"/>
              <a:gd name="T26" fmla="*/ 2147483646 w 1509"/>
              <a:gd name="T27" fmla="*/ 2147483646 h 250"/>
              <a:gd name="T28" fmla="*/ 2147483646 w 1509"/>
              <a:gd name="T29" fmla="*/ 2147483646 h 250"/>
              <a:gd name="T30" fmla="*/ 2147483646 w 1509"/>
              <a:gd name="T31" fmla="*/ 2147483646 h 250"/>
              <a:gd name="T32" fmla="*/ 2147483646 w 1509"/>
              <a:gd name="T33" fmla="*/ 2147483646 h 250"/>
              <a:gd name="T34" fmla="*/ 2147483646 w 1509"/>
              <a:gd name="T35" fmla="*/ 2147483646 h 250"/>
              <a:gd name="T36" fmla="*/ 2147483646 w 1509"/>
              <a:gd name="T37" fmla="*/ 2147483646 h 250"/>
              <a:gd name="T38" fmla="*/ 2147483646 w 1509"/>
              <a:gd name="T39" fmla="*/ 2147483646 h 250"/>
              <a:gd name="T40" fmla="*/ 2147483646 w 1509"/>
              <a:gd name="T41" fmla="*/ 2147483646 h 250"/>
              <a:gd name="T42" fmla="*/ 2147483646 w 1509"/>
              <a:gd name="T43" fmla="*/ 2147483646 h 250"/>
              <a:gd name="T44" fmla="*/ 2147483646 w 1509"/>
              <a:gd name="T45" fmla="*/ 2147483646 h 250"/>
              <a:gd name="T46" fmla="*/ 2147483646 w 1509"/>
              <a:gd name="T47" fmla="*/ 2147483646 h 250"/>
              <a:gd name="T48" fmla="*/ 2147483646 w 1509"/>
              <a:gd name="T49" fmla="*/ 2147483646 h 250"/>
              <a:gd name="T50" fmla="*/ 2147483646 w 1509"/>
              <a:gd name="T51" fmla="*/ 2147483646 h 250"/>
              <a:gd name="T52" fmla="*/ 2147483646 w 1509"/>
              <a:gd name="T53" fmla="*/ 2147483646 h 250"/>
              <a:gd name="T54" fmla="*/ 2147483646 w 1509"/>
              <a:gd name="T55" fmla="*/ 2147483646 h 250"/>
              <a:gd name="T56" fmla="*/ 0 w 1509"/>
              <a:gd name="T57" fmla="*/ 2147483646 h 250"/>
              <a:gd name="T58" fmla="*/ 2147483646 w 1509"/>
              <a:gd name="T59" fmla="*/ 2147483646 h 250"/>
              <a:gd name="T60" fmla="*/ 2147483646 w 1509"/>
              <a:gd name="T61" fmla="*/ 2147483646 h 250"/>
              <a:gd name="T62" fmla="*/ 2147483646 w 1509"/>
              <a:gd name="T63" fmla="*/ 2147483646 h 250"/>
              <a:gd name="T64" fmla="*/ 2147483646 w 1509"/>
              <a:gd name="T65" fmla="*/ 2147483646 h 250"/>
              <a:gd name="T66" fmla="*/ 2147483646 w 1509"/>
              <a:gd name="T67" fmla="*/ 2147483646 h 250"/>
              <a:gd name="T68" fmla="*/ 2147483646 w 1509"/>
              <a:gd name="T69" fmla="*/ 2147483646 h 250"/>
              <a:gd name="T70" fmla="*/ 2147483646 w 1509"/>
              <a:gd name="T71" fmla="*/ 2147483646 h 250"/>
              <a:gd name="T72" fmla="*/ 2147483646 w 1509"/>
              <a:gd name="T73" fmla="*/ 2147483646 h 250"/>
              <a:gd name="T74" fmla="*/ 2147483646 w 1509"/>
              <a:gd name="T75" fmla="*/ 2147483646 h 250"/>
              <a:gd name="T76" fmla="*/ 2147483646 w 1509"/>
              <a:gd name="T77" fmla="*/ 2147483646 h 250"/>
              <a:gd name="T78" fmla="*/ 2147483646 w 1509"/>
              <a:gd name="T79" fmla="*/ 2147483646 h 250"/>
              <a:gd name="T80" fmla="*/ 2147483646 w 1509"/>
              <a:gd name="T81" fmla="*/ 2147483646 h 2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509"/>
              <a:gd name="T124" fmla="*/ 0 h 250"/>
              <a:gd name="T125" fmla="*/ 1509 w 1509"/>
              <a:gd name="T126" fmla="*/ 250 h 25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509" h="250">
                <a:moveTo>
                  <a:pt x="846" y="59"/>
                </a:moveTo>
                <a:lnTo>
                  <a:pt x="882" y="52"/>
                </a:lnTo>
                <a:lnTo>
                  <a:pt x="917" y="48"/>
                </a:lnTo>
                <a:lnTo>
                  <a:pt x="951" y="40"/>
                </a:lnTo>
                <a:lnTo>
                  <a:pt x="982" y="36"/>
                </a:lnTo>
                <a:lnTo>
                  <a:pt x="1013" y="28"/>
                </a:lnTo>
                <a:lnTo>
                  <a:pt x="1041" y="24"/>
                </a:lnTo>
                <a:lnTo>
                  <a:pt x="1070" y="19"/>
                </a:lnTo>
                <a:lnTo>
                  <a:pt x="1096" y="17"/>
                </a:lnTo>
                <a:lnTo>
                  <a:pt x="1122" y="12"/>
                </a:lnTo>
                <a:lnTo>
                  <a:pt x="1146" y="9"/>
                </a:lnTo>
                <a:lnTo>
                  <a:pt x="1168" y="7"/>
                </a:lnTo>
                <a:lnTo>
                  <a:pt x="1189" y="5"/>
                </a:lnTo>
                <a:lnTo>
                  <a:pt x="1211" y="2"/>
                </a:lnTo>
                <a:lnTo>
                  <a:pt x="1230" y="0"/>
                </a:lnTo>
                <a:lnTo>
                  <a:pt x="1246" y="0"/>
                </a:lnTo>
                <a:lnTo>
                  <a:pt x="1263" y="0"/>
                </a:lnTo>
                <a:lnTo>
                  <a:pt x="1277" y="0"/>
                </a:lnTo>
                <a:lnTo>
                  <a:pt x="1292" y="2"/>
                </a:lnTo>
                <a:lnTo>
                  <a:pt x="1306" y="5"/>
                </a:lnTo>
                <a:lnTo>
                  <a:pt x="1323" y="9"/>
                </a:lnTo>
                <a:lnTo>
                  <a:pt x="1337" y="14"/>
                </a:lnTo>
                <a:lnTo>
                  <a:pt x="1351" y="21"/>
                </a:lnTo>
                <a:lnTo>
                  <a:pt x="1368" y="28"/>
                </a:lnTo>
                <a:lnTo>
                  <a:pt x="1382" y="36"/>
                </a:lnTo>
                <a:lnTo>
                  <a:pt x="1399" y="48"/>
                </a:lnTo>
                <a:lnTo>
                  <a:pt x="1413" y="59"/>
                </a:lnTo>
                <a:lnTo>
                  <a:pt x="1430" y="71"/>
                </a:lnTo>
                <a:lnTo>
                  <a:pt x="1447" y="86"/>
                </a:lnTo>
                <a:lnTo>
                  <a:pt x="1461" y="100"/>
                </a:lnTo>
                <a:lnTo>
                  <a:pt x="1478" y="116"/>
                </a:lnTo>
                <a:lnTo>
                  <a:pt x="1494" y="136"/>
                </a:lnTo>
                <a:lnTo>
                  <a:pt x="1509" y="155"/>
                </a:lnTo>
                <a:lnTo>
                  <a:pt x="1394" y="155"/>
                </a:lnTo>
                <a:lnTo>
                  <a:pt x="1282" y="157"/>
                </a:lnTo>
                <a:lnTo>
                  <a:pt x="1170" y="159"/>
                </a:lnTo>
                <a:lnTo>
                  <a:pt x="1058" y="164"/>
                </a:lnTo>
                <a:lnTo>
                  <a:pt x="948" y="171"/>
                </a:lnTo>
                <a:lnTo>
                  <a:pt x="839" y="181"/>
                </a:lnTo>
                <a:lnTo>
                  <a:pt x="731" y="190"/>
                </a:lnTo>
                <a:lnTo>
                  <a:pt x="627" y="202"/>
                </a:lnTo>
                <a:lnTo>
                  <a:pt x="574" y="209"/>
                </a:lnTo>
                <a:lnTo>
                  <a:pt x="524" y="216"/>
                </a:lnTo>
                <a:lnTo>
                  <a:pt x="474" y="221"/>
                </a:lnTo>
                <a:lnTo>
                  <a:pt x="429" y="226"/>
                </a:lnTo>
                <a:lnTo>
                  <a:pt x="383" y="231"/>
                </a:lnTo>
                <a:lnTo>
                  <a:pt x="338" y="233"/>
                </a:lnTo>
                <a:lnTo>
                  <a:pt x="298" y="238"/>
                </a:lnTo>
                <a:lnTo>
                  <a:pt x="257" y="240"/>
                </a:lnTo>
                <a:lnTo>
                  <a:pt x="219" y="243"/>
                </a:lnTo>
                <a:lnTo>
                  <a:pt x="183" y="245"/>
                </a:lnTo>
                <a:lnTo>
                  <a:pt x="147" y="247"/>
                </a:lnTo>
                <a:lnTo>
                  <a:pt x="114" y="247"/>
                </a:lnTo>
                <a:lnTo>
                  <a:pt x="83" y="250"/>
                </a:lnTo>
                <a:lnTo>
                  <a:pt x="54" y="250"/>
                </a:lnTo>
                <a:lnTo>
                  <a:pt x="26" y="250"/>
                </a:lnTo>
                <a:lnTo>
                  <a:pt x="0" y="250"/>
                </a:lnTo>
                <a:lnTo>
                  <a:pt x="0" y="155"/>
                </a:lnTo>
                <a:lnTo>
                  <a:pt x="54" y="150"/>
                </a:lnTo>
                <a:lnTo>
                  <a:pt x="107" y="145"/>
                </a:lnTo>
                <a:lnTo>
                  <a:pt x="159" y="140"/>
                </a:lnTo>
                <a:lnTo>
                  <a:pt x="209" y="138"/>
                </a:lnTo>
                <a:lnTo>
                  <a:pt x="257" y="133"/>
                </a:lnTo>
                <a:lnTo>
                  <a:pt x="305" y="128"/>
                </a:lnTo>
                <a:lnTo>
                  <a:pt x="350" y="124"/>
                </a:lnTo>
                <a:lnTo>
                  <a:pt x="393" y="119"/>
                </a:lnTo>
                <a:lnTo>
                  <a:pt x="414" y="116"/>
                </a:lnTo>
                <a:lnTo>
                  <a:pt x="436" y="114"/>
                </a:lnTo>
                <a:lnTo>
                  <a:pt x="457" y="112"/>
                </a:lnTo>
                <a:lnTo>
                  <a:pt x="481" y="109"/>
                </a:lnTo>
                <a:lnTo>
                  <a:pt x="507" y="107"/>
                </a:lnTo>
                <a:lnTo>
                  <a:pt x="534" y="105"/>
                </a:lnTo>
                <a:lnTo>
                  <a:pt x="560" y="102"/>
                </a:lnTo>
                <a:lnTo>
                  <a:pt x="586" y="97"/>
                </a:lnTo>
                <a:lnTo>
                  <a:pt x="617" y="95"/>
                </a:lnTo>
                <a:lnTo>
                  <a:pt x="646" y="90"/>
                </a:lnTo>
                <a:lnTo>
                  <a:pt x="677" y="88"/>
                </a:lnTo>
                <a:lnTo>
                  <a:pt x="708" y="83"/>
                </a:lnTo>
                <a:lnTo>
                  <a:pt x="741" y="78"/>
                </a:lnTo>
                <a:lnTo>
                  <a:pt x="774" y="71"/>
                </a:lnTo>
                <a:lnTo>
                  <a:pt x="810" y="67"/>
                </a:lnTo>
                <a:lnTo>
                  <a:pt x="846" y="59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3035300" y="191452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曲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3198813" y="125571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qǔ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57188" y="3298825"/>
            <a:ext cx="605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歌曲  一曲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57188" y="3856038"/>
            <a:ext cx="7215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我站在山顶高歌一曲。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rot="20426196">
            <a:off x="2772259" y="521371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 rot="932255">
            <a:off x="2483198" y="145897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39684" y="231365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19367115">
            <a:off x="2061758" y="291279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102271">
            <a:off x="5983522" y="1860154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 rot="19673368">
            <a:off x="6085328" y="3088714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20435257">
            <a:off x="7836698" y="399291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35618" y="404184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1572" y="128379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 rot="4801694">
            <a:off x="7991245" y="299797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9356081">
            <a:off x="2796138" y="327283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rot="19338844">
            <a:off x="7428982" y="154001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1362" y="382581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9470065">
            <a:off x="5167173" y="39209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1777412">
            <a:off x="5695984" y="196725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2528037">
            <a:off x="6352463" y="142093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 rot="20115591">
            <a:off x="8292518" y="208962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19396186">
            <a:off x="7390350" y="312882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20029644">
            <a:off x="3019099" y="404054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 rot="21112174">
            <a:off x="4787488" y="72730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 rot="1555223">
            <a:off x="7859689" y="24768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 rot="19322417">
            <a:off x="4634018" y="32692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19205454">
            <a:off x="1550919" y="182554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232992" y="260168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417835">
            <a:off x="4982783" y="3263753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 rot="19673368">
            <a:off x="4451727" y="3891103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91412" y="260168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 rot="4801694">
            <a:off x="1462776" y="331508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 rot="1777412">
            <a:off x="2629192" y="221655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 rot="2528037">
            <a:off x="4768476" y="2000019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0115591">
            <a:off x="7495494" y="3119484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19321883">
            <a:off x="3218087" y="2173760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 rot="1555223">
            <a:off x="6516157" y="28726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 rot="313524">
            <a:off x="2862809" y="3753660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321549">
            <a:off x="6485092" y="698215"/>
            <a:ext cx="11836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568373">
            <a:off x="1951655" y="1016719"/>
            <a:ext cx="1054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 rot="2674432">
            <a:off x="1276694" y="111790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1742177">
            <a:off x="2869766" y="29094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 rot="21109292">
            <a:off x="1272788" y="31688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244448">
            <a:off x="4830246" y="1878410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 rot="21415545">
            <a:off x="4932052" y="26246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 rot="577434">
            <a:off x="6683422" y="3528864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 rot="1742177">
            <a:off x="5410799" y="341761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742177">
            <a:off x="3869340" y="88356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6543871">
            <a:off x="7020848" y="251080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 rot="21098258">
            <a:off x="2555330" y="3155556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21081021">
            <a:off x="6275706" y="107596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742177">
            <a:off x="3078085" y="3625265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 rot="21212242">
            <a:off x="1718733" y="429142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 rot="1642433">
            <a:off x="4863297" y="127220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 rot="4940380">
            <a:off x="908482" y="396091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 rot="257768">
            <a:off x="7086564" y="1313470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 rot="21138363">
            <a:off x="6237074" y="266476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 rot="21064060">
            <a:off x="2906197" y="99019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 rot="3297400">
            <a:off x="6706413" y="2012769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 rot="21064594">
            <a:off x="3538281" y="2611563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 rot="20947631">
            <a:off x="397643" y="1843801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1742177">
            <a:off x="1257306" y="2812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3160012">
            <a:off x="3819762" y="3814478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 rot="21415545">
            <a:off x="3347877" y="2840686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742177">
            <a:off x="1138136" y="2160712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 rot="6543871">
            <a:off x="309500" y="285102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 rot="3519589">
            <a:off x="1950421" y="193525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 rot="4270214">
            <a:off x="4047059" y="189298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 rot="257768">
            <a:off x="6342218" y="2655432"/>
            <a:ext cx="6976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 rot="21064060">
            <a:off x="2144807" y="198469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 rot="3297400">
            <a:off x="5679576" y="30248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 rot="2055701">
            <a:off x="1709533" y="3289608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20979505">
            <a:off x="4894648" y="409977"/>
            <a:ext cx="2232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小凤教学自营店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568373">
            <a:off x="1804007" y="62851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 rot="19578942">
            <a:off x="7484271" y="164144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 rot="19578942">
            <a:off x="7052221" y="633327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9578942">
            <a:off x="7340255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19578942">
            <a:off x="211463" y="2239253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19578942">
            <a:off x="423220" y="3391380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969296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165250" y="2003871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685530" y="2219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337448" y="353778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16978" y="135579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368896" y="404184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533402" y="99575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486828" y="2401319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 rot="21112174">
            <a:off x="1462047" y="3736697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 rot="21112174">
            <a:off x="1322297" y="2512562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 rot="3053795">
            <a:off x="5378042" y="1303485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3665040" y="3969835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 rot="19367115">
            <a:off x="3665492" y="1610239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 rot="19356081">
            <a:off x="4384580" y="2120708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4821434" y="1931863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8" name="矩形 107"/>
          <p:cNvSpPr/>
          <p:nvPr/>
        </p:nvSpPr>
        <p:spPr>
          <a:xfrm rot="313524">
            <a:off x="4451251" y="2601532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 rot="21109292">
            <a:off x="2496924" y="1778924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 rot="21098258">
            <a:off x="5207291" y="104434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 rot="4940380">
            <a:off x="5301924" y="1573491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 rot="1742177">
            <a:off x="2917756" y="2070421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 rot="2055701">
            <a:off x="1027943" y="3132846"/>
            <a:ext cx="8130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小凤教学资源店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 rot="19578942">
            <a:off x="2443711" y="3175356"/>
            <a:ext cx="15868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25080" y="317774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XFJXZYD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6" name="矩形 115"/>
          <p:cNvSpPr/>
          <p:nvPr/>
        </p:nvSpPr>
        <p:spPr>
          <a:xfrm rot="21112174">
            <a:off x="6362857" y="2296538"/>
            <a:ext cx="15119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00" dirty="0" smtClean="0">
                <a:solidFill>
                  <a:schemeClr val="bg1"/>
                </a:solidFill>
              </a:rPr>
              <a:t>https://shop196979799.taobao.com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5253482" y="2817707"/>
            <a:ext cx="54373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00" dirty="0" smtClean="0">
                <a:solidFill>
                  <a:schemeClr val="bg1"/>
                </a:solidFill>
              </a:rPr>
              <a:t>小凤教学</a:t>
            </a:r>
            <a:endParaRPr lang="zh-CN" altLang="en-US" sz="700" dirty="0">
              <a:solidFill>
                <a:schemeClr val="bg1"/>
              </a:solidFill>
            </a:endParaRPr>
          </a:p>
        </p:txBody>
      </p:sp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13398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54" name="Freeform 26"/>
          <p:cNvSpPr>
            <a:spLocks noChangeArrowheads="1"/>
          </p:cNvSpPr>
          <p:nvPr/>
        </p:nvSpPr>
        <p:spPr bwMode="auto">
          <a:xfrm>
            <a:off x="6213475" y="1933575"/>
            <a:ext cx="1095375" cy="220663"/>
          </a:xfrm>
          <a:custGeom>
            <a:avLst/>
            <a:gdLst>
              <a:gd name="T0" fmla="*/ 2147483646 w 1726"/>
              <a:gd name="T1" fmla="*/ 2147483646 h 348"/>
              <a:gd name="T2" fmla="*/ 2147483646 w 1726"/>
              <a:gd name="T3" fmla="*/ 2147483646 h 348"/>
              <a:gd name="T4" fmla="*/ 2147483646 w 1726"/>
              <a:gd name="T5" fmla="*/ 2147483646 h 348"/>
              <a:gd name="T6" fmla="*/ 2147483646 w 1726"/>
              <a:gd name="T7" fmla="*/ 2147483646 h 348"/>
              <a:gd name="T8" fmla="*/ 2147483646 w 1726"/>
              <a:gd name="T9" fmla="*/ 2147483646 h 348"/>
              <a:gd name="T10" fmla="*/ 2147483646 w 1726"/>
              <a:gd name="T11" fmla="*/ 2147483646 h 348"/>
              <a:gd name="T12" fmla="*/ 2147483646 w 1726"/>
              <a:gd name="T13" fmla="*/ 2147483646 h 348"/>
              <a:gd name="T14" fmla="*/ 2147483646 w 1726"/>
              <a:gd name="T15" fmla="*/ 2147483646 h 348"/>
              <a:gd name="T16" fmla="*/ 2147483646 w 1726"/>
              <a:gd name="T17" fmla="*/ 2147483646 h 348"/>
              <a:gd name="T18" fmla="*/ 2147483646 w 1726"/>
              <a:gd name="T19" fmla="*/ 2147483646 h 348"/>
              <a:gd name="T20" fmla="*/ 2147483646 w 1726"/>
              <a:gd name="T21" fmla="*/ 2147483646 h 348"/>
              <a:gd name="T22" fmla="*/ 2147483646 w 1726"/>
              <a:gd name="T23" fmla="*/ 2147483646 h 348"/>
              <a:gd name="T24" fmla="*/ 2147483646 w 1726"/>
              <a:gd name="T25" fmla="*/ 2147483646 h 348"/>
              <a:gd name="T26" fmla="*/ 2147483646 w 1726"/>
              <a:gd name="T27" fmla="*/ 2147483646 h 348"/>
              <a:gd name="T28" fmla="*/ 2147483646 w 1726"/>
              <a:gd name="T29" fmla="*/ 2147483646 h 348"/>
              <a:gd name="T30" fmla="*/ 2147483646 w 1726"/>
              <a:gd name="T31" fmla="*/ 2147483646 h 348"/>
              <a:gd name="T32" fmla="*/ 2147483646 w 1726"/>
              <a:gd name="T33" fmla="*/ 2147483646 h 348"/>
              <a:gd name="T34" fmla="*/ 2147483646 w 1726"/>
              <a:gd name="T35" fmla="*/ 2147483646 h 348"/>
              <a:gd name="T36" fmla="*/ 2147483646 w 1726"/>
              <a:gd name="T37" fmla="*/ 2147483646 h 348"/>
              <a:gd name="T38" fmla="*/ 2147483646 w 1726"/>
              <a:gd name="T39" fmla="*/ 2147483646 h 348"/>
              <a:gd name="T40" fmla="*/ 2147483646 w 1726"/>
              <a:gd name="T41" fmla="*/ 2147483646 h 348"/>
              <a:gd name="T42" fmla="*/ 2147483646 w 1726"/>
              <a:gd name="T43" fmla="*/ 2147483646 h 348"/>
              <a:gd name="T44" fmla="*/ 2147483646 w 1726"/>
              <a:gd name="T45" fmla="*/ 2147483646 h 348"/>
              <a:gd name="T46" fmla="*/ 2147483646 w 1726"/>
              <a:gd name="T47" fmla="*/ 2147483646 h 348"/>
              <a:gd name="T48" fmla="*/ 2147483646 w 1726"/>
              <a:gd name="T49" fmla="*/ 2147483646 h 348"/>
              <a:gd name="T50" fmla="*/ 2147483646 w 1726"/>
              <a:gd name="T51" fmla="*/ 2147483646 h 348"/>
              <a:gd name="T52" fmla="*/ 2147483646 w 1726"/>
              <a:gd name="T53" fmla="*/ 2147483646 h 348"/>
              <a:gd name="T54" fmla="*/ 2147483646 w 1726"/>
              <a:gd name="T55" fmla="*/ 2147483646 h 348"/>
              <a:gd name="T56" fmla="*/ 2147483646 w 1726"/>
              <a:gd name="T57" fmla="*/ 2147483646 h 348"/>
              <a:gd name="T58" fmla="*/ 2147483646 w 1726"/>
              <a:gd name="T59" fmla="*/ 2147483646 h 348"/>
              <a:gd name="T60" fmla="*/ 2147483646 w 1726"/>
              <a:gd name="T61" fmla="*/ 2147483646 h 348"/>
              <a:gd name="T62" fmla="*/ 2147483646 w 1726"/>
              <a:gd name="T63" fmla="*/ 2147483646 h 348"/>
              <a:gd name="T64" fmla="*/ 2147483646 w 1726"/>
              <a:gd name="T65" fmla="*/ 2147483646 h 348"/>
              <a:gd name="T66" fmla="*/ 2147483646 w 1726"/>
              <a:gd name="T67" fmla="*/ 2147483646 h 348"/>
              <a:gd name="T68" fmla="*/ 2147483646 w 1726"/>
              <a:gd name="T69" fmla="*/ 2147483646 h 348"/>
              <a:gd name="T70" fmla="*/ 2147483646 w 1726"/>
              <a:gd name="T71" fmla="*/ 2147483646 h 348"/>
              <a:gd name="T72" fmla="*/ 2147483646 w 1726"/>
              <a:gd name="T73" fmla="*/ 2147483646 h 348"/>
              <a:gd name="T74" fmla="*/ 2147483646 w 1726"/>
              <a:gd name="T75" fmla="*/ 2147483646 h 348"/>
              <a:gd name="T76" fmla="*/ 2147483646 w 1726"/>
              <a:gd name="T77" fmla="*/ 2147483646 h 348"/>
              <a:gd name="T78" fmla="*/ 0 w 1726"/>
              <a:gd name="T79" fmla="*/ 2147483646 h 348"/>
              <a:gd name="T80" fmla="*/ 0 w 1726"/>
              <a:gd name="T81" fmla="*/ 2147483646 h 348"/>
              <a:gd name="T82" fmla="*/ 2147483646 w 1726"/>
              <a:gd name="T83" fmla="*/ 2147483646 h 348"/>
              <a:gd name="T84" fmla="*/ 2147483646 w 1726"/>
              <a:gd name="T85" fmla="*/ 2147483646 h 348"/>
              <a:gd name="T86" fmla="*/ 2147483646 w 1726"/>
              <a:gd name="T87" fmla="*/ 2147483646 h 348"/>
              <a:gd name="T88" fmla="*/ 2147483646 w 1726"/>
              <a:gd name="T89" fmla="*/ 2147483646 h 348"/>
              <a:gd name="T90" fmla="*/ 2147483646 w 1726"/>
              <a:gd name="T91" fmla="*/ 2147483646 h 348"/>
              <a:gd name="T92" fmla="*/ 2147483646 w 1726"/>
              <a:gd name="T93" fmla="*/ 2147483646 h 348"/>
              <a:gd name="T94" fmla="*/ 2147483646 w 1726"/>
              <a:gd name="T95" fmla="*/ 2147483646 h 348"/>
              <a:gd name="T96" fmla="*/ 2147483646 w 1726"/>
              <a:gd name="T97" fmla="*/ 2147483646 h 348"/>
              <a:gd name="T98" fmla="*/ 2147483646 w 1726"/>
              <a:gd name="T99" fmla="*/ 2147483646 h 348"/>
              <a:gd name="T100" fmla="*/ 2147483646 w 1726"/>
              <a:gd name="T101" fmla="*/ 2147483646 h 348"/>
              <a:gd name="T102" fmla="*/ 2147483646 w 1726"/>
              <a:gd name="T103" fmla="*/ 2147483646 h 348"/>
              <a:gd name="T104" fmla="*/ 2147483646 w 1726"/>
              <a:gd name="T105" fmla="*/ 2147483646 h 348"/>
              <a:gd name="T106" fmla="*/ 2147483646 w 1726"/>
              <a:gd name="T107" fmla="*/ 2147483646 h 348"/>
              <a:gd name="T108" fmla="*/ 2147483646 w 1726"/>
              <a:gd name="T109" fmla="*/ 2147483646 h 348"/>
              <a:gd name="T110" fmla="*/ 2147483646 w 1726"/>
              <a:gd name="T111" fmla="*/ 2147483646 h 348"/>
              <a:gd name="T112" fmla="*/ 2147483646 w 1726"/>
              <a:gd name="T113" fmla="*/ 2147483646 h 348"/>
              <a:gd name="T114" fmla="*/ 2147483646 w 1726"/>
              <a:gd name="T115" fmla="*/ 2147483646 h 348"/>
              <a:gd name="T116" fmla="*/ 2147483646 w 1726"/>
              <a:gd name="T117" fmla="*/ 0 h 348"/>
              <a:gd name="T118" fmla="*/ 2147483646 w 1726"/>
              <a:gd name="T119" fmla="*/ 2147483646 h 348"/>
              <a:gd name="T120" fmla="*/ 2147483646 w 1726"/>
              <a:gd name="T121" fmla="*/ 2147483646 h 348"/>
              <a:gd name="T122" fmla="*/ 2147483646 w 1726"/>
              <a:gd name="T123" fmla="*/ 2147483646 h 3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26"/>
              <a:gd name="T187" fmla="*/ 0 h 348"/>
              <a:gd name="T188" fmla="*/ 1726 w 1726"/>
              <a:gd name="T189" fmla="*/ 348 h 34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26" h="348">
                <a:moveTo>
                  <a:pt x="1650" y="34"/>
                </a:moveTo>
                <a:lnTo>
                  <a:pt x="1659" y="36"/>
                </a:lnTo>
                <a:lnTo>
                  <a:pt x="1666" y="41"/>
                </a:lnTo>
                <a:lnTo>
                  <a:pt x="1676" y="43"/>
                </a:lnTo>
                <a:lnTo>
                  <a:pt x="1683" y="46"/>
                </a:lnTo>
                <a:lnTo>
                  <a:pt x="1690" y="48"/>
                </a:lnTo>
                <a:lnTo>
                  <a:pt x="1697" y="53"/>
                </a:lnTo>
                <a:lnTo>
                  <a:pt x="1702" y="55"/>
                </a:lnTo>
                <a:lnTo>
                  <a:pt x="1707" y="60"/>
                </a:lnTo>
                <a:lnTo>
                  <a:pt x="1711" y="62"/>
                </a:lnTo>
                <a:lnTo>
                  <a:pt x="1716" y="67"/>
                </a:lnTo>
                <a:lnTo>
                  <a:pt x="1719" y="72"/>
                </a:lnTo>
                <a:lnTo>
                  <a:pt x="1721" y="77"/>
                </a:lnTo>
                <a:lnTo>
                  <a:pt x="1723" y="79"/>
                </a:lnTo>
                <a:lnTo>
                  <a:pt x="1726" y="84"/>
                </a:lnTo>
                <a:lnTo>
                  <a:pt x="1726" y="88"/>
                </a:lnTo>
                <a:lnTo>
                  <a:pt x="1726" y="93"/>
                </a:lnTo>
                <a:lnTo>
                  <a:pt x="1723" y="98"/>
                </a:lnTo>
                <a:lnTo>
                  <a:pt x="1721" y="100"/>
                </a:lnTo>
                <a:lnTo>
                  <a:pt x="1716" y="105"/>
                </a:lnTo>
                <a:lnTo>
                  <a:pt x="1711" y="110"/>
                </a:lnTo>
                <a:lnTo>
                  <a:pt x="1707" y="115"/>
                </a:lnTo>
                <a:lnTo>
                  <a:pt x="1702" y="117"/>
                </a:lnTo>
                <a:lnTo>
                  <a:pt x="1695" y="122"/>
                </a:lnTo>
                <a:lnTo>
                  <a:pt x="1688" y="127"/>
                </a:lnTo>
                <a:lnTo>
                  <a:pt x="1681" y="129"/>
                </a:lnTo>
                <a:lnTo>
                  <a:pt x="1671" y="134"/>
                </a:lnTo>
                <a:lnTo>
                  <a:pt x="1664" y="136"/>
                </a:lnTo>
                <a:lnTo>
                  <a:pt x="1654" y="141"/>
                </a:lnTo>
                <a:lnTo>
                  <a:pt x="1645" y="143"/>
                </a:lnTo>
                <a:lnTo>
                  <a:pt x="1633" y="146"/>
                </a:lnTo>
                <a:lnTo>
                  <a:pt x="1621" y="148"/>
                </a:lnTo>
                <a:lnTo>
                  <a:pt x="1609" y="150"/>
                </a:lnTo>
                <a:lnTo>
                  <a:pt x="1605" y="153"/>
                </a:lnTo>
                <a:lnTo>
                  <a:pt x="1597" y="155"/>
                </a:lnTo>
                <a:lnTo>
                  <a:pt x="1588" y="157"/>
                </a:lnTo>
                <a:lnTo>
                  <a:pt x="1578" y="160"/>
                </a:lnTo>
                <a:lnTo>
                  <a:pt x="1569" y="162"/>
                </a:lnTo>
                <a:lnTo>
                  <a:pt x="1557" y="165"/>
                </a:lnTo>
                <a:lnTo>
                  <a:pt x="1545" y="167"/>
                </a:lnTo>
                <a:lnTo>
                  <a:pt x="1531" y="169"/>
                </a:lnTo>
                <a:lnTo>
                  <a:pt x="1517" y="172"/>
                </a:lnTo>
                <a:lnTo>
                  <a:pt x="1500" y="176"/>
                </a:lnTo>
                <a:lnTo>
                  <a:pt x="1483" y="179"/>
                </a:lnTo>
                <a:lnTo>
                  <a:pt x="1467" y="181"/>
                </a:lnTo>
                <a:lnTo>
                  <a:pt x="1448" y="186"/>
                </a:lnTo>
                <a:lnTo>
                  <a:pt x="1429" y="188"/>
                </a:lnTo>
                <a:lnTo>
                  <a:pt x="1410" y="191"/>
                </a:lnTo>
                <a:lnTo>
                  <a:pt x="1389" y="195"/>
                </a:lnTo>
                <a:lnTo>
                  <a:pt x="1365" y="198"/>
                </a:lnTo>
                <a:lnTo>
                  <a:pt x="1343" y="203"/>
                </a:lnTo>
                <a:lnTo>
                  <a:pt x="1317" y="205"/>
                </a:lnTo>
                <a:lnTo>
                  <a:pt x="1294" y="210"/>
                </a:lnTo>
                <a:lnTo>
                  <a:pt x="1267" y="215"/>
                </a:lnTo>
                <a:lnTo>
                  <a:pt x="1239" y="217"/>
                </a:lnTo>
                <a:lnTo>
                  <a:pt x="1210" y="222"/>
                </a:lnTo>
                <a:lnTo>
                  <a:pt x="1182" y="226"/>
                </a:lnTo>
                <a:lnTo>
                  <a:pt x="1153" y="231"/>
                </a:lnTo>
                <a:lnTo>
                  <a:pt x="1120" y="236"/>
                </a:lnTo>
                <a:lnTo>
                  <a:pt x="1089" y="241"/>
                </a:lnTo>
                <a:lnTo>
                  <a:pt x="1056" y="245"/>
                </a:lnTo>
                <a:lnTo>
                  <a:pt x="1023" y="250"/>
                </a:lnTo>
                <a:lnTo>
                  <a:pt x="987" y="255"/>
                </a:lnTo>
                <a:lnTo>
                  <a:pt x="952" y="260"/>
                </a:lnTo>
                <a:lnTo>
                  <a:pt x="914" y="267"/>
                </a:lnTo>
                <a:lnTo>
                  <a:pt x="878" y="272"/>
                </a:lnTo>
                <a:lnTo>
                  <a:pt x="842" y="276"/>
                </a:lnTo>
                <a:lnTo>
                  <a:pt x="807" y="281"/>
                </a:lnTo>
                <a:lnTo>
                  <a:pt x="771" y="286"/>
                </a:lnTo>
                <a:lnTo>
                  <a:pt x="740" y="291"/>
                </a:lnTo>
                <a:lnTo>
                  <a:pt x="707" y="295"/>
                </a:lnTo>
                <a:lnTo>
                  <a:pt x="676" y="300"/>
                </a:lnTo>
                <a:lnTo>
                  <a:pt x="645" y="303"/>
                </a:lnTo>
                <a:lnTo>
                  <a:pt x="617" y="307"/>
                </a:lnTo>
                <a:lnTo>
                  <a:pt x="588" y="310"/>
                </a:lnTo>
                <a:lnTo>
                  <a:pt x="562" y="314"/>
                </a:lnTo>
                <a:lnTo>
                  <a:pt x="536" y="317"/>
                </a:lnTo>
                <a:lnTo>
                  <a:pt x="512" y="322"/>
                </a:lnTo>
                <a:lnTo>
                  <a:pt x="489" y="324"/>
                </a:lnTo>
                <a:lnTo>
                  <a:pt x="465" y="326"/>
                </a:lnTo>
                <a:lnTo>
                  <a:pt x="444" y="329"/>
                </a:lnTo>
                <a:lnTo>
                  <a:pt x="422" y="331"/>
                </a:lnTo>
                <a:lnTo>
                  <a:pt x="403" y="333"/>
                </a:lnTo>
                <a:lnTo>
                  <a:pt x="384" y="336"/>
                </a:lnTo>
                <a:lnTo>
                  <a:pt x="368" y="336"/>
                </a:lnTo>
                <a:lnTo>
                  <a:pt x="351" y="338"/>
                </a:lnTo>
                <a:lnTo>
                  <a:pt x="337" y="341"/>
                </a:lnTo>
                <a:lnTo>
                  <a:pt x="322" y="341"/>
                </a:lnTo>
                <a:lnTo>
                  <a:pt x="308" y="343"/>
                </a:lnTo>
                <a:lnTo>
                  <a:pt x="296" y="343"/>
                </a:lnTo>
                <a:lnTo>
                  <a:pt x="287" y="345"/>
                </a:lnTo>
                <a:lnTo>
                  <a:pt x="275" y="345"/>
                </a:lnTo>
                <a:lnTo>
                  <a:pt x="268" y="345"/>
                </a:lnTo>
                <a:lnTo>
                  <a:pt x="261" y="345"/>
                </a:lnTo>
                <a:lnTo>
                  <a:pt x="254" y="345"/>
                </a:lnTo>
                <a:lnTo>
                  <a:pt x="249" y="348"/>
                </a:lnTo>
                <a:lnTo>
                  <a:pt x="244" y="348"/>
                </a:lnTo>
                <a:lnTo>
                  <a:pt x="225" y="345"/>
                </a:lnTo>
                <a:lnTo>
                  <a:pt x="206" y="345"/>
                </a:lnTo>
                <a:lnTo>
                  <a:pt x="185" y="343"/>
                </a:lnTo>
                <a:lnTo>
                  <a:pt x="166" y="338"/>
                </a:lnTo>
                <a:lnTo>
                  <a:pt x="147" y="333"/>
                </a:lnTo>
                <a:lnTo>
                  <a:pt x="128" y="326"/>
                </a:lnTo>
                <a:lnTo>
                  <a:pt x="109" y="319"/>
                </a:lnTo>
                <a:lnTo>
                  <a:pt x="90" y="312"/>
                </a:lnTo>
                <a:lnTo>
                  <a:pt x="78" y="307"/>
                </a:lnTo>
                <a:lnTo>
                  <a:pt x="66" y="303"/>
                </a:lnTo>
                <a:lnTo>
                  <a:pt x="57" y="300"/>
                </a:lnTo>
                <a:lnTo>
                  <a:pt x="47" y="295"/>
                </a:lnTo>
                <a:lnTo>
                  <a:pt x="40" y="291"/>
                </a:lnTo>
                <a:lnTo>
                  <a:pt x="33" y="286"/>
                </a:lnTo>
                <a:lnTo>
                  <a:pt x="26" y="283"/>
                </a:lnTo>
                <a:lnTo>
                  <a:pt x="21" y="279"/>
                </a:lnTo>
                <a:lnTo>
                  <a:pt x="14" y="274"/>
                </a:lnTo>
                <a:lnTo>
                  <a:pt x="11" y="272"/>
                </a:lnTo>
                <a:lnTo>
                  <a:pt x="7" y="269"/>
                </a:lnTo>
                <a:lnTo>
                  <a:pt x="4" y="264"/>
                </a:lnTo>
                <a:lnTo>
                  <a:pt x="2" y="262"/>
                </a:lnTo>
                <a:lnTo>
                  <a:pt x="0" y="260"/>
                </a:lnTo>
                <a:lnTo>
                  <a:pt x="0" y="257"/>
                </a:lnTo>
                <a:lnTo>
                  <a:pt x="0" y="255"/>
                </a:lnTo>
                <a:lnTo>
                  <a:pt x="0" y="253"/>
                </a:lnTo>
                <a:lnTo>
                  <a:pt x="0" y="250"/>
                </a:lnTo>
                <a:lnTo>
                  <a:pt x="2" y="248"/>
                </a:lnTo>
                <a:lnTo>
                  <a:pt x="7" y="248"/>
                </a:lnTo>
                <a:lnTo>
                  <a:pt x="11" y="245"/>
                </a:lnTo>
                <a:lnTo>
                  <a:pt x="16" y="245"/>
                </a:lnTo>
                <a:lnTo>
                  <a:pt x="21" y="243"/>
                </a:lnTo>
                <a:lnTo>
                  <a:pt x="28" y="243"/>
                </a:lnTo>
                <a:lnTo>
                  <a:pt x="35" y="241"/>
                </a:lnTo>
                <a:lnTo>
                  <a:pt x="45" y="241"/>
                </a:lnTo>
                <a:lnTo>
                  <a:pt x="54" y="238"/>
                </a:lnTo>
                <a:lnTo>
                  <a:pt x="64" y="238"/>
                </a:lnTo>
                <a:lnTo>
                  <a:pt x="76" y="236"/>
                </a:lnTo>
                <a:lnTo>
                  <a:pt x="87" y="236"/>
                </a:lnTo>
                <a:lnTo>
                  <a:pt x="102" y="234"/>
                </a:lnTo>
                <a:lnTo>
                  <a:pt x="116" y="231"/>
                </a:lnTo>
                <a:lnTo>
                  <a:pt x="128" y="229"/>
                </a:lnTo>
                <a:lnTo>
                  <a:pt x="142" y="226"/>
                </a:lnTo>
                <a:lnTo>
                  <a:pt x="159" y="224"/>
                </a:lnTo>
                <a:lnTo>
                  <a:pt x="175" y="222"/>
                </a:lnTo>
                <a:lnTo>
                  <a:pt x="194" y="219"/>
                </a:lnTo>
                <a:lnTo>
                  <a:pt x="216" y="217"/>
                </a:lnTo>
                <a:lnTo>
                  <a:pt x="237" y="215"/>
                </a:lnTo>
                <a:lnTo>
                  <a:pt x="261" y="212"/>
                </a:lnTo>
                <a:lnTo>
                  <a:pt x="284" y="210"/>
                </a:lnTo>
                <a:lnTo>
                  <a:pt x="311" y="207"/>
                </a:lnTo>
                <a:lnTo>
                  <a:pt x="339" y="205"/>
                </a:lnTo>
                <a:lnTo>
                  <a:pt x="368" y="200"/>
                </a:lnTo>
                <a:lnTo>
                  <a:pt x="401" y="198"/>
                </a:lnTo>
                <a:lnTo>
                  <a:pt x="432" y="193"/>
                </a:lnTo>
                <a:lnTo>
                  <a:pt x="467" y="188"/>
                </a:lnTo>
                <a:lnTo>
                  <a:pt x="501" y="186"/>
                </a:lnTo>
                <a:lnTo>
                  <a:pt x="574" y="176"/>
                </a:lnTo>
                <a:lnTo>
                  <a:pt x="648" y="165"/>
                </a:lnTo>
                <a:lnTo>
                  <a:pt x="719" y="153"/>
                </a:lnTo>
                <a:lnTo>
                  <a:pt x="793" y="141"/>
                </a:lnTo>
                <a:lnTo>
                  <a:pt x="869" y="127"/>
                </a:lnTo>
                <a:lnTo>
                  <a:pt x="942" y="110"/>
                </a:lnTo>
                <a:lnTo>
                  <a:pt x="1018" y="91"/>
                </a:lnTo>
                <a:lnTo>
                  <a:pt x="1056" y="81"/>
                </a:lnTo>
                <a:lnTo>
                  <a:pt x="1094" y="69"/>
                </a:lnTo>
                <a:lnTo>
                  <a:pt x="1132" y="60"/>
                </a:lnTo>
                <a:lnTo>
                  <a:pt x="1168" y="53"/>
                </a:lnTo>
                <a:lnTo>
                  <a:pt x="1203" y="46"/>
                </a:lnTo>
                <a:lnTo>
                  <a:pt x="1234" y="39"/>
                </a:lnTo>
                <a:lnTo>
                  <a:pt x="1265" y="31"/>
                </a:lnTo>
                <a:lnTo>
                  <a:pt x="1294" y="27"/>
                </a:lnTo>
                <a:lnTo>
                  <a:pt x="1322" y="22"/>
                </a:lnTo>
                <a:lnTo>
                  <a:pt x="1348" y="17"/>
                </a:lnTo>
                <a:lnTo>
                  <a:pt x="1372" y="12"/>
                </a:lnTo>
                <a:lnTo>
                  <a:pt x="1393" y="10"/>
                </a:lnTo>
                <a:lnTo>
                  <a:pt x="1415" y="8"/>
                </a:lnTo>
                <a:lnTo>
                  <a:pt x="1434" y="5"/>
                </a:lnTo>
                <a:lnTo>
                  <a:pt x="1450" y="3"/>
                </a:lnTo>
                <a:lnTo>
                  <a:pt x="1467" y="0"/>
                </a:lnTo>
                <a:lnTo>
                  <a:pt x="1481" y="0"/>
                </a:lnTo>
                <a:lnTo>
                  <a:pt x="1495" y="0"/>
                </a:lnTo>
                <a:lnTo>
                  <a:pt x="1519" y="0"/>
                </a:lnTo>
                <a:lnTo>
                  <a:pt x="1540" y="3"/>
                </a:lnTo>
                <a:lnTo>
                  <a:pt x="1562" y="5"/>
                </a:lnTo>
                <a:lnTo>
                  <a:pt x="1581" y="8"/>
                </a:lnTo>
                <a:lnTo>
                  <a:pt x="1600" y="15"/>
                </a:lnTo>
                <a:lnTo>
                  <a:pt x="1619" y="19"/>
                </a:lnTo>
                <a:lnTo>
                  <a:pt x="1633" y="27"/>
                </a:lnTo>
                <a:lnTo>
                  <a:pt x="1650" y="34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5" name="Freeform 27"/>
          <p:cNvSpPr>
            <a:spLocks noChangeArrowheads="1"/>
          </p:cNvSpPr>
          <p:nvPr/>
        </p:nvSpPr>
        <p:spPr bwMode="auto">
          <a:xfrm>
            <a:off x="6335713" y="2227263"/>
            <a:ext cx="835025" cy="190500"/>
          </a:xfrm>
          <a:custGeom>
            <a:avLst/>
            <a:gdLst>
              <a:gd name="T0" fmla="*/ 2147483646 w 1315"/>
              <a:gd name="T1" fmla="*/ 2147483646 h 302"/>
              <a:gd name="T2" fmla="*/ 2147483646 w 1315"/>
              <a:gd name="T3" fmla="*/ 2147483646 h 302"/>
              <a:gd name="T4" fmla="*/ 2147483646 w 1315"/>
              <a:gd name="T5" fmla="*/ 2147483646 h 302"/>
              <a:gd name="T6" fmla="*/ 2147483646 w 1315"/>
              <a:gd name="T7" fmla="*/ 2147483646 h 302"/>
              <a:gd name="T8" fmla="*/ 2147483646 w 1315"/>
              <a:gd name="T9" fmla="*/ 2147483646 h 302"/>
              <a:gd name="T10" fmla="*/ 2147483646 w 1315"/>
              <a:gd name="T11" fmla="*/ 2147483646 h 302"/>
              <a:gd name="T12" fmla="*/ 2147483646 w 1315"/>
              <a:gd name="T13" fmla="*/ 2147483646 h 302"/>
              <a:gd name="T14" fmla="*/ 2147483646 w 1315"/>
              <a:gd name="T15" fmla="*/ 2147483646 h 302"/>
              <a:gd name="T16" fmla="*/ 2147483646 w 1315"/>
              <a:gd name="T17" fmla="*/ 2147483646 h 302"/>
              <a:gd name="T18" fmla="*/ 2147483646 w 1315"/>
              <a:gd name="T19" fmla="*/ 2147483646 h 302"/>
              <a:gd name="T20" fmla="*/ 2147483646 w 1315"/>
              <a:gd name="T21" fmla="*/ 2147483646 h 302"/>
              <a:gd name="T22" fmla="*/ 2147483646 w 1315"/>
              <a:gd name="T23" fmla="*/ 2147483646 h 302"/>
              <a:gd name="T24" fmla="*/ 2147483646 w 1315"/>
              <a:gd name="T25" fmla="*/ 2147483646 h 302"/>
              <a:gd name="T26" fmla="*/ 2147483646 w 1315"/>
              <a:gd name="T27" fmla="*/ 2147483646 h 302"/>
              <a:gd name="T28" fmla="*/ 2147483646 w 1315"/>
              <a:gd name="T29" fmla="*/ 2147483646 h 302"/>
              <a:gd name="T30" fmla="*/ 2147483646 w 1315"/>
              <a:gd name="T31" fmla="*/ 2147483646 h 302"/>
              <a:gd name="T32" fmla="*/ 2147483646 w 1315"/>
              <a:gd name="T33" fmla="*/ 2147483646 h 302"/>
              <a:gd name="T34" fmla="*/ 2147483646 w 1315"/>
              <a:gd name="T35" fmla="*/ 2147483646 h 302"/>
              <a:gd name="T36" fmla="*/ 2147483646 w 1315"/>
              <a:gd name="T37" fmla="*/ 2147483646 h 302"/>
              <a:gd name="T38" fmla="*/ 2147483646 w 1315"/>
              <a:gd name="T39" fmla="*/ 2147483646 h 302"/>
              <a:gd name="T40" fmla="*/ 2147483646 w 1315"/>
              <a:gd name="T41" fmla="*/ 2147483646 h 302"/>
              <a:gd name="T42" fmla="*/ 2147483646 w 1315"/>
              <a:gd name="T43" fmla="*/ 2147483646 h 302"/>
              <a:gd name="T44" fmla="*/ 2147483646 w 1315"/>
              <a:gd name="T45" fmla="*/ 2147483646 h 302"/>
              <a:gd name="T46" fmla="*/ 2147483646 w 1315"/>
              <a:gd name="T47" fmla="*/ 2147483646 h 302"/>
              <a:gd name="T48" fmla="*/ 2147483646 w 1315"/>
              <a:gd name="T49" fmla="*/ 2147483646 h 302"/>
              <a:gd name="T50" fmla="*/ 2147483646 w 1315"/>
              <a:gd name="T51" fmla="*/ 2147483646 h 302"/>
              <a:gd name="T52" fmla="*/ 2147483646 w 1315"/>
              <a:gd name="T53" fmla="*/ 2147483646 h 302"/>
              <a:gd name="T54" fmla="*/ 2147483646 w 1315"/>
              <a:gd name="T55" fmla="*/ 2147483646 h 302"/>
              <a:gd name="T56" fmla="*/ 2147483646 w 1315"/>
              <a:gd name="T57" fmla="*/ 2147483646 h 302"/>
              <a:gd name="T58" fmla="*/ 2147483646 w 1315"/>
              <a:gd name="T59" fmla="*/ 2147483646 h 302"/>
              <a:gd name="T60" fmla="*/ 0 w 1315"/>
              <a:gd name="T61" fmla="*/ 2147483646 h 302"/>
              <a:gd name="T62" fmla="*/ 2147483646 w 1315"/>
              <a:gd name="T63" fmla="*/ 2147483646 h 302"/>
              <a:gd name="T64" fmla="*/ 2147483646 w 1315"/>
              <a:gd name="T65" fmla="*/ 2147483646 h 302"/>
              <a:gd name="T66" fmla="*/ 2147483646 w 1315"/>
              <a:gd name="T67" fmla="*/ 2147483646 h 302"/>
              <a:gd name="T68" fmla="*/ 2147483646 w 1315"/>
              <a:gd name="T69" fmla="*/ 2147483646 h 302"/>
              <a:gd name="T70" fmla="*/ 2147483646 w 1315"/>
              <a:gd name="T71" fmla="*/ 2147483646 h 302"/>
              <a:gd name="T72" fmla="*/ 2147483646 w 1315"/>
              <a:gd name="T73" fmla="*/ 2147483646 h 302"/>
              <a:gd name="T74" fmla="*/ 2147483646 w 1315"/>
              <a:gd name="T75" fmla="*/ 2147483646 h 302"/>
              <a:gd name="T76" fmla="*/ 2147483646 w 1315"/>
              <a:gd name="T77" fmla="*/ 2147483646 h 302"/>
              <a:gd name="T78" fmla="*/ 2147483646 w 1315"/>
              <a:gd name="T79" fmla="*/ 2147483646 h 302"/>
              <a:gd name="T80" fmla="*/ 2147483646 w 1315"/>
              <a:gd name="T81" fmla="*/ 2147483646 h 302"/>
              <a:gd name="T82" fmla="*/ 2147483646 w 1315"/>
              <a:gd name="T83" fmla="*/ 2147483646 h 302"/>
              <a:gd name="T84" fmla="*/ 2147483646 w 1315"/>
              <a:gd name="T85" fmla="*/ 2147483646 h 302"/>
              <a:gd name="T86" fmla="*/ 2147483646 w 1315"/>
              <a:gd name="T87" fmla="*/ 2147483646 h 302"/>
              <a:gd name="T88" fmla="*/ 2147483646 w 1315"/>
              <a:gd name="T89" fmla="*/ 2147483646 h 302"/>
              <a:gd name="T90" fmla="*/ 2147483646 w 1315"/>
              <a:gd name="T91" fmla="*/ 2147483646 h 302"/>
              <a:gd name="T92" fmla="*/ 2147483646 w 1315"/>
              <a:gd name="T93" fmla="*/ 2147483646 h 302"/>
              <a:gd name="T94" fmla="*/ 2147483646 w 1315"/>
              <a:gd name="T95" fmla="*/ 2147483646 h 302"/>
              <a:gd name="T96" fmla="*/ 2147483646 w 1315"/>
              <a:gd name="T97" fmla="*/ 2147483646 h 302"/>
              <a:gd name="T98" fmla="*/ 2147483646 w 1315"/>
              <a:gd name="T99" fmla="*/ 2147483646 h 302"/>
              <a:gd name="T100" fmla="*/ 2147483646 w 1315"/>
              <a:gd name="T101" fmla="*/ 2147483646 h 302"/>
              <a:gd name="T102" fmla="*/ 2147483646 w 1315"/>
              <a:gd name="T103" fmla="*/ 2147483646 h 302"/>
              <a:gd name="T104" fmla="*/ 2147483646 w 1315"/>
              <a:gd name="T105" fmla="*/ 0 h 302"/>
              <a:gd name="T106" fmla="*/ 2147483646 w 1315"/>
              <a:gd name="T107" fmla="*/ 0 h 302"/>
              <a:gd name="T108" fmla="*/ 2147483646 w 1315"/>
              <a:gd name="T109" fmla="*/ 2147483646 h 302"/>
              <a:gd name="T110" fmla="*/ 2147483646 w 1315"/>
              <a:gd name="T111" fmla="*/ 2147483646 h 3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15"/>
              <a:gd name="T169" fmla="*/ 0 h 302"/>
              <a:gd name="T170" fmla="*/ 1315 w 1315"/>
              <a:gd name="T171" fmla="*/ 302 h 30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15" h="302">
                <a:moveTo>
                  <a:pt x="1263" y="36"/>
                </a:moveTo>
                <a:lnTo>
                  <a:pt x="1270" y="38"/>
                </a:lnTo>
                <a:lnTo>
                  <a:pt x="1277" y="40"/>
                </a:lnTo>
                <a:lnTo>
                  <a:pt x="1289" y="45"/>
                </a:lnTo>
                <a:lnTo>
                  <a:pt x="1296" y="52"/>
                </a:lnTo>
                <a:lnTo>
                  <a:pt x="1303" y="59"/>
                </a:lnTo>
                <a:lnTo>
                  <a:pt x="1308" y="64"/>
                </a:lnTo>
                <a:lnTo>
                  <a:pt x="1313" y="71"/>
                </a:lnTo>
                <a:lnTo>
                  <a:pt x="1315" y="76"/>
                </a:lnTo>
                <a:lnTo>
                  <a:pt x="1315" y="81"/>
                </a:lnTo>
                <a:lnTo>
                  <a:pt x="1315" y="83"/>
                </a:lnTo>
                <a:lnTo>
                  <a:pt x="1313" y="85"/>
                </a:lnTo>
                <a:lnTo>
                  <a:pt x="1310" y="88"/>
                </a:lnTo>
                <a:lnTo>
                  <a:pt x="1306" y="90"/>
                </a:lnTo>
                <a:lnTo>
                  <a:pt x="1301" y="93"/>
                </a:lnTo>
                <a:lnTo>
                  <a:pt x="1296" y="97"/>
                </a:lnTo>
                <a:lnTo>
                  <a:pt x="1289" y="100"/>
                </a:lnTo>
                <a:lnTo>
                  <a:pt x="1282" y="102"/>
                </a:lnTo>
                <a:lnTo>
                  <a:pt x="1273" y="107"/>
                </a:lnTo>
                <a:lnTo>
                  <a:pt x="1263" y="109"/>
                </a:lnTo>
                <a:lnTo>
                  <a:pt x="1251" y="112"/>
                </a:lnTo>
                <a:lnTo>
                  <a:pt x="1239" y="116"/>
                </a:lnTo>
                <a:lnTo>
                  <a:pt x="1225" y="119"/>
                </a:lnTo>
                <a:lnTo>
                  <a:pt x="1211" y="124"/>
                </a:lnTo>
                <a:lnTo>
                  <a:pt x="1197" y="128"/>
                </a:lnTo>
                <a:lnTo>
                  <a:pt x="1180" y="131"/>
                </a:lnTo>
                <a:lnTo>
                  <a:pt x="1163" y="135"/>
                </a:lnTo>
                <a:lnTo>
                  <a:pt x="1144" y="140"/>
                </a:lnTo>
                <a:lnTo>
                  <a:pt x="1125" y="145"/>
                </a:lnTo>
                <a:lnTo>
                  <a:pt x="1104" y="147"/>
                </a:lnTo>
                <a:lnTo>
                  <a:pt x="1083" y="152"/>
                </a:lnTo>
                <a:lnTo>
                  <a:pt x="1059" y="157"/>
                </a:lnTo>
                <a:lnTo>
                  <a:pt x="1035" y="162"/>
                </a:lnTo>
                <a:lnTo>
                  <a:pt x="1011" y="166"/>
                </a:lnTo>
                <a:lnTo>
                  <a:pt x="985" y="171"/>
                </a:lnTo>
                <a:lnTo>
                  <a:pt x="957" y="176"/>
                </a:lnTo>
                <a:lnTo>
                  <a:pt x="931" y="181"/>
                </a:lnTo>
                <a:lnTo>
                  <a:pt x="900" y="188"/>
                </a:lnTo>
                <a:lnTo>
                  <a:pt x="871" y="192"/>
                </a:lnTo>
                <a:lnTo>
                  <a:pt x="840" y="197"/>
                </a:lnTo>
                <a:lnTo>
                  <a:pt x="807" y="202"/>
                </a:lnTo>
                <a:lnTo>
                  <a:pt x="774" y="209"/>
                </a:lnTo>
                <a:lnTo>
                  <a:pt x="738" y="214"/>
                </a:lnTo>
                <a:lnTo>
                  <a:pt x="705" y="219"/>
                </a:lnTo>
                <a:lnTo>
                  <a:pt x="674" y="223"/>
                </a:lnTo>
                <a:lnTo>
                  <a:pt x="641" y="228"/>
                </a:lnTo>
                <a:lnTo>
                  <a:pt x="612" y="233"/>
                </a:lnTo>
                <a:lnTo>
                  <a:pt x="582" y="238"/>
                </a:lnTo>
                <a:lnTo>
                  <a:pt x="553" y="242"/>
                </a:lnTo>
                <a:lnTo>
                  <a:pt x="527" y="247"/>
                </a:lnTo>
                <a:lnTo>
                  <a:pt x="501" y="252"/>
                </a:lnTo>
                <a:lnTo>
                  <a:pt x="475" y="257"/>
                </a:lnTo>
                <a:lnTo>
                  <a:pt x="451" y="259"/>
                </a:lnTo>
                <a:lnTo>
                  <a:pt x="427" y="264"/>
                </a:lnTo>
                <a:lnTo>
                  <a:pt x="406" y="266"/>
                </a:lnTo>
                <a:lnTo>
                  <a:pt x="385" y="271"/>
                </a:lnTo>
                <a:lnTo>
                  <a:pt x="366" y="273"/>
                </a:lnTo>
                <a:lnTo>
                  <a:pt x="344" y="276"/>
                </a:lnTo>
                <a:lnTo>
                  <a:pt x="328" y="280"/>
                </a:lnTo>
                <a:lnTo>
                  <a:pt x="309" y="283"/>
                </a:lnTo>
                <a:lnTo>
                  <a:pt x="294" y="285"/>
                </a:lnTo>
                <a:lnTo>
                  <a:pt x="278" y="288"/>
                </a:lnTo>
                <a:lnTo>
                  <a:pt x="263" y="290"/>
                </a:lnTo>
                <a:lnTo>
                  <a:pt x="249" y="290"/>
                </a:lnTo>
                <a:lnTo>
                  <a:pt x="237" y="292"/>
                </a:lnTo>
                <a:lnTo>
                  <a:pt x="225" y="295"/>
                </a:lnTo>
                <a:lnTo>
                  <a:pt x="216" y="297"/>
                </a:lnTo>
                <a:lnTo>
                  <a:pt x="206" y="297"/>
                </a:lnTo>
                <a:lnTo>
                  <a:pt x="197" y="297"/>
                </a:lnTo>
                <a:lnTo>
                  <a:pt x="190" y="299"/>
                </a:lnTo>
                <a:lnTo>
                  <a:pt x="183" y="299"/>
                </a:lnTo>
                <a:lnTo>
                  <a:pt x="178" y="299"/>
                </a:lnTo>
                <a:lnTo>
                  <a:pt x="171" y="299"/>
                </a:lnTo>
                <a:lnTo>
                  <a:pt x="168" y="302"/>
                </a:lnTo>
                <a:lnTo>
                  <a:pt x="154" y="299"/>
                </a:lnTo>
                <a:lnTo>
                  <a:pt x="140" y="299"/>
                </a:lnTo>
                <a:lnTo>
                  <a:pt x="123" y="295"/>
                </a:lnTo>
                <a:lnTo>
                  <a:pt x="109" y="290"/>
                </a:lnTo>
                <a:lnTo>
                  <a:pt x="95" y="285"/>
                </a:lnTo>
                <a:lnTo>
                  <a:pt x="81" y="276"/>
                </a:lnTo>
                <a:lnTo>
                  <a:pt x="66" y="266"/>
                </a:lnTo>
                <a:lnTo>
                  <a:pt x="52" y="254"/>
                </a:lnTo>
                <a:lnTo>
                  <a:pt x="43" y="250"/>
                </a:lnTo>
                <a:lnTo>
                  <a:pt x="36" y="247"/>
                </a:lnTo>
                <a:lnTo>
                  <a:pt x="26" y="242"/>
                </a:lnTo>
                <a:lnTo>
                  <a:pt x="21" y="240"/>
                </a:lnTo>
                <a:lnTo>
                  <a:pt x="14" y="235"/>
                </a:lnTo>
                <a:lnTo>
                  <a:pt x="9" y="233"/>
                </a:lnTo>
                <a:lnTo>
                  <a:pt x="7" y="231"/>
                </a:lnTo>
                <a:lnTo>
                  <a:pt x="5" y="228"/>
                </a:lnTo>
                <a:lnTo>
                  <a:pt x="2" y="226"/>
                </a:lnTo>
                <a:lnTo>
                  <a:pt x="0" y="226"/>
                </a:lnTo>
                <a:lnTo>
                  <a:pt x="0" y="223"/>
                </a:lnTo>
                <a:lnTo>
                  <a:pt x="2" y="221"/>
                </a:lnTo>
                <a:lnTo>
                  <a:pt x="5" y="221"/>
                </a:lnTo>
                <a:lnTo>
                  <a:pt x="9" y="221"/>
                </a:lnTo>
                <a:lnTo>
                  <a:pt x="14" y="221"/>
                </a:lnTo>
                <a:lnTo>
                  <a:pt x="14" y="219"/>
                </a:lnTo>
                <a:lnTo>
                  <a:pt x="17" y="219"/>
                </a:lnTo>
                <a:lnTo>
                  <a:pt x="21" y="219"/>
                </a:lnTo>
                <a:lnTo>
                  <a:pt x="26" y="219"/>
                </a:lnTo>
                <a:lnTo>
                  <a:pt x="31" y="216"/>
                </a:lnTo>
                <a:lnTo>
                  <a:pt x="38" y="216"/>
                </a:lnTo>
                <a:lnTo>
                  <a:pt x="45" y="214"/>
                </a:lnTo>
                <a:lnTo>
                  <a:pt x="55" y="214"/>
                </a:lnTo>
                <a:lnTo>
                  <a:pt x="64" y="212"/>
                </a:lnTo>
                <a:lnTo>
                  <a:pt x="73" y="209"/>
                </a:lnTo>
                <a:lnTo>
                  <a:pt x="85" y="207"/>
                </a:lnTo>
                <a:lnTo>
                  <a:pt x="97" y="204"/>
                </a:lnTo>
                <a:lnTo>
                  <a:pt x="111" y="202"/>
                </a:lnTo>
                <a:lnTo>
                  <a:pt x="126" y="200"/>
                </a:lnTo>
                <a:lnTo>
                  <a:pt x="140" y="197"/>
                </a:lnTo>
                <a:lnTo>
                  <a:pt x="157" y="192"/>
                </a:lnTo>
                <a:lnTo>
                  <a:pt x="173" y="190"/>
                </a:lnTo>
                <a:lnTo>
                  <a:pt x="192" y="185"/>
                </a:lnTo>
                <a:lnTo>
                  <a:pt x="211" y="181"/>
                </a:lnTo>
                <a:lnTo>
                  <a:pt x="230" y="178"/>
                </a:lnTo>
                <a:lnTo>
                  <a:pt x="252" y="173"/>
                </a:lnTo>
                <a:lnTo>
                  <a:pt x="273" y="169"/>
                </a:lnTo>
                <a:lnTo>
                  <a:pt x="297" y="162"/>
                </a:lnTo>
                <a:lnTo>
                  <a:pt x="320" y="157"/>
                </a:lnTo>
                <a:lnTo>
                  <a:pt x="344" y="152"/>
                </a:lnTo>
                <a:lnTo>
                  <a:pt x="370" y="145"/>
                </a:lnTo>
                <a:lnTo>
                  <a:pt x="396" y="140"/>
                </a:lnTo>
                <a:lnTo>
                  <a:pt x="423" y="133"/>
                </a:lnTo>
                <a:lnTo>
                  <a:pt x="451" y="126"/>
                </a:lnTo>
                <a:lnTo>
                  <a:pt x="482" y="119"/>
                </a:lnTo>
                <a:lnTo>
                  <a:pt x="510" y="112"/>
                </a:lnTo>
                <a:lnTo>
                  <a:pt x="541" y="104"/>
                </a:lnTo>
                <a:lnTo>
                  <a:pt x="572" y="97"/>
                </a:lnTo>
                <a:lnTo>
                  <a:pt x="603" y="93"/>
                </a:lnTo>
                <a:lnTo>
                  <a:pt x="631" y="85"/>
                </a:lnTo>
                <a:lnTo>
                  <a:pt x="660" y="81"/>
                </a:lnTo>
                <a:lnTo>
                  <a:pt x="688" y="74"/>
                </a:lnTo>
                <a:lnTo>
                  <a:pt x="715" y="69"/>
                </a:lnTo>
                <a:lnTo>
                  <a:pt x="741" y="64"/>
                </a:lnTo>
                <a:lnTo>
                  <a:pt x="767" y="59"/>
                </a:lnTo>
                <a:lnTo>
                  <a:pt x="791" y="55"/>
                </a:lnTo>
                <a:lnTo>
                  <a:pt x="814" y="50"/>
                </a:lnTo>
                <a:lnTo>
                  <a:pt x="838" y="45"/>
                </a:lnTo>
                <a:lnTo>
                  <a:pt x="859" y="40"/>
                </a:lnTo>
                <a:lnTo>
                  <a:pt x="881" y="36"/>
                </a:lnTo>
                <a:lnTo>
                  <a:pt x="902" y="33"/>
                </a:lnTo>
                <a:lnTo>
                  <a:pt x="921" y="28"/>
                </a:lnTo>
                <a:lnTo>
                  <a:pt x="940" y="26"/>
                </a:lnTo>
                <a:lnTo>
                  <a:pt x="957" y="24"/>
                </a:lnTo>
                <a:lnTo>
                  <a:pt x="976" y="19"/>
                </a:lnTo>
                <a:lnTo>
                  <a:pt x="992" y="16"/>
                </a:lnTo>
                <a:lnTo>
                  <a:pt x="1007" y="14"/>
                </a:lnTo>
                <a:lnTo>
                  <a:pt x="1021" y="12"/>
                </a:lnTo>
                <a:lnTo>
                  <a:pt x="1035" y="9"/>
                </a:lnTo>
                <a:lnTo>
                  <a:pt x="1049" y="9"/>
                </a:lnTo>
                <a:lnTo>
                  <a:pt x="1061" y="7"/>
                </a:lnTo>
                <a:lnTo>
                  <a:pt x="1073" y="5"/>
                </a:lnTo>
                <a:lnTo>
                  <a:pt x="1085" y="5"/>
                </a:lnTo>
                <a:lnTo>
                  <a:pt x="1094" y="2"/>
                </a:lnTo>
                <a:lnTo>
                  <a:pt x="1104" y="2"/>
                </a:lnTo>
                <a:lnTo>
                  <a:pt x="1113" y="2"/>
                </a:lnTo>
                <a:lnTo>
                  <a:pt x="1121" y="0"/>
                </a:lnTo>
                <a:lnTo>
                  <a:pt x="1128" y="0"/>
                </a:lnTo>
                <a:lnTo>
                  <a:pt x="1135" y="0"/>
                </a:lnTo>
                <a:lnTo>
                  <a:pt x="1154" y="0"/>
                </a:lnTo>
                <a:lnTo>
                  <a:pt x="1170" y="2"/>
                </a:lnTo>
                <a:lnTo>
                  <a:pt x="1187" y="5"/>
                </a:lnTo>
                <a:lnTo>
                  <a:pt x="1204" y="9"/>
                </a:lnTo>
                <a:lnTo>
                  <a:pt x="1220" y="14"/>
                </a:lnTo>
                <a:lnTo>
                  <a:pt x="1235" y="19"/>
                </a:lnTo>
                <a:lnTo>
                  <a:pt x="1249" y="26"/>
                </a:lnTo>
                <a:lnTo>
                  <a:pt x="1263" y="36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6" name="Freeform 28"/>
          <p:cNvSpPr>
            <a:spLocks noChangeArrowheads="1"/>
          </p:cNvSpPr>
          <p:nvPr/>
        </p:nvSpPr>
        <p:spPr bwMode="auto">
          <a:xfrm>
            <a:off x="5859463" y="2498725"/>
            <a:ext cx="1787525" cy="271463"/>
          </a:xfrm>
          <a:custGeom>
            <a:avLst/>
            <a:gdLst>
              <a:gd name="T0" fmla="*/ 2147483646 w 2816"/>
              <a:gd name="T1" fmla="*/ 2147483646 h 428"/>
              <a:gd name="T2" fmla="*/ 2147483646 w 2816"/>
              <a:gd name="T3" fmla="*/ 2147483646 h 428"/>
              <a:gd name="T4" fmla="*/ 2147483646 w 2816"/>
              <a:gd name="T5" fmla="*/ 2147483646 h 428"/>
              <a:gd name="T6" fmla="*/ 2147483646 w 2816"/>
              <a:gd name="T7" fmla="*/ 2147483646 h 428"/>
              <a:gd name="T8" fmla="*/ 2147483646 w 2816"/>
              <a:gd name="T9" fmla="*/ 2147483646 h 428"/>
              <a:gd name="T10" fmla="*/ 0 w 2816"/>
              <a:gd name="T11" fmla="*/ 2147483646 h 428"/>
              <a:gd name="T12" fmla="*/ 2147483646 w 2816"/>
              <a:gd name="T13" fmla="*/ 2147483646 h 428"/>
              <a:gd name="T14" fmla="*/ 2147483646 w 2816"/>
              <a:gd name="T15" fmla="*/ 2147483646 h 428"/>
              <a:gd name="T16" fmla="*/ 2147483646 w 2816"/>
              <a:gd name="T17" fmla="*/ 2147483646 h 428"/>
              <a:gd name="T18" fmla="*/ 2147483646 w 2816"/>
              <a:gd name="T19" fmla="*/ 2147483646 h 428"/>
              <a:gd name="T20" fmla="*/ 2147483646 w 2816"/>
              <a:gd name="T21" fmla="*/ 2147483646 h 428"/>
              <a:gd name="T22" fmla="*/ 2147483646 w 2816"/>
              <a:gd name="T23" fmla="*/ 2147483646 h 428"/>
              <a:gd name="T24" fmla="*/ 2147483646 w 2816"/>
              <a:gd name="T25" fmla="*/ 2147483646 h 428"/>
              <a:gd name="T26" fmla="*/ 2147483646 w 2816"/>
              <a:gd name="T27" fmla="*/ 2147483646 h 428"/>
              <a:gd name="T28" fmla="*/ 2147483646 w 2816"/>
              <a:gd name="T29" fmla="*/ 2147483646 h 428"/>
              <a:gd name="T30" fmla="*/ 2147483646 w 2816"/>
              <a:gd name="T31" fmla="*/ 2147483646 h 428"/>
              <a:gd name="T32" fmla="*/ 2147483646 w 2816"/>
              <a:gd name="T33" fmla="*/ 2147483646 h 428"/>
              <a:gd name="T34" fmla="*/ 2147483646 w 2816"/>
              <a:gd name="T35" fmla="*/ 2147483646 h 428"/>
              <a:gd name="T36" fmla="*/ 2147483646 w 2816"/>
              <a:gd name="T37" fmla="*/ 2147483646 h 428"/>
              <a:gd name="T38" fmla="*/ 2147483646 w 2816"/>
              <a:gd name="T39" fmla="*/ 2147483646 h 428"/>
              <a:gd name="T40" fmla="*/ 2147483646 w 2816"/>
              <a:gd name="T41" fmla="*/ 2147483646 h 428"/>
              <a:gd name="T42" fmla="*/ 2147483646 w 2816"/>
              <a:gd name="T43" fmla="*/ 2147483646 h 428"/>
              <a:gd name="T44" fmla="*/ 2147483646 w 2816"/>
              <a:gd name="T45" fmla="*/ 2147483646 h 428"/>
              <a:gd name="T46" fmla="*/ 2147483646 w 2816"/>
              <a:gd name="T47" fmla="*/ 2147483646 h 428"/>
              <a:gd name="T48" fmla="*/ 2147483646 w 2816"/>
              <a:gd name="T49" fmla="*/ 2147483646 h 428"/>
              <a:gd name="T50" fmla="*/ 2147483646 w 2816"/>
              <a:gd name="T51" fmla="*/ 2147483646 h 428"/>
              <a:gd name="T52" fmla="*/ 2147483646 w 2816"/>
              <a:gd name="T53" fmla="*/ 2147483646 h 428"/>
              <a:gd name="T54" fmla="*/ 2147483646 w 2816"/>
              <a:gd name="T55" fmla="*/ 0 h 428"/>
              <a:gd name="T56" fmla="*/ 2147483646 w 2816"/>
              <a:gd name="T57" fmla="*/ 2147483646 h 428"/>
              <a:gd name="T58" fmla="*/ 2147483646 w 2816"/>
              <a:gd name="T59" fmla="*/ 2147483646 h 428"/>
              <a:gd name="T60" fmla="*/ 2147483646 w 2816"/>
              <a:gd name="T61" fmla="*/ 2147483646 h 428"/>
              <a:gd name="T62" fmla="*/ 2147483646 w 2816"/>
              <a:gd name="T63" fmla="*/ 2147483646 h 428"/>
              <a:gd name="T64" fmla="*/ 2147483646 w 2816"/>
              <a:gd name="T65" fmla="*/ 2147483646 h 428"/>
              <a:gd name="T66" fmla="*/ 2147483646 w 2816"/>
              <a:gd name="T67" fmla="*/ 2147483646 h 428"/>
              <a:gd name="T68" fmla="*/ 2147483646 w 2816"/>
              <a:gd name="T69" fmla="*/ 2147483646 h 428"/>
              <a:gd name="T70" fmla="*/ 2147483646 w 2816"/>
              <a:gd name="T71" fmla="*/ 2147483646 h 428"/>
              <a:gd name="T72" fmla="*/ 2147483646 w 2816"/>
              <a:gd name="T73" fmla="*/ 2147483646 h 428"/>
              <a:gd name="T74" fmla="*/ 2147483646 w 2816"/>
              <a:gd name="T75" fmla="*/ 2147483646 h 428"/>
              <a:gd name="T76" fmla="*/ 2147483646 w 2816"/>
              <a:gd name="T77" fmla="*/ 2147483646 h 428"/>
              <a:gd name="T78" fmla="*/ 2147483646 w 2816"/>
              <a:gd name="T79" fmla="*/ 2147483646 h 428"/>
              <a:gd name="T80" fmla="*/ 2147483646 w 2816"/>
              <a:gd name="T81" fmla="*/ 2147483646 h 428"/>
              <a:gd name="T82" fmla="*/ 2147483646 w 2816"/>
              <a:gd name="T83" fmla="*/ 2147483646 h 428"/>
              <a:gd name="T84" fmla="*/ 2147483646 w 2816"/>
              <a:gd name="T85" fmla="*/ 2147483646 h 428"/>
              <a:gd name="T86" fmla="*/ 2147483646 w 2816"/>
              <a:gd name="T87" fmla="*/ 2147483646 h 428"/>
              <a:gd name="T88" fmla="*/ 2147483646 w 2816"/>
              <a:gd name="T89" fmla="*/ 2147483646 h 428"/>
              <a:gd name="T90" fmla="*/ 2147483646 w 2816"/>
              <a:gd name="T91" fmla="*/ 2147483646 h 428"/>
              <a:gd name="T92" fmla="*/ 2147483646 w 2816"/>
              <a:gd name="T93" fmla="*/ 2147483646 h 428"/>
              <a:gd name="T94" fmla="*/ 2147483646 w 2816"/>
              <a:gd name="T95" fmla="*/ 2147483646 h 428"/>
              <a:gd name="T96" fmla="*/ 2147483646 w 2816"/>
              <a:gd name="T97" fmla="*/ 2147483646 h 428"/>
              <a:gd name="T98" fmla="*/ 2147483646 w 2816"/>
              <a:gd name="T99" fmla="*/ 2147483646 h 428"/>
              <a:gd name="T100" fmla="*/ 2147483646 w 2816"/>
              <a:gd name="T101" fmla="*/ 2147483646 h 428"/>
              <a:gd name="T102" fmla="*/ 2147483646 w 2816"/>
              <a:gd name="T103" fmla="*/ 2147483646 h 428"/>
              <a:gd name="T104" fmla="*/ 2147483646 w 2816"/>
              <a:gd name="T105" fmla="*/ 2147483646 h 428"/>
              <a:gd name="T106" fmla="*/ 2147483646 w 2816"/>
              <a:gd name="T107" fmla="*/ 2147483646 h 428"/>
              <a:gd name="T108" fmla="*/ 2147483646 w 2816"/>
              <a:gd name="T109" fmla="*/ 2147483646 h 428"/>
              <a:gd name="T110" fmla="*/ 2147483646 w 2816"/>
              <a:gd name="T111" fmla="*/ 2147483646 h 42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16"/>
              <a:gd name="T169" fmla="*/ 0 h 428"/>
              <a:gd name="T170" fmla="*/ 2816 w 2816"/>
              <a:gd name="T171" fmla="*/ 428 h 42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16" h="428">
                <a:moveTo>
                  <a:pt x="235" y="428"/>
                </a:moveTo>
                <a:lnTo>
                  <a:pt x="220" y="426"/>
                </a:lnTo>
                <a:lnTo>
                  <a:pt x="204" y="423"/>
                </a:lnTo>
                <a:lnTo>
                  <a:pt x="185" y="418"/>
                </a:lnTo>
                <a:lnTo>
                  <a:pt x="166" y="411"/>
                </a:lnTo>
                <a:lnTo>
                  <a:pt x="147" y="399"/>
                </a:lnTo>
                <a:lnTo>
                  <a:pt x="125" y="388"/>
                </a:lnTo>
                <a:lnTo>
                  <a:pt x="104" y="373"/>
                </a:lnTo>
                <a:lnTo>
                  <a:pt x="80" y="359"/>
                </a:lnTo>
                <a:lnTo>
                  <a:pt x="68" y="352"/>
                </a:lnTo>
                <a:lnTo>
                  <a:pt x="57" y="345"/>
                </a:lnTo>
                <a:lnTo>
                  <a:pt x="47" y="340"/>
                </a:lnTo>
                <a:lnTo>
                  <a:pt x="40" y="333"/>
                </a:lnTo>
                <a:lnTo>
                  <a:pt x="30" y="328"/>
                </a:lnTo>
                <a:lnTo>
                  <a:pt x="23" y="323"/>
                </a:lnTo>
                <a:lnTo>
                  <a:pt x="19" y="319"/>
                </a:lnTo>
                <a:lnTo>
                  <a:pt x="11" y="314"/>
                </a:lnTo>
                <a:lnTo>
                  <a:pt x="9" y="311"/>
                </a:lnTo>
                <a:lnTo>
                  <a:pt x="4" y="307"/>
                </a:lnTo>
                <a:lnTo>
                  <a:pt x="2" y="302"/>
                </a:lnTo>
                <a:lnTo>
                  <a:pt x="0" y="300"/>
                </a:lnTo>
                <a:lnTo>
                  <a:pt x="0" y="297"/>
                </a:lnTo>
                <a:lnTo>
                  <a:pt x="0" y="292"/>
                </a:lnTo>
                <a:lnTo>
                  <a:pt x="0" y="290"/>
                </a:lnTo>
                <a:lnTo>
                  <a:pt x="2" y="288"/>
                </a:lnTo>
                <a:lnTo>
                  <a:pt x="7" y="285"/>
                </a:lnTo>
                <a:lnTo>
                  <a:pt x="11" y="285"/>
                </a:lnTo>
                <a:lnTo>
                  <a:pt x="19" y="283"/>
                </a:lnTo>
                <a:lnTo>
                  <a:pt x="26" y="281"/>
                </a:lnTo>
                <a:lnTo>
                  <a:pt x="38" y="278"/>
                </a:lnTo>
                <a:lnTo>
                  <a:pt x="49" y="276"/>
                </a:lnTo>
                <a:lnTo>
                  <a:pt x="64" y="273"/>
                </a:lnTo>
                <a:lnTo>
                  <a:pt x="78" y="271"/>
                </a:lnTo>
                <a:lnTo>
                  <a:pt x="95" y="269"/>
                </a:lnTo>
                <a:lnTo>
                  <a:pt x="114" y="266"/>
                </a:lnTo>
                <a:lnTo>
                  <a:pt x="135" y="264"/>
                </a:lnTo>
                <a:lnTo>
                  <a:pt x="156" y="264"/>
                </a:lnTo>
                <a:lnTo>
                  <a:pt x="180" y="262"/>
                </a:lnTo>
                <a:lnTo>
                  <a:pt x="206" y="259"/>
                </a:lnTo>
                <a:lnTo>
                  <a:pt x="232" y="257"/>
                </a:lnTo>
                <a:lnTo>
                  <a:pt x="261" y="254"/>
                </a:lnTo>
                <a:lnTo>
                  <a:pt x="377" y="245"/>
                </a:lnTo>
                <a:lnTo>
                  <a:pt x="434" y="240"/>
                </a:lnTo>
                <a:lnTo>
                  <a:pt x="493" y="235"/>
                </a:lnTo>
                <a:lnTo>
                  <a:pt x="553" y="231"/>
                </a:lnTo>
                <a:lnTo>
                  <a:pt x="615" y="223"/>
                </a:lnTo>
                <a:lnTo>
                  <a:pt x="676" y="216"/>
                </a:lnTo>
                <a:lnTo>
                  <a:pt x="738" y="207"/>
                </a:lnTo>
                <a:lnTo>
                  <a:pt x="752" y="207"/>
                </a:lnTo>
                <a:lnTo>
                  <a:pt x="769" y="204"/>
                </a:lnTo>
                <a:lnTo>
                  <a:pt x="786" y="204"/>
                </a:lnTo>
                <a:lnTo>
                  <a:pt x="802" y="202"/>
                </a:lnTo>
                <a:lnTo>
                  <a:pt x="821" y="200"/>
                </a:lnTo>
                <a:lnTo>
                  <a:pt x="840" y="197"/>
                </a:lnTo>
                <a:lnTo>
                  <a:pt x="859" y="195"/>
                </a:lnTo>
                <a:lnTo>
                  <a:pt x="880" y="193"/>
                </a:lnTo>
                <a:lnTo>
                  <a:pt x="902" y="190"/>
                </a:lnTo>
                <a:lnTo>
                  <a:pt x="926" y="188"/>
                </a:lnTo>
                <a:lnTo>
                  <a:pt x="947" y="185"/>
                </a:lnTo>
                <a:lnTo>
                  <a:pt x="973" y="181"/>
                </a:lnTo>
                <a:lnTo>
                  <a:pt x="997" y="178"/>
                </a:lnTo>
                <a:lnTo>
                  <a:pt x="1023" y="176"/>
                </a:lnTo>
                <a:lnTo>
                  <a:pt x="1049" y="171"/>
                </a:lnTo>
                <a:lnTo>
                  <a:pt x="1078" y="169"/>
                </a:lnTo>
                <a:lnTo>
                  <a:pt x="1106" y="164"/>
                </a:lnTo>
                <a:lnTo>
                  <a:pt x="1135" y="159"/>
                </a:lnTo>
                <a:lnTo>
                  <a:pt x="1165" y="157"/>
                </a:lnTo>
                <a:lnTo>
                  <a:pt x="1196" y="152"/>
                </a:lnTo>
                <a:lnTo>
                  <a:pt x="1229" y="147"/>
                </a:lnTo>
                <a:lnTo>
                  <a:pt x="1263" y="143"/>
                </a:lnTo>
                <a:lnTo>
                  <a:pt x="1296" y="138"/>
                </a:lnTo>
                <a:lnTo>
                  <a:pt x="1329" y="133"/>
                </a:lnTo>
                <a:lnTo>
                  <a:pt x="1365" y="128"/>
                </a:lnTo>
                <a:lnTo>
                  <a:pt x="1403" y="124"/>
                </a:lnTo>
                <a:lnTo>
                  <a:pt x="1441" y="119"/>
                </a:lnTo>
                <a:lnTo>
                  <a:pt x="1479" y="114"/>
                </a:lnTo>
                <a:lnTo>
                  <a:pt x="1517" y="109"/>
                </a:lnTo>
                <a:lnTo>
                  <a:pt x="1557" y="102"/>
                </a:lnTo>
                <a:lnTo>
                  <a:pt x="1598" y="97"/>
                </a:lnTo>
                <a:lnTo>
                  <a:pt x="1640" y="93"/>
                </a:lnTo>
                <a:lnTo>
                  <a:pt x="1681" y="88"/>
                </a:lnTo>
                <a:lnTo>
                  <a:pt x="1723" y="81"/>
                </a:lnTo>
                <a:lnTo>
                  <a:pt x="1761" y="76"/>
                </a:lnTo>
                <a:lnTo>
                  <a:pt x="1802" y="71"/>
                </a:lnTo>
                <a:lnTo>
                  <a:pt x="1840" y="67"/>
                </a:lnTo>
                <a:lnTo>
                  <a:pt x="1875" y="62"/>
                </a:lnTo>
                <a:lnTo>
                  <a:pt x="1911" y="57"/>
                </a:lnTo>
                <a:lnTo>
                  <a:pt x="1947" y="52"/>
                </a:lnTo>
                <a:lnTo>
                  <a:pt x="1980" y="50"/>
                </a:lnTo>
                <a:lnTo>
                  <a:pt x="2013" y="45"/>
                </a:lnTo>
                <a:lnTo>
                  <a:pt x="2046" y="40"/>
                </a:lnTo>
                <a:lnTo>
                  <a:pt x="2077" y="38"/>
                </a:lnTo>
                <a:lnTo>
                  <a:pt x="2108" y="33"/>
                </a:lnTo>
                <a:lnTo>
                  <a:pt x="2136" y="31"/>
                </a:lnTo>
                <a:lnTo>
                  <a:pt x="2165" y="26"/>
                </a:lnTo>
                <a:lnTo>
                  <a:pt x="2191" y="24"/>
                </a:lnTo>
                <a:lnTo>
                  <a:pt x="2217" y="21"/>
                </a:lnTo>
                <a:lnTo>
                  <a:pt x="2243" y="19"/>
                </a:lnTo>
                <a:lnTo>
                  <a:pt x="2267" y="17"/>
                </a:lnTo>
                <a:lnTo>
                  <a:pt x="2288" y="14"/>
                </a:lnTo>
                <a:lnTo>
                  <a:pt x="2312" y="12"/>
                </a:lnTo>
                <a:lnTo>
                  <a:pt x="2334" y="9"/>
                </a:lnTo>
                <a:lnTo>
                  <a:pt x="2353" y="7"/>
                </a:lnTo>
                <a:lnTo>
                  <a:pt x="2372" y="7"/>
                </a:lnTo>
                <a:lnTo>
                  <a:pt x="2391" y="5"/>
                </a:lnTo>
                <a:lnTo>
                  <a:pt x="2407" y="2"/>
                </a:lnTo>
                <a:lnTo>
                  <a:pt x="2424" y="2"/>
                </a:lnTo>
                <a:lnTo>
                  <a:pt x="2440" y="2"/>
                </a:lnTo>
                <a:lnTo>
                  <a:pt x="2455" y="0"/>
                </a:lnTo>
                <a:lnTo>
                  <a:pt x="2466" y="0"/>
                </a:lnTo>
                <a:lnTo>
                  <a:pt x="2478" y="0"/>
                </a:lnTo>
                <a:lnTo>
                  <a:pt x="2490" y="0"/>
                </a:lnTo>
                <a:lnTo>
                  <a:pt x="2512" y="0"/>
                </a:lnTo>
                <a:lnTo>
                  <a:pt x="2533" y="0"/>
                </a:lnTo>
                <a:lnTo>
                  <a:pt x="2552" y="2"/>
                </a:lnTo>
                <a:lnTo>
                  <a:pt x="2571" y="5"/>
                </a:lnTo>
                <a:lnTo>
                  <a:pt x="2590" y="7"/>
                </a:lnTo>
                <a:lnTo>
                  <a:pt x="2607" y="9"/>
                </a:lnTo>
                <a:lnTo>
                  <a:pt x="2623" y="12"/>
                </a:lnTo>
                <a:lnTo>
                  <a:pt x="2640" y="17"/>
                </a:lnTo>
                <a:lnTo>
                  <a:pt x="2654" y="19"/>
                </a:lnTo>
                <a:lnTo>
                  <a:pt x="2668" y="24"/>
                </a:lnTo>
                <a:lnTo>
                  <a:pt x="2697" y="33"/>
                </a:lnTo>
                <a:lnTo>
                  <a:pt x="2723" y="45"/>
                </a:lnTo>
                <a:lnTo>
                  <a:pt x="2749" y="57"/>
                </a:lnTo>
                <a:lnTo>
                  <a:pt x="2759" y="67"/>
                </a:lnTo>
                <a:lnTo>
                  <a:pt x="2766" y="74"/>
                </a:lnTo>
                <a:lnTo>
                  <a:pt x="2775" y="83"/>
                </a:lnTo>
                <a:lnTo>
                  <a:pt x="2782" y="90"/>
                </a:lnTo>
                <a:lnTo>
                  <a:pt x="2789" y="97"/>
                </a:lnTo>
                <a:lnTo>
                  <a:pt x="2794" y="105"/>
                </a:lnTo>
                <a:lnTo>
                  <a:pt x="2801" y="112"/>
                </a:lnTo>
                <a:lnTo>
                  <a:pt x="2804" y="119"/>
                </a:lnTo>
                <a:lnTo>
                  <a:pt x="2808" y="126"/>
                </a:lnTo>
                <a:lnTo>
                  <a:pt x="2811" y="133"/>
                </a:lnTo>
                <a:lnTo>
                  <a:pt x="2813" y="140"/>
                </a:lnTo>
                <a:lnTo>
                  <a:pt x="2816" y="147"/>
                </a:lnTo>
                <a:lnTo>
                  <a:pt x="2816" y="155"/>
                </a:lnTo>
                <a:lnTo>
                  <a:pt x="2816" y="159"/>
                </a:lnTo>
                <a:lnTo>
                  <a:pt x="2816" y="166"/>
                </a:lnTo>
                <a:lnTo>
                  <a:pt x="2813" y="174"/>
                </a:lnTo>
                <a:lnTo>
                  <a:pt x="2808" y="185"/>
                </a:lnTo>
                <a:lnTo>
                  <a:pt x="2801" y="195"/>
                </a:lnTo>
                <a:lnTo>
                  <a:pt x="2792" y="202"/>
                </a:lnTo>
                <a:lnTo>
                  <a:pt x="2787" y="207"/>
                </a:lnTo>
                <a:lnTo>
                  <a:pt x="2780" y="209"/>
                </a:lnTo>
                <a:lnTo>
                  <a:pt x="2775" y="212"/>
                </a:lnTo>
                <a:lnTo>
                  <a:pt x="2768" y="214"/>
                </a:lnTo>
                <a:lnTo>
                  <a:pt x="2761" y="216"/>
                </a:lnTo>
                <a:lnTo>
                  <a:pt x="2751" y="216"/>
                </a:lnTo>
                <a:lnTo>
                  <a:pt x="2742" y="219"/>
                </a:lnTo>
                <a:lnTo>
                  <a:pt x="2732" y="219"/>
                </a:lnTo>
                <a:lnTo>
                  <a:pt x="2721" y="219"/>
                </a:lnTo>
                <a:lnTo>
                  <a:pt x="2711" y="219"/>
                </a:lnTo>
                <a:lnTo>
                  <a:pt x="2697" y="219"/>
                </a:lnTo>
                <a:lnTo>
                  <a:pt x="2683" y="219"/>
                </a:lnTo>
                <a:lnTo>
                  <a:pt x="2666" y="219"/>
                </a:lnTo>
                <a:lnTo>
                  <a:pt x="2649" y="216"/>
                </a:lnTo>
                <a:lnTo>
                  <a:pt x="2630" y="216"/>
                </a:lnTo>
                <a:lnTo>
                  <a:pt x="2609" y="216"/>
                </a:lnTo>
                <a:lnTo>
                  <a:pt x="2588" y="214"/>
                </a:lnTo>
                <a:lnTo>
                  <a:pt x="2564" y="212"/>
                </a:lnTo>
                <a:lnTo>
                  <a:pt x="2538" y="212"/>
                </a:lnTo>
                <a:lnTo>
                  <a:pt x="2509" y="209"/>
                </a:lnTo>
                <a:lnTo>
                  <a:pt x="2481" y="207"/>
                </a:lnTo>
                <a:lnTo>
                  <a:pt x="2450" y="204"/>
                </a:lnTo>
                <a:lnTo>
                  <a:pt x="2419" y="202"/>
                </a:lnTo>
                <a:lnTo>
                  <a:pt x="2383" y="200"/>
                </a:lnTo>
                <a:lnTo>
                  <a:pt x="2348" y="197"/>
                </a:lnTo>
                <a:lnTo>
                  <a:pt x="2310" y="197"/>
                </a:lnTo>
                <a:lnTo>
                  <a:pt x="2234" y="193"/>
                </a:lnTo>
                <a:lnTo>
                  <a:pt x="2155" y="193"/>
                </a:lnTo>
                <a:lnTo>
                  <a:pt x="2077" y="193"/>
                </a:lnTo>
                <a:lnTo>
                  <a:pt x="1999" y="195"/>
                </a:lnTo>
                <a:lnTo>
                  <a:pt x="1920" y="200"/>
                </a:lnTo>
                <a:lnTo>
                  <a:pt x="1840" y="204"/>
                </a:lnTo>
                <a:lnTo>
                  <a:pt x="1759" y="212"/>
                </a:lnTo>
                <a:lnTo>
                  <a:pt x="1678" y="219"/>
                </a:lnTo>
                <a:lnTo>
                  <a:pt x="1635" y="223"/>
                </a:lnTo>
                <a:lnTo>
                  <a:pt x="1593" y="228"/>
                </a:lnTo>
                <a:lnTo>
                  <a:pt x="1548" y="233"/>
                </a:lnTo>
                <a:lnTo>
                  <a:pt x="1503" y="240"/>
                </a:lnTo>
                <a:lnTo>
                  <a:pt x="1455" y="245"/>
                </a:lnTo>
                <a:lnTo>
                  <a:pt x="1405" y="250"/>
                </a:lnTo>
                <a:lnTo>
                  <a:pt x="1353" y="257"/>
                </a:lnTo>
                <a:lnTo>
                  <a:pt x="1301" y="264"/>
                </a:lnTo>
                <a:lnTo>
                  <a:pt x="1248" y="271"/>
                </a:lnTo>
                <a:lnTo>
                  <a:pt x="1192" y="278"/>
                </a:lnTo>
                <a:lnTo>
                  <a:pt x="1135" y="288"/>
                </a:lnTo>
                <a:lnTo>
                  <a:pt x="1078" y="295"/>
                </a:lnTo>
                <a:lnTo>
                  <a:pt x="1016" y="304"/>
                </a:lnTo>
                <a:lnTo>
                  <a:pt x="954" y="314"/>
                </a:lnTo>
                <a:lnTo>
                  <a:pt x="892" y="323"/>
                </a:lnTo>
                <a:lnTo>
                  <a:pt x="828" y="335"/>
                </a:lnTo>
                <a:lnTo>
                  <a:pt x="795" y="340"/>
                </a:lnTo>
                <a:lnTo>
                  <a:pt x="762" y="345"/>
                </a:lnTo>
                <a:lnTo>
                  <a:pt x="731" y="352"/>
                </a:lnTo>
                <a:lnTo>
                  <a:pt x="700" y="357"/>
                </a:lnTo>
                <a:lnTo>
                  <a:pt x="672" y="361"/>
                </a:lnTo>
                <a:lnTo>
                  <a:pt x="643" y="366"/>
                </a:lnTo>
                <a:lnTo>
                  <a:pt x="615" y="371"/>
                </a:lnTo>
                <a:lnTo>
                  <a:pt x="588" y="373"/>
                </a:lnTo>
                <a:lnTo>
                  <a:pt x="562" y="378"/>
                </a:lnTo>
                <a:lnTo>
                  <a:pt x="539" y="383"/>
                </a:lnTo>
                <a:lnTo>
                  <a:pt x="515" y="385"/>
                </a:lnTo>
                <a:lnTo>
                  <a:pt x="491" y="390"/>
                </a:lnTo>
                <a:lnTo>
                  <a:pt x="470" y="395"/>
                </a:lnTo>
                <a:lnTo>
                  <a:pt x="448" y="397"/>
                </a:lnTo>
                <a:lnTo>
                  <a:pt x="429" y="399"/>
                </a:lnTo>
                <a:lnTo>
                  <a:pt x="410" y="404"/>
                </a:lnTo>
                <a:lnTo>
                  <a:pt x="391" y="407"/>
                </a:lnTo>
                <a:lnTo>
                  <a:pt x="375" y="409"/>
                </a:lnTo>
                <a:lnTo>
                  <a:pt x="358" y="411"/>
                </a:lnTo>
                <a:lnTo>
                  <a:pt x="344" y="414"/>
                </a:lnTo>
                <a:lnTo>
                  <a:pt x="330" y="416"/>
                </a:lnTo>
                <a:lnTo>
                  <a:pt x="318" y="418"/>
                </a:lnTo>
                <a:lnTo>
                  <a:pt x="304" y="418"/>
                </a:lnTo>
                <a:lnTo>
                  <a:pt x="294" y="421"/>
                </a:lnTo>
                <a:lnTo>
                  <a:pt x="282" y="423"/>
                </a:lnTo>
                <a:lnTo>
                  <a:pt x="273" y="423"/>
                </a:lnTo>
                <a:lnTo>
                  <a:pt x="263" y="426"/>
                </a:lnTo>
                <a:lnTo>
                  <a:pt x="256" y="426"/>
                </a:lnTo>
                <a:lnTo>
                  <a:pt x="249" y="426"/>
                </a:lnTo>
                <a:lnTo>
                  <a:pt x="244" y="428"/>
                </a:lnTo>
                <a:lnTo>
                  <a:pt x="239" y="428"/>
                </a:lnTo>
                <a:lnTo>
                  <a:pt x="235" y="428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57" name="Freeform 29"/>
          <p:cNvSpPr>
            <a:spLocks noChangeArrowheads="1"/>
          </p:cNvSpPr>
          <p:nvPr/>
        </p:nvSpPr>
        <p:spPr bwMode="auto">
          <a:xfrm>
            <a:off x="6616700" y="1600200"/>
            <a:ext cx="215900" cy="1801813"/>
          </a:xfrm>
          <a:custGeom>
            <a:avLst/>
            <a:gdLst>
              <a:gd name="T0" fmla="*/ 2147483646 w 341"/>
              <a:gd name="T1" fmla="*/ 2147483646 h 2837"/>
              <a:gd name="T2" fmla="*/ 2147483646 w 341"/>
              <a:gd name="T3" fmla="*/ 2147483646 h 2837"/>
              <a:gd name="T4" fmla="*/ 2147483646 w 341"/>
              <a:gd name="T5" fmla="*/ 2147483646 h 2837"/>
              <a:gd name="T6" fmla="*/ 2147483646 w 341"/>
              <a:gd name="T7" fmla="*/ 2147483646 h 2837"/>
              <a:gd name="T8" fmla="*/ 2147483646 w 341"/>
              <a:gd name="T9" fmla="*/ 2147483646 h 2837"/>
              <a:gd name="T10" fmla="*/ 2147483646 w 341"/>
              <a:gd name="T11" fmla="*/ 2147483646 h 2837"/>
              <a:gd name="T12" fmla="*/ 2147483646 w 341"/>
              <a:gd name="T13" fmla="*/ 2147483646 h 2837"/>
              <a:gd name="T14" fmla="*/ 2147483646 w 341"/>
              <a:gd name="T15" fmla="*/ 2147483646 h 2837"/>
              <a:gd name="T16" fmla="*/ 2147483646 w 341"/>
              <a:gd name="T17" fmla="*/ 2147483646 h 2837"/>
              <a:gd name="T18" fmla="*/ 2147483646 w 341"/>
              <a:gd name="T19" fmla="*/ 2147483646 h 2837"/>
              <a:gd name="T20" fmla="*/ 2147483646 w 341"/>
              <a:gd name="T21" fmla="*/ 2147483646 h 2837"/>
              <a:gd name="T22" fmla="*/ 2147483646 w 341"/>
              <a:gd name="T23" fmla="*/ 2147483646 h 2837"/>
              <a:gd name="T24" fmla="*/ 2147483646 w 341"/>
              <a:gd name="T25" fmla="*/ 2147483646 h 2837"/>
              <a:gd name="T26" fmla="*/ 2147483646 w 341"/>
              <a:gd name="T27" fmla="*/ 2147483646 h 2837"/>
              <a:gd name="T28" fmla="*/ 2147483646 w 341"/>
              <a:gd name="T29" fmla="*/ 2147483646 h 2837"/>
              <a:gd name="T30" fmla="*/ 2147483646 w 341"/>
              <a:gd name="T31" fmla="*/ 2147483646 h 2837"/>
              <a:gd name="T32" fmla="*/ 2147483646 w 341"/>
              <a:gd name="T33" fmla="*/ 2147483646 h 2837"/>
              <a:gd name="T34" fmla="*/ 2147483646 w 341"/>
              <a:gd name="T35" fmla="*/ 2147483646 h 2837"/>
              <a:gd name="T36" fmla="*/ 0 w 341"/>
              <a:gd name="T37" fmla="*/ 2147483646 h 2837"/>
              <a:gd name="T38" fmla="*/ 2147483646 w 341"/>
              <a:gd name="T39" fmla="*/ 2147483646 h 2837"/>
              <a:gd name="T40" fmla="*/ 2147483646 w 341"/>
              <a:gd name="T41" fmla="*/ 2147483646 h 2837"/>
              <a:gd name="T42" fmla="*/ 2147483646 w 341"/>
              <a:gd name="T43" fmla="*/ 2147483646 h 2837"/>
              <a:gd name="T44" fmla="*/ 2147483646 w 341"/>
              <a:gd name="T45" fmla="*/ 2147483646 h 2837"/>
              <a:gd name="T46" fmla="*/ 2147483646 w 341"/>
              <a:gd name="T47" fmla="*/ 2147483646 h 2837"/>
              <a:gd name="T48" fmla="*/ 2147483646 w 341"/>
              <a:gd name="T49" fmla="*/ 2147483646 h 2837"/>
              <a:gd name="T50" fmla="*/ 2147483646 w 341"/>
              <a:gd name="T51" fmla="*/ 2147483646 h 2837"/>
              <a:gd name="T52" fmla="*/ 2147483646 w 341"/>
              <a:gd name="T53" fmla="*/ 2147483646 h 2837"/>
              <a:gd name="T54" fmla="*/ 2147483646 w 341"/>
              <a:gd name="T55" fmla="*/ 2147483646 h 2837"/>
              <a:gd name="T56" fmla="*/ 2147483646 w 341"/>
              <a:gd name="T57" fmla="*/ 2147483646 h 2837"/>
              <a:gd name="T58" fmla="*/ 2147483646 w 341"/>
              <a:gd name="T59" fmla="*/ 2147483646 h 2837"/>
              <a:gd name="T60" fmla="*/ 2147483646 w 341"/>
              <a:gd name="T61" fmla="*/ 2147483646 h 2837"/>
              <a:gd name="T62" fmla="*/ 2147483646 w 341"/>
              <a:gd name="T63" fmla="*/ 2147483646 h 2837"/>
              <a:gd name="T64" fmla="*/ 2147483646 w 341"/>
              <a:gd name="T65" fmla="*/ 2147483646 h 2837"/>
              <a:gd name="T66" fmla="*/ 2147483646 w 341"/>
              <a:gd name="T67" fmla="*/ 2147483646 h 2837"/>
              <a:gd name="T68" fmla="*/ 2147483646 w 341"/>
              <a:gd name="T69" fmla="*/ 2147483646 h 2837"/>
              <a:gd name="T70" fmla="*/ 2147483646 w 341"/>
              <a:gd name="T71" fmla="*/ 2147483646 h 2837"/>
              <a:gd name="T72" fmla="*/ 2147483646 w 341"/>
              <a:gd name="T73" fmla="*/ 2147483646 h 2837"/>
              <a:gd name="T74" fmla="*/ 2147483646 w 341"/>
              <a:gd name="T75" fmla="*/ 2147483646 h 2837"/>
              <a:gd name="T76" fmla="*/ 2147483646 w 341"/>
              <a:gd name="T77" fmla="*/ 2147483646 h 2837"/>
              <a:gd name="T78" fmla="*/ 2147483646 w 341"/>
              <a:gd name="T79" fmla="*/ 2147483646 h 2837"/>
              <a:gd name="T80" fmla="*/ 2147483646 w 341"/>
              <a:gd name="T81" fmla="*/ 2147483646 h 2837"/>
              <a:gd name="T82" fmla="*/ 2147483646 w 341"/>
              <a:gd name="T83" fmla="*/ 2147483646 h 2837"/>
              <a:gd name="T84" fmla="*/ 2147483646 w 341"/>
              <a:gd name="T85" fmla="*/ 2147483646 h 2837"/>
              <a:gd name="T86" fmla="*/ 2147483646 w 341"/>
              <a:gd name="T87" fmla="*/ 2147483646 h 2837"/>
              <a:gd name="T88" fmla="*/ 2147483646 w 341"/>
              <a:gd name="T89" fmla="*/ 2147483646 h 2837"/>
              <a:gd name="T90" fmla="*/ 2147483646 w 341"/>
              <a:gd name="T91" fmla="*/ 2147483646 h 2837"/>
              <a:gd name="T92" fmla="*/ 2147483646 w 341"/>
              <a:gd name="T93" fmla="*/ 2147483646 h 2837"/>
              <a:gd name="T94" fmla="*/ 2147483646 w 341"/>
              <a:gd name="T95" fmla="*/ 2147483646 h 2837"/>
              <a:gd name="T96" fmla="*/ 2147483646 w 341"/>
              <a:gd name="T97" fmla="*/ 2147483646 h 2837"/>
              <a:gd name="T98" fmla="*/ 2147483646 w 341"/>
              <a:gd name="T99" fmla="*/ 2147483646 h 2837"/>
              <a:gd name="T100" fmla="*/ 2147483646 w 341"/>
              <a:gd name="T101" fmla="*/ 2147483646 h 2837"/>
              <a:gd name="T102" fmla="*/ 2147483646 w 341"/>
              <a:gd name="T103" fmla="*/ 2147483646 h 283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41"/>
              <a:gd name="T157" fmla="*/ 0 h 2837"/>
              <a:gd name="T158" fmla="*/ 341 w 341"/>
              <a:gd name="T159" fmla="*/ 2837 h 283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41" h="2837">
                <a:moveTo>
                  <a:pt x="151" y="2640"/>
                </a:moveTo>
                <a:lnTo>
                  <a:pt x="149" y="2625"/>
                </a:lnTo>
                <a:lnTo>
                  <a:pt x="149" y="2611"/>
                </a:lnTo>
                <a:lnTo>
                  <a:pt x="147" y="2597"/>
                </a:lnTo>
                <a:lnTo>
                  <a:pt x="147" y="2578"/>
                </a:lnTo>
                <a:lnTo>
                  <a:pt x="144" y="2561"/>
                </a:lnTo>
                <a:lnTo>
                  <a:pt x="144" y="2542"/>
                </a:lnTo>
                <a:lnTo>
                  <a:pt x="142" y="2521"/>
                </a:lnTo>
                <a:lnTo>
                  <a:pt x="142" y="2502"/>
                </a:lnTo>
                <a:lnTo>
                  <a:pt x="142" y="2478"/>
                </a:lnTo>
                <a:lnTo>
                  <a:pt x="140" y="2454"/>
                </a:lnTo>
                <a:lnTo>
                  <a:pt x="140" y="2430"/>
                </a:lnTo>
                <a:lnTo>
                  <a:pt x="137" y="2404"/>
                </a:lnTo>
                <a:lnTo>
                  <a:pt x="137" y="2378"/>
                </a:lnTo>
                <a:lnTo>
                  <a:pt x="135" y="2350"/>
                </a:lnTo>
                <a:lnTo>
                  <a:pt x="135" y="2321"/>
                </a:lnTo>
                <a:lnTo>
                  <a:pt x="135" y="2292"/>
                </a:lnTo>
                <a:lnTo>
                  <a:pt x="132" y="2259"/>
                </a:lnTo>
                <a:lnTo>
                  <a:pt x="132" y="2228"/>
                </a:lnTo>
                <a:lnTo>
                  <a:pt x="130" y="2195"/>
                </a:lnTo>
                <a:lnTo>
                  <a:pt x="130" y="2159"/>
                </a:lnTo>
                <a:lnTo>
                  <a:pt x="130" y="2124"/>
                </a:lnTo>
                <a:lnTo>
                  <a:pt x="130" y="2088"/>
                </a:lnTo>
                <a:lnTo>
                  <a:pt x="128" y="2050"/>
                </a:lnTo>
                <a:lnTo>
                  <a:pt x="128" y="2012"/>
                </a:lnTo>
                <a:lnTo>
                  <a:pt x="128" y="1971"/>
                </a:lnTo>
                <a:lnTo>
                  <a:pt x="128" y="1929"/>
                </a:lnTo>
                <a:lnTo>
                  <a:pt x="125" y="1886"/>
                </a:lnTo>
                <a:lnTo>
                  <a:pt x="125" y="1843"/>
                </a:lnTo>
                <a:lnTo>
                  <a:pt x="125" y="1798"/>
                </a:lnTo>
                <a:lnTo>
                  <a:pt x="125" y="1753"/>
                </a:lnTo>
                <a:lnTo>
                  <a:pt x="125" y="1705"/>
                </a:lnTo>
                <a:lnTo>
                  <a:pt x="125" y="1657"/>
                </a:lnTo>
                <a:lnTo>
                  <a:pt x="125" y="1610"/>
                </a:lnTo>
                <a:lnTo>
                  <a:pt x="125" y="1562"/>
                </a:lnTo>
                <a:lnTo>
                  <a:pt x="125" y="1515"/>
                </a:lnTo>
                <a:lnTo>
                  <a:pt x="125" y="1470"/>
                </a:lnTo>
                <a:lnTo>
                  <a:pt x="125" y="1427"/>
                </a:lnTo>
                <a:lnTo>
                  <a:pt x="125" y="1384"/>
                </a:lnTo>
                <a:lnTo>
                  <a:pt x="125" y="1341"/>
                </a:lnTo>
                <a:lnTo>
                  <a:pt x="125" y="1301"/>
                </a:lnTo>
                <a:lnTo>
                  <a:pt x="125" y="1260"/>
                </a:lnTo>
                <a:lnTo>
                  <a:pt x="125" y="1220"/>
                </a:lnTo>
                <a:lnTo>
                  <a:pt x="125" y="1182"/>
                </a:lnTo>
                <a:lnTo>
                  <a:pt x="125" y="1144"/>
                </a:lnTo>
                <a:lnTo>
                  <a:pt x="125" y="1108"/>
                </a:lnTo>
                <a:lnTo>
                  <a:pt x="125" y="1072"/>
                </a:lnTo>
                <a:lnTo>
                  <a:pt x="125" y="1039"/>
                </a:lnTo>
                <a:lnTo>
                  <a:pt x="125" y="1003"/>
                </a:lnTo>
                <a:lnTo>
                  <a:pt x="125" y="973"/>
                </a:lnTo>
                <a:lnTo>
                  <a:pt x="125" y="939"/>
                </a:lnTo>
                <a:lnTo>
                  <a:pt x="125" y="911"/>
                </a:lnTo>
                <a:lnTo>
                  <a:pt x="125" y="880"/>
                </a:lnTo>
                <a:lnTo>
                  <a:pt x="125" y="851"/>
                </a:lnTo>
                <a:lnTo>
                  <a:pt x="125" y="823"/>
                </a:lnTo>
                <a:lnTo>
                  <a:pt x="125" y="797"/>
                </a:lnTo>
                <a:lnTo>
                  <a:pt x="125" y="770"/>
                </a:lnTo>
                <a:lnTo>
                  <a:pt x="125" y="744"/>
                </a:lnTo>
                <a:lnTo>
                  <a:pt x="125" y="720"/>
                </a:lnTo>
                <a:lnTo>
                  <a:pt x="125" y="697"/>
                </a:lnTo>
                <a:lnTo>
                  <a:pt x="125" y="675"/>
                </a:lnTo>
                <a:lnTo>
                  <a:pt x="125" y="654"/>
                </a:lnTo>
                <a:lnTo>
                  <a:pt x="125" y="632"/>
                </a:lnTo>
                <a:lnTo>
                  <a:pt x="125" y="613"/>
                </a:lnTo>
                <a:lnTo>
                  <a:pt x="125" y="594"/>
                </a:lnTo>
                <a:lnTo>
                  <a:pt x="123" y="559"/>
                </a:lnTo>
                <a:lnTo>
                  <a:pt x="121" y="523"/>
                </a:lnTo>
                <a:lnTo>
                  <a:pt x="121" y="492"/>
                </a:lnTo>
                <a:lnTo>
                  <a:pt x="118" y="461"/>
                </a:lnTo>
                <a:lnTo>
                  <a:pt x="116" y="430"/>
                </a:lnTo>
                <a:lnTo>
                  <a:pt x="116" y="402"/>
                </a:lnTo>
                <a:lnTo>
                  <a:pt x="113" y="376"/>
                </a:lnTo>
                <a:lnTo>
                  <a:pt x="113" y="352"/>
                </a:lnTo>
                <a:lnTo>
                  <a:pt x="111" y="328"/>
                </a:lnTo>
                <a:lnTo>
                  <a:pt x="111" y="307"/>
                </a:lnTo>
                <a:lnTo>
                  <a:pt x="109" y="288"/>
                </a:lnTo>
                <a:lnTo>
                  <a:pt x="106" y="269"/>
                </a:lnTo>
                <a:lnTo>
                  <a:pt x="106" y="252"/>
                </a:lnTo>
                <a:lnTo>
                  <a:pt x="104" y="238"/>
                </a:lnTo>
                <a:lnTo>
                  <a:pt x="102" y="226"/>
                </a:lnTo>
                <a:lnTo>
                  <a:pt x="99" y="214"/>
                </a:lnTo>
                <a:lnTo>
                  <a:pt x="94" y="193"/>
                </a:lnTo>
                <a:lnTo>
                  <a:pt x="87" y="171"/>
                </a:lnTo>
                <a:lnTo>
                  <a:pt x="80" y="150"/>
                </a:lnTo>
                <a:lnTo>
                  <a:pt x="71" y="131"/>
                </a:lnTo>
                <a:lnTo>
                  <a:pt x="61" y="112"/>
                </a:lnTo>
                <a:lnTo>
                  <a:pt x="49" y="93"/>
                </a:lnTo>
                <a:lnTo>
                  <a:pt x="35" y="76"/>
                </a:lnTo>
                <a:lnTo>
                  <a:pt x="23" y="64"/>
                </a:lnTo>
                <a:lnTo>
                  <a:pt x="16" y="57"/>
                </a:lnTo>
                <a:lnTo>
                  <a:pt x="11" y="50"/>
                </a:lnTo>
                <a:lnTo>
                  <a:pt x="7" y="45"/>
                </a:lnTo>
                <a:lnTo>
                  <a:pt x="2" y="40"/>
                </a:lnTo>
                <a:lnTo>
                  <a:pt x="0" y="36"/>
                </a:lnTo>
                <a:lnTo>
                  <a:pt x="0" y="33"/>
                </a:lnTo>
                <a:lnTo>
                  <a:pt x="0" y="28"/>
                </a:lnTo>
                <a:lnTo>
                  <a:pt x="0" y="26"/>
                </a:lnTo>
                <a:lnTo>
                  <a:pt x="2" y="21"/>
                </a:lnTo>
                <a:lnTo>
                  <a:pt x="4" y="19"/>
                </a:lnTo>
                <a:lnTo>
                  <a:pt x="7" y="17"/>
                </a:lnTo>
                <a:lnTo>
                  <a:pt x="11" y="14"/>
                </a:lnTo>
                <a:lnTo>
                  <a:pt x="16" y="12"/>
                </a:lnTo>
                <a:lnTo>
                  <a:pt x="23" y="9"/>
                </a:lnTo>
                <a:lnTo>
                  <a:pt x="28" y="7"/>
                </a:lnTo>
                <a:lnTo>
                  <a:pt x="35" y="5"/>
                </a:lnTo>
                <a:lnTo>
                  <a:pt x="49" y="2"/>
                </a:lnTo>
                <a:lnTo>
                  <a:pt x="66" y="0"/>
                </a:lnTo>
                <a:lnTo>
                  <a:pt x="85" y="2"/>
                </a:lnTo>
                <a:lnTo>
                  <a:pt x="104" y="5"/>
                </a:lnTo>
                <a:lnTo>
                  <a:pt x="125" y="7"/>
                </a:lnTo>
                <a:lnTo>
                  <a:pt x="149" y="14"/>
                </a:lnTo>
                <a:lnTo>
                  <a:pt x="175" y="21"/>
                </a:lnTo>
                <a:lnTo>
                  <a:pt x="189" y="24"/>
                </a:lnTo>
                <a:lnTo>
                  <a:pt x="204" y="28"/>
                </a:lnTo>
                <a:lnTo>
                  <a:pt x="227" y="38"/>
                </a:lnTo>
                <a:lnTo>
                  <a:pt x="249" y="45"/>
                </a:lnTo>
                <a:lnTo>
                  <a:pt x="268" y="55"/>
                </a:lnTo>
                <a:lnTo>
                  <a:pt x="277" y="59"/>
                </a:lnTo>
                <a:lnTo>
                  <a:pt x="287" y="64"/>
                </a:lnTo>
                <a:lnTo>
                  <a:pt x="294" y="66"/>
                </a:lnTo>
                <a:lnTo>
                  <a:pt x="303" y="71"/>
                </a:lnTo>
                <a:lnTo>
                  <a:pt x="308" y="76"/>
                </a:lnTo>
                <a:lnTo>
                  <a:pt x="315" y="81"/>
                </a:lnTo>
                <a:lnTo>
                  <a:pt x="320" y="86"/>
                </a:lnTo>
                <a:lnTo>
                  <a:pt x="325" y="88"/>
                </a:lnTo>
                <a:lnTo>
                  <a:pt x="330" y="93"/>
                </a:lnTo>
                <a:lnTo>
                  <a:pt x="332" y="97"/>
                </a:lnTo>
                <a:lnTo>
                  <a:pt x="337" y="107"/>
                </a:lnTo>
                <a:lnTo>
                  <a:pt x="339" y="114"/>
                </a:lnTo>
                <a:lnTo>
                  <a:pt x="341" y="124"/>
                </a:lnTo>
                <a:lnTo>
                  <a:pt x="341" y="133"/>
                </a:lnTo>
                <a:lnTo>
                  <a:pt x="341" y="140"/>
                </a:lnTo>
                <a:lnTo>
                  <a:pt x="339" y="150"/>
                </a:lnTo>
                <a:lnTo>
                  <a:pt x="337" y="159"/>
                </a:lnTo>
                <a:lnTo>
                  <a:pt x="332" y="166"/>
                </a:lnTo>
                <a:lnTo>
                  <a:pt x="327" y="181"/>
                </a:lnTo>
                <a:lnTo>
                  <a:pt x="325" y="193"/>
                </a:lnTo>
                <a:lnTo>
                  <a:pt x="322" y="207"/>
                </a:lnTo>
                <a:lnTo>
                  <a:pt x="320" y="221"/>
                </a:lnTo>
                <a:lnTo>
                  <a:pt x="320" y="235"/>
                </a:lnTo>
                <a:lnTo>
                  <a:pt x="320" y="250"/>
                </a:lnTo>
                <a:lnTo>
                  <a:pt x="320" y="266"/>
                </a:lnTo>
                <a:lnTo>
                  <a:pt x="320" y="283"/>
                </a:lnTo>
                <a:lnTo>
                  <a:pt x="318" y="292"/>
                </a:lnTo>
                <a:lnTo>
                  <a:pt x="315" y="304"/>
                </a:lnTo>
                <a:lnTo>
                  <a:pt x="313" y="316"/>
                </a:lnTo>
                <a:lnTo>
                  <a:pt x="311" y="333"/>
                </a:lnTo>
                <a:lnTo>
                  <a:pt x="311" y="349"/>
                </a:lnTo>
                <a:lnTo>
                  <a:pt x="308" y="369"/>
                </a:lnTo>
                <a:lnTo>
                  <a:pt x="308" y="388"/>
                </a:lnTo>
                <a:lnTo>
                  <a:pt x="308" y="411"/>
                </a:lnTo>
                <a:lnTo>
                  <a:pt x="308" y="435"/>
                </a:lnTo>
                <a:lnTo>
                  <a:pt x="306" y="461"/>
                </a:lnTo>
                <a:lnTo>
                  <a:pt x="306" y="490"/>
                </a:lnTo>
                <a:lnTo>
                  <a:pt x="306" y="518"/>
                </a:lnTo>
                <a:lnTo>
                  <a:pt x="306" y="549"/>
                </a:lnTo>
                <a:lnTo>
                  <a:pt x="306" y="583"/>
                </a:lnTo>
                <a:lnTo>
                  <a:pt x="306" y="616"/>
                </a:lnTo>
                <a:lnTo>
                  <a:pt x="306" y="652"/>
                </a:lnTo>
                <a:lnTo>
                  <a:pt x="306" y="671"/>
                </a:lnTo>
                <a:lnTo>
                  <a:pt x="306" y="690"/>
                </a:lnTo>
                <a:lnTo>
                  <a:pt x="306" y="711"/>
                </a:lnTo>
                <a:lnTo>
                  <a:pt x="306" y="732"/>
                </a:lnTo>
                <a:lnTo>
                  <a:pt x="306" y="754"/>
                </a:lnTo>
                <a:lnTo>
                  <a:pt x="306" y="775"/>
                </a:lnTo>
                <a:lnTo>
                  <a:pt x="306" y="797"/>
                </a:lnTo>
                <a:lnTo>
                  <a:pt x="306" y="820"/>
                </a:lnTo>
                <a:lnTo>
                  <a:pt x="306" y="844"/>
                </a:lnTo>
                <a:lnTo>
                  <a:pt x="306" y="870"/>
                </a:lnTo>
                <a:lnTo>
                  <a:pt x="306" y="894"/>
                </a:lnTo>
                <a:lnTo>
                  <a:pt x="306" y="920"/>
                </a:lnTo>
                <a:lnTo>
                  <a:pt x="308" y="949"/>
                </a:lnTo>
                <a:lnTo>
                  <a:pt x="308" y="975"/>
                </a:lnTo>
                <a:lnTo>
                  <a:pt x="308" y="1003"/>
                </a:lnTo>
                <a:lnTo>
                  <a:pt x="308" y="1032"/>
                </a:lnTo>
                <a:lnTo>
                  <a:pt x="308" y="1061"/>
                </a:lnTo>
                <a:lnTo>
                  <a:pt x="308" y="1091"/>
                </a:lnTo>
                <a:lnTo>
                  <a:pt x="308" y="1122"/>
                </a:lnTo>
                <a:lnTo>
                  <a:pt x="308" y="1153"/>
                </a:lnTo>
                <a:lnTo>
                  <a:pt x="311" y="1184"/>
                </a:lnTo>
                <a:lnTo>
                  <a:pt x="311" y="1218"/>
                </a:lnTo>
                <a:lnTo>
                  <a:pt x="311" y="1251"/>
                </a:lnTo>
                <a:lnTo>
                  <a:pt x="311" y="1284"/>
                </a:lnTo>
                <a:lnTo>
                  <a:pt x="313" y="1320"/>
                </a:lnTo>
                <a:lnTo>
                  <a:pt x="313" y="1353"/>
                </a:lnTo>
                <a:lnTo>
                  <a:pt x="313" y="1389"/>
                </a:lnTo>
                <a:lnTo>
                  <a:pt x="315" y="1424"/>
                </a:lnTo>
                <a:lnTo>
                  <a:pt x="315" y="1462"/>
                </a:lnTo>
                <a:lnTo>
                  <a:pt x="318" y="1501"/>
                </a:lnTo>
                <a:lnTo>
                  <a:pt x="318" y="1539"/>
                </a:lnTo>
                <a:lnTo>
                  <a:pt x="320" y="1577"/>
                </a:lnTo>
                <a:lnTo>
                  <a:pt x="320" y="1617"/>
                </a:lnTo>
                <a:lnTo>
                  <a:pt x="320" y="1655"/>
                </a:lnTo>
                <a:lnTo>
                  <a:pt x="322" y="1693"/>
                </a:lnTo>
                <a:lnTo>
                  <a:pt x="322" y="1729"/>
                </a:lnTo>
                <a:lnTo>
                  <a:pt x="325" y="1765"/>
                </a:lnTo>
                <a:lnTo>
                  <a:pt x="325" y="1800"/>
                </a:lnTo>
                <a:lnTo>
                  <a:pt x="325" y="1833"/>
                </a:lnTo>
                <a:lnTo>
                  <a:pt x="327" y="1867"/>
                </a:lnTo>
                <a:lnTo>
                  <a:pt x="327" y="1900"/>
                </a:lnTo>
                <a:lnTo>
                  <a:pt x="327" y="1931"/>
                </a:lnTo>
                <a:lnTo>
                  <a:pt x="327" y="1960"/>
                </a:lnTo>
                <a:lnTo>
                  <a:pt x="327" y="1990"/>
                </a:lnTo>
                <a:lnTo>
                  <a:pt x="327" y="2019"/>
                </a:lnTo>
                <a:lnTo>
                  <a:pt x="327" y="2045"/>
                </a:lnTo>
                <a:lnTo>
                  <a:pt x="330" y="2071"/>
                </a:lnTo>
                <a:lnTo>
                  <a:pt x="330" y="2097"/>
                </a:lnTo>
                <a:lnTo>
                  <a:pt x="330" y="2124"/>
                </a:lnTo>
                <a:lnTo>
                  <a:pt x="327" y="2147"/>
                </a:lnTo>
                <a:lnTo>
                  <a:pt x="327" y="2169"/>
                </a:lnTo>
                <a:lnTo>
                  <a:pt x="327" y="2190"/>
                </a:lnTo>
                <a:lnTo>
                  <a:pt x="327" y="2212"/>
                </a:lnTo>
                <a:lnTo>
                  <a:pt x="327" y="2233"/>
                </a:lnTo>
                <a:lnTo>
                  <a:pt x="327" y="2252"/>
                </a:lnTo>
                <a:lnTo>
                  <a:pt x="327" y="2271"/>
                </a:lnTo>
                <a:lnTo>
                  <a:pt x="325" y="2288"/>
                </a:lnTo>
                <a:lnTo>
                  <a:pt x="325" y="2304"/>
                </a:lnTo>
                <a:lnTo>
                  <a:pt x="325" y="2321"/>
                </a:lnTo>
                <a:lnTo>
                  <a:pt x="322" y="2335"/>
                </a:lnTo>
                <a:lnTo>
                  <a:pt x="322" y="2350"/>
                </a:lnTo>
                <a:lnTo>
                  <a:pt x="320" y="2361"/>
                </a:lnTo>
                <a:lnTo>
                  <a:pt x="320" y="2373"/>
                </a:lnTo>
                <a:lnTo>
                  <a:pt x="320" y="2385"/>
                </a:lnTo>
                <a:lnTo>
                  <a:pt x="315" y="2428"/>
                </a:lnTo>
                <a:lnTo>
                  <a:pt x="308" y="2471"/>
                </a:lnTo>
                <a:lnTo>
                  <a:pt x="303" y="2511"/>
                </a:lnTo>
                <a:lnTo>
                  <a:pt x="299" y="2549"/>
                </a:lnTo>
                <a:lnTo>
                  <a:pt x="294" y="2587"/>
                </a:lnTo>
                <a:lnTo>
                  <a:pt x="289" y="2625"/>
                </a:lnTo>
                <a:lnTo>
                  <a:pt x="284" y="2661"/>
                </a:lnTo>
                <a:lnTo>
                  <a:pt x="280" y="2697"/>
                </a:lnTo>
                <a:lnTo>
                  <a:pt x="277" y="2713"/>
                </a:lnTo>
                <a:lnTo>
                  <a:pt x="275" y="2730"/>
                </a:lnTo>
                <a:lnTo>
                  <a:pt x="273" y="2744"/>
                </a:lnTo>
                <a:lnTo>
                  <a:pt x="268" y="2759"/>
                </a:lnTo>
                <a:lnTo>
                  <a:pt x="265" y="2770"/>
                </a:lnTo>
                <a:lnTo>
                  <a:pt x="261" y="2782"/>
                </a:lnTo>
                <a:lnTo>
                  <a:pt x="258" y="2792"/>
                </a:lnTo>
                <a:lnTo>
                  <a:pt x="254" y="2801"/>
                </a:lnTo>
                <a:lnTo>
                  <a:pt x="251" y="2809"/>
                </a:lnTo>
                <a:lnTo>
                  <a:pt x="246" y="2816"/>
                </a:lnTo>
                <a:lnTo>
                  <a:pt x="244" y="2823"/>
                </a:lnTo>
                <a:lnTo>
                  <a:pt x="239" y="2828"/>
                </a:lnTo>
                <a:lnTo>
                  <a:pt x="237" y="2830"/>
                </a:lnTo>
                <a:lnTo>
                  <a:pt x="235" y="2835"/>
                </a:lnTo>
                <a:lnTo>
                  <a:pt x="232" y="2835"/>
                </a:lnTo>
                <a:lnTo>
                  <a:pt x="230" y="2837"/>
                </a:lnTo>
                <a:lnTo>
                  <a:pt x="223" y="2835"/>
                </a:lnTo>
                <a:lnTo>
                  <a:pt x="218" y="2832"/>
                </a:lnTo>
                <a:lnTo>
                  <a:pt x="213" y="2828"/>
                </a:lnTo>
                <a:lnTo>
                  <a:pt x="208" y="2823"/>
                </a:lnTo>
                <a:lnTo>
                  <a:pt x="204" y="2816"/>
                </a:lnTo>
                <a:lnTo>
                  <a:pt x="199" y="2806"/>
                </a:lnTo>
                <a:lnTo>
                  <a:pt x="194" y="2797"/>
                </a:lnTo>
                <a:lnTo>
                  <a:pt x="189" y="2785"/>
                </a:lnTo>
                <a:lnTo>
                  <a:pt x="185" y="2773"/>
                </a:lnTo>
                <a:lnTo>
                  <a:pt x="180" y="2759"/>
                </a:lnTo>
                <a:lnTo>
                  <a:pt x="175" y="2742"/>
                </a:lnTo>
                <a:lnTo>
                  <a:pt x="170" y="2723"/>
                </a:lnTo>
                <a:lnTo>
                  <a:pt x="166" y="2704"/>
                </a:lnTo>
                <a:lnTo>
                  <a:pt x="161" y="2685"/>
                </a:lnTo>
                <a:lnTo>
                  <a:pt x="156" y="2663"/>
                </a:lnTo>
                <a:lnTo>
                  <a:pt x="151" y="2640"/>
                </a:lnTo>
              </a:path>
            </a:pathLst>
          </a:custGeom>
          <a:solidFill>
            <a:srgbClr val="FF0000"/>
          </a:solidFill>
          <a:ln w="889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矩形 4"/>
          <p:cNvSpPr>
            <a:spLocks noChangeArrowheads="1"/>
          </p:cNvSpPr>
          <p:nvPr/>
        </p:nvSpPr>
        <p:spPr bwMode="auto">
          <a:xfrm>
            <a:off x="3035300" y="1914525"/>
            <a:ext cx="1216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8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</a:t>
            </a:r>
            <a:endParaRPr lang="zh-CN" altLang="en-US" sz="8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3036888" y="1255713"/>
            <a:ext cx="2232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fēnɡ</a:t>
            </a:r>
            <a:endParaRPr lang="en-US" altLang="zh-CN" sz="4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7188" y="3370263"/>
            <a:ext cx="5815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丰收   丰衣足食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57188" y="3998913"/>
            <a:ext cx="6929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今年又是一个丰收年。 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42875" y="107950"/>
            <a:ext cx="2214563" cy="534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grpSp>
        <p:nvGrpSpPr>
          <p:cNvPr id="11267" name="组合 5"/>
          <p:cNvGrpSpPr/>
          <p:nvPr/>
        </p:nvGrpSpPr>
        <p:grpSpPr bwMode="auto">
          <a:xfrm>
            <a:off x="1357313" y="1071563"/>
            <a:ext cx="6500812" cy="2363787"/>
            <a:chOff x="214313" y="1071562"/>
            <a:chExt cx="8064500" cy="1586800"/>
          </a:xfrm>
        </p:grpSpPr>
        <p:sp>
          <p:nvSpPr>
            <p:cNvPr id="36867" name="矩形 2"/>
            <p:cNvSpPr>
              <a:spLocks noChangeArrowheads="1"/>
            </p:cNvSpPr>
            <p:nvPr/>
          </p:nvSpPr>
          <p:spPr bwMode="auto">
            <a:xfrm>
              <a:off x="214313" y="1071562"/>
              <a:ext cx="7904983" cy="15868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F79646"/>
              </a:solidFill>
              <a:miter lim="800000"/>
            </a:ln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altLang="zh-CN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868" name="矩形 4"/>
            <p:cNvSpPr>
              <a:spLocks noChangeArrowheads="1"/>
            </p:cNvSpPr>
            <p:nvPr/>
          </p:nvSpPr>
          <p:spPr bwMode="auto">
            <a:xfrm>
              <a:off x="214313" y="1115255"/>
              <a:ext cx="8064500" cy="13203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    同桌开火车读课文，读通顺，读准字音，停顿准确，注意语气。读完评一评。</a:t>
              </a:r>
              <a:endPara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42875" y="68263"/>
            <a:ext cx="224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我会读课文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文本框 34"/>
          <p:cNvSpPr txBox="1">
            <a:spLocks noChangeArrowheads="1"/>
          </p:cNvSpPr>
          <p:nvPr/>
        </p:nvSpPr>
        <p:spPr bwMode="auto">
          <a:xfrm rot="21319903">
            <a:off x="3794125" y="1238250"/>
            <a:ext cx="2238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文本框 36"/>
          <p:cNvSpPr txBox="1">
            <a:spLocks noChangeArrowheads="1"/>
          </p:cNvSpPr>
          <p:nvPr/>
        </p:nvSpPr>
        <p:spPr bwMode="auto">
          <a:xfrm rot="16249134">
            <a:off x="5616575" y="1323976"/>
            <a:ext cx="223837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文本框 37"/>
          <p:cNvSpPr txBox="1">
            <a:spLocks noChangeArrowheads="1"/>
          </p:cNvSpPr>
          <p:nvPr/>
        </p:nvSpPr>
        <p:spPr bwMode="auto">
          <a:xfrm rot="17449134">
            <a:off x="5218113" y="1731962"/>
            <a:ext cx="2238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文本框 45"/>
          <p:cNvSpPr txBox="1">
            <a:spLocks noChangeArrowheads="1"/>
          </p:cNvSpPr>
          <p:nvPr/>
        </p:nvSpPr>
        <p:spPr bwMode="auto">
          <a:xfrm rot="16249134">
            <a:off x="6037263" y="1347787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文本框 46"/>
          <p:cNvSpPr txBox="1">
            <a:spLocks noChangeArrowheads="1"/>
          </p:cNvSpPr>
          <p:nvPr/>
        </p:nvSpPr>
        <p:spPr bwMode="auto">
          <a:xfrm rot="21175089">
            <a:off x="6521450" y="1579563"/>
            <a:ext cx="2238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1" name="文本框 49"/>
          <p:cNvSpPr txBox="1">
            <a:spLocks noChangeArrowheads="1"/>
          </p:cNvSpPr>
          <p:nvPr/>
        </p:nvSpPr>
        <p:spPr bwMode="auto">
          <a:xfrm rot="657351">
            <a:off x="5307013" y="1344613"/>
            <a:ext cx="2238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2" name="文本框 50"/>
          <p:cNvSpPr txBox="1">
            <a:spLocks noChangeArrowheads="1"/>
          </p:cNvSpPr>
          <p:nvPr/>
        </p:nvSpPr>
        <p:spPr bwMode="auto">
          <a:xfrm rot="1480325">
            <a:off x="6764338" y="1254125"/>
            <a:ext cx="2238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6" name="文本框 36"/>
          <p:cNvSpPr txBox="1">
            <a:spLocks noChangeArrowheads="1"/>
          </p:cNvSpPr>
          <p:nvPr/>
        </p:nvSpPr>
        <p:spPr bwMode="auto">
          <a:xfrm rot="20220000">
            <a:off x="4146550" y="1311275"/>
            <a:ext cx="2238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8" name="文本框 45"/>
          <p:cNvSpPr txBox="1">
            <a:spLocks noChangeArrowheads="1"/>
          </p:cNvSpPr>
          <p:nvPr/>
        </p:nvSpPr>
        <p:spPr bwMode="auto">
          <a:xfrm rot="20220000">
            <a:off x="4567238" y="1333500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9" name="文本框 46"/>
          <p:cNvSpPr txBox="1">
            <a:spLocks noChangeArrowheads="1"/>
          </p:cNvSpPr>
          <p:nvPr/>
        </p:nvSpPr>
        <p:spPr bwMode="auto">
          <a:xfrm rot="20220000">
            <a:off x="4845050" y="1547813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9" name="文本框 30"/>
          <p:cNvSpPr txBox="1">
            <a:spLocks noChangeArrowheads="1"/>
          </p:cNvSpPr>
          <p:nvPr/>
        </p:nvSpPr>
        <p:spPr bwMode="auto">
          <a:xfrm rot="21429897">
            <a:off x="1811338" y="1539875"/>
            <a:ext cx="2238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6" name="文本框 37"/>
          <p:cNvSpPr txBox="1">
            <a:spLocks noChangeArrowheads="1"/>
          </p:cNvSpPr>
          <p:nvPr/>
        </p:nvSpPr>
        <p:spPr bwMode="auto">
          <a:xfrm rot="21429897">
            <a:off x="2154238" y="1287463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7" name="文本框 38"/>
          <p:cNvSpPr txBox="1">
            <a:spLocks noChangeArrowheads="1"/>
          </p:cNvSpPr>
          <p:nvPr/>
        </p:nvSpPr>
        <p:spPr bwMode="auto">
          <a:xfrm rot="1029897">
            <a:off x="2225675" y="1693863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8" name="文本框 45"/>
          <p:cNvSpPr txBox="1">
            <a:spLocks noChangeArrowheads="1"/>
          </p:cNvSpPr>
          <p:nvPr/>
        </p:nvSpPr>
        <p:spPr bwMode="auto">
          <a:xfrm rot="20220000">
            <a:off x="2809875" y="1155700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9" name="文本框 46"/>
          <p:cNvSpPr txBox="1">
            <a:spLocks noChangeArrowheads="1"/>
          </p:cNvSpPr>
          <p:nvPr/>
        </p:nvSpPr>
        <p:spPr bwMode="auto">
          <a:xfrm rot="20220000">
            <a:off x="3236913" y="1325563"/>
            <a:ext cx="2238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1" name="文本框 49"/>
          <p:cNvSpPr txBox="1">
            <a:spLocks noChangeArrowheads="1"/>
          </p:cNvSpPr>
          <p:nvPr/>
        </p:nvSpPr>
        <p:spPr bwMode="auto">
          <a:xfrm rot="20220000">
            <a:off x="3678238" y="1547813"/>
            <a:ext cx="2238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6" name="文本框 36"/>
          <p:cNvSpPr txBox="1">
            <a:spLocks noChangeArrowheads="1"/>
          </p:cNvSpPr>
          <p:nvPr/>
        </p:nvSpPr>
        <p:spPr bwMode="auto">
          <a:xfrm rot="20439237">
            <a:off x="5551488" y="1760538"/>
            <a:ext cx="2238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8" name="文本框 45"/>
          <p:cNvSpPr txBox="1">
            <a:spLocks noChangeArrowheads="1"/>
          </p:cNvSpPr>
          <p:nvPr/>
        </p:nvSpPr>
        <p:spPr bwMode="auto">
          <a:xfrm rot="20439237">
            <a:off x="5972175" y="1782763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6" name="文本框 36"/>
          <p:cNvSpPr txBox="1">
            <a:spLocks noChangeArrowheads="1"/>
          </p:cNvSpPr>
          <p:nvPr/>
        </p:nvSpPr>
        <p:spPr bwMode="auto">
          <a:xfrm rot="2810103">
            <a:off x="4079875" y="1743076"/>
            <a:ext cx="223837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8" name="文本框 45"/>
          <p:cNvSpPr txBox="1">
            <a:spLocks noChangeArrowheads="1"/>
          </p:cNvSpPr>
          <p:nvPr/>
        </p:nvSpPr>
        <p:spPr bwMode="auto">
          <a:xfrm rot="2810103">
            <a:off x="4501357" y="1766093"/>
            <a:ext cx="222250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6" name="文本框 36"/>
          <p:cNvSpPr txBox="1">
            <a:spLocks noChangeArrowheads="1"/>
          </p:cNvSpPr>
          <p:nvPr/>
        </p:nvSpPr>
        <p:spPr bwMode="auto">
          <a:xfrm rot="4020000">
            <a:off x="2473325" y="1519238"/>
            <a:ext cx="223838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8" name="文本框 45"/>
          <p:cNvSpPr txBox="1">
            <a:spLocks noChangeArrowheads="1"/>
          </p:cNvSpPr>
          <p:nvPr/>
        </p:nvSpPr>
        <p:spPr bwMode="auto">
          <a:xfrm rot="2810103">
            <a:off x="2893219" y="1542256"/>
            <a:ext cx="2238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9" name="文本框 46"/>
          <p:cNvSpPr txBox="1">
            <a:spLocks noChangeArrowheads="1"/>
          </p:cNvSpPr>
          <p:nvPr/>
        </p:nvSpPr>
        <p:spPr bwMode="auto">
          <a:xfrm rot="2810103">
            <a:off x="3170238" y="1755775"/>
            <a:ext cx="223837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13" name="文本框 51"/>
          <p:cNvSpPr txBox="1">
            <a:spLocks noChangeArrowheads="1"/>
          </p:cNvSpPr>
          <p:nvPr/>
        </p:nvSpPr>
        <p:spPr bwMode="auto">
          <a:xfrm rot="20439237">
            <a:off x="6307138" y="1155700"/>
            <a:ext cx="2222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75" smtClean="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375" smtClean="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2314" name="矩形 1"/>
          <p:cNvSpPr>
            <a:spLocks noChangeArrowheads="1"/>
          </p:cNvSpPr>
          <p:nvPr/>
        </p:nvSpPr>
        <p:spPr bwMode="auto">
          <a:xfrm>
            <a:off x="377825" y="346075"/>
            <a:ext cx="8280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秋天的雨，是一把钥匙。它带着清凉和温柔，轻轻地，轻轻地，趁你没留意，把秋天的大门打开了。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9" name="矩形: 圆角 6"/>
          <p:cNvSpPr/>
          <p:nvPr/>
        </p:nvSpPr>
        <p:spPr>
          <a:xfrm>
            <a:off x="1187450" y="376238"/>
            <a:ext cx="4475163" cy="549275"/>
          </a:xfrm>
          <a:prstGeom prst="roundRect">
            <a:avLst/>
          </a:prstGeom>
          <a:noFill/>
          <a:ln w="50800" cmpd="thinThick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00FF"/>
              </a:solidFill>
            </a:endParaRPr>
          </a:p>
        </p:txBody>
      </p:sp>
      <p:grpSp>
        <p:nvGrpSpPr>
          <p:cNvPr id="110" name="组合 5"/>
          <p:cNvGrpSpPr/>
          <p:nvPr/>
        </p:nvGrpSpPr>
        <p:grpSpPr bwMode="auto">
          <a:xfrm>
            <a:off x="3760788" y="3295650"/>
            <a:ext cx="1441450" cy="930275"/>
            <a:chOff x="3652641" y="522577"/>
            <a:chExt cx="1825822" cy="1001278"/>
          </a:xfrm>
        </p:grpSpPr>
        <p:sp>
          <p:nvSpPr>
            <p:cNvPr id="111" name="流程图: 资料带 110"/>
            <p:cNvSpPr/>
            <p:nvPr/>
          </p:nvSpPr>
          <p:spPr>
            <a:xfrm>
              <a:off x="3678781" y="522577"/>
              <a:ext cx="1799682" cy="1001278"/>
            </a:xfrm>
            <a:prstGeom prst="flowChartPunchedTap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2325" name="矩形 1"/>
            <p:cNvSpPr>
              <a:spLocks noChangeArrowheads="1"/>
            </p:cNvSpPr>
            <p:nvPr/>
          </p:nvSpPr>
          <p:spPr bwMode="auto">
            <a:xfrm>
              <a:off x="3652641" y="555580"/>
              <a:ext cx="141577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比喻</a:t>
              </a:r>
              <a:endPara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20" name="TextBox 10"/>
          <p:cNvSpPr txBox="1">
            <a:spLocks noChangeArrowheads="1"/>
          </p:cNvSpPr>
          <p:nvPr/>
        </p:nvSpPr>
        <p:spPr bwMode="auto">
          <a:xfrm>
            <a:off x="1384300" y="2098675"/>
            <a:ext cx="28082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秋天的雨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箭头: 左 3"/>
          <p:cNvSpPr/>
          <p:nvPr/>
        </p:nvSpPr>
        <p:spPr bwMode="auto">
          <a:xfrm rot="10800000">
            <a:off x="3779838" y="2616200"/>
            <a:ext cx="1185862" cy="315913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22" name="TextBox 10"/>
          <p:cNvSpPr txBox="1">
            <a:spLocks noChangeArrowheads="1"/>
          </p:cNvSpPr>
          <p:nvPr/>
        </p:nvSpPr>
        <p:spPr bwMode="auto">
          <a:xfrm>
            <a:off x="5146675" y="2159000"/>
            <a:ext cx="22240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一把钥匙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TextBox 10"/>
          <p:cNvSpPr txBox="1">
            <a:spLocks noChangeArrowheads="1"/>
          </p:cNvSpPr>
          <p:nvPr/>
        </p:nvSpPr>
        <p:spPr bwMode="auto">
          <a:xfrm>
            <a:off x="3779838" y="1963738"/>
            <a:ext cx="1308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比作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4" name="图片 123" descr="13068867_201707211828060533358346.gi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13" y="2808702"/>
            <a:ext cx="2506046" cy="210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图片 5" descr="timg (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3575">
            <a:off x="5523666" y="3064466"/>
            <a:ext cx="1525191" cy="1669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/>
      <p:bldP spid="121" grpId="0" animBg="1"/>
      <p:bldP spid="122" grpId="0"/>
      <p:bldP spid="1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32"/>
          <p:cNvSpPr txBox="1">
            <a:spLocks noChangeArrowheads="1"/>
          </p:cNvSpPr>
          <p:nvPr/>
        </p:nvSpPr>
        <p:spPr bwMode="auto">
          <a:xfrm>
            <a:off x="4475163" y="2925763"/>
            <a:ext cx="2381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文本框 34"/>
          <p:cNvSpPr txBox="1">
            <a:spLocks noChangeArrowheads="1"/>
          </p:cNvSpPr>
          <p:nvPr/>
        </p:nvSpPr>
        <p:spPr bwMode="auto">
          <a:xfrm rot="-280097">
            <a:off x="3565525" y="1228725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文本框 36"/>
          <p:cNvSpPr txBox="1">
            <a:spLocks noChangeArrowheads="1"/>
          </p:cNvSpPr>
          <p:nvPr/>
        </p:nvSpPr>
        <p:spPr bwMode="auto">
          <a:xfrm rot="-5350866">
            <a:off x="5995194" y="1315244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文本框 37"/>
          <p:cNvSpPr txBox="1">
            <a:spLocks noChangeArrowheads="1"/>
          </p:cNvSpPr>
          <p:nvPr/>
        </p:nvSpPr>
        <p:spPr bwMode="auto">
          <a:xfrm rot="-4150866">
            <a:off x="5464969" y="172323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8" name="文本框 45"/>
          <p:cNvSpPr txBox="1">
            <a:spLocks noChangeArrowheads="1"/>
          </p:cNvSpPr>
          <p:nvPr/>
        </p:nvSpPr>
        <p:spPr bwMode="auto">
          <a:xfrm rot="-5350866">
            <a:off x="6554788" y="1338263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文本框 46"/>
          <p:cNvSpPr txBox="1">
            <a:spLocks noChangeArrowheads="1"/>
          </p:cNvSpPr>
          <p:nvPr/>
        </p:nvSpPr>
        <p:spPr bwMode="auto">
          <a:xfrm rot="-424911">
            <a:off x="7202488" y="1570038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0" name="文本框 47"/>
          <p:cNvSpPr txBox="1">
            <a:spLocks noChangeArrowheads="1"/>
          </p:cNvSpPr>
          <p:nvPr/>
        </p:nvSpPr>
        <p:spPr bwMode="auto">
          <a:xfrm rot="-4150866">
            <a:off x="7789069" y="249793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1" name="文本框 49"/>
          <p:cNvSpPr txBox="1">
            <a:spLocks noChangeArrowheads="1"/>
          </p:cNvSpPr>
          <p:nvPr/>
        </p:nvSpPr>
        <p:spPr bwMode="auto">
          <a:xfrm rot="657351">
            <a:off x="5583238" y="1335088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2" name="文本框 50"/>
          <p:cNvSpPr txBox="1">
            <a:spLocks noChangeArrowheads="1"/>
          </p:cNvSpPr>
          <p:nvPr/>
        </p:nvSpPr>
        <p:spPr bwMode="auto">
          <a:xfrm rot="1480325">
            <a:off x="7526338" y="124460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3" name="文本框 51"/>
          <p:cNvSpPr txBox="1">
            <a:spLocks noChangeArrowheads="1"/>
          </p:cNvSpPr>
          <p:nvPr/>
        </p:nvSpPr>
        <p:spPr bwMode="auto">
          <a:xfrm rot="-5350866">
            <a:off x="6113463" y="2176463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文本框 15"/>
          <p:cNvSpPr txBox="1">
            <a:spLocks noChangeArrowheads="1"/>
          </p:cNvSpPr>
          <p:nvPr/>
        </p:nvSpPr>
        <p:spPr bwMode="auto">
          <a:xfrm>
            <a:off x="3262313" y="3560763"/>
            <a:ext cx="2381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文本框 34"/>
          <p:cNvSpPr txBox="1">
            <a:spLocks noChangeArrowheads="1"/>
          </p:cNvSpPr>
          <p:nvPr/>
        </p:nvSpPr>
        <p:spPr bwMode="auto">
          <a:xfrm rot="4149897">
            <a:off x="4595813" y="3498850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6" name="文本框 36"/>
          <p:cNvSpPr txBox="1">
            <a:spLocks noChangeArrowheads="1"/>
          </p:cNvSpPr>
          <p:nvPr/>
        </p:nvSpPr>
        <p:spPr bwMode="auto">
          <a:xfrm rot="-1380000">
            <a:off x="4035425" y="1301750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7" name="文本框 37"/>
          <p:cNvSpPr txBox="1">
            <a:spLocks noChangeArrowheads="1"/>
          </p:cNvSpPr>
          <p:nvPr/>
        </p:nvSpPr>
        <p:spPr bwMode="auto">
          <a:xfrm rot="-180000">
            <a:off x="4265613" y="2054225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8" name="文本框 45"/>
          <p:cNvSpPr txBox="1">
            <a:spLocks noChangeArrowheads="1"/>
          </p:cNvSpPr>
          <p:nvPr/>
        </p:nvSpPr>
        <p:spPr bwMode="auto">
          <a:xfrm rot="-1380000">
            <a:off x="4595813" y="1323975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29" name="文本框 46"/>
          <p:cNvSpPr txBox="1">
            <a:spLocks noChangeArrowheads="1"/>
          </p:cNvSpPr>
          <p:nvPr/>
        </p:nvSpPr>
        <p:spPr bwMode="auto">
          <a:xfrm rot="-1380000">
            <a:off x="4965700" y="153828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0" name="文本框 47"/>
          <p:cNvSpPr txBox="1">
            <a:spLocks noChangeArrowheads="1"/>
          </p:cNvSpPr>
          <p:nvPr/>
        </p:nvSpPr>
        <p:spPr bwMode="auto">
          <a:xfrm rot="-180000">
            <a:off x="5199063" y="223520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1" name="文本框 49"/>
          <p:cNvSpPr txBox="1">
            <a:spLocks noChangeArrowheads="1"/>
          </p:cNvSpPr>
          <p:nvPr/>
        </p:nvSpPr>
        <p:spPr bwMode="auto">
          <a:xfrm rot="-5350866">
            <a:off x="6443663" y="21097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2" name="文本框 50"/>
          <p:cNvSpPr txBox="1">
            <a:spLocks noChangeArrowheads="1"/>
          </p:cNvSpPr>
          <p:nvPr/>
        </p:nvSpPr>
        <p:spPr bwMode="auto">
          <a:xfrm rot="-170103">
            <a:off x="5724525" y="2590800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3" name="文本框 51"/>
          <p:cNvSpPr txBox="1">
            <a:spLocks noChangeArrowheads="1"/>
          </p:cNvSpPr>
          <p:nvPr/>
        </p:nvSpPr>
        <p:spPr bwMode="auto">
          <a:xfrm rot="-5350866">
            <a:off x="5979319" y="3432969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4" name="文本框 32"/>
          <p:cNvSpPr txBox="1">
            <a:spLocks noChangeArrowheads="1"/>
          </p:cNvSpPr>
          <p:nvPr/>
        </p:nvSpPr>
        <p:spPr bwMode="auto">
          <a:xfrm rot="1209897">
            <a:off x="1635125" y="2892425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5" name="文本框 34"/>
          <p:cNvSpPr txBox="1">
            <a:spLocks noChangeArrowheads="1"/>
          </p:cNvSpPr>
          <p:nvPr/>
        </p:nvSpPr>
        <p:spPr bwMode="auto">
          <a:xfrm rot="4149897">
            <a:off x="2274888" y="34559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6" name="文本框 36"/>
          <p:cNvSpPr txBox="1">
            <a:spLocks noChangeArrowheads="1"/>
          </p:cNvSpPr>
          <p:nvPr/>
        </p:nvSpPr>
        <p:spPr bwMode="auto">
          <a:xfrm rot="-1380000">
            <a:off x="1739900" y="3228975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7" name="文本框 37"/>
          <p:cNvSpPr txBox="1">
            <a:spLocks noChangeArrowheads="1"/>
          </p:cNvSpPr>
          <p:nvPr/>
        </p:nvSpPr>
        <p:spPr bwMode="auto">
          <a:xfrm rot="1029897">
            <a:off x="2620963" y="2754313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8" name="文本框 29"/>
          <p:cNvSpPr txBox="1">
            <a:spLocks noChangeArrowheads="1"/>
          </p:cNvSpPr>
          <p:nvPr/>
        </p:nvSpPr>
        <p:spPr bwMode="auto">
          <a:xfrm rot="-1380000">
            <a:off x="3297238" y="3146425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39" name="文本框 30"/>
          <p:cNvSpPr txBox="1">
            <a:spLocks noChangeArrowheads="1"/>
          </p:cNvSpPr>
          <p:nvPr/>
        </p:nvSpPr>
        <p:spPr bwMode="auto">
          <a:xfrm rot="-170103">
            <a:off x="922338" y="153035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0" name="文本框 31"/>
          <p:cNvSpPr txBox="1">
            <a:spLocks noChangeArrowheads="1"/>
          </p:cNvSpPr>
          <p:nvPr/>
        </p:nvSpPr>
        <p:spPr bwMode="auto">
          <a:xfrm rot="1029897">
            <a:off x="963613" y="3400425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1" name="文本框 32"/>
          <p:cNvSpPr txBox="1">
            <a:spLocks noChangeArrowheads="1"/>
          </p:cNvSpPr>
          <p:nvPr/>
        </p:nvSpPr>
        <p:spPr bwMode="auto">
          <a:xfrm rot="-170103">
            <a:off x="3144838" y="3836988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2" name="文本框 33"/>
          <p:cNvSpPr txBox="1">
            <a:spLocks noChangeArrowheads="1"/>
          </p:cNvSpPr>
          <p:nvPr/>
        </p:nvSpPr>
        <p:spPr bwMode="auto">
          <a:xfrm rot="-170103">
            <a:off x="4292600" y="317023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3" name="文本框 34"/>
          <p:cNvSpPr txBox="1">
            <a:spLocks noChangeArrowheads="1"/>
          </p:cNvSpPr>
          <p:nvPr/>
        </p:nvSpPr>
        <p:spPr bwMode="auto">
          <a:xfrm rot="-170103">
            <a:off x="4459288" y="3929063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4" name="文本框 35"/>
          <p:cNvSpPr txBox="1">
            <a:spLocks noChangeArrowheads="1"/>
          </p:cNvSpPr>
          <p:nvPr/>
        </p:nvSpPr>
        <p:spPr bwMode="auto">
          <a:xfrm rot="-5070842">
            <a:off x="456407" y="204073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5" name="文本框 36"/>
          <p:cNvSpPr txBox="1">
            <a:spLocks noChangeArrowheads="1"/>
          </p:cNvSpPr>
          <p:nvPr/>
        </p:nvSpPr>
        <p:spPr bwMode="auto">
          <a:xfrm rot="4149897">
            <a:off x="1471613" y="2159000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6" name="文本框 37"/>
          <p:cNvSpPr txBox="1">
            <a:spLocks noChangeArrowheads="1"/>
          </p:cNvSpPr>
          <p:nvPr/>
        </p:nvSpPr>
        <p:spPr bwMode="auto">
          <a:xfrm rot="-170103">
            <a:off x="1377950" y="127793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7" name="文本框 38"/>
          <p:cNvSpPr txBox="1">
            <a:spLocks noChangeArrowheads="1"/>
          </p:cNvSpPr>
          <p:nvPr/>
        </p:nvSpPr>
        <p:spPr bwMode="auto">
          <a:xfrm rot="1029897">
            <a:off x="1473200" y="168433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8" name="文本框 45"/>
          <p:cNvSpPr txBox="1">
            <a:spLocks noChangeArrowheads="1"/>
          </p:cNvSpPr>
          <p:nvPr/>
        </p:nvSpPr>
        <p:spPr bwMode="auto">
          <a:xfrm rot="-1380000">
            <a:off x="2252663" y="1146175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49" name="文本框 46"/>
          <p:cNvSpPr txBox="1">
            <a:spLocks noChangeArrowheads="1"/>
          </p:cNvSpPr>
          <p:nvPr/>
        </p:nvSpPr>
        <p:spPr bwMode="auto">
          <a:xfrm rot="-1380000">
            <a:off x="2822575" y="131603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0" name="文本框 47"/>
          <p:cNvSpPr txBox="1">
            <a:spLocks noChangeArrowheads="1"/>
          </p:cNvSpPr>
          <p:nvPr/>
        </p:nvSpPr>
        <p:spPr bwMode="auto">
          <a:xfrm rot="-180000">
            <a:off x="2551113" y="187960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1" name="文本框 49"/>
          <p:cNvSpPr txBox="1">
            <a:spLocks noChangeArrowheads="1"/>
          </p:cNvSpPr>
          <p:nvPr/>
        </p:nvSpPr>
        <p:spPr bwMode="auto">
          <a:xfrm rot="-1380000">
            <a:off x="3411538" y="1538288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2" name="文本框 50"/>
          <p:cNvSpPr txBox="1">
            <a:spLocks noChangeArrowheads="1"/>
          </p:cNvSpPr>
          <p:nvPr/>
        </p:nvSpPr>
        <p:spPr bwMode="auto">
          <a:xfrm rot="-1380000">
            <a:off x="2984500" y="2119313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3" name="文本框 51"/>
          <p:cNvSpPr txBox="1">
            <a:spLocks noChangeArrowheads="1"/>
          </p:cNvSpPr>
          <p:nvPr/>
        </p:nvSpPr>
        <p:spPr bwMode="auto">
          <a:xfrm rot="-1380000">
            <a:off x="3619500" y="225583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4" name="文本框 32"/>
          <p:cNvSpPr txBox="1">
            <a:spLocks noChangeArrowheads="1"/>
          </p:cNvSpPr>
          <p:nvPr/>
        </p:nvSpPr>
        <p:spPr bwMode="auto">
          <a:xfrm rot="1209897">
            <a:off x="5249863" y="3538538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5" name="文本框 34"/>
          <p:cNvSpPr txBox="1">
            <a:spLocks noChangeArrowheads="1"/>
          </p:cNvSpPr>
          <p:nvPr/>
        </p:nvSpPr>
        <p:spPr bwMode="auto">
          <a:xfrm rot="-1030866">
            <a:off x="6445250" y="389413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6" name="文本框 36"/>
          <p:cNvSpPr txBox="1">
            <a:spLocks noChangeArrowheads="1"/>
          </p:cNvSpPr>
          <p:nvPr/>
        </p:nvSpPr>
        <p:spPr bwMode="auto">
          <a:xfrm rot="368503">
            <a:off x="5908675" y="285908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7" name="文本框 37"/>
          <p:cNvSpPr txBox="1">
            <a:spLocks noChangeArrowheads="1"/>
          </p:cNvSpPr>
          <p:nvPr/>
        </p:nvSpPr>
        <p:spPr bwMode="auto">
          <a:xfrm rot="829244">
            <a:off x="5419725" y="3973513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8" name="文本框 45"/>
          <p:cNvSpPr txBox="1">
            <a:spLocks noChangeArrowheads="1"/>
          </p:cNvSpPr>
          <p:nvPr/>
        </p:nvSpPr>
        <p:spPr bwMode="auto">
          <a:xfrm rot="-4502722">
            <a:off x="6912769" y="2499519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59" name="文本框 46"/>
          <p:cNvSpPr txBox="1">
            <a:spLocks noChangeArrowheads="1"/>
          </p:cNvSpPr>
          <p:nvPr/>
        </p:nvSpPr>
        <p:spPr bwMode="auto">
          <a:xfrm rot="2702238">
            <a:off x="7700963" y="30622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0" name="文本框 47"/>
          <p:cNvSpPr txBox="1">
            <a:spLocks noChangeArrowheads="1"/>
          </p:cNvSpPr>
          <p:nvPr/>
        </p:nvSpPr>
        <p:spPr bwMode="auto">
          <a:xfrm rot="-3456638">
            <a:off x="6877844" y="340280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1" name="文本框 52"/>
          <p:cNvSpPr txBox="1">
            <a:spLocks noChangeArrowheads="1"/>
          </p:cNvSpPr>
          <p:nvPr/>
        </p:nvSpPr>
        <p:spPr bwMode="auto">
          <a:xfrm rot="-3180423">
            <a:off x="2097882" y="232330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2" name="文本框 53"/>
          <p:cNvSpPr txBox="1">
            <a:spLocks noChangeArrowheads="1"/>
          </p:cNvSpPr>
          <p:nvPr/>
        </p:nvSpPr>
        <p:spPr bwMode="auto">
          <a:xfrm rot="-3640556">
            <a:off x="7373144" y="359013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3" name="文本框 54"/>
          <p:cNvSpPr txBox="1">
            <a:spLocks noChangeArrowheads="1"/>
          </p:cNvSpPr>
          <p:nvPr/>
        </p:nvSpPr>
        <p:spPr bwMode="auto">
          <a:xfrm rot="1549510">
            <a:off x="7889875" y="2174875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4" name="文本框 32"/>
          <p:cNvSpPr txBox="1">
            <a:spLocks noChangeArrowheads="1"/>
          </p:cNvSpPr>
          <p:nvPr/>
        </p:nvSpPr>
        <p:spPr bwMode="auto">
          <a:xfrm rot="4190103">
            <a:off x="4421188" y="2506663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5" name="文本框 34"/>
          <p:cNvSpPr txBox="1">
            <a:spLocks noChangeArrowheads="1"/>
          </p:cNvSpPr>
          <p:nvPr/>
        </p:nvSpPr>
        <p:spPr bwMode="auto">
          <a:xfrm rot="8340000">
            <a:off x="5054600" y="31384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6" name="文本框 36"/>
          <p:cNvSpPr txBox="1">
            <a:spLocks noChangeArrowheads="1"/>
          </p:cNvSpPr>
          <p:nvPr/>
        </p:nvSpPr>
        <p:spPr bwMode="auto">
          <a:xfrm rot="-1160763">
            <a:off x="5908675" y="1751013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7" name="文本框 37"/>
          <p:cNvSpPr txBox="1">
            <a:spLocks noChangeArrowheads="1"/>
          </p:cNvSpPr>
          <p:nvPr/>
        </p:nvSpPr>
        <p:spPr bwMode="auto">
          <a:xfrm rot="39237">
            <a:off x="5784850" y="2273300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8" name="文本框 45"/>
          <p:cNvSpPr txBox="1">
            <a:spLocks noChangeArrowheads="1"/>
          </p:cNvSpPr>
          <p:nvPr/>
        </p:nvSpPr>
        <p:spPr bwMode="auto">
          <a:xfrm rot="-1160763">
            <a:off x="6469063" y="1773238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69" name="文本框 46"/>
          <p:cNvSpPr txBox="1">
            <a:spLocks noChangeArrowheads="1"/>
          </p:cNvSpPr>
          <p:nvPr/>
        </p:nvSpPr>
        <p:spPr bwMode="auto">
          <a:xfrm rot="-1160763">
            <a:off x="6838950" y="1987550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0" name="文本框 47"/>
          <p:cNvSpPr txBox="1">
            <a:spLocks noChangeArrowheads="1"/>
          </p:cNvSpPr>
          <p:nvPr/>
        </p:nvSpPr>
        <p:spPr bwMode="auto">
          <a:xfrm rot="39237">
            <a:off x="7319963" y="245745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1" name="文本框 49"/>
          <p:cNvSpPr txBox="1">
            <a:spLocks noChangeArrowheads="1"/>
          </p:cNvSpPr>
          <p:nvPr/>
        </p:nvSpPr>
        <p:spPr bwMode="auto">
          <a:xfrm rot="-1160763">
            <a:off x="7173913" y="215900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2" name="文本框 50"/>
          <p:cNvSpPr txBox="1">
            <a:spLocks noChangeArrowheads="1"/>
          </p:cNvSpPr>
          <p:nvPr/>
        </p:nvSpPr>
        <p:spPr bwMode="auto">
          <a:xfrm rot="-1160763">
            <a:off x="7623175" y="1933575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3" name="文本框 51"/>
          <p:cNvSpPr txBox="1">
            <a:spLocks noChangeArrowheads="1"/>
          </p:cNvSpPr>
          <p:nvPr/>
        </p:nvSpPr>
        <p:spPr bwMode="auto">
          <a:xfrm rot="-1160763">
            <a:off x="7424738" y="279400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4" name="文本框 32"/>
          <p:cNvSpPr txBox="1">
            <a:spLocks noChangeArrowheads="1"/>
          </p:cNvSpPr>
          <p:nvPr/>
        </p:nvSpPr>
        <p:spPr bwMode="auto">
          <a:xfrm rot="4190103">
            <a:off x="2899569" y="333930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5" name="文本框 34"/>
          <p:cNvSpPr txBox="1">
            <a:spLocks noChangeArrowheads="1"/>
          </p:cNvSpPr>
          <p:nvPr/>
        </p:nvSpPr>
        <p:spPr bwMode="auto">
          <a:xfrm rot="8340000">
            <a:off x="4056063" y="2816225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6" name="文本框 36"/>
          <p:cNvSpPr txBox="1">
            <a:spLocks noChangeArrowheads="1"/>
          </p:cNvSpPr>
          <p:nvPr/>
        </p:nvSpPr>
        <p:spPr bwMode="auto">
          <a:xfrm rot="2810103">
            <a:off x="3947319" y="1734344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7" name="文本框 37"/>
          <p:cNvSpPr txBox="1">
            <a:spLocks noChangeArrowheads="1"/>
          </p:cNvSpPr>
          <p:nvPr/>
        </p:nvSpPr>
        <p:spPr bwMode="auto">
          <a:xfrm rot="4010103">
            <a:off x="3947319" y="2277269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8" name="文本框 45"/>
          <p:cNvSpPr txBox="1">
            <a:spLocks noChangeArrowheads="1"/>
          </p:cNvSpPr>
          <p:nvPr/>
        </p:nvSpPr>
        <p:spPr bwMode="auto">
          <a:xfrm rot="2810103">
            <a:off x="4506913" y="1757363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79" name="文本框 46"/>
          <p:cNvSpPr txBox="1">
            <a:spLocks noChangeArrowheads="1"/>
          </p:cNvSpPr>
          <p:nvPr/>
        </p:nvSpPr>
        <p:spPr bwMode="auto">
          <a:xfrm rot="2810103">
            <a:off x="4877594" y="197088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0" name="文本框 47"/>
          <p:cNvSpPr txBox="1">
            <a:spLocks noChangeArrowheads="1"/>
          </p:cNvSpPr>
          <p:nvPr/>
        </p:nvSpPr>
        <p:spPr bwMode="auto">
          <a:xfrm rot="4010103">
            <a:off x="4877594" y="251380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1" name="文本框 49"/>
          <p:cNvSpPr txBox="1">
            <a:spLocks noChangeArrowheads="1"/>
          </p:cNvSpPr>
          <p:nvPr/>
        </p:nvSpPr>
        <p:spPr bwMode="auto">
          <a:xfrm rot="-1160763">
            <a:off x="6359525" y="2544763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2" name="文本框 50"/>
          <p:cNvSpPr txBox="1">
            <a:spLocks noChangeArrowheads="1"/>
          </p:cNvSpPr>
          <p:nvPr/>
        </p:nvSpPr>
        <p:spPr bwMode="auto">
          <a:xfrm rot="4020000">
            <a:off x="5351463" y="26304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3" name="文本框 51"/>
          <p:cNvSpPr txBox="1">
            <a:spLocks noChangeArrowheads="1"/>
          </p:cNvSpPr>
          <p:nvPr/>
        </p:nvSpPr>
        <p:spPr bwMode="auto">
          <a:xfrm rot="-1160763">
            <a:off x="5734050" y="3219450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4" name="文本框 32"/>
          <p:cNvSpPr txBox="1">
            <a:spLocks noChangeArrowheads="1"/>
          </p:cNvSpPr>
          <p:nvPr/>
        </p:nvSpPr>
        <p:spPr bwMode="auto">
          <a:xfrm rot="5400000">
            <a:off x="1275557" y="322818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5" name="文本框 34"/>
          <p:cNvSpPr txBox="1">
            <a:spLocks noChangeArrowheads="1"/>
          </p:cNvSpPr>
          <p:nvPr/>
        </p:nvSpPr>
        <p:spPr bwMode="auto">
          <a:xfrm rot="8340000">
            <a:off x="2012950" y="3552825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6" name="文本框 36"/>
          <p:cNvSpPr txBox="1">
            <a:spLocks noChangeArrowheads="1"/>
          </p:cNvSpPr>
          <p:nvPr/>
        </p:nvSpPr>
        <p:spPr bwMode="auto">
          <a:xfrm rot="2810103">
            <a:off x="1995488" y="27320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7" name="文本框 37"/>
          <p:cNvSpPr txBox="1">
            <a:spLocks noChangeArrowheads="1"/>
          </p:cNvSpPr>
          <p:nvPr/>
        </p:nvSpPr>
        <p:spPr bwMode="auto">
          <a:xfrm rot="5220000">
            <a:off x="2430463" y="3014663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8" name="文本框 45"/>
          <p:cNvSpPr txBox="1">
            <a:spLocks noChangeArrowheads="1"/>
          </p:cNvSpPr>
          <p:nvPr/>
        </p:nvSpPr>
        <p:spPr bwMode="auto">
          <a:xfrm rot="2810103">
            <a:off x="2944019" y="274558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89" name="文本框 46"/>
          <p:cNvSpPr txBox="1">
            <a:spLocks noChangeArrowheads="1"/>
          </p:cNvSpPr>
          <p:nvPr/>
        </p:nvSpPr>
        <p:spPr bwMode="auto">
          <a:xfrm rot="4020000">
            <a:off x="833438" y="196373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0" name="文本框 47"/>
          <p:cNvSpPr txBox="1">
            <a:spLocks noChangeArrowheads="1"/>
          </p:cNvSpPr>
          <p:nvPr/>
        </p:nvSpPr>
        <p:spPr bwMode="auto">
          <a:xfrm rot="5220000">
            <a:off x="835819" y="2896394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1" name="文本框 49"/>
          <p:cNvSpPr txBox="1">
            <a:spLocks noChangeArrowheads="1"/>
          </p:cNvSpPr>
          <p:nvPr/>
        </p:nvSpPr>
        <p:spPr bwMode="auto">
          <a:xfrm rot="4020000">
            <a:off x="2597944" y="373935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2" name="文本框 50"/>
          <p:cNvSpPr txBox="1">
            <a:spLocks noChangeArrowheads="1"/>
          </p:cNvSpPr>
          <p:nvPr/>
        </p:nvSpPr>
        <p:spPr bwMode="auto">
          <a:xfrm rot="4020000">
            <a:off x="3836194" y="3366294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3" name="文本框 51"/>
          <p:cNvSpPr txBox="1">
            <a:spLocks noChangeArrowheads="1"/>
          </p:cNvSpPr>
          <p:nvPr/>
        </p:nvSpPr>
        <p:spPr bwMode="auto">
          <a:xfrm rot="4020000">
            <a:off x="4206082" y="358060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4" name="文本框 32"/>
          <p:cNvSpPr txBox="1">
            <a:spLocks noChangeArrowheads="1"/>
          </p:cNvSpPr>
          <p:nvPr/>
        </p:nvSpPr>
        <p:spPr bwMode="auto">
          <a:xfrm rot="-880739">
            <a:off x="649288" y="2514600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5" name="文本框 34"/>
          <p:cNvSpPr txBox="1">
            <a:spLocks noChangeArrowheads="1"/>
          </p:cNvSpPr>
          <p:nvPr/>
        </p:nvSpPr>
        <p:spPr bwMode="auto">
          <a:xfrm rot="8340000">
            <a:off x="1385888" y="25923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6" name="文本框 36"/>
          <p:cNvSpPr txBox="1">
            <a:spLocks noChangeArrowheads="1"/>
          </p:cNvSpPr>
          <p:nvPr/>
        </p:nvSpPr>
        <p:spPr bwMode="auto">
          <a:xfrm rot="4020000">
            <a:off x="1804194" y="151050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7" name="文本框 37"/>
          <p:cNvSpPr txBox="1">
            <a:spLocks noChangeArrowheads="1"/>
          </p:cNvSpPr>
          <p:nvPr/>
        </p:nvSpPr>
        <p:spPr bwMode="auto">
          <a:xfrm rot="5220000">
            <a:off x="1804194" y="205343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8" name="文本框 45"/>
          <p:cNvSpPr txBox="1">
            <a:spLocks noChangeArrowheads="1"/>
          </p:cNvSpPr>
          <p:nvPr/>
        </p:nvSpPr>
        <p:spPr bwMode="auto">
          <a:xfrm rot="2810103">
            <a:off x="2364582" y="153273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399" name="文本框 46"/>
          <p:cNvSpPr txBox="1">
            <a:spLocks noChangeArrowheads="1"/>
          </p:cNvSpPr>
          <p:nvPr/>
        </p:nvSpPr>
        <p:spPr bwMode="auto">
          <a:xfrm rot="2810103">
            <a:off x="2734469" y="1747044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0" name="文本框 47"/>
          <p:cNvSpPr txBox="1">
            <a:spLocks noChangeArrowheads="1"/>
          </p:cNvSpPr>
          <p:nvPr/>
        </p:nvSpPr>
        <p:spPr bwMode="auto">
          <a:xfrm rot="4010103">
            <a:off x="2462213" y="2312988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1" name="文本框 49"/>
          <p:cNvSpPr txBox="1">
            <a:spLocks noChangeArrowheads="1"/>
          </p:cNvSpPr>
          <p:nvPr/>
        </p:nvSpPr>
        <p:spPr bwMode="auto">
          <a:xfrm rot="2810103">
            <a:off x="3321844" y="1970881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2" name="文本框 50"/>
          <p:cNvSpPr txBox="1">
            <a:spLocks noChangeArrowheads="1"/>
          </p:cNvSpPr>
          <p:nvPr/>
        </p:nvSpPr>
        <p:spPr bwMode="auto">
          <a:xfrm rot="2810103">
            <a:off x="3209132" y="240585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3" name="文本框 51"/>
          <p:cNvSpPr txBox="1">
            <a:spLocks noChangeArrowheads="1"/>
          </p:cNvSpPr>
          <p:nvPr/>
        </p:nvSpPr>
        <p:spPr bwMode="auto">
          <a:xfrm rot="2810103">
            <a:off x="3579019" y="2620169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4" name="文本框 32"/>
          <p:cNvSpPr txBox="1">
            <a:spLocks noChangeArrowheads="1"/>
          </p:cNvSpPr>
          <p:nvPr/>
        </p:nvSpPr>
        <p:spPr bwMode="auto">
          <a:xfrm rot="5400000">
            <a:off x="4885532" y="3682206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5" name="文本框 34"/>
          <p:cNvSpPr txBox="1">
            <a:spLocks noChangeArrowheads="1"/>
          </p:cNvSpPr>
          <p:nvPr/>
        </p:nvSpPr>
        <p:spPr bwMode="auto">
          <a:xfrm rot="3159237">
            <a:off x="5951538" y="4006850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6" name="文本框 36"/>
          <p:cNvSpPr txBox="1">
            <a:spLocks noChangeArrowheads="1"/>
          </p:cNvSpPr>
          <p:nvPr/>
        </p:nvSpPr>
        <p:spPr bwMode="auto">
          <a:xfrm rot="-1160763">
            <a:off x="6372225" y="2925763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7" name="文本框 37"/>
          <p:cNvSpPr txBox="1">
            <a:spLocks noChangeArrowheads="1"/>
          </p:cNvSpPr>
          <p:nvPr/>
        </p:nvSpPr>
        <p:spPr bwMode="auto">
          <a:xfrm rot="39237">
            <a:off x="6372225" y="3468688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8" name="文本框 45"/>
          <p:cNvSpPr txBox="1">
            <a:spLocks noChangeArrowheads="1"/>
          </p:cNvSpPr>
          <p:nvPr/>
        </p:nvSpPr>
        <p:spPr bwMode="auto">
          <a:xfrm rot="-1160763">
            <a:off x="6932613" y="2947988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09" name="文本框 46"/>
          <p:cNvSpPr txBox="1">
            <a:spLocks noChangeArrowheads="1"/>
          </p:cNvSpPr>
          <p:nvPr/>
        </p:nvSpPr>
        <p:spPr bwMode="auto">
          <a:xfrm rot="-1160763">
            <a:off x="7302500" y="3162300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10" name="文本框 47"/>
          <p:cNvSpPr txBox="1">
            <a:spLocks noChangeArrowheads="1"/>
          </p:cNvSpPr>
          <p:nvPr/>
        </p:nvSpPr>
        <p:spPr bwMode="auto">
          <a:xfrm rot="39237">
            <a:off x="6989763" y="3730625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11" name="文本框 49"/>
          <p:cNvSpPr txBox="1">
            <a:spLocks noChangeArrowheads="1"/>
          </p:cNvSpPr>
          <p:nvPr/>
        </p:nvSpPr>
        <p:spPr bwMode="auto">
          <a:xfrm rot="-1160763">
            <a:off x="7823200" y="3452813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12" name="文本框 50"/>
          <p:cNvSpPr txBox="1">
            <a:spLocks noChangeArrowheads="1"/>
          </p:cNvSpPr>
          <p:nvPr/>
        </p:nvSpPr>
        <p:spPr bwMode="auto">
          <a:xfrm rot="-1160763">
            <a:off x="7777163" y="3821113"/>
            <a:ext cx="236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sp>
        <p:nvSpPr>
          <p:cNvPr id="13413" name="文本框 51"/>
          <p:cNvSpPr txBox="1">
            <a:spLocks noChangeArrowheads="1"/>
          </p:cNvSpPr>
          <p:nvPr/>
        </p:nvSpPr>
        <p:spPr bwMode="auto">
          <a:xfrm rot="-1160763">
            <a:off x="6915150" y="1146175"/>
            <a:ext cx="2365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00">
                <a:solidFill>
                  <a:srgbClr val="DBFFFF"/>
                </a:solidFill>
                <a:latin typeface="Arial" panose="020B0604020202020204" pitchFamily="34" charset="0"/>
              </a:rPr>
              <a:t>   </a:t>
            </a:r>
            <a:endParaRPr lang="zh-CN" altLang="zh-CN" sz="500">
              <a:solidFill>
                <a:srgbClr val="DBFFFF"/>
              </a:solidFill>
              <a:latin typeface="Arial" panose="020B0604020202020204" pitchFamily="34" charset="0"/>
            </a:endParaRPr>
          </a:p>
        </p:txBody>
      </p:sp>
      <p:pic>
        <p:nvPicPr>
          <p:cNvPr id="13414" name="Picture 2" descr="http://img9.3lian.com/c1/vector/9/10/014.jp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"/>
          <a:stretch>
            <a:fillRect/>
          </a:stretch>
        </p:blipFill>
        <p:spPr bwMode="auto">
          <a:xfrm rot="-557666">
            <a:off x="1312863" y="334963"/>
            <a:ext cx="11779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" name="TextBox 2"/>
          <p:cNvSpPr txBox="1">
            <a:spLocks noChangeArrowheads="1"/>
          </p:cNvSpPr>
          <p:nvPr/>
        </p:nvSpPr>
        <p:spPr bwMode="auto">
          <a:xfrm>
            <a:off x="2249488" y="808038"/>
            <a:ext cx="595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为什么说秋天的雨是一把钥匙？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52500" y="2144713"/>
            <a:ext cx="7548563" cy="1892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000" b="1" dirty="0" smtClean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秋雨是秋天到来的标志之一，秋雨过后，天气转凉，秋天呈现出独有的景色，所以说秋天的雨是一把“钥匙”。</a:t>
            </a:r>
            <a:endParaRPr lang="zh-CN" altLang="en-US" sz="3000" b="1" dirty="0" smtClean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79" y="4227865"/>
            <a:ext cx="2726821" cy="9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小凤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12581</Words>
  <Application>WPS 演示</Application>
  <PresentationFormat>全屏显示(16:9)</PresentationFormat>
  <Paragraphs>2134</Paragraphs>
  <Slides>64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2" baseType="lpstr">
      <vt:lpstr>Arial</vt:lpstr>
      <vt:lpstr>宋体</vt:lpstr>
      <vt:lpstr>Wingdings</vt:lpstr>
      <vt:lpstr>Calibri</vt:lpstr>
      <vt:lpstr>Arial Rounded MT Bold</vt:lpstr>
      <vt:lpstr>楷体</vt:lpstr>
      <vt:lpstr>Times New Roman</vt:lpstr>
      <vt:lpstr>隶书</vt:lpstr>
      <vt:lpstr>黑体</vt:lpstr>
      <vt:lpstr>仿宋</vt:lpstr>
      <vt:lpstr>微软雅黑</vt:lpstr>
      <vt:lpstr>Arial Unicode MS</vt:lpstr>
      <vt:lpstr>Gill Sans</vt:lpstr>
      <vt:lpstr>Gill Sans MT</vt:lpstr>
      <vt:lpstr>Gill Sans</vt:lpstr>
      <vt:lpstr>MS PGothic</vt:lpstr>
      <vt:lpstr>Adobe 黑体 Std R</vt:lpstr>
      <vt:lpstr>小凤主题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微软公司</Company>
  <LinksUpToDate>false</LinksUpToDate>
  <SharedDoc>false</SharedDoc>
  <HyperlinksChanged>false</HyperlinksChanged>
  <AppVersion>14.0000</AppVersion>
  <Manager>小凤教学自营店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小凤教学自营店</dc:title>
  <dc:creator>lenovo</dc:creator>
  <dc:subject>小凤教学自营店</dc:subject>
  <cp:lastModifiedBy>王婷</cp:lastModifiedBy>
  <cp:revision>500</cp:revision>
  <dcterms:created xsi:type="dcterms:W3CDTF">2016-03-25T01:23:00Z</dcterms:created>
  <dcterms:modified xsi:type="dcterms:W3CDTF">2023-12-22T02:52:03Z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577A3385C0C84AE1939507CD859ABC49_13</vt:lpwstr>
  </property>
</Properties>
</file>