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3" r:id="rId15"/>
    <p:sldId id="283" r:id="rId16"/>
    <p:sldId id="265" r:id="rId17"/>
    <p:sldId id="284" r:id="rId18"/>
    <p:sldId id="266" r:id="rId19"/>
    <p:sldId id="267" r:id="rId20"/>
    <p:sldId id="285" r:id="rId21"/>
    <p:sldId id="286" r:id="rId22"/>
    <p:sldId id="287" r:id="rId23"/>
    <p:sldId id="270" r:id="rId24"/>
    <p:sldId id="288" r:id="rId25"/>
    <p:sldId id="271" r:id="rId26"/>
    <p:sldId id="289" r:id="rId27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8B0"/>
    <a:srgbClr val="FF66FF"/>
    <a:srgbClr val="FBDFEB"/>
    <a:srgbClr val="F388B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>
      <p:cViewPr varScale="1">
        <p:scale>
          <a:sx n="89" d="100"/>
          <a:sy n="89" d="100"/>
        </p:scale>
        <p:origin x="72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99C15DF-DF61-4FDF-9FBB-09ABFB7FFC6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A0DF9C1-AD4E-4C47-8EFC-00D3D8631A3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F38F9F9-B4ED-48F6-B5C2-AACB72E54D8D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DA20476-FE6E-4ECE-88DA-F0ACD3839F06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4FD1290-EE53-48AE-A403-9388E8359302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C00041-7F4D-4790-99AD-55206428C6F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D5166C9-5585-430D-8FE2-EE858EB86FF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1945430-BA4D-4302-BEC7-756E4E78EEB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2291B01-AE05-4EE7-B496-AA9E1256BF7B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F98778D-0836-42B2-A317-466EE7A2DF56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0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76375" y="1203325"/>
            <a:ext cx="4972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dirty="0">
                <a:latin typeface="+mj-ea"/>
                <a:ea typeface="+mj-ea"/>
              </a:rPr>
              <a:t>练习十七</a:t>
            </a:r>
            <a:endParaRPr lang="en-US" altLang="zh-CN" sz="3600" b="1" dirty="0">
              <a:latin typeface="+mj-ea"/>
              <a:ea typeface="+mj-ea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苏教版五年级上册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62175" y="2062163"/>
            <a:ext cx="3524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07632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109663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065213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107632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109663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065213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87007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898650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870075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852613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98650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857375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578100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图片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613025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58445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578100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620963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84450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93763" y="3427413"/>
            <a:ext cx="763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答：一共能组成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个不同的三位数。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27635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285875"/>
            <a:ext cx="438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285875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27635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285875"/>
            <a:ext cx="438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27635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216150"/>
            <a:ext cx="43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225675"/>
            <a:ext cx="43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216150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16000" y="3138488"/>
            <a:ext cx="676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答：一共能组成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个不同的三位数。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00113" y="898525"/>
            <a:ext cx="73437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．一张靶纸共三圈，投中内圈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环，投中中圈得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环，投中外圈得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环。小华投中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次，可能得多少环？投中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次呢？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08288"/>
            <a:ext cx="72009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16013" y="484188"/>
          <a:ext cx="6457950" cy="27130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6683"/>
                <a:gridCol w="831221"/>
                <a:gridCol w="831221"/>
                <a:gridCol w="895162"/>
                <a:gridCol w="831221"/>
                <a:gridCol w="831221"/>
                <a:gridCol w="831221"/>
              </a:tblGrid>
              <a:tr h="10440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投中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次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每次投中同一个圈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每次投中两个不同的圈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环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环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环</a:t>
                      </a:r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8" marR="68578" marT="34272" marB="342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451100" y="1609725"/>
            <a:ext cx="95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65488" y="2139950"/>
            <a:ext cx="982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57650" y="268605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116513" y="1563688"/>
            <a:ext cx="750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16513" y="2124075"/>
            <a:ext cx="75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970588" y="156210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89638" y="268605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792913" y="213995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781800" y="2687638"/>
            <a:ext cx="749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√</a:t>
            </a:r>
            <a:endParaRPr lang="zh-CN" altLang="en-US" sz="24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9750" y="3292475"/>
            <a:ext cx="79200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答：小华投中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次，可能得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环、或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环；投中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次，可能得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环或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环。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19138" y="1131888"/>
            <a:ext cx="77057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．在下面的图形中再给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个格子涂上颜色，使涂色部分成为一个轴对称图形。有几种不同的涂法？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42728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15988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15988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15988"/>
            <a:ext cx="11461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72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72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635375" y="3795713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种不同的涂法。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55650" y="700088"/>
            <a:ext cx="61087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．直接写出得数。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331913" y="1741488"/>
            <a:ext cx="285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0.23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0.35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7" name="TextBox 1"/>
          <p:cNvSpPr txBox="1">
            <a:spLocks noChangeArrowheads="1"/>
          </p:cNvSpPr>
          <p:nvPr/>
        </p:nvSpPr>
        <p:spPr bwMode="auto">
          <a:xfrm>
            <a:off x="3635375" y="1741488"/>
            <a:ext cx="1017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0.58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331913" y="2368550"/>
            <a:ext cx="2681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0.13×0.4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9" name="TextBox 1"/>
          <p:cNvSpPr txBox="1">
            <a:spLocks noChangeArrowheads="1"/>
          </p:cNvSpPr>
          <p:nvPr/>
        </p:nvSpPr>
        <p:spPr bwMode="auto">
          <a:xfrm>
            <a:off x="3416300" y="2368550"/>
            <a:ext cx="131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0.052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1331913" y="2995613"/>
            <a:ext cx="273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0.207×100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1" name="TextBox 1"/>
          <p:cNvSpPr txBox="1">
            <a:spLocks noChangeArrowheads="1"/>
          </p:cNvSpPr>
          <p:nvPr/>
        </p:nvSpPr>
        <p:spPr bwMode="auto">
          <a:xfrm>
            <a:off x="3741738" y="2989263"/>
            <a:ext cx="1017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20.7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81" name="TextBox 1"/>
          <p:cNvSpPr txBox="1">
            <a:spLocks noChangeArrowheads="1"/>
          </p:cNvSpPr>
          <p:nvPr/>
        </p:nvSpPr>
        <p:spPr bwMode="auto">
          <a:xfrm>
            <a:off x="4752975" y="1741488"/>
            <a:ext cx="219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1.4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0.8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" name="TextBox 1"/>
          <p:cNvSpPr txBox="1">
            <a:spLocks noChangeArrowheads="1"/>
          </p:cNvSpPr>
          <p:nvPr/>
        </p:nvSpPr>
        <p:spPr bwMode="auto">
          <a:xfrm>
            <a:off x="6659563" y="1736725"/>
            <a:ext cx="1017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83" name="TextBox 1"/>
          <p:cNvSpPr txBox="1">
            <a:spLocks noChangeArrowheads="1"/>
          </p:cNvSpPr>
          <p:nvPr/>
        </p:nvSpPr>
        <p:spPr bwMode="auto">
          <a:xfrm>
            <a:off x="4759325" y="2368550"/>
            <a:ext cx="219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4.5÷0.9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5" name="TextBox 1"/>
          <p:cNvSpPr txBox="1">
            <a:spLocks noChangeArrowheads="1"/>
          </p:cNvSpPr>
          <p:nvPr/>
        </p:nvSpPr>
        <p:spPr bwMode="auto">
          <a:xfrm>
            <a:off x="6659563" y="2374900"/>
            <a:ext cx="64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4759325" y="2995613"/>
            <a:ext cx="219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49÷1 00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7" name="TextBox 1"/>
          <p:cNvSpPr txBox="1">
            <a:spLocks noChangeArrowheads="1"/>
          </p:cNvSpPr>
          <p:nvPr/>
        </p:nvSpPr>
        <p:spPr bwMode="auto">
          <a:xfrm>
            <a:off x="6732588" y="2995613"/>
            <a:ext cx="1017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0.49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9" grpId="0"/>
      <p:bldP spid="101" grpId="0"/>
      <p:bldP spid="103" grpId="0"/>
      <p:bldP spid="105" grpId="0"/>
      <p:bldP spid="1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39788" y="771525"/>
            <a:ext cx="61087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．下图中一共有多少个正方形？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779838" y="385921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958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1924050"/>
            <a:ext cx="12303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5"/>
          <p:cNvSpPr/>
          <p:nvPr/>
        </p:nvSpPr>
        <p:spPr>
          <a:xfrm>
            <a:off x="4637088" y="1563688"/>
            <a:ext cx="1951037" cy="1079500"/>
          </a:xfrm>
          <a:prstGeom prst="wedgeRoundRectCallout">
            <a:avLst>
              <a:gd name="adj1" fmla="val 67766"/>
              <a:gd name="adj2" fmla="val 31857"/>
              <a:gd name="adj3" fmla="val 16667"/>
            </a:avLst>
          </a:prstGeom>
          <a:solidFill>
            <a:srgbClr val="FBDFEB"/>
          </a:solidFill>
          <a:ln w="19050">
            <a:solidFill>
              <a:srgbClr val="F38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你是怎样数的？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84213" y="1171575"/>
            <a:ext cx="7775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．城西广场是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路和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路公共汽车的起始站。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路车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小时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分开始发车，以后每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分钟发一辆车。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路车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分开始发车，以后每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分钟发一辆车。这两路公共汽车几时几分第一次同时发车？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（填表并找出答案）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54175"/>
            <a:ext cx="79184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97400" y="1681163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6:32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580063" y="1681163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6:36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581775" y="1681163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6:40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48563" y="1681163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6:44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52713" y="2071688"/>
            <a:ext cx="911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6:35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635375" y="2060575"/>
            <a:ext cx="911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6:40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03750" y="2070100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6:45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584825" y="2071688"/>
            <a:ext cx="911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6:50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580188" y="2070100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6:55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556500" y="2071688"/>
            <a:ext cx="911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7:00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55650" y="2922588"/>
            <a:ext cx="7900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答：这两路公共汽车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6:40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第一次同时发车。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174875" y="2044700"/>
          <a:ext cx="4803780" cy="1600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80378"/>
                <a:gridCol w="480378"/>
                <a:gridCol w="480378"/>
                <a:gridCol w="480378"/>
                <a:gridCol w="480378"/>
                <a:gridCol w="480378"/>
                <a:gridCol w="480378"/>
                <a:gridCol w="480378"/>
                <a:gridCol w="480378"/>
                <a:gridCol w="480378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乘数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乘数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4" marR="68574" marT="34290" marB="34290" anchor="ctr"/>
                </a:tc>
              </a:tr>
            </a:tbl>
          </a:graphicData>
        </a:graphic>
      </p:graphicFrame>
      <p:sp>
        <p:nvSpPr>
          <p:cNvPr id="11301" name="TextBox 1"/>
          <p:cNvSpPr txBox="1">
            <a:spLocks noChangeArrowheads="1"/>
          </p:cNvSpPr>
          <p:nvPr/>
        </p:nvSpPr>
        <p:spPr bwMode="auto">
          <a:xfrm>
            <a:off x="971550" y="627063"/>
            <a:ext cx="69786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．两个自然数相乘，积是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的乘法算式有多少个？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86038" y="2259013"/>
            <a:ext cx="58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86038" y="3054350"/>
            <a:ext cx="58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068638" y="2259013"/>
            <a:ext cx="58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068638" y="3054350"/>
            <a:ext cx="581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549650" y="2259013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549650" y="3054350"/>
            <a:ext cx="58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4032250" y="2259013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032250" y="3054350"/>
            <a:ext cx="58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4521200" y="2259013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521200" y="3054350"/>
            <a:ext cx="58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5003800" y="2259013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003800" y="3054350"/>
            <a:ext cx="58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5486400" y="2259013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5486400" y="3054350"/>
            <a:ext cx="58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5967413" y="2259013"/>
            <a:ext cx="58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5967413" y="3054350"/>
            <a:ext cx="58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6443663" y="2259013"/>
            <a:ext cx="58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36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6443663" y="3054350"/>
            <a:ext cx="582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520825" y="3789363"/>
            <a:ext cx="6108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答：积是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的乘法算式有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701675" y="915988"/>
            <a:ext cx="77406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个边长是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厘米的正方形拼成长方形，有多少种不同的拼法？它们的周长各是多少？拼一拼，算一算。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32113"/>
            <a:ext cx="7918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692275" y="2876550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692275" y="3292475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92275" y="3736975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98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411413" y="2859088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425700" y="3292475"/>
            <a:ext cx="1017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11413" y="3714750"/>
            <a:ext cx="101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157538" y="2876550"/>
            <a:ext cx="101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194050" y="3322638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159125" y="3740150"/>
            <a:ext cx="1017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890963" y="2876550"/>
            <a:ext cx="1019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892550" y="3322638"/>
            <a:ext cx="1019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3903663" y="3721100"/>
            <a:ext cx="1019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4654550" y="2887663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4649788" y="3324225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4643438" y="3724275"/>
            <a:ext cx="101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792163" y="782638"/>
            <a:ext cx="7559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．从下边的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张扑克牌中选出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张，有多少种不同的选法？选出的两张扑克牌上的数的和，一共有几种？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584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655888"/>
            <a:ext cx="4676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3863"/>
            <a:ext cx="4676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中括号 4"/>
          <p:cNvSpPr/>
          <p:nvPr/>
        </p:nvSpPr>
        <p:spPr>
          <a:xfrm rot="16200000">
            <a:off x="3347245" y="1491456"/>
            <a:ext cx="144462" cy="1152525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6" name="左中括号 5"/>
          <p:cNvSpPr/>
          <p:nvPr/>
        </p:nvSpPr>
        <p:spPr>
          <a:xfrm rot="16200000">
            <a:off x="4560888" y="328613"/>
            <a:ext cx="93662" cy="352901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左中括号 6"/>
          <p:cNvSpPr/>
          <p:nvPr/>
        </p:nvSpPr>
        <p:spPr>
          <a:xfrm rot="16200000">
            <a:off x="3944144" y="935832"/>
            <a:ext cx="103187" cy="230505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左中括号 7"/>
          <p:cNvSpPr/>
          <p:nvPr/>
        </p:nvSpPr>
        <p:spPr>
          <a:xfrm rot="16200000">
            <a:off x="4480719" y="1366044"/>
            <a:ext cx="144462" cy="1403350"/>
          </a:xfrm>
          <a:prstGeom prst="lef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" name="左中括号 8"/>
          <p:cNvSpPr/>
          <p:nvPr/>
        </p:nvSpPr>
        <p:spPr>
          <a:xfrm rot="16200000">
            <a:off x="5083969" y="897732"/>
            <a:ext cx="153987" cy="2330450"/>
          </a:xfrm>
          <a:prstGeom prst="lef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左中括号 9"/>
          <p:cNvSpPr/>
          <p:nvPr/>
        </p:nvSpPr>
        <p:spPr>
          <a:xfrm rot="16200000">
            <a:off x="5650707" y="1464468"/>
            <a:ext cx="152400" cy="1198563"/>
          </a:xfrm>
          <a:prstGeom prst="lef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19175" y="2346325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5+6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87675" y="2346325"/>
            <a:ext cx="2401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5+7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126038" y="2346325"/>
            <a:ext cx="2401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5+8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19175" y="2936875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6+7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987675" y="2932113"/>
            <a:ext cx="240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6+8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126038" y="2925763"/>
            <a:ext cx="2401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7+8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116013" y="3670300"/>
            <a:ext cx="7900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种不同的选法，选出的两张扑克牌上数的和，一共有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种。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755650" y="603250"/>
            <a:ext cx="76327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．小宁从家到少年宫，如果只允许向东或向北走，一共有多少种不同的路线？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915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909763"/>
            <a:ext cx="54006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3203575" y="2427288"/>
            <a:ext cx="2305050" cy="1296987"/>
            <a:chOff x="3203848" y="2427734"/>
            <a:chExt cx="2304256" cy="129614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203848" y="3723878"/>
              <a:ext cx="23042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5508104" y="2427734"/>
              <a:ext cx="0" cy="12961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3203575" y="2571750"/>
            <a:ext cx="2160588" cy="1223963"/>
            <a:chOff x="3203848" y="2355726"/>
            <a:chExt cx="2160240" cy="122413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203848" y="3579862"/>
              <a:ext cx="1152339" cy="0"/>
            </a:xfrm>
            <a:prstGeom prst="line">
              <a:avLst/>
            </a:prstGeom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365711" y="2932070"/>
              <a:ext cx="0" cy="647792"/>
            </a:xfrm>
            <a:prstGeom prst="line">
              <a:avLst/>
            </a:prstGeom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375234" y="2932070"/>
              <a:ext cx="988854" cy="0"/>
            </a:xfrm>
            <a:prstGeom prst="line">
              <a:avLst/>
            </a:prstGeom>
            <a:ln w="19050">
              <a:solidFill>
                <a:srgbClr val="FF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5364088" y="2355726"/>
              <a:ext cx="0" cy="584283"/>
            </a:xfrm>
            <a:prstGeom prst="straightConnector1">
              <a:avLst/>
            </a:prstGeom>
            <a:ln w="1905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 bwMode="auto">
          <a:xfrm>
            <a:off x="3203575" y="2427288"/>
            <a:ext cx="2089150" cy="1152525"/>
            <a:chOff x="3203848" y="2427734"/>
            <a:chExt cx="2088234" cy="115212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203848" y="3579862"/>
              <a:ext cx="1007621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4211469" y="2427734"/>
              <a:ext cx="0" cy="115212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4203534" y="2427734"/>
              <a:ext cx="108854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 bwMode="auto">
          <a:xfrm>
            <a:off x="3059113" y="2500313"/>
            <a:ext cx="2592387" cy="1073150"/>
            <a:chOff x="3059832" y="2499742"/>
            <a:chExt cx="2592288" cy="1073227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3059832" y="3076045"/>
              <a:ext cx="0" cy="49692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3059832" y="3076045"/>
              <a:ext cx="2592288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V="1">
              <a:off x="5652120" y="2499742"/>
              <a:ext cx="0" cy="58424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 bwMode="auto">
          <a:xfrm>
            <a:off x="2987675" y="2354263"/>
            <a:ext cx="2376488" cy="1225550"/>
            <a:chOff x="2987824" y="2354586"/>
            <a:chExt cx="2376264" cy="1225276"/>
          </a:xfrm>
        </p:grpSpPr>
        <p:cxnSp>
          <p:nvCxnSpPr>
            <p:cNvPr id="37" name="直接连接符 36"/>
            <p:cNvCxnSpPr/>
            <p:nvPr/>
          </p:nvCxnSpPr>
          <p:spPr>
            <a:xfrm flipV="1">
              <a:off x="2987824" y="2997379"/>
              <a:ext cx="0" cy="58248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987824" y="2998967"/>
              <a:ext cx="136829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356120" y="2356173"/>
              <a:ext cx="0" cy="64120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>
              <a:off x="4356120" y="2354586"/>
              <a:ext cx="1007968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 bwMode="auto">
          <a:xfrm>
            <a:off x="2908300" y="2284413"/>
            <a:ext cx="2455863" cy="1295400"/>
            <a:chOff x="2907827" y="2283718"/>
            <a:chExt cx="2456261" cy="1296144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2915766" y="2283718"/>
              <a:ext cx="0" cy="129614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2907827" y="2283718"/>
              <a:ext cx="245626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6073775" y="3790950"/>
            <a:ext cx="2314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种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92163" y="555625"/>
            <a:ext cx="7559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．小红和小力各有      、     、     三张数字卡片，每人拿出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张，一共有多少种不同的拿法？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63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92138"/>
            <a:ext cx="428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2138"/>
            <a:ext cx="4270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592138"/>
            <a:ext cx="4333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 bwMode="auto">
          <a:xfrm>
            <a:off x="2051050" y="2303463"/>
            <a:ext cx="1004888" cy="539750"/>
            <a:chOff x="2051720" y="2303801"/>
            <a:chExt cx="1003911" cy="540000"/>
          </a:xfrm>
        </p:grpSpPr>
        <p:pic>
          <p:nvPicPr>
            <p:cNvPr id="40991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303801"/>
              <a:ext cx="42784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2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303801"/>
              <a:ext cx="42784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 bwMode="auto">
          <a:xfrm>
            <a:off x="3635375" y="2298700"/>
            <a:ext cx="982663" cy="550863"/>
            <a:chOff x="3635896" y="2298468"/>
            <a:chExt cx="981437" cy="550515"/>
          </a:xfrm>
        </p:grpSpPr>
        <p:pic>
          <p:nvPicPr>
            <p:cNvPr id="40989" name="图片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298468"/>
              <a:ext cx="42784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0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87" y="2308983"/>
              <a:ext cx="42784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6"/>
          <p:cNvGrpSpPr/>
          <p:nvPr/>
        </p:nvGrpSpPr>
        <p:grpSpPr bwMode="auto">
          <a:xfrm>
            <a:off x="5319713" y="2298700"/>
            <a:ext cx="981075" cy="550863"/>
            <a:chOff x="5319414" y="2298468"/>
            <a:chExt cx="980778" cy="550515"/>
          </a:xfrm>
        </p:grpSpPr>
        <p:pic>
          <p:nvPicPr>
            <p:cNvPr id="40987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414" y="2308983"/>
              <a:ext cx="42784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8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92" y="2298468"/>
              <a:ext cx="43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27"/>
          <p:cNvGrpSpPr/>
          <p:nvPr/>
        </p:nvGrpSpPr>
        <p:grpSpPr bwMode="auto">
          <a:xfrm>
            <a:off x="2051050" y="3076575"/>
            <a:ext cx="1004888" cy="539750"/>
            <a:chOff x="2051720" y="3075806"/>
            <a:chExt cx="1003911" cy="540000"/>
          </a:xfrm>
        </p:grpSpPr>
        <p:pic>
          <p:nvPicPr>
            <p:cNvPr id="4098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075806"/>
              <a:ext cx="42784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6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075806"/>
              <a:ext cx="42784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组合 28"/>
          <p:cNvGrpSpPr/>
          <p:nvPr/>
        </p:nvGrpSpPr>
        <p:grpSpPr bwMode="auto">
          <a:xfrm>
            <a:off x="3635375" y="3076575"/>
            <a:ext cx="982663" cy="541338"/>
            <a:chOff x="3635896" y="3075806"/>
            <a:chExt cx="981437" cy="542531"/>
          </a:xfrm>
        </p:grpSpPr>
        <p:pic>
          <p:nvPicPr>
            <p:cNvPr id="40983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075806"/>
              <a:ext cx="42784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4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87" y="3078337"/>
              <a:ext cx="42784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29"/>
          <p:cNvGrpSpPr/>
          <p:nvPr/>
        </p:nvGrpSpPr>
        <p:grpSpPr bwMode="auto">
          <a:xfrm>
            <a:off x="5319713" y="3076575"/>
            <a:ext cx="981075" cy="539750"/>
            <a:chOff x="5319414" y="3075806"/>
            <a:chExt cx="980778" cy="540000"/>
          </a:xfrm>
        </p:grpSpPr>
        <p:pic>
          <p:nvPicPr>
            <p:cNvPr id="40981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414" y="3075806"/>
              <a:ext cx="42784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2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92" y="3075806"/>
              <a:ext cx="43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32"/>
          <p:cNvGrpSpPr/>
          <p:nvPr/>
        </p:nvGrpSpPr>
        <p:grpSpPr bwMode="auto">
          <a:xfrm>
            <a:off x="5314950" y="3843338"/>
            <a:ext cx="985838" cy="539750"/>
            <a:chOff x="5315260" y="3842629"/>
            <a:chExt cx="984932" cy="540000"/>
          </a:xfrm>
        </p:grpSpPr>
        <p:pic>
          <p:nvPicPr>
            <p:cNvPr id="40979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260" y="3842629"/>
              <a:ext cx="43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92" y="3842629"/>
              <a:ext cx="43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31"/>
          <p:cNvGrpSpPr/>
          <p:nvPr/>
        </p:nvGrpSpPr>
        <p:grpSpPr bwMode="auto">
          <a:xfrm>
            <a:off x="3632200" y="3843338"/>
            <a:ext cx="985838" cy="539750"/>
            <a:chOff x="3631742" y="3842629"/>
            <a:chExt cx="985591" cy="540000"/>
          </a:xfrm>
        </p:grpSpPr>
        <p:pic>
          <p:nvPicPr>
            <p:cNvPr id="40977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742" y="3842629"/>
              <a:ext cx="43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8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87" y="3842629"/>
              <a:ext cx="427846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组合 30"/>
          <p:cNvGrpSpPr/>
          <p:nvPr/>
        </p:nvGrpSpPr>
        <p:grpSpPr bwMode="auto">
          <a:xfrm>
            <a:off x="2047875" y="3843338"/>
            <a:ext cx="1008063" cy="544512"/>
            <a:chOff x="2047566" y="3842629"/>
            <a:chExt cx="1008065" cy="545182"/>
          </a:xfrm>
        </p:grpSpPr>
        <p:pic>
          <p:nvPicPr>
            <p:cNvPr id="40975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66" y="3847811"/>
              <a:ext cx="432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图片 2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842629"/>
              <a:ext cx="42784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92163" y="915988"/>
            <a:ext cx="7559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三个网站，分别是每两天、三天、四天更新一次。某月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日三个网站同时更新后，到这个月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日，哪几天没有网站更新？哪一天三个网站同时更新？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先在下表里画一画， 再回答）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72009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413125" y="1347788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11638" y="1347788"/>
            <a:ext cx="582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25925" y="170497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95875" y="1347788"/>
            <a:ext cx="581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97463" y="20669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72113" y="1719263"/>
            <a:ext cx="582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15025" y="1347788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761163" y="1341438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775450" y="1719263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775450" y="2100263"/>
            <a:ext cx="582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604125" y="1341438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971550" y="2935288"/>
            <a:ext cx="7215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号没有网站更新；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号同时更新。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11238" y="987425"/>
            <a:ext cx="71215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．小芳有下面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枚邮票，用这些邮票能付多少种不同的邮资？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7288"/>
            <a:ext cx="72009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19113"/>
            <a:ext cx="72009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92275" y="2500313"/>
          <a:ext cx="5661025" cy="13858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5256"/>
                <a:gridCol w="1415256"/>
                <a:gridCol w="1415256"/>
                <a:gridCol w="1415256"/>
              </a:tblGrid>
              <a:tr h="6929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1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枚邮票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2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枚邮票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3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枚邮票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4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枚邮票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</a:tr>
              <a:tr h="692944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marL="68575" marR="68575" marT="34290" marB="34290" anchor="ctr"/>
                </a:tc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66925" y="3259138"/>
            <a:ext cx="58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21075" y="3268663"/>
            <a:ext cx="58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906963" y="3268663"/>
            <a:ext cx="58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361113" y="3278188"/>
            <a:ext cx="58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82650" y="4011613"/>
            <a:ext cx="719613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答：用这些邮票能付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种不同的邮资。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84263" y="987425"/>
            <a:ext cx="61087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187450" y="1670050"/>
            <a:ext cx="3344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7.16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5.49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0.51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003800" y="1670050"/>
            <a:ext cx="3313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dirty="0">
                <a:ea typeface="+mj-ea"/>
              </a:rPr>
              <a:t>5.4÷(0.9×0.3)</a:t>
            </a:r>
            <a:endParaRPr lang="zh-CN" altLang="en-US" dirty="0">
              <a:ea typeface="+mj-ea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2255838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7.16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(5.49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0.51)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5650" y="2840038"/>
            <a:ext cx="3697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7.16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55650" y="3425825"/>
            <a:ext cx="369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1.16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25975" y="2255838"/>
            <a:ext cx="326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5.4÷0.9÷0.3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43438" y="2878138"/>
            <a:ext cx="3268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6÷0.3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62488" y="3502025"/>
            <a:ext cx="326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403350" y="1266825"/>
            <a:ext cx="305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8.8×101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8.8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19175" y="1878013"/>
            <a:ext cx="369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8.8×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19175" y="2428875"/>
            <a:ext cx="369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8.8×100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19175" y="2979738"/>
            <a:ext cx="369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880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92163" y="1058863"/>
            <a:ext cx="75596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．用      、    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这三张数字卡片一共能组成多少个不同的三位数？用      、    、    这三张数字卡片呢？动手摆一摆。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019175"/>
            <a:ext cx="495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62038"/>
            <a:ext cx="476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004888"/>
            <a:ext cx="504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92275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687513"/>
            <a:ext cx="43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1692275"/>
            <a:ext cx="457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9def1cab-8db2-4639-9dfb-26fc2a478d66"/>
  <p:tag name="COMMONDATA" val="eyJoZGlkIjoiMDIyZjI2M2M0NTA3NTJmNzMxNzY4ZDI3ZGRmNWYyMzQ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WPS 演示</Application>
  <PresentationFormat>全屏显示(16:9)</PresentationFormat>
  <Paragraphs>281</Paragraphs>
  <Slides>24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黑体</vt:lpstr>
      <vt:lpstr>Calibri</vt:lpstr>
      <vt:lpstr>楷体</vt:lpstr>
      <vt:lpstr>华文楷体</vt:lpstr>
      <vt:lpstr>微软雅黑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/>
  <cp:keywords>状元成才路</cp:keywords>
  <dc:description>状元成才路</dc:description>
  <dc:subject>状元成才路</dc:subject>
  <cp:category>状元成才路</cp:category>
  <cp:lastModifiedBy>夏天</cp:lastModifiedBy>
  <cp:revision>6</cp:revision>
  <dcterms:created xsi:type="dcterms:W3CDTF">2014-08-07T06:02:00Z</dcterms:created>
  <dcterms:modified xsi:type="dcterms:W3CDTF">2022-11-18T05:48:41Z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0D1A68E1E805453884342557C7B36D27</vt:lpwstr>
  </property>
  <property fmtid="{D5CDD505-2E9C-101B-9397-08002B2CF9AE}" pid="3" name="KSOProductBuildVer">
    <vt:lpwstr>2052-11.1.0.12763</vt:lpwstr>
  </property>
</Properties>
</file>