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39"/>
  </p:handoutMasterIdLst>
  <p:sldIdLst>
    <p:sldId id="547" r:id="rId3"/>
    <p:sldId id="583" r:id="rId4"/>
    <p:sldId id="580" r:id="rId5"/>
    <p:sldId id="581" r:id="rId7"/>
    <p:sldId id="582" r:id="rId8"/>
    <p:sldId id="641" r:id="rId9"/>
    <p:sldId id="584" r:id="rId10"/>
    <p:sldId id="663" r:id="rId11"/>
    <p:sldId id="623" r:id="rId12"/>
    <p:sldId id="728" r:id="rId13"/>
    <p:sldId id="689" r:id="rId14"/>
    <p:sldId id="642" r:id="rId15"/>
    <p:sldId id="624" r:id="rId16"/>
    <p:sldId id="625" r:id="rId17"/>
    <p:sldId id="586" r:id="rId18"/>
    <p:sldId id="587" r:id="rId19"/>
    <p:sldId id="750" r:id="rId20"/>
    <p:sldId id="751" r:id="rId21"/>
    <p:sldId id="643" r:id="rId22"/>
    <p:sldId id="627" r:id="rId23"/>
    <p:sldId id="644" r:id="rId24"/>
    <p:sldId id="666" r:id="rId25"/>
    <p:sldId id="727" r:id="rId26"/>
    <p:sldId id="664" r:id="rId27"/>
    <p:sldId id="682" r:id="rId28"/>
    <p:sldId id="709" r:id="rId29"/>
    <p:sldId id="646" r:id="rId30"/>
    <p:sldId id="752" r:id="rId31"/>
    <p:sldId id="645" r:id="rId32"/>
    <p:sldId id="710" r:id="rId33"/>
    <p:sldId id="259" r:id="rId34"/>
    <p:sldId id="768" r:id="rId35"/>
    <p:sldId id="660" r:id="rId36"/>
    <p:sldId id="633" r:id="rId37"/>
    <p:sldId id="634" r:id="rId38"/>
  </p:sldIdLst>
  <p:sldSz cx="9144000" cy="5143500" type="screen16x9"/>
  <p:notesSz cx="9144000" cy="6858000"/>
  <p:embeddedFontLst>
    <p:embeddedFont>
      <p:font typeface="楷体" panose="02010609060101010101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微软雅黑" panose="020B0503020204020204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0BBA8"/>
    <a:srgbClr val="C5C5C5"/>
    <a:srgbClr val="00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714" autoAdjust="0"/>
  </p:normalViewPr>
  <p:slideViewPr>
    <p:cSldViewPr>
      <p:cViewPr>
        <p:scale>
          <a:sx n="87" d="100"/>
          <a:sy n="87" d="100"/>
        </p:scale>
        <p:origin x="2304" y="1098"/>
      </p:cViewPr>
      <p:guideLst>
        <p:guide orient="horz" pos="1622"/>
        <p:guide pos="2908"/>
      </p:guideLst>
    </p:cSldViewPr>
  </p:slideViewPr>
  <p:outlineViewPr>
    <p:cViewPr>
      <p:scale>
        <a:sx n="33" d="100"/>
        <a:sy n="33" d="100"/>
      </p:scale>
      <p:origin x="0" y="167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108"/>
      </p:cViewPr>
      <p:guideLst>
        <p:guide orient="horz" pos="2162"/>
        <p:guide pos="29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9" Type="http://schemas.openxmlformats.org/officeDocument/2006/relationships/tags" Target="tags/tag3.xml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2D33FA5A-66A3-4316-878E-E77A88EE2E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69068CAC-6640-417F-821E-54E16AA235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9"/>
          <a:stretch>
            <a:fillRect/>
          </a:stretch>
        </p:blipFill>
        <p:spPr>
          <a:xfrm>
            <a:off x="-10017" y="-44780"/>
            <a:ext cx="9154017" cy="5194309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87524" y="316272"/>
            <a:ext cx="8568952" cy="4510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9"/>
          <a:stretch>
            <a:fillRect/>
          </a:stretch>
        </p:blipFill>
        <p:spPr>
          <a:xfrm>
            <a:off x="-10017" y="-44780"/>
            <a:ext cx="9154017" cy="519430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287524" y="316272"/>
            <a:ext cx="8568952" cy="45109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tags" Target="../tags/tag2.xml"/><Relationship Id="rId2" Type="http://schemas.microsoft.com/office/2007/relationships/media" Target="../media/audio2.wav"/><Relationship Id="rId1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9"/>
          <a:stretch>
            <a:fillRect/>
          </a:stretch>
        </p:blipFill>
        <p:spPr>
          <a:xfrm>
            <a:off x="-10017" y="-44780"/>
            <a:ext cx="9154017" cy="519430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3612"/>
            <a:ext cx="2711297" cy="27112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1" y="2470489"/>
            <a:ext cx="2633169" cy="26331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585" y="1522871"/>
            <a:ext cx="7842885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14.</a:t>
            </a:r>
            <a:r>
              <a:rPr lang="zh-CN" altLang="en-US" sz="8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我要的是葫芦</a:t>
            </a:r>
            <a:endParaRPr lang="zh-CN" altLang="en-US" sz="80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rc=http---gss0.baidu.com--Po3dSag_xI4khGko9WTAnF6hhy-zhidao-wh%3D450%2C600-sign=4f275b68cbbf6c81f76224ec890e9d03-11385343fbf2b21140b63a4ecd8065380cd78e12.jpg&amp;refer=http---gss0.baidu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755650"/>
            <a:ext cx="2842895" cy="1743710"/>
          </a:xfrm>
          <a:prstGeom prst="rect">
            <a:avLst/>
          </a:prstGeom>
        </p:spPr>
      </p:pic>
      <p:pic>
        <p:nvPicPr>
          <p:cNvPr id="4" name="图片 3" descr="&amp;pky99109508781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25" y="755650"/>
            <a:ext cx="2625090" cy="1909445"/>
          </a:xfrm>
          <a:prstGeom prst="rect">
            <a:avLst/>
          </a:prstGeom>
        </p:spPr>
      </p:pic>
      <p:pic>
        <p:nvPicPr>
          <p:cNvPr id="5" name="图片 4" descr="&amp;pky813486694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755650"/>
            <a:ext cx="2842895" cy="1894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9465" y="3187700"/>
            <a:ext cx="1762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南瓜藤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23665" y="3187700"/>
            <a:ext cx="1762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西瓜藤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4465" y="3187700"/>
            <a:ext cx="1762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葡萄藤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细长的葫芦藤上长满了绿叶，开出了几朵雪白的小花。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花谢以后，藤上挂了几个小葫芦。多么可爱的小葫芦啊！那个人每天都要去看几次。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花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谢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以后，藤上挂了几个小葫芦。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多么可爱的小葫芦啊！那个人每天都要去看几次。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8788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336550"/>
            <a:ext cx="3923665" cy="4471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05805" y="2187575"/>
            <a:ext cx="16370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花谢</a:t>
            </a:r>
            <a:endParaRPr lang="zh-CN" altLang="en-US" sz="4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细长的葫芦藤上长满了绿叶，开出了几朵雪白的小花。花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谢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以后，藤上挂了几个小葫芦。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多么可爱的小葫芦啊！那个人每天都要去看几次。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179705" y="268605"/>
            <a:ext cx="8613140" cy="470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从前，有个人种了一棵葫芦。细长的葫芦藤上长满了绿叶，开出了几朵雪白的小花。花谢以后，藤上挂了几个小葫芦。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多么可爱的小葫芦啊！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60985" y="21971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从前，有个人种了一棵葫芦。细长的葫芦藤上长满了绿叶，开出了几朵雪白的小花。花谢以后，藤上挂了几个小葫芦。多么可爱的小葫芦啊！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那个人每天都要去看几次。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60985" y="21971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从前，有个人种了一棵葫芦。细长的葫芦藤上长满了绿叶，开出了几朵雪白的小花。花谢以后，藤上挂了几个小葫芦。多么可爱的小葫芦啊！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那个人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每天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都要去看几次。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60985" y="21971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从前，有个人种了一棵葫芦。细长的葫芦藤上长满了绿叶，开出了几朵雪白的小花。花谢以后，藤上挂了几个小葫芦。多么可爱的小葫芦啊！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那个人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每天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都要去看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几次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79295" y="4095115"/>
            <a:ext cx="4912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从前，有个人种了一棵葫芦。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141"/>
          <p:cNvPicPr>
            <a:picLocks noChangeAspect="1"/>
          </p:cNvPicPr>
          <p:nvPr/>
        </p:nvPicPr>
        <p:blipFill>
          <a:blip r:embed="rId1"/>
          <a:srcRect t="21398" b="35029"/>
          <a:stretch>
            <a:fillRect/>
          </a:stretch>
        </p:blipFill>
        <p:spPr>
          <a:xfrm>
            <a:off x="970280" y="106045"/>
            <a:ext cx="6931025" cy="389318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/>
          <a:srcRect t="21398" b="35029"/>
          <a:stretch>
            <a:fillRect/>
          </a:stretch>
        </p:blipFill>
        <p:spPr>
          <a:xfrm>
            <a:off x="280035" y="195580"/>
            <a:ext cx="8583295" cy="482092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2531" name="图片 4" descr="timg.jpg"/>
          <p:cNvPicPr>
            <a:picLocks noChangeAspect="1"/>
          </p:cNvPicPr>
          <p:nvPr/>
        </p:nvPicPr>
        <p:blipFill>
          <a:blip r:embed="rId2"/>
          <a:srcRect l="33945" t="32487" r="4842"/>
          <a:stretch>
            <a:fillRect/>
          </a:stretch>
        </p:blipFill>
        <p:spPr>
          <a:xfrm>
            <a:off x="1548130" y="555625"/>
            <a:ext cx="1499870" cy="1644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751d-fyqzcxh4584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0" y="411480"/>
            <a:ext cx="2048510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心里想，有几个虫子怕什么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39395" y="13462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有几个虫子怕什么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06040" y="3573145"/>
            <a:ext cx="340042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200000"/>
              </a:lnSpc>
            </a:pPr>
            <a:r>
              <a:rPr 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有几个虫子不可怕。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有几个虫子怕什么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/>
          <a:srcRect t="21398" b="35029"/>
          <a:stretch>
            <a:fillRect/>
          </a:stretch>
        </p:blipFill>
        <p:spPr>
          <a:xfrm>
            <a:off x="280035" y="195580"/>
            <a:ext cx="8583295" cy="482092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2531" name="图片 4" descr="timg.jpg"/>
          <p:cNvPicPr>
            <a:picLocks noChangeAspect="1"/>
          </p:cNvPicPr>
          <p:nvPr/>
        </p:nvPicPr>
        <p:blipFill>
          <a:blip r:embed="rId2"/>
          <a:srcRect l="33945" t="32487" r="4842"/>
          <a:stretch>
            <a:fillRect/>
          </a:stretch>
        </p:blipFill>
        <p:spPr>
          <a:xfrm>
            <a:off x="1548130" y="555625"/>
            <a:ext cx="1499870" cy="1644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自言自语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地说：“我的小葫芦，快长啊，快长啊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9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赛过大南瓜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>
            <a:alphaModFix amt="10000"/>
          </a:blip>
          <a:srcRect l="163" t="58686" r="776" b="426"/>
          <a:stretch>
            <a:fillRect/>
          </a:stretch>
        </p:blipFill>
        <p:spPr>
          <a:xfrm>
            <a:off x="265430" y="151130"/>
            <a:ext cx="8625205" cy="4874895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25855" y="1059815"/>
            <a:ext cx="68922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有一天，他看见叶子上爬着一些蚜虫，心里想，有几个虫子怕什么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他盯着小葫芦自言自语地说：“我的小葫芦，快长啊，快长啊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长得赛过大南瓜才好呢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!”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葫-葫芦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530" y="3291840"/>
            <a:ext cx="1449070" cy="151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1"/>
          <p:cNvPicPr>
            <a:picLocks noChangeAspect="1"/>
          </p:cNvPicPr>
          <p:nvPr/>
        </p:nvPicPr>
        <p:blipFill>
          <a:blip r:embed="rId1"/>
          <a:srcRect t="642" b="84973"/>
          <a:stretch>
            <a:fillRect/>
          </a:stretch>
        </p:blipFill>
        <p:spPr>
          <a:xfrm>
            <a:off x="2371725" y="15875"/>
            <a:ext cx="4364355" cy="809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880" y="2613025"/>
            <a:ext cx="4195445" cy="9105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" y="3087370"/>
            <a:ext cx="4184015" cy="15760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50" y="948690"/>
            <a:ext cx="4255770" cy="1661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5" y="991870"/>
            <a:ext cx="4199255" cy="196215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4553903" y="812006"/>
            <a:ext cx="0" cy="423386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51460" y="843280"/>
            <a:ext cx="864108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-7144" y="5045393"/>
            <a:ext cx="9197340" cy="5334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08623" y="991553"/>
            <a:ext cx="30241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solidFill>
                  <a:srgbClr val="FF0000"/>
                </a:solidFill>
              </a:rPr>
              <a:t>1</a:t>
            </a:r>
            <a:endParaRPr lang="en-US" altLang="zh-CN" sz="21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8940" y="3120231"/>
            <a:ext cx="30241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solidFill>
                  <a:srgbClr val="FF0000"/>
                </a:solidFill>
              </a:rPr>
              <a:t>2</a:t>
            </a:r>
            <a:endParaRPr lang="en-US" altLang="zh-CN" sz="21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2505" y="951230"/>
            <a:ext cx="29337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solidFill>
                  <a:srgbClr val="FF0000"/>
                </a:solidFill>
              </a:rPr>
              <a:t>3</a:t>
            </a:r>
            <a:endParaRPr lang="en-US" altLang="zh-CN" sz="21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02505" y="2673350"/>
            <a:ext cx="29337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solidFill>
                  <a:srgbClr val="FF0000"/>
                </a:solidFill>
              </a:rPr>
              <a:t>4</a:t>
            </a:r>
            <a:endParaRPr lang="en-US" altLang="zh-CN" sz="2100">
              <a:solidFill>
                <a:srgbClr val="FF0000"/>
              </a:solidFill>
            </a:endParaRPr>
          </a:p>
        </p:txBody>
      </p:sp>
      <p:pic>
        <p:nvPicPr>
          <p:cNvPr id="3" name="纯音乐馆 - 晴天（周董抖音热搜纯享）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5740" y="3974465"/>
            <a:ext cx="788035" cy="6889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1536065" y="748030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图片 3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3124835" y="748030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图片 41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4713605" y="748030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4" name="图片 4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6302375" y="748030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图片 45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1536065" y="2652395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图片 47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3129280" y="2652395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图片 4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4718050" y="2652395"/>
            <a:ext cx="1328420" cy="1690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图片 1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<p:cNvPicPr>
            <a:picLocks noChangeAspect="1"/>
          </p:cNvPicPr>
          <p:nvPr/>
        </p:nvPicPr>
        <p:blipFill>
          <a:blip r:embed="rId1"/>
          <a:srcRect l="31745" t="10437" r="34861" b="8419"/>
          <a:stretch>
            <a:fillRect/>
          </a:stretch>
        </p:blipFill>
        <p:spPr>
          <a:xfrm>
            <a:off x="6302375" y="2652395"/>
            <a:ext cx="1328420" cy="169037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36065" y="748030"/>
            <a:ext cx="1328420" cy="1690370"/>
            <a:chOff x="2419" y="1178"/>
            <a:chExt cx="2092" cy="2662"/>
          </a:xfrm>
        </p:grpSpPr>
        <p:pic>
          <p:nvPicPr>
            <p:cNvPr id="4" name="图片 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2419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文本框 4"/>
            <p:cNvSpPr txBox="1"/>
            <p:nvPr/>
          </p:nvSpPr>
          <p:spPr>
            <a:xfrm>
              <a:off x="2765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一棵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24835" y="748030"/>
            <a:ext cx="1437640" cy="1690370"/>
            <a:chOff x="4921" y="1178"/>
            <a:chExt cx="2264" cy="2662"/>
          </a:xfrm>
        </p:grpSpPr>
        <p:pic>
          <p:nvPicPr>
            <p:cNvPr id="40" name="图片 3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4921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1" name="文本框 40"/>
            <p:cNvSpPr txBox="1"/>
            <p:nvPr/>
          </p:nvSpPr>
          <p:spPr>
            <a:xfrm>
              <a:off x="5095" y="2650"/>
              <a:ext cx="20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葫芦藤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13605" y="748030"/>
            <a:ext cx="1328420" cy="1690370"/>
            <a:chOff x="7423" y="1178"/>
            <a:chExt cx="2092" cy="2662"/>
          </a:xfrm>
        </p:grpSpPr>
        <p:pic>
          <p:nvPicPr>
            <p:cNvPr id="42" name="图片 41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7423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3" name="文本框 42"/>
            <p:cNvSpPr txBox="1"/>
            <p:nvPr/>
          </p:nvSpPr>
          <p:spPr>
            <a:xfrm>
              <a:off x="7769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花谢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36065" y="2701925"/>
            <a:ext cx="1328420" cy="1690370"/>
            <a:chOff x="3770" y="4197"/>
            <a:chExt cx="2092" cy="2662"/>
          </a:xfrm>
        </p:grpSpPr>
        <p:pic>
          <p:nvPicPr>
            <p:cNvPr id="46" name="图片 45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3770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7" name="文本框 46"/>
            <p:cNvSpPr txBox="1"/>
            <p:nvPr/>
          </p:nvSpPr>
          <p:spPr>
            <a:xfrm>
              <a:off x="4116" y="5669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盯着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32350" y="2701925"/>
            <a:ext cx="1681468" cy="1690370"/>
            <a:chOff x="6279" y="4197"/>
            <a:chExt cx="2384" cy="2662"/>
          </a:xfrm>
        </p:grpSpPr>
        <p:pic>
          <p:nvPicPr>
            <p:cNvPr id="48" name="图片 47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6279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9" name="文本框 48"/>
            <p:cNvSpPr txBox="1"/>
            <p:nvPr/>
          </p:nvSpPr>
          <p:spPr>
            <a:xfrm>
              <a:off x="6279" y="5687"/>
              <a:ext cx="23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自言自语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18050" y="2701925"/>
            <a:ext cx="1328420" cy="1690370"/>
            <a:chOff x="8781" y="4197"/>
            <a:chExt cx="2092" cy="2662"/>
          </a:xfrm>
        </p:grpSpPr>
        <p:pic>
          <p:nvPicPr>
            <p:cNvPr id="50" name="图片 4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8781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1" name="文本框 50"/>
            <p:cNvSpPr txBox="1"/>
            <p:nvPr/>
          </p:nvSpPr>
          <p:spPr>
            <a:xfrm>
              <a:off x="9127" y="5669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赛过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63970" y="748030"/>
            <a:ext cx="1328420" cy="1690370"/>
            <a:chOff x="9945" y="1178"/>
            <a:chExt cx="2092" cy="2662"/>
          </a:xfrm>
        </p:grpSpPr>
        <p:pic>
          <p:nvPicPr>
            <p:cNvPr id="7" name="图片 6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9945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文本框 7"/>
            <p:cNvSpPr txBox="1"/>
            <p:nvPr/>
          </p:nvSpPr>
          <p:spPr>
            <a:xfrm>
              <a:off x="10291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蚜虫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63970" y="2713355"/>
            <a:ext cx="1523365" cy="1690370"/>
            <a:chOff x="8781" y="4197"/>
            <a:chExt cx="2399" cy="2662"/>
          </a:xfrm>
        </p:grpSpPr>
        <p:pic>
          <p:nvPicPr>
            <p:cNvPr id="14" name="图片 1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8781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文本框 14"/>
            <p:cNvSpPr txBox="1"/>
            <p:nvPr/>
          </p:nvSpPr>
          <p:spPr>
            <a:xfrm>
              <a:off x="8895" y="5669"/>
              <a:ext cx="228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心里想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36065" y="748030"/>
            <a:ext cx="1328420" cy="1690370"/>
            <a:chOff x="2419" y="1178"/>
            <a:chExt cx="2092" cy="2662"/>
          </a:xfrm>
        </p:grpSpPr>
        <p:pic>
          <p:nvPicPr>
            <p:cNvPr id="4" name="图片 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2419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文本框 4"/>
            <p:cNvSpPr txBox="1"/>
            <p:nvPr/>
          </p:nvSpPr>
          <p:spPr>
            <a:xfrm>
              <a:off x="2765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一棵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24835" y="748030"/>
            <a:ext cx="1437640" cy="1690370"/>
            <a:chOff x="4921" y="1178"/>
            <a:chExt cx="2264" cy="2662"/>
          </a:xfrm>
        </p:grpSpPr>
        <p:pic>
          <p:nvPicPr>
            <p:cNvPr id="40" name="图片 3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4921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1" name="文本框 40"/>
            <p:cNvSpPr txBox="1"/>
            <p:nvPr/>
          </p:nvSpPr>
          <p:spPr>
            <a:xfrm>
              <a:off x="5095" y="2650"/>
              <a:ext cx="20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葫芦藤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13605" y="748030"/>
            <a:ext cx="1328420" cy="1690370"/>
            <a:chOff x="7423" y="1178"/>
            <a:chExt cx="2092" cy="2662"/>
          </a:xfrm>
        </p:grpSpPr>
        <p:pic>
          <p:nvPicPr>
            <p:cNvPr id="42" name="图片 41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7423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3" name="文本框 42"/>
            <p:cNvSpPr txBox="1"/>
            <p:nvPr/>
          </p:nvSpPr>
          <p:spPr>
            <a:xfrm>
              <a:off x="7769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花谢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36065" y="2701925"/>
            <a:ext cx="1328420" cy="1690370"/>
            <a:chOff x="3770" y="4197"/>
            <a:chExt cx="2092" cy="2662"/>
          </a:xfrm>
        </p:grpSpPr>
        <p:pic>
          <p:nvPicPr>
            <p:cNvPr id="46" name="图片 45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3770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7" name="文本框 46"/>
            <p:cNvSpPr txBox="1"/>
            <p:nvPr/>
          </p:nvSpPr>
          <p:spPr>
            <a:xfrm>
              <a:off x="4116" y="5669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盯着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32350" y="2701925"/>
            <a:ext cx="1681468" cy="1690370"/>
            <a:chOff x="6279" y="4197"/>
            <a:chExt cx="2384" cy="2662"/>
          </a:xfrm>
        </p:grpSpPr>
        <p:pic>
          <p:nvPicPr>
            <p:cNvPr id="48" name="图片 47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6279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9" name="文本框 48"/>
            <p:cNvSpPr txBox="1"/>
            <p:nvPr/>
          </p:nvSpPr>
          <p:spPr>
            <a:xfrm>
              <a:off x="6279" y="5687"/>
              <a:ext cx="23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自言自语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18050" y="2701925"/>
            <a:ext cx="1328420" cy="1690370"/>
            <a:chOff x="8781" y="4197"/>
            <a:chExt cx="2092" cy="2662"/>
          </a:xfrm>
        </p:grpSpPr>
        <p:pic>
          <p:nvPicPr>
            <p:cNvPr id="50" name="图片 49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8781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1" name="文本框 50"/>
            <p:cNvSpPr txBox="1"/>
            <p:nvPr/>
          </p:nvSpPr>
          <p:spPr>
            <a:xfrm>
              <a:off x="9127" y="5669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赛过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63970" y="748030"/>
            <a:ext cx="1328420" cy="1690370"/>
            <a:chOff x="9945" y="1178"/>
            <a:chExt cx="2092" cy="2662"/>
          </a:xfrm>
        </p:grpSpPr>
        <p:pic>
          <p:nvPicPr>
            <p:cNvPr id="7" name="图片 6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9945" y="1178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文本框 7"/>
            <p:cNvSpPr txBox="1"/>
            <p:nvPr/>
          </p:nvSpPr>
          <p:spPr>
            <a:xfrm>
              <a:off x="10291" y="2650"/>
              <a:ext cx="17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蚜虫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63970" y="2713355"/>
            <a:ext cx="1523365" cy="1690370"/>
            <a:chOff x="8781" y="4197"/>
            <a:chExt cx="2399" cy="2662"/>
          </a:xfrm>
        </p:grpSpPr>
        <p:pic>
          <p:nvPicPr>
            <p:cNvPr id="14" name="图片 13" descr="src=http---jianbihua.com-sites-default-files-styles-photo300x200-public-images-2018-11-%E5%8D%83%E5%8D%83%E7%AE%80%E7%AC%94%E7%94%BB_20181109105005_730600.jpg?itok=DRBcARnq&amp;refer=http---jianbihua.com&amp;app=2002&amp;size=f9999,10000&amp;q=a80&amp;n=0&amp;g=0n&amp;fmt=jpeg"/>
            <p:cNvPicPr>
              <a:picLocks noChangeAspect="1"/>
            </p:cNvPicPr>
            <p:nvPr/>
          </p:nvPicPr>
          <p:blipFill>
            <a:blip r:embed="rId1"/>
            <a:srcRect l="31745" t="10437" r="34861" b="8419"/>
            <a:stretch>
              <a:fillRect/>
            </a:stretch>
          </p:blipFill>
          <p:spPr>
            <a:xfrm>
              <a:off x="8781" y="4197"/>
              <a:ext cx="2092" cy="266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文本框 14"/>
            <p:cNvSpPr txBox="1"/>
            <p:nvPr/>
          </p:nvSpPr>
          <p:spPr>
            <a:xfrm>
              <a:off x="8895" y="5669"/>
              <a:ext cx="228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心里想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IMG_49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85135" y="6985"/>
            <a:ext cx="3262630" cy="513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3877" y="1673615"/>
            <a:ext cx="2182267" cy="2072806"/>
            <a:chOff x="517525" y="1887054"/>
            <a:chExt cx="2182267" cy="2072806"/>
          </a:xfrm>
        </p:grpSpPr>
        <p:sp>
          <p:nvSpPr>
            <p:cNvPr id="26" name="矩形 25"/>
            <p:cNvSpPr/>
            <p:nvPr/>
          </p:nvSpPr>
          <p:spPr>
            <a:xfrm>
              <a:off x="517525" y="1887054"/>
              <a:ext cx="2182267" cy="2056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1608658" y="1903730"/>
              <a:ext cx="0" cy="2056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>
              <a:endCxn id="26" idx="3"/>
            </p:cNvCxnSpPr>
            <p:nvPr/>
          </p:nvCxnSpPr>
          <p:spPr>
            <a:xfrm>
              <a:off x="517525" y="2915119"/>
              <a:ext cx="21822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6377269" y="1610360"/>
            <a:ext cx="1935480" cy="221488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谢</a:t>
            </a:r>
            <a:endParaRPr lang="zh-CN" altLang="en-US" sz="13800" dirty="0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39750" y="555625"/>
            <a:ext cx="2304415" cy="6483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我会写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6527" y="1665360"/>
            <a:ext cx="2182267" cy="2072806"/>
            <a:chOff x="517525" y="1887054"/>
            <a:chExt cx="2182267" cy="2072806"/>
          </a:xfrm>
        </p:grpSpPr>
        <p:sp>
          <p:nvSpPr>
            <p:cNvPr id="3" name="矩形 2"/>
            <p:cNvSpPr/>
            <p:nvPr/>
          </p:nvSpPr>
          <p:spPr>
            <a:xfrm>
              <a:off x="517525" y="1887054"/>
              <a:ext cx="2182267" cy="2056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608658" y="1903730"/>
              <a:ext cx="0" cy="2056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>
              <a:endCxn id="3" idx="3"/>
            </p:cNvCxnSpPr>
            <p:nvPr/>
          </p:nvCxnSpPr>
          <p:spPr>
            <a:xfrm>
              <a:off x="517525" y="2915119"/>
              <a:ext cx="21822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909919" y="1602105"/>
            <a:ext cx="1935480" cy="221488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言</a:t>
            </a:r>
            <a:endParaRPr lang="zh-CN" altLang="en-US" sz="13800" dirty="0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10042" y="1674885"/>
            <a:ext cx="2182267" cy="2072806"/>
            <a:chOff x="517525" y="1887054"/>
            <a:chExt cx="2182267" cy="2072806"/>
          </a:xfrm>
        </p:grpSpPr>
        <p:sp>
          <p:nvSpPr>
            <p:cNvPr id="9" name="矩形 8"/>
            <p:cNvSpPr/>
            <p:nvPr/>
          </p:nvSpPr>
          <p:spPr>
            <a:xfrm>
              <a:off x="517525" y="1887054"/>
              <a:ext cx="2182267" cy="2056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608658" y="1903730"/>
              <a:ext cx="0" cy="2056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endCxn id="9" idx="3"/>
            </p:cNvCxnSpPr>
            <p:nvPr/>
          </p:nvCxnSpPr>
          <p:spPr>
            <a:xfrm>
              <a:off x="517525" y="2915119"/>
              <a:ext cx="21822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/>
          <p:cNvSpPr/>
          <p:nvPr/>
        </p:nvSpPr>
        <p:spPr>
          <a:xfrm>
            <a:off x="3633434" y="1611630"/>
            <a:ext cx="1935480" cy="221488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盯</a:t>
            </a:r>
            <a:endParaRPr lang="zh-CN" altLang="en-US" sz="13800" dirty="0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sp>
        <p:nvSpPr>
          <p:cNvPr id="14" name="流程图: 过程 13"/>
          <p:cNvSpPr/>
          <p:nvPr/>
        </p:nvSpPr>
        <p:spPr>
          <a:xfrm>
            <a:off x="1157605" y="1916430"/>
            <a:ext cx="1440180" cy="1416685"/>
          </a:xfrm>
          <a:prstGeom prst="flowChartProcess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76675" y="2087880"/>
            <a:ext cx="523875" cy="11061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400550" y="2157730"/>
            <a:ext cx="935990" cy="11753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6534785" y="2088515"/>
            <a:ext cx="523875" cy="11918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058660" y="1917065"/>
            <a:ext cx="443230" cy="15081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7521575" y="2019300"/>
            <a:ext cx="611505" cy="14166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图片 1" descr="timg6Y2T57BE.jpg"/>
          <p:cNvPicPr>
            <a:picLocks noChangeAspect="1"/>
          </p:cNvPicPr>
          <p:nvPr/>
        </p:nvPicPr>
        <p:blipFill>
          <a:blip r:embed="rId1"/>
          <a:srcRect l="3403" t="16157" r="38833" b="8926"/>
          <a:stretch>
            <a:fillRect/>
          </a:stretch>
        </p:blipFill>
        <p:spPr>
          <a:xfrm>
            <a:off x="251460" y="267335"/>
            <a:ext cx="4690110" cy="4563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圆角矩形 7"/>
          <p:cNvSpPr/>
          <p:nvPr/>
        </p:nvSpPr>
        <p:spPr>
          <a:xfrm>
            <a:off x="5652135" y="915670"/>
            <a:ext cx="2304415" cy="6483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写字姿势</a:t>
            </a:r>
            <a:endParaRPr lang="zh-CN" altLang="en-US" sz="36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68035" y="2067560"/>
            <a:ext cx="2156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头正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肩平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臂开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足安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05" y="2566422"/>
            <a:ext cx="1720226" cy="226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30045" y="1419225"/>
            <a:ext cx="59150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自由大声地朗读课文，读准字音，读通句子，想一想，种葫芦的人得到葫芦了吗？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42"/>
          <p:cNvPicPr>
            <a:picLocks noChangeAspect="1"/>
          </p:cNvPicPr>
          <p:nvPr/>
        </p:nvPicPr>
        <p:blipFill>
          <a:blip r:embed="rId1"/>
          <a:srcRect t="57978"/>
          <a:stretch>
            <a:fillRect/>
          </a:stretch>
        </p:blipFill>
        <p:spPr>
          <a:xfrm>
            <a:off x="1619885" y="482600"/>
            <a:ext cx="5396865" cy="314579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48130" y="3867150"/>
            <a:ext cx="5674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小葫芦慢慢地变黄了，一个一个都落了。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0360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</a:t>
            </a:r>
            <a:r>
              <a:rPr lang="en-US" altLang="zh-CN">
                <a:solidFill>
                  <a:schemeClr val="tx1"/>
                </a:solidFill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从前，有个人种了一棵葫芦。细长的葫芦藤上长满了绿叶，开出了几朵雪白的小花。花谢以后，藤上挂了几个小葫芦。多么可爱的小葫芦啊！那个人每天都要去看几次。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细长的葫芦藤上长满了绿叶，开出了几朵雪白的小花。花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谢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以后，藤上挂了几个小葫芦。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多么可爱的小葫芦啊！那个人每天都要去看几次。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51460" y="19558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99795" y="1059180"/>
            <a:ext cx="73361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从前，有个人种了一棵葫芦。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细长的葫芦藤上长满了绿叶，开出了几朵雪白的小花。</a:t>
            </a:r>
            <a:r>
              <a:rPr lang="zh-CN" altLang="en-US" sz="2800">
                <a:solidFill>
                  <a:schemeClr val="bg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花谢以后，藤上挂了几个小葫芦。多么可爱的小葫芦啊！那个人每天都要去看几次。</a:t>
            </a:r>
            <a:endParaRPr lang="zh-CN" altLang="en-US" sz="2800">
              <a:solidFill>
                <a:schemeClr val="bg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141"/>
          <p:cNvPicPr>
            <a:picLocks noChangeAspect="1"/>
          </p:cNvPicPr>
          <p:nvPr/>
        </p:nvPicPr>
        <p:blipFill>
          <a:blip r:embed="rId1">
            <a:alphaModFix amt="10000"/>
          </a:blip>
          <a:srcRect l="911" t="22053" r="529" b="35741"/>
          <a:stretch>
            <a:fillRect/>
          </a:stretch>
        </p:blipFill>
        <p:spPr>
          <a:xfrm>
            <a:off x="265430" y="219710"/>
            <a:ext cx="8613140" cy="4704080"/>
          </a:xfrm>
          <a:prstGeom prst="rect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1525" y="720090"/>
            <a:ext cx="26727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     </a:t>
            </a:r>
            <a:r>
              <a:rPr lang="zh-CN" altLang="en-US" sz="6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藤</a:t>
            </a:r>
            <a:endParaRPr lang="zh-CN" altLang="en-US" sz="6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IMG_4842(20211024-183927)"/>
          <p:cNvPicPr>
            <a:picLocks noChangeAspect="1"/>
          </p:cNvPicPr>
          <p:nvPr/>
        </p:nvPicPr>
        <p:blipFill>
          <a:blip r:embed="rId2"/>
          <a:srcRect l="11054" t="2184" r="14413"/>
          <a:stretch>
            <a:fillRect/>
          </a:stretch>
        </p:blipFill>
        <p:spPr>
          <a:xfrm>
            <a:off x="3267075" y="761365"/>
            <a:ext cx="5049520" cy="3620770"/>
          </a:xfrm>
          <a:prstGeom prst="rect">
            <a:avLst/>
          </a:prstGeom>
        </p:spPr>
      </p:pic>
      <p:pic>
        <p:nvPicPr>
          <p:cNvPr id="10" name="图片 9" descr="src=http---www.chinawriter.com.cn-NMediaFile-2019-1216-MAIN201912160747000128699085265.jpg&amp;refer=http---www.chinawriter.com.cn&amp;app=2002&amp;size=f9999,10000&amp;q=a80&amp;n=0&amp;g=0n&amp;fmt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360" y="1428750"/>
            <a:ext cx="2843530" cy="1591945"/>
          </a:xfrm>
          <a:prstGeom prst="rect">
            <a:avLst/>
          </a:prstGeom>
          <a:effectLst/>
        </p:spPr>
      </p:pic>
      <p:sp>
        <p:nvSpPr>
          <p:cNvPr id="11" name="椭圆 10"/>
          <p:cNvSpPr/>
          <p:nvPr/>
        </p:nvSpPr>
        <p:spPr>
          <a:xfrm>
            <a:off x="5292090" y="1203960"/>
            <a:ext cx="2159635" cy="79184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e897a4"/>
          <p:cNvPicPr>
            <a:picLocks noChangeAspect="1"/>
          </p:cNvPicPr>
          <p:nvPr/>
        </p:nvPicPr>
        <p:blipFill>
          <a:blip r:embed="rId4"/>
          <a:srcRect l="1521" t="44318" r="76693"/>
          <a:stretch>
            <a:fillRect/>
          </a:stretch>
        </p:blipFill>
        <p:spPr>
          <a:xfrm>
            <a:off x="661670" y="2196465"/>
            <a:ext cx="2432050" cy="2292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3870" y="1210945"/>
            <a:ext cx="8521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200">
                <a:solidFill>
                  <a:srgbClr val="FF0000"/>
                </a:solidFill>
                <a:latin typeface="Kaiti SC Regular" panose="02010600040101010101" charset="-122"/>
                <a:ea typeface="Kaiti SC Regular" panose="02010600040101010101" charset="-122"/>
              </a:rPr>
              <a:t>滕</a:t>
            </a:r>
            <a:endParaRPr lang="zh-CN" altLang="en-US" sz="5200">
              <a:solidFill>
                <a:srgbClr val="FF0000"/>
              </a:solidFill>
              <a:latin typeface="Kaiti SC Regular" panose="02010600040101010101" charset="-122"/>
              <a:ea typeface="Kaiti SC Regular" panose="02010600040101010101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814195" y="3316605"/>
            <a:ext cx="792480" cy="79184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 bldLvl="0" animBg="1"/>
    </p:bldLst>
  </p:timing>
</p:sld>
</file>

<file path=ppt/tags/tag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297*3773*542*54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.xml><?xml version="1.0" encoding="utf-8"?>
<p:tagLst xmlns:p="http://schemas.openxmlformats.org/presentationml/2006/main">
  <p:tag name="KSO_WM_DOC_GUID" val="{44ee969d-3506-4cfd-abf3-051cd055e594}"/>
</p:tagLst>
</file>

<file path=ppt/theme/theme1.xml><?xml version="1.0" encoding="utf-8"?>
<a:theme xmlns:a="http://schemas.openxmlformats.org/drawingml/2006/main" name="1_1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s0ifjsj">
      <a:majorFont>
        <a:latin typeface="汉仪旗黑Y3-35简"/>
        <a:ea typeface="汉仪昌黎宋刻本原版W"/>
        <a:cs typeface=""/>
      </a:majorFont>
      <a:minorFont>
        <a:latin typeface="汉仪旗黑Y3-35简"/>
        <a:ea typeface="汉仪昌黎宋刻本原版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1698</Words>
  <Application>WPS 演示</Application>
  <PresentationFormat>全屏显示(16:9)</PresentationFormat>
  <Paragraphs>113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楷体</vt:lpstr>
      <vt:lpstr>Calibri</vt:lpstr>
      <vt:lpstr>微软雅黑</vt:lpstr>
      <vt:lpstr>Kaiti SC Regular</vt:lpstr>
      <vt:lpstr>汉仪旗黑Y3-35简</vt:lpstr>
      <vt:lpstr>黑体</vt:lpstr>
      <vt:lpstr>Arial Unicode MS</vt:lpstr>
      <vt:lpstr>汉仪昌黎宋刻本原版W</vt:lpstr>
      <vt:lpstr>1_1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绿卡凯尔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时光来复去</cp:lastModifiedBy>
  <cp:revision>565</cp:revision>
  <dcterms:created xsi:type="dcterms:W3CDTF">2021-10-31T21:49:00Z</dcterms:created>
  <dcterms:modified xsi:type="dcterms:W3CDTF">2021-11-01T06:15:23Z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120C9B57CDD74548849E38E06FF2FBFD</vt:lpwstr>
  </property>
</Properties>
</file>