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28" r:id="rId2"/>
    <p:sldId id="279" r:id="rId3"/>
    <p:sldId id="327" r:id="rId4"/>
    <p:sldId id="329" r:id="rId5"/>
    <p:sldId id="330" r:id="rId6"/>
    <p:sldId id="304" r:id="rId7"/>
    <p:sldId id="331" r:id="rId8"/>
    <p:sldId id="306" r:id="rId9"/>
    <p:sldId id="332" r:id="rId10"/>
    <p:sldId id="307" r:id="rId11"/>
    <p:sldId id="308" r:id="rId12"/>
    <p:sldId id="334" r:id="rId13"/>
    <p:sldId id="333" r:id="rId14"/>
    <p:sldId id="280" r:id="rId15"/>
    <p:sldId id="282" r:id="rId16"/>
    <p:sldId id="283" r:id="rId17"/>
    <p:sldId id="284" r:id="rId18"/>
    <p:sldId id="335" r:id="rId19"/>
    <p:sldId id="337" r:id="rId20"/>
    <p:sldId id="336" r:id="rId21"/>
    <p:sldId id="309" r:id="rId22"/>
    <p:sldId id="318" r:id="rId23"/>
    <p:sldId id="338" r:id="rId24"/>
    <p:sldId id="310" r:id="rId25"/>
    <p:sldId id="314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85" userDrawn="1">
          <p15:clr>
            <a:srgbClr val="A4A3A4"/>
          </p15:clr>
        </p15:guide>
        <p15:guide id="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87" d="100"/>
          <a:sy n="87" d="100"/>
        </p:scale>
        <p:origin x="1464" y="60"/>
      </p:cViewPr>
      <p:guideLst>
        <p:guide orient="horz" pos="21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98473F15-10DF-4434-A374-12335B567DD2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1229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noProof="1"/>
            </a:lvl1pPr>
          </a:lstStyle>
          <a:p>
            <a:fld id="{0EF23812-2B17-4624-A6EF-07EE61D82146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15362" name="联机图片占位符 15361"/>
              <p:cNvSpPr>
                <a:spLocks noGrp="1" noRot="1" noChangeAspect="1"/>
              </p:cNvSpPr>
              <p:nvPr>
                <p:ph type="sldImg" idx="4294967295"/>
              </p:nvPr>
            </p:nvSpPr>
            <p:spPr>
              <a:xfrm>
                <a:off x="1371600" y="1143000"/>
                <a:ext cx="4115435" cy="3086735"/>
              </a:xfrm>
              <a:prstGeom prst="rect">
                <a:avLst/>
              </a:prstGeom>
              <a:noFill/>
              <a:ln w="0" cap="flat" cmpd="sng">
                <a:prstDash/>
                <a:miter lim="800000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algn="just" defTabSz="5080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15363" name="文本占位符 1536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  <a:noFill/>
              <a:ln w="0">
                <a:noFill/>
                <a:prstDash/>
              </a:ln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algn="l" defTabSz="914400" fontAlgn="base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</p:spTree>
        <p:extLst>
          <p:ext uri="{BB962C8B-B14F-4D97-AF65-F5344CB8AC3E}">
            <p14:creationId val="190233519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/>
        </p:nvCxnSpPr>
        <p:spPr>
          <a:xfrm>
            <a:off x="5006975" y="3963988"/>
            <a:ext cx="3744913" cy="0"/>
          </a:xfrm>
          <a:prstGeom prst="line">
            <a:avLst/>
          </a:prstGeom>
          <a:ln>
            <a:solidFill>
              <a:srgbClr val="A48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44141" y="2293257"/>
            <a:ext cx="4071260" cy="1534598"/>
          </a:xfrm>
        </p:spPr>
        <p:txBody>
          <a:bodyPr anchor="b">
            <a:normAutofit/>
          </a:bodyPr>
          <a:lstStyle>
            <a:lvl1pPr algn="ctr">
              <a:defRPr sz="495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44141" y="4100043"/>
            <a:ext cx="4071260" cy="13137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148F50C-0CEB-4742-B3CF-A36707CF3ACE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FF327-196C-4783-ABC7-3B4FC931744A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0835-1317-40F2-9658-64F37A62258E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1EFDBB-2557-4CE5-9D30-7AFA4F2EDC48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</a:t>
            </a:r>
            <a:r>
              <a:rPr lang="zh-CN" altLang="en-US" noProof="1"/>
              <a:t>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7C0A-3A35-4D77-B7FE-9EDFDFF0B07F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E90D-3E00-441B-B869-06B750906F17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6"/>
          <p:cNvSpPr/>
          <p:nvPr/>
        </p:nvSpPr>
        <p:spPr>
          <a:xfrm>
            <a:off x="6103938" y="2316163"/>
            <a:ext cx="1663700" cy="1670050"/>
          </a:xfrm>
          <a:prstGeom prst="ellipse">
            <a:avLst/>
          </a:prstGeom>
          <a:solidFill>
            <a:srgbClr val="E38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7200" noProof="1">
                <a:solidFill>
                  <a:schemeClr val="bg1"/>
                </a:solidFill>
                <a:latin typeface="Broadway BT" pitchFamily="82" charset="0"/>
                <a:sym typeface="+mn-ea"/>
              </a:rPr>
              <a:t>1</a:t>
            </a:r>
            <a:endParaRPr lang="zh-CN" altLang="en-US" sz="7200" noProof="1">
              <a:solidFill>
                <a:schemeClr val="bg1"/>
              </a:solidFill>
              <a:latin typeface="Broadway BT" pitchFamily="82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4346" y="4370554"/>
            <a:ext cx="3442607" cy="121744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5419434-1628-4C08-8643-605C35DEDC2B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7BA8F-5125-4A6E-8D66-9FCBDC259CC8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F992-EBF5-455E-B5A6-75AE1C9B91A5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2E0A-0FF5-4C7B-8B4B-17405C0982B7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90341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838450"/>
            <a:ext cx="3868340" cy="3351213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90341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838450"/>
            <a:ext cx="3887391" cy="3351213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592E-5549-48AF-8F2A-D6A607096D80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D3C7-29A0-4721-9821-0B084EF1A90F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006975" y="3963988"/>
            <a:ext cx="3744913" cy="0"/>
          </a:xfrm>
          <a:prstGeom prst="line">
            <a:avLst/>
          </a:prstGeom>
          <a:ln>
            <a:solidFill>
              <a:srgbClr val="A48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7686" y="2002972"/>
            <a:ext cx="3984171" cy="1776322"/>
          </a:xfrm>
        </p:spPr>
        <p:txBody>
          <a:bodyPr anchor="b">
            <a:normAutofit/>
          </a:bodyPr>
          <a:lstStyle>
            <a:lvl1pPr algn="ctr">
              <a:defRPr sz="495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4887686" y="4107408"/>
            <a:ext cx="3984171" cy="1060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5567C75-57DE-4465-891E-AC23DBF5F250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15D871-51A5-4D3B-B730-4CE3B8040082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66E5-AA14-47E5-80D8-E3EDAD91D323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09B2F-65EE-45A5-A71B-02813C510AED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65EF-16B6-40B7-B522-8AC60B5D4DE0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F1D4-1B39-4062-A0EB-342B386B1CA9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365125"/>
            <a:ext cx="99332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4097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0952-39AD-45B9-BFC0-D89CC9C7E5EE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8A1BB-BC53-4E64-A071-7F9CA8E51467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  <p:custDataLst>
              <p:tags r:id="rId13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6691CD-38F4-46EF-A531-089ABDF05E15}" type="datetimeFigureOut">
              <a:rPr lang="zh-CN" altLang="en-US"/>
              <a:pPr>
                <a:defRPr/>
              </a:pPr>
              <a:t>2018/12/6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buFont typeface="Arial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fld id="{1C793B81-5221-4F43-9B40-2550CAB10353}" type="slidenum">
              <a:rPr altLang="en-US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31" r:id="rId3"/>
    <p:sldLayoutId id="2147483724" r:id="rId4"/>
    <p:sldLayoutId id="2147483725" r:id="rId5"/>
    <p:sldLayoutId id="2147483732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5B4A3C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5B4A3C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3D3C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03D3C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rgbClr val="403D3C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rgbClr val="403D3C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rgbClr val="403D3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/>
          </p:cNvSpPr>
          <p:nvPr/>
        </p:nvSpPr>
        <p:spPr bwMode="auto">
          <a:xfrm>
            <a:off x="113030" y="1032510"/>
            <a:ext cx="8930005" cy="30746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4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40000"/>
              </a:lnSpc>
              <a:spcBef>
                <a:spcPts val="2500"/>
              </a:spcBef>
              <a:spcAft>
                <a:spcPts val="0"/>
              </a:spcAft>
              <a:buFontTx/>
              <a:buNone/>
            </a:pPr>
            <a:r>
              <a:rPr lang="en-US" altLang="ko-KR" sz="4000" b="0" strike="noStrike" cap="none" dirty="0" smtClean="0">
                <a:latin typeface="楷体" charset="0"/>
                <a:ea typeface="楷体" charset="0"/>
              </a:rPr>
              <a:t>参加比尾巴的动物有(    )、(    )、 (     )、(     )、(    )和(    )。</a:t>
            </a:r>
            <a:endParaRPr lang="ko-KR" altLang="en-US" sz="40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4913630" y="2420620"/>
            <a:ext cx="1572260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猴子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4" name="Text Box 4"/>
          <p:cNvSpPr txBox="1">
            <a:spLocks/>
          </p:cNvSpPr>
          <p:nvPr/>
        </p:nvSpPr>
        <p:spPr bwMode="auto">
          <a:xfrm>
            <a:off x="6913880" y="2420620"/>
            <a:ext cx="1343660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兔子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5" name="Text Box 5"/>
          <p:cNvSpPr txBox="1">
            <a:spLocks/>
          </p:cNvSpPr>
          <p:nvPr/>
        </p:nvSpPr>
        <p:spPr bwMode="auto">
          <a:xfrm>
            <a:off x="356235" y="3333115"/>
            <a:ext cx="1389380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松鼠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6" name="Text Box 6"/>
          <p:cNvSpPr txBox="1">
            <a:spLocks/>
          </p:cNvSpPr>
          <p:nvPr/>
        </p:nvSpPr>
        <p:spPr bwMode="auto">
          <a:xfrm>
            <a:off x="2727960" y="3218815"/>
            <a:ext cx="1305560" cy="75946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鸭子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7" name="Text Box 7"/>
          <p:cNvSpPr txBox="1">
            <a:spLocks/>
          </p:cNvSpPr>
          <p:nvPr/>
        </p:nvSpPr>
        <p:spPr bwMode="auto">
          <a:xfrm>
            <a:off x="4870450" y="3333115"/>
            <a:ext cx="1345565" cy="7708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公鸡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8" name="Text Box 8"/>
          <p:cNvSpPr txBox="1">
            <a:spLocks/>
          </p:cNvSpPr>
          <p:nvPr/>
        </p:nvSpPr>
        <p:spPr bwMode="auto">
          <a:xfrm>
            <a:off x="6896735" y="3334385"/>
            <a:ext cx="1604010" cy="7708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_GB2312" charset="0"/>
                <a:ea typeface="楷体_GB2312" charset="0"/>
              </a:rPr>
              <a:t>孔雀</a:t>
            </a: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</a:rPr>
              <a:t> 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矩形 8"/>
          <p:cNvSpPr>
            <a:spLocks/>
          </p:cNvSpPr>
          <p:nvPr/>
        </p:nvSpPr>
        <p:spPr>
          <a:xfrm>
            <a:off x="131445" y="677545"/>
            <a:ext cx="3406140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strike="noStrike" cap="none" dirty="0" smtClean="0">
                <a:ln w="24130" cap="flat" cmpd="dbl">
                  <a:solidFill>
                    <a:schemeClr val="accent2">
                      <a:shade val="85000"/>
                      <a:satMod val="155000"/>
                      <a:alpha val="10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4901"/>
                    </a:srgbClr>
                  </a:outerShdw>
                </a:effectLst>
                <a:latin typeface="楷体" charset="0"/>
                <a:ea typeface="楷体" charset="0"/>
              </a:rPr>
              <a:t>小小播音员</a:t>
            </a:r>
            <a:endParaRPr lang="ko-KR" altLang="en-US" sz="5400" b="1" strike="noStrike" cap="none" dirty="0" smtClean="0">
              <a:ln w="24130" cap="flat" cmpd="dbl">
                <a:solidFill>
                  <a:schemeClr val="accent2">
                    <a:shade val="85000"/>
                    <a:satMod val="155000"/>
                    <a:alpha val="100000"/>
                  </a:schemeClr>
                </a:solidFill>
                <a:prstDash val="solid"/>
                <a:miter lim="800000"/>
              </a:ln>
              <a:gradFill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86130" y="1071245"/>
            <a:ext cx="8858885" cy="71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strike="noStrike" cap="none" dirty="0" smtClean="0">
              <a:solidFill>
                <a:srgbClr val="FF33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shuí chánɡ   duǎn    bǎ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谁    长     短     把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800" b="0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sǎn   tù     zuì    ɡōnɡ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伞    兔     最     公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 smtClean="0">
                <a:latin typeface="Arial" charset="0"/>
                <a:ea typeface="Arial" charset="0"/>
              </a:rPr>
              <a:t>   </a:t>
            </a: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25495" y="285750"/>
            <a:ext cx="222186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strike="noStrike" cap="none" dirty="0" smtClean="0">
                <a:gradFill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shade val="60000"/>
                        <a:tint val="9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tint val="10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647"/>
                    </a:srgbClr>
                  </a:outerShdw>
                </a:effectLst>
                <a:latin typeface="楷体" charset="0"/>
                <a:ea typeface="楷体" charset="0"/>
              </a:rPr>
              <a:t>我会读</a:t>
            </a:r>
            <a:endParaRPr lang="ko-KR" altLang="en-US" sz="5400" b="1" strike="noStrike" cap="none" dirty="0" smtClean="0">
              <a:gradFill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shade val="60000"/>
                      <a:tint val="90000"/>
                      <a:satMod val="240000"/>
                    </a:schemeClr>
                  </a:gs>
                  <a:gs pos="100000">
                    <a:schemeClr val="accent2">
                      <a:shade val="50000"/>
                      <a:tint val="100000"/>
                      <a:satMod val="240000"/>
                    </a:schemeClr>
                  </a:gs>
                </a:gsLst>
                <a:lin ang="5400000"/>
              </a:gra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/>
          </p:cNvSpPr>
          <p:nvPr/>
        </p:nvSpPr>
        <p:spPr bwMode="auto">
          <a:xfrm>
            <a:off x="786130" y="1071245"/>
            <a:ext cx="8858885" cy="71062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strike="noStrike" cap="none" dirty="0" smtClean="0">
              <a:solidFill>
                <a:srgbClr val="FF33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shuí chánɡ   duǎn    bǎ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谁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长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 </a:t>
            </a:r>
            <a:r>
              <a:rPr lang="en-US" altLang="ko-KR" sz="4800" b="0" strike="noStrike" cap="none" dirty="0" smtClean="0">
                <a:solidFill>
                  <a:srgbClr val="009900"/>
                </a:solidFill>
                <a:latin typeface="楷体" charset="0"/>
                <a:ea typeface="楷体" charset="0"/>
              </a:rPr>
              <a:t>短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 把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800" b="0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sǎn   tù     zuì    ɡōnɡ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伞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兔     </a:t>
            </a:r>
            <a:r>
              <a:rPr lang="en-US" altLang="ko-KR" sz="48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最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 公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 smtClean="0">
                <a:latin typeface="Arial" charset="0"/>
                <a:ea typeface="Arial" charset="0"/>
              </a:rPr>
              <a:t>   </a:t>
            </a: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3" name="矩形 2"/>
          <p:cNvSpPr>
            <a:spLocks/>
          </p:cNvSpPr>
          <p:nvPr/>
        </p:nvSpPr>
        <p:spPr>
          <a:xfrm>
            <a:off x="3325495" y="285750"/>
            <a:ext cx="222186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strike="noStrike" cap="none" dirty="0" smtClean="0">
                <a:gradFill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shade val="60000"/>
                        <a:tint val="9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tint val="10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647"/>
                    </a:srgbClr>
                  </a:outerShdw>
                </a:effectLst>
                <a:latin typeface="楷体" charset="0"/>
                <a:ea typeface="楷体" charset="0"/>
              </a:rPr>
              <a:t>我会读</a:t>
            </a:r>
            <a:endParaRPr lang="ko-KR" altLang="en-US" sz="5400" b="1" strike="noStrike" cap="none" dirty="0" smtClean="0">
              <a:gradFill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shade val="60000"/>
                      <a:tint val="90000"/>
                      <a:satMod val="240000"/>
                    </a:schemeClr>
                  </a:gs>
                  <a:gs pos="100000">
                    <a:schemeClr val="accent2">
                      <a:shade val="50000"/>
                      <a:tint val="100000"/>
                      <a:satMod val="240000"/>
                    </a:schemeClr>
                  </a:gs>
                </a:gsLst>
                <a:lin ang="5400000"/>
              </a:gra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/>
          </p:cNvSpPr>
          <p:nvPr/>
        </p:nvSpPr>
        <p:spPr>
          <a:xfrm>
            <a:off x="3050540" y="621665"/>
            <a:ext cx="1523365" cy="18605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500" b="1" strike="noStrike" cap="none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charset="0"/>
                <a:ea typeface="楷体" charset="0"/>
              </a:rPr>
              <a:t>巴</a:t>
            </a:r>
            <a:endParaRPr lang="ko-KR" altLang="en-US" sz="11500" b="1" strike="noStrike" cap="none" dirty="0" smtClean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 bwMode="auto">
          <a:xfrm>
            <a:off x="3444240" y="275590"/>
            <a:ext cx="711835" cy="7073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0" strike="noStrike" cap="none" dirty="0" smtClean="0">
                <a:latin typeface="宋体" charset="0"/>
                <a:ea typeface="宋体" charset="0"/>
              </a:rPr>
              <a:t>bā</a:t>
            </a:r>
            <a:endParaRPr lang="ko-KR" altLang="en-US" sz="4000" b="0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8" name="矩形 7"/>
          <p:cNvSpPr>
            <a:spLocks/>
          </p:cNvSpPr>
          <p:nvPr/>
        </p:nvSpPr>
        <p:spPr>
          <a:xfrm>
            <a:off x="6164580" y="502285"/>
            <a:ext cx="1628140" cy="18630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500" b="1" strike="noStrike" cap="none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charset="0"/>
                <a:ea typeface="楷体" charset="0"/>
              </a:rPr>
              <a:t>把</a:t>
            </a:r>
            <a:endParaRPr lang="ko-KR" altLang="en-US" sz="11500" b="1" strike="noStrike" cap="none" dirty="0" smtClean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9" name="文本框 8"/>
          <p:cNvSpPr txBox="1">
            <a:spLocks/>
          </p:cNvSpPr>
          <p:nvPr/>
        </p:nvSpPr>
        <p:spPr bwMode="auto">
          <a:xfrm>
            <a:off x="6525260" y="162560"/>
            <a:ext cx="1158240" cy="70739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000" b="0" strike="noStrike" cap="none" dirty="0" smtClean="0">
                <a:latin typeface="宋体" charset="0"/>
                <a:ea typeface="宋体" charset="0"/>
              </a:rPr>
              <a:t>bǎ</a:t>
            </a:r>
            <a:r>
              <a:rPr lang="en-US" altLang="ko-KR" sz="4000" b="0" strike="noStrike" cap="none" dirty="0" smtClean="0">
                <a:latin typeface="Arial" charset="0"/>
                <a:ea typeface="Arial" charset="0"/>
              </a:rPr>
              <a:t> </a:t>
            </a:r>
            <a:endParaRPr lang="ko-KR" altLang="en-US" sz="4000" b="0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10" name="文本框 9"/>
          <p:cNvSpPr txBox="1">
            <a:spLocks/>
          </p:cNvSpPr>
          <p:nvPr/>
        </p:nvSpPr>
        <p:spPr bwMode="auto">
          <a:xfrm>
            <a:off x="1343660" y="2699385"/>
            <a:ext cx="6953885" cy="64579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你发现了什么？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1" name="文本框 10"/>
          <p:cNvSpPr txBox="1">
            <a:spLocks/>
          </p:cNvSpPr>
          <p:nvPr/>
        </p:nvSpPr>
        <p:spPr bwMode="auto">
          <a:xfrm>
            <a:off x="5763895" y="2492375"/>
            <a:ext cx="2159635" cy="18611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115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扌</a:t>
            </a:r>
            <a:endParaRPr lang="ko-KR" altLang="en-US" sz="11500" b="0" strike="noStrike" cap="none" dirty="0" smtClean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12" name="文本框 11"/>
          <p:cNvSpPr txBox="1">
            <a:spLocks/>
          </p:cNvSpPr>
          <p:nvPr/>
        </p:nvSpPr>
        <p:spPr bwMode="auto">
          <a:xfrm>
            <a:off x="7247255" y="3160395"/>
            <a:ext cx="177546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（提手旁）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4" name="矩形 13"/>
          <p:cNvSpPr>
            <a:spLocks/>
          </p:cNvSpPr>
          <p:nvPr/>
        </p:nvSpPr>
        <p:spPr>
          <a:xfrm>
            <a:off x="6003925" y="4533265"/>
            <a:ext cx="1383665" cy="1569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600" b="1" strike="noStrike" cap="none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charset="0"/>
                <a:ea typeface="楷体" charset="0"/>
              </a:rPr>
              <a:t>手</a:t>
            </a:r>
            <a:endParaRPr lang="ko-KR" altLang="en-US" sz="9600" b="1" strike="noStrike" cap="none" dirty="0" smtClean="0">
              <a:solidFill>
                <a:srgbClr val="0070C0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25" y="374650"/>
            <a:ext cx="2999105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048760" y="900430"/>
            <a:ext cx="1643380" cy="186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15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伞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319905" y="342900"/>
            <a:ext cx="1101725" cy="77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03D3C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zh-CN" sz="4400" dirty="0" smtClean="0">
                <a:solidFill>
                  <a:srgbClr val="FF0000"/>
                </a:solidFill>
                <a:latin typeface="+mn-ea"/>
              </a:rPr>
              <a:t>ǎ</a:t>
            </a:r>
            <a:r>
              <a:rPr lang="zh-CN" altLang="en-US" sz="4400" dirty="0" smtClean="0">
                <a:solidFill>
                  <a:srgbClr val="FF0000"/>
                </a:solidFill>
                <a:latin typeface="+mn-ea"/>
              </a:rPr>
              <a:t>n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10" y="3571875"/>
            <a:ext cx="344424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048760" y="4270375"/>
            <a:ext cx="1643380" cy="186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1500" b="1" noProof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</a:t>
            </a:r>
          </a:p>
        </p:txBody>
      </p:sp>
      <p:cxnSp>
        <p:nvCxnSpPr>
          <p:cNvPr id="13" name="直接箭头连接符 12"/>
          <p:cNvCxnSpPr>
            <a:stCxn id="7" idx="3"/>
          </p:cNvCxnSpPr>
          <p:nvPr/>
        </p:nvCxnSpPr>
        <p:spPr>
          <a:xfrm>
            <a:off x="5695950" y="1830705"/>
            <a:ext cx="1828800" cy="1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7" idx="3"/>
          </p:cNvCxnSpPr>
          <p:nvPr/>
        </p:nvCxnSpPr>
        <p:spPr>
          <a:xfrm>
            <a:off x="5695950" y="5194300"/>
            <a:ext cx="1828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696200" y="1230630"/>
            <a:ext cx="1097280" cy="11982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</a:t>
            </a:r>
          </a:p>
        </p:txBody>
      </p:sp>
      <p:sp>
        <p:nvSpPr>
          <p:cNvPr id="16" name="矩形 15"/>
          <p:cNvSpPr/>
          <p:nvPr/>
        </p:nvSpPr>
        <p:spPr>
          <a:xfrm>
            <a:off x="7696200" y="4600575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</a:t>
            </a:r>
          </a:p>
        </p:txBody>
      </p:sp>
      <p:sp>
        <p:nvSpPr>
          <p:cNvPr id="17" name="文本框 16"/>
          <p:cNvSpPr txBox="1">
            <a:spLocks/>
          </p:cNvSpPr>
          <p:nvPr/>
        </p:nvSpPr>
        <p:spPr bwMode="auto">
          <a:xfrm>
            <a:off x="7020272" y="5799455"/>
            <a:ext cx="2123728" cy="5232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（八字头）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/>
          <p:cNvPicPr>
            <a:picLocks noChangeAspect="1" noChangeArrowheads="1"/>
          </p:cNvPicPr>
          <p:nvPr/>
        </p:nvPicPr>
        <p:blipFill>
          <a:blip r:embed="rId4"/>
          <a:srcRect b="8194"/>
          <a:stretch>
            <a:fillRect/>
          </a:stretch>
        </p:blipFill>
        <p:spPr bwMode="auto">
          <a:xfrm>
            <a:off x="5003800" y="1573530"/>
            <a:ext cx="3965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855" y="1665605"/>
            <a:ext cx="4090670" cy="32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本框 6"/>
          <p:cNvSpPr txBox="1">
            <a:spLocks noChangeArrowheads="1"/>
          </p:cNvSpPr>
          <p:nvPr/>
        </p:nvSpPr>
        <p:spPr bwMode="auto">
          <a:xfrm>
            <a:off x="819150" y="250825"/>
            <a:ext cx="7505700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36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说一说，他们是谁？比一比，谁的尾巴长？谁的尾巴短？</a:t>
            </a:r>
          </a:p>
        </p:txBody>
      </p:sp>
      <p:sp>
        <p:nvSpPr>
          <p:cNvPr id="8" name="矩形 7"/>
          <p:cNvSpPr/>
          <p:nvPr/>
        </p:nvSpPr>
        <p:spPr>
          <a:xfrm>
            <a:off x="1460500" y="5168900"/>
            <a:ext cx="1643380" cy="186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15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76400" y="4892675"/>
            <a:ext cx="1212215" cy="52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 smtClean="0">
                <a:latin typeface="宋体" charset="0"/>
                <a:ea typeface="宋体" charset="0"/>
              </a:rPr>
              <a:t>chánɡ</a:t>
            </a:r>
            <a:r>
              <a:rPr lang="en-US" altLang="ko-KR" sz="1800" b="0" strike="noStrike" cap="none" dirty="0" smtClean="0">
                <a:latin typeface="Arial" charset="0"/>
                <a:ea typeface="Arial" charset="0"/>
              </a:rPr>
              <a:t> </a:t>
            </a:r>
            <a:endParaRPr lang="ko-KR" altLang="en-US" sz="1800" b="0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77610" y="5168900"/>
            <a:ext cx="1643380" cy="186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15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38925" y="4768850"/>
            <a:ext cx="1157605" cy="52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800"/>
              <a:t>duǎn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 noChangeArrowheads="1"/>
          </p:cNvPicPr>
          <p:nvPr/>
        </p:nvPicPr>
        <p:blipFill>
          <a:blip r:embed="rId3"/>
          <a:srcRect b="4863"/>
          <a:stretch>
            <a:fillRect/>
          </a:stretch>
        </p:blipFill>
        <p:spPr bwMode="auto">
          <a:xfrm>
            <a:off x="1270000" y="694055"/>
            <a:ext cx="62484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3773805" y="111125"/>
            <a:ext cx="860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</a:t>
            </a:r>
            <a:endParaRPr lang="zh-CN" altLang="en-US" sz="4000" noProof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7780" y="4324350"/>
            <a:ext cx="640080" cy="644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332105"/>
            <a:ext cx="6607175" cy="616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5405755" y="332105"/>
            <a:ext cx="690880" cy="706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</a:t>
            </a:r>
            <a:endParaRPr lang="zh-CN" altLang="en-US" sz="4000" noProof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9575" y="2892425"/>
            <a:ext cx="6908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短</a:t>
            </a:r>
            <a:endParaRPr lang="zh-CN" altLang="en-US" sz="4000" noProof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/>
          </p:cNvSpPr>
          <p:nvPr/>
        </p:nvSpPr>
        <p:spPr bwMode="auto">
          <a:xfrm>
            <a:off x="786130" y="1071245"/>
            <a:ext cx="8858885" cy="71062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strike="noStrike" cap="none" dirty="0" smtClean="0">
              <a:solidFill>
                <a:srgbClr val="FF33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shuí   tù     zuì    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谁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 兔    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最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800" b="0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 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 smtClean="0">
                <a:latin typeface="Arial" charset="0"/>
                <a:ea typeface="Arial" charset="0"/>
              </a:rPr>
              <a:t>   </a:t>
            </a: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3" name="矩形 2"/>
          <p:cNvSpPr>
            <a:spLocks/>
          </p:cNvSpPr>
          <p:nvPr/>
        </p:nvSpPr>
        <p:spPr>
          <a:xfrm>
            <a:off x="3325495" y="285750"/>
            <a:ext cx="222186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strike="noStrike" cap="none" dirty="0" smtClean="0">
                <a:gradFill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shade val="60000"/>
                        <a:tint val="9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tint val="10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647"/>
                    </a:srgbClr>
                  </a:outerShdw>
                </a:effectLst>
                <a:latin typeface="楷体" charset="0"/>
                <a:ea typeface="楷体" charset="0"/>
              </a:rPr>
              <a:t>我会读</a:t>
            </a:r>
            <a:endParaRPr lang="ko-KR" altLang="en-US" sz="5400" b="1" strike="noStrike" cap="none" dirty="0" smtClean="0">
              <a:gradFill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shade val="60000"/>
                      <a:tint val="90000"/>
                      <a:satMod val="240000"/>
                    </a:schemeClr>
                  </a:gs>
                  <a:gs pos="100000">
                    <a:schemeClr val="accent2">
                      <a:shade val="50000"/>
                      <a:tint val="100000"/>
                      <a:satMod val="240000"/>
                    </a:schemeClr>
                  </a:gs>
                </a:gsLst>
                <a:lin ang="5400000"/>
              </a:gra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/>
          </p:cNvSpPr>
          <p:nvPr/>
        </p:nvSpPr>
        <p:spPr bwMode="auto">
          <a:xfrm>
            <a:off x="786130" y="1071245"/>
            <a:ext cx="8858885" cy="71062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1" strike="noStrike" cap="none" dirty="0" smtClean="0">
              <a:solidFill>
                <a:srgbClr val="FF3300"/>
              </a:solidFill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solidFill>
                  <a:srgbClr val="FF0000"/>
                </a:solidFill>
                <a:latin typeface="宋体" charset="0"/>
                <a:ea typeface="宋体" charset="0"/>
              </a:rPr>
              <a:t>shuí</a:t>
            </a: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   tù     </a:t>
            </a:r>
            <a:r>
              <a:rPr lang="en-US" altLang="ko-KR" sz="4800" b="0" strike="noStrike" cap="none" dirty="0" smtClean="0">
                <a:solidFill>
                  <a:srgbClr val="FF0000"/>
                </a:solidFill>
                <a:latin typeface="宋体" charset="0"/>
                <a:ea typeface="宋体" charset="0"/>
              </a:rPr>
              <a:t>zuì</a:t>
            </a: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    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谁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 兔     </a:t>
            </a:r>
            <a:r>
              <a:rPr lang="en-US" altLang="ko-KR" sz="48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最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</a:t>
            </a:r>
            <a:endParaRPr lang="ko-KR" altLang="en-US" sz="4800" b="0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Arial" charset="0"/>
                <a:ea typeface="Arial" charset="0"/>
              </a:rPr>
              <a:t>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800" b="0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strike="noStrike" cap="none" dirty="0" smtClean="0">
                <a:latin typeface="宋体" charset="0"/>
                <a:ea typeface="宋体" charset="0"/>
              </a:rPr>
              <a:t>  </a:t>
            </a:r>
            <a:r>
              <a:rPr lang="en-US" altLang="ko-KR" sz="4800" b="0" strike="noStrike" cap="none" dirty="0" smtClean="0">
                <a:latin typeface="楷体" charset="0"/>
                <a:ea typeface="楷体" charset="0"/>
              </a:rPr>
              <a:t>    </a:t>
            </a:r>
            <a:endParaRPr lang="ko-KR" altLang="en-US" sz="48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6000" b="1" strike="noStrike" cap="none" dirty="0" smtClean="0">
              <a:latin typeface="宋体" charset="0"/>
              <a:ea typeface="宋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1" strike="noStrike" cap="none" dirty="0" smtClean="0">
                <a:latin typeface="Arial" charset="0"/>
                <a:ea typeface="Arial" charset="0"/>
              </a:rPr>
              <a:t>   </a:t>
            </a:r>
            <a:endParaRPr lang="ko-KR" altLang="en-US" sz="6000" b="1" strike="noStrike" cap="none" dirty="0" smtClean="0">
              <a:latin typeface="Arial" charset="0"/>
              <a:ea typeface="Arial" charset="0"/>
            </a:endParaRPr>
          </a:p>
        </p:txBody>
      </p:sp>
      <p:sp>
        <p:nvSpPr>
          <p:cNvPr id="3" name="矩形 2"/>
          <p:cNvSpPr>
            <a:spLocks/>
          </p:cNvSpPr>
          <p:nvPr/>
        </p:nvSpPr>
        <p:spPr>
          <a:xfrm>
            <a:off x="3325495" y="285750"/>
            <a:ext cx="222186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1" strike="noStrike" cap="none" dirty="0" smtClean="0">
                <a:gradFill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shade val="60000"/>
                        <a:tint val="9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tint val="10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7647"/>
                    </a:srgbClr>
                  </a:outerShdw>
                </a:effectLst>
                <a:latin typeface="楷体" charset="0"/>
                <a:ea typeface="楷体" charset="0"/>
              </a:rPr>
              <a:t>我会读</a:t>
            </a:r>
            <a:endParaRPr lang="ko-KR" altLang="en-US" sz="5400" b="1" strike="noStrike" cap="none" dirty="0" smtClean="0">
              <a:gradFill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shade val="60000"/>
                      <a:tint val="90000"/>
                      <a:satMod val="240000"/>
                    </a:schemeClr>
                  </a:gs>
                  <a:gs pos="100000">
                    <a:schemeClr val="accent2">
                      <a:shade val="50000"/>
                      <a:tint val="100000"/>
                      <a:satMod val="240000"/>
                    </a:schemeClr>
                  </a:gs>
                </a:gsLst>
                <a:lin ang="5400000"/>
              </a:gra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/>
          </p:cNvSpPr>
          <p:nvPr/>
        </p:nvSpPr>
        <p:spPr bwMode="auto">
          <a:xfrm>
            <a:off x="2346325" y="1541780"/>
            <a:ext cx="5223510" cy="110744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strike="noStrike" cap="none" dirty="0" smtClean="0">
                <a:latin typeface="楷体" charset="0"/>
                <a:ea typeface="楷体" charset="0"/>
              </a:rPr>
              <a:t>6. 比 尾 巴</a:t>
            </a:r>
            <a:endParaRPr lang="ko-KR" altLang="en-US" sz="6600" b="1" strike="noStrike" cap="none" dirty="0" smtClean="0">
              <a:latin typeface="楷体" charset="0"/>
              <a:ea typeface="楷体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49781" r="3906" b="4166"/>
          <a:stretch>
            <a:fillRect/>
          </a:stretch>
        </p:blipFill>
        <p:spPr>
          <a:xfrm>
            <a:off x="3143250" y="3786505"/>
            <a:ext cx="5458460" cy="1428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499745" y="928370"/>
            <a:ext cx="259715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213995" y="114300"/>
            <a:ext cx="8554720" cy="144589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同桌互读，思考：</a:t>
            </a:r>
            <a:endParaRPr lang="ko-KR" altLang="en-US" sz="4400" b="0" strike="noStrike" cap="none" dirty="0" smtClean="0">
              <a:solidFill>
                <a:srgbClr val="0611F2"/>
              </a:solidFill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楷体" charset="0"/>
                <a:ea typeface="楷体" charset="0"/>
              </a:rPr>
              <a:t>    儿歌主要说了什么内容？</a:t>
            </a:r>
            <a:endParaRPr lang="ko-KR" altLang="en-US" sz="4400" b="0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/>
          </p:cNvSpPr>
          <p:nvPr/>
        </p:nvSpPr>
        <p:spPr>
          <a:xfrm>
            <a:off x="4822190" y="155575"/>
            <a:ext cx="4327525" cy="39681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谁的尾巴弯？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谁的尾巴扁？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谁的尾巴最好看？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公鸡的尾巴弯。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鸭子的尾巴扁。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孔雀的尾巴最好看。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5" name="矩形 4"/>
          <p:cNvSpPr>
            <a:spLocks/>
          </p:cNvSpPr>
          <p:nvPr/>
        </p:nvSpPr>
        <p:spPr>
          <a:xfrm>
            <a:off x="0" y="158115"/>
            <a:ext cx="5303520" cy="39681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谁的尾巴长？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谁的尾巴短？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谁的尾巴好像一把伞？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猴子的尾巴长。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兔子的尾巴短。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松鼠的尾巴好像一把伞。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57120" y="928370"/>
            <a:ext cx="6324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这个像小耳朵一样的符号叫 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57370" y="2928620"/>
            <a:ext cx="1447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/>
                <a:ea typeface="宋体"/>
              </a:rPr>
              <a:t>？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6572250" y="3214370"/>
            <a:ext cx="1403985" cy="83058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1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问号</a:t>
            </a:r>
            <a:endParaRPr lang="ko-KR" altLang="en-US" sz="4800" b="1" strike="noStrike" cap="none" dirty="0" smtClean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71750" y="4643755"/>
            <a:ext cx="5106035" cy="1067435"/>
          </a:xfrm>
          <a:prstGeom prst="rect">
            <a:avLst/>
          </a:prstGeom>
        </p:spPr>
        <p:txBody>
          <a:bodyPr vert="horz" wrap="none" lIns="91440" tIns="45720" rIns="91440" bIns="45720" numCol="1" anchor="t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indent="0" algn="ctr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strike="noStrike" cap="none" dirty="0" smtClean="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FF"/>
                </a:solidFill>
                <a:latin typeface="楷体" charset="0"/>
                <a:ea typeface="楷体" charset="0"/>
              </a:rPr>
              <a:t>在句末要把声音往上扬</a:t>
            </a:r>
            <a:endParaRPr lang="ko-KR" altLang="en-US" sz="3600" b="1" strike="noStrike" cap="none" dirty="0" smtClean="0"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  <a:solidFill>
                <a:srgbClr val="FFFFFF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/>
          </p:cNvSpPr>
          <p:nvPr/>
        </p:nvSpPr>
        <p:spPr>
          <a:xfrm>
            <a:off x="4822190" y="155575"/>
            <a:ext cx="4327525" cy="39681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谁的尾巴弯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谁的尾巴扁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谁的尾巴最好看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公鸡的尾巴弯。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鸭子的尾巴扁。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孔雀的尾巴最好看。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5" name="矩形 4"/>
          <p:cNvSpPr>
            <a:spLocks/>
          </p:cNvSpPr>
          <p:nvPr/>
        </p:nvSpPr>
        <p:spPr>
          <a:xfrm>
            <a:off x="0" y="158115"/>
            <a:ext cx="5303520" cy="39681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谁的尾巴长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谁的尾巴短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谁的尾巴好像一把伞</a:t>
            </a:r>
            <a:r>
              <a:rPr lang="en-US" altLang="ko-KR" sz="3600" b="0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？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猴子的尾巴长。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兔子的尾巴短。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松鼠的尾巴好像一把伞。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714480" y="1000108"/>
          <a:ext cx="3041650" cy="3040062"/>
        </p:xfrm>
        <a:graphic>
          <a:graphicData uri="http://schemas.openxmlformats.org/drawingml/2006/table">
            <a:tbl>
              <a:tblPr/>
              <a:tblGrid>
                <a:gridCol w="1521646"/>
                <a:gridCol w="1520004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1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reeform 28"/>
          <p:cNvSpPr>
            <a:spLocks/>
          </p:cNvSpPr>
          <p:nvPr/>
        </p:nvSpPr>
        <p:spPr bwMode="auto">
          <a:xfrm>
            <a:off x="2714625" y="1499870"/>
            <a:ext cx="612775" cy="2085975"/>
          </a:xfrm>
          <a:custGeom>
            <a:avLst/>
            <a:gdLst>
              <a:gd name="T0" fmla="*/ 2147483647 w 774"/>
              <a:gd name="T1" fmla="*/ 2147483647 h 2628"/>
              <a:gd name="T2" fmla="*/ 2147483647 w 774"/>
              <a:gd name="T3" fmla="*/ 2147483647 h 2628"/>
              <a:gd name="T4" fmla="*/ 2147483647 w 774"/>
              <a:gd name="T5" fmla="*/ 2147483647 h 2628"/>
              <a:gd name="T6" fmla="*/ 2147483647 w 774"/>
              <a:gd name="T7" fmla="*/ 2147483647 h 2628"/>
              <a:gd name="T8" fmla="*/ 2147483647 w 774"/>
              <a:gd name="T9" fmla="*/ 2147483647 h 2628"/>
              <a:gd name="T10" fmla="*/ 2147483647 w 774"/>
              <a:gd name="T11" fmla="*/ 2147483647 h 2628"/>
              <a:gd name="T12" fmla="*/ 2147483647 w 774"/>
              <a:gd name="T13" fmla="*/ 2147483647 h 2628"/>
              <a:gd name="T14" fmla="*/ 2147483647 w 774"/>
              <a:gd name="T15" fmla="*/ 2147483647 h 2628"/>
              <a:gd name="T16" fmla="*/ 2147483647 w 774"/>
              <a:gd name="T17" fmla="*/ 2147483647 h 2628"/>
              <a:gd name="T18" fmla="*/ 0 w 774"/>
              <a:gd name="T19" fmla="*/ 2147483647 h 2628"/>
              <a:gd name="T20" fmla="*/ 1985035527 w 774"/>
              <a:gd name="T21" fmla="*/ 2147483647 h 2628"/>
              <a:gd name="T22" fmla="*/ 2147483647 w 774"/>
              <a:gd name="T23" fmla="*/ 2147483647 h 2628"/>
              <a:gd name="T24" fmla="*/ 2147483647 w 774"/>
              <a:gd name="T25" fmla="*/ 2147483647 h 2628"/>
              <a:gd name="T26" fmla="*/ 2147483647 w 774"/>
              <a:gd name="T27" fmla="*/ 2147483647 h 2628"/>
              <a:gd name="T28" fmla="*/ 2147483647 w 774"/>
              <a:gd name="T29" fmla="*/ 2147483647 h 2628"/>
              <a:gd name="T30" fmla="*/ 2147483647 w 774"/>
              <a:gd name="T31" fmla="*/ 2147483647 h 2628"/>
              <a:gd name="T32" fmla="*/ 2147483647 w 774"/>
              <a:gd name="T33" fmla="*/ 2147483647 h 2628"/>
              <a:gd name="T34" fmla="*/ 2147483647 w 774"/>
              <a:gd name="T35" fmla="*/ 2147483647 h 2628"/>
              <a:gd name="T36" fmla="*/ 2147483647 w 774"/>
              <a:gd name="T37" fmla="*/ 2147483647 h 2628"/>
              <a:gd name="T38" fmla="*/ 2147483647 w 774"/>
              <a:gd name="T39" fmla="*/ 2147483647 h 2628"/>
              <a:gd name="T40" fmla="*/ 2147483647 w 774"/>
              <a:gd name="T41" fmla="*/ 2147483647 h 2628"/>
              <a:gd name="T42" fmla="*/ 2147483647 w 774"/>
              <a:gd name="T43" fmla="*/ 2147483647 h 2628"/>
              <a:gd name="T44" fmla="*/ 2147483647 w 774"/>
              <a:gd name="T45" fmla="*/ 2147483647 h 2628"/>
              <a:gd name="T46" fmla="*/ 2147483647 w 774"/>
              <a:gd name="T47" fmla="*/ 2147483647 h 2628"/>
              <a:gd name="T48" fmla="*/ 2147483647 w 774"/>
              <a:gd name="T49" fmla="*/ 2147483647 h 2628"/>
              <a:gd name="T50" fmla="*/ 2147483647 w 774"/>
              <a:gd name="T51" fmla="*/ 2147483647 h 2628"/>
              <a:gd name="T52" fmla="*/ 2147483647 w 774"/>
              <a:gd name="T53" fmla="*/ 2147483647 h 2628"/>
              <a:gd name="T54" fmla="*/ 2147483647 w 774"/>
              <a:gd name="T55" fmla="*/ 2147483647 h 2628"/>
              <a:gd name="T56" fmla="*/ 2147483647 w 774"/>
              <a:gd name="T57" fmla="*/ 1000502031 h 2628"/>
              <a:gd name="T58" fmla="*/ 2147483647 w 774"/>
              <a:gd name="T59" fmla="*/ 2000373825 h 2628"/>
              <a:gd name="T60" fmla="*/ 2147483647 w 774"/>
              <a:gd name="T61" fmla="*/ 2147483647 h 2628"/>
              <a:gd name="T62" fmla="*/ 2147483647 w 774"/>
              <a:gd name="T63" fmla="*/ 2147483647 h 2628"/>
              <a:gd name="T64" fmla="*/ 2147483647 w 774"/>
              <a:gd name="T65" fmla="*/ 2147483647 h 2628"/>
              <a:gd name="T66" fmla="*/ 2147483647 w 774"/>
              <a:gd name="T67" fmla="*/ 2147483647 h 2628"/>
              <a:gd name="T68" fmla="*/ 2147483647 w 774"/>
              <a:gd name="T69" fmla="*/ 2147483647 h 2628"/>
              <a:gd name="T70" fmla="*/ 2147483647 w 774"/>
              <a:gd name="T71" fmla="*/ 2147483647 h 2628"/>
              <a:gd name="T72" fmla="*/ 2147483647 w 774"/>
              <a:gd name="T73" fmla="*/ 2147483647 h 2628"/>
              <a:gd name="T74" fmla="*/ 2147483647 w 774"/>
              <a:gd name="T75" fmla="*/ 2147483647 h 2628"/>
              <a:gd name="T76" fmla="*/ 2147483647 w 774"/>
              <a:gd name="T77" fmla="*/ 2147483647 h 2628"/>
              <a:gd name="T78" fmla="*/ 2147483647 w 774"/>
              <a:gd name="T79" fmla="*/ 2147483647 h 2628"/>
              <a:gd name="T80" fmla="*/ 2147483647 w 774"/>
              <a:gd name="T81" fmla="*/ 2147483647 h 2628"/>
              <a:gd name="T82" fmla="*/ 2147483647 w 774"/>
              <a:gd name="T83" fmla="*/ 2147483647 h 2628"/>
              <a:gd name="T84" fmla="*/ 2147483647 w 774"/>
              <a:gd name="T85" fmla="*/ 2147483647 h 2628"/>
              <a:gd name="T86" fmla="*/ 2147483647 w 774"/>
              <a:gd name="T87" fmla="*/ 2147483647 h 2628"/>
              <a:gd name="T88" fmla="*/ 2147483647 w 774"/>
              <a:gd name="T89" fmla="*/ 2147483647 h 2628"/>
              <a:gd name="T90" fmla="*/ 2147483647 w 774"/>
              <a:gd name="T91" fmla="*/ 2147483647 h 2628"/>
              <a:gd name="T92" fmla="*/ 2147483647 w 774"/>
              <a:gd name="T93" fmla="*/ 2147483647 h 2628"/>
              <a:gd name="T94" fmla="*/ 2147483647 w 774"/>
              <a:gd name="T95" fmla="*/ 2147483647 h 2628"/>
              <a:gd name="T96" fmla="*/ 2147483647 w 774"/>
              <a:gd name="T97" fmla="*/ 2147483647 h 2628"/>
              <a:gd name="T98" fmla="*/ 2147483647 w 774"/>
              <a:gd name="T99" fmla="*/ 2147483647 h 2628"/>
              <a:gd name="T100" fmla="*/ 2147483647 w 774"/>
              <a:gd name="T101" fmla="*/ 2147483647 h 2628"/>
              <a:gd name="T102" fmla="*/ 2147483647 w 774"/>
              <a:gd name="T103" fmla="*/ 2147483647 h 2628"/>
              <a:gd name="T104" fmla="*/ 2147483647 w 774"/>
              <a:gd name="T105" fmla="*/ 2147483647 h 2628"/>
              <a:gd name="T106" fmla="*/ 2147483647 w 774"/>
              <a:gd name="T107" fmla="*/ 2147483647 h 2628"/>
              <a:gd name="T108" fmla="*/ 2147483647 w 774"/>
              <a:gd name="T109" fmla="*/ 2147483647 h 2628"/>
              <a:gd name="T110" fmla="*/ 2147483647 w 774"/>
              <a:gd name="T111" fmla="*/ 2147483647 h 2628"/>
              <a:gd name="T112" fmla="*/ 2147483647 w 774"/>
              <a:gd name="T113" fmla="*/ 2147483647 h 2628"/>
              <a:gd name="T114" fmla="*/ 2147483647 w 774"/>
              <a:gd name="T115" fmla="*/ 2147483647 h 26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74" h="2628">
                <a:moveTo>
                  <a:pt x="523" y="2263"/>
                </a:moveTo>
                <a:lnTo>
                  <a:pt x="492" y="2286"/>
                </a:lnTo>
                <a:lnTo>
                  <a:pt x="463" y="2309"/>
                </a:lnTo>
                <a:lnTo>
                  <a:pt x="434" y="2332"/>
                </a:lnTo>
                <a:lnTo>
                  <a:pt x="409" y="2354"/>
                </a:lnTo>
                <a:lnTo>
                  <a:pt x="384" y="2375"/>
                </a:lnTo>
                <a:lnTo>
                  <a:pt x="361" y="2394"/>
                </a:lnTo>
                <a:lnTo>
                  <a:pt x="338" y="2413"/>
                </a:lnTo>
                <a:lnTo>
                  <a:pt x="319" y="2430"/>
                </a:lnTo>
                <a:lnTo>
                  <a:pt x="300" y="2448"/>
                </a:lnTo>
                <a:lnTo>
                  <a:pt x="285" y="2465"/>
                </a:lnTo>
                <a:lnTo>
                  <a:pt x="269" y="2480"/>
                </a:lnTo>
                <a:lnTo>
                  <a:pt x="254" y="2494"/>
                </a:lnTo>
                <a:lnTo>
                  <a:pt x="242" y="2509"/>
                </a:lnTo>
                <a:lnTo>
                  <a:pt x="233" y="2521"/>
                </a:lnTo>
                <a:lnTo>
                  <a:pt x="223" y="2534"/>
                </a:lnTo>
                <a:lnTo>
                  <a:pt x="217" y="2546"/>
                </a:lnTo>
                <a:lnTo>
                  <a:pt x="210" y="2555"/>
                </a:lnTo>
                <a:lnTo>
                  <a:pt x="204" y="2565"/>
                </a:lnTo>
                <a:lnTo>
                  <a:pt x="198" y="2574"/>
                </a:lnTo>
                <a:lnTo>
                  <a:pt x="192" y="2582"/>
                </a:lnTo>
                <a:lnTo>
                  <a:pt x="189" y="2590"/>
                </a:lnTo>
                <a:lnTo>
                  <a:pt x="183" y="2597"/>
                </a:lnTo>
                <a:lnTo>
                  <a:pt x="177" y="2603"/>
                </a:lnTo>
                <a:lnTo>
                  <a:pt x="173" y="2609"/>
                </a:lnTo>
                <a:lnTo>
                  <a:pt x="167" y="2613"/>
                </a:lnTo>
                <a:lnTo>
                  <a:pt x="164" y="2617"/>
                </a:lnTo>
                <a:lnTo>
                  <a:pt x="158" y="2620"/>
                </a:lnTo>
                <a:lnTo>
                  <a:pt x="154" y="2622"/>
                </a:lnTo>
                <a:lnTo>
                  <a:pt x="150" y="2624"/>
                </a:lnTo>
                <a:lnTo>
                  <a:pt x="144" y="2626"/>
                </a:lnTo>
                <a:lnTo>
                  <a:pt x="141" y="2626"/>
                </a:lnTo>
                <a:lnTo>
                  <a:pt x="137" y="2628"/>
                </a:lnTo>
                <a:lnTo>
                  <a:pt x="131" y="2626"/>
                </a:lnTo>
                <a:lnTo>
                  <a:pt x="125" y="2626"/>
                </a:lnTo>
                <a:lnTo>
                  <a:pt x="119" y="2624"/>
                </a:lnTo>
                <a:lnTo>
                  <a:pt x="114" y="2622"/>
                </a:lnTo>
                <a:lnTo>
                  <a:pt x="108" y="2620"/>
                </a:lnTo>
                <a:lnTo>
                  <a:pt x="102" y="2617"/>
                </a:lnTo>
                <a:lnTo>
                  <a:pt x="96" y="2613"/>
                </a:lnTo>
                <a:lnTo>
                  <a:pt x="91" y="2609"/>
                </a:lnTo>
                <a:lnTo>
                  <a:pt x="87" y="2603"/>
                </a:lnTo>
                <a:lnTo>
                  <a:pt x="81" y="2597"/>
                </a:lnTo>
                <a:lnTo>
                  <a:pt x="75" y="2590"/>
                </a:lnTo>
                <a:lnTo>
                  <a:pt x="70" y="2582"/>
                </a:lnTo>
                <a:lnTo>
                  <a:pt x="64" y="2574"/>
                </a:lnTo>
                <a:lnTo>
                  <a:pt x="58" y="2565"/>
                </a:lnTo>
                <a:lnTo>
                  <a:pt x="52" y="2555"/>
                </a:lnTo>
                <a:lnTo>
                  <a:pt x="47" y="2546"/>
                </a:lnTo>
                <a:lnTo>
                  <a:pt x="41" y="2534"/>
                </a:lnTo>
                <a:lnTo>
                  <a:pt x="35" y="2522"/>
                </a:lnTo>
                <a:lnTo>
                  <a:pt x="29" y="2513"/>
                </a:lnTo>
                <a:lnTo>
                  <a:pt x="25" y="2503"/>
                </a:lnTo>
                <a:lnTo>
                  <a:pt x="18" y="2484"/>
                </a:lnTo>
                <a:lnTo>
                  <a:pt x="10" y="2467"/>
                </a:lnTo>
                <a:lnTo>
                  <a:pt x="6" y="2451"/>
                </a:lnTo>
                <a:lnTo>
                  <a:pt x="4" y="2444"/>
                </a:lnTo>
                <a:lnTo>
                  <a:pt x="2" y="2438"/>
                </a:lnTo>
                <a:lnTo>
                  <a:pt x="2" y="2430"/>
                </a:lnTo>
                <a:lnTo>
                  <a:pt x="0" y="2425"/>
                </a:lnTo>
                <a:lnTo>
                  <a:pt x="0" y="2421"/>
                </a:lnTo>
                <a:lnTo>
                  <a:pt x="0" y="2415"/>
                </a:lnTo>
                <a:lnTo>
                  <a:pt x="0" y="2409"/>
                </a:lnTo>
                <a:lnTo>
                  <a:pt x="2" y="2402"/>
                </a:lnTo>
                <a:lnTo>
                  <a:pt x="2" y="2396"/>
                </a:lnTo>
                <a:lnTo>
                  <a:pt x="4" y="2388"/>
                </a:lnTo>
                <a:lnTo>
                  <a:pt x="8" y="2382"/>
                </a:lnTo>
                <a:lnTo>
                  <a:pt x="10" y="2375"/>
                </a:lnTo>
                <a:lnTo>
                  <a:pt x="14" y="2369"/>
                </a:lnTo>
                <a:lnTo>
                  <a:pt x="18" y="2361"/>
                </a:lnTo>
                <a:lnTo>
                  <a:pt x="22" y="2354"/>
                </a:lnTo>
                <a:lnTo>
                  <a:pt x="27" y="2346"/>
                </a:lnTo>
                <a:lnTo>
                  <a:pt x="33" y="2338"/>
                </a:lnTo>
                <a:lnTo>
                  <a:pt x="39" y="2331"/>
                </a:lnTo>
                <a:lnTo>
                  <a:pt x="47" y="2323"/>
                </a:lnTo>
                <a:lnTo>
                  <a:pt x="52" y="2315"/>
                </a:lnTo>
                <a:lnTo>
                  <a:pt x="60" y="2308"/>
                </a:lnTo>
                <a:lnTo>
                  <a:pt x="70" y="2298"/>
                </a:lnTo>
                <a:lnTo>
                  <a:pt x="73" y="2294"/>
                </a:lnTo>
                <a:lnTo>
                  <a:pt x="77" y="2290"/>
                </a:lnTo>
                <a:lnTo>
                  <a:pt x="81" y="2284"/>
                </a:lnTo>
                <a:lnTo>
                  <a:pt x="85" y="2279"/>
                </a:lnTo>
                <a:lnTo>
                  <a:pt x="89" y="2273"/>
                </a:lnTo>
                <a:lnTo>
                  <a:pt x="93" y="2265"/>
                </a:lnTo>
                <a:lnTo>
                  <a:pt x="96" y="2258"/>
                </a:lnTo>
                <a:lnTo>
                  <a:pt x="100" y="2250"/>
                </a:lnTo>
                <a:lnTo>
                  <a:pt x="104" y="2240"/>
                </a:lnTo>
                <a:lnTo>
                  <a:pt x="108" y="2231"/>
                </a:lnTo>
                <a:lnTo>
                  <a:pt x="112" y="2219"/>
                </a:lnTo>
                <a:lnTo>
                  <a:pt x="116" y="2208"/>
                </a:lnTo>
                <a:lnTo>
                  <a:pt x="118" y="2196"/>
                </a:lnTo>
                <a:lnTo>
                  <a:pt x="121" y="2185"/>
                </a:lnTo>
                <a:lnTo>
                  <a:pt x="125" y="2171"/>
                </a:lnTo>
                <a:lnTo>
                  <a:pt x="129" y="2158"/>
                </a:lnTo>
                <a:lnTo>
                  <a:pt x="131" y="2142"/>
                </a:lnTo>
                <a:lnTo>
                  <a:pt x="135" y="2127"/>
                </a:lnTo>
                <a:lnTo>
                  <a:pt x="139" y="2112"/>
                </a:lnTo>
                <a:lnTo>
                  <a:pt x="141" y="2094"/>
                </a:lnTo>
                <a:lnTo>
                  <a:pt x="144" y="2077"/>
                </a:lnTo>
                <a:lnTo>
                  <a:pt x="146" y="2058"/>
                </a:lnTo>
                <a:lnTo>
                  <a:pt x="148" y="2041"/>
                </a:lnTo>
                <a:lnTo>
                  <a:pt x="152" y="2020"/>
                </a:lnTo>
                <a:lnTo>
                  <a:pt x="154" y="2000"/>
                </a:lnTo>
                <a:lnTo>
                  <a:pt x="158" y="1979"/>
                </a:lnTo>
                <a:lnTo>
                  <a:pt x="160" y="1958"/>
                </a:lnTo>
                <a:lnTo>
                  <a:pt x="162" y="1935"/>
                </a:lnTo>
                <a:lnTo>
                  <a:pt x="164" y="1912"/>
                </a:lnTo>
                <a:lnTo>
                  <a:pt x="167" y="1889"/>
                </a:lnTo>
                <a:lnTo>
                  <a:pt x="169" y="1864"/>
                </a:lnTo>
                <a:lnTo>
                  <a:pt x="171" y="1839"/>
                </a:lnTo>
                <a:lnTo>
                  <a:pt x="179" y="1645"/>
                </a:lnTo>
                <a:lnTo>
                  <a:pt x="183" y="1549"/>
                </a:lnTo>
                <a:lnTo>
                  <a:pt x="189" y="1453"/>
                </a:lnTo>
                <a:lnTo>
                  <a:pt x="192" y="1357"/>
                </a:lnTo>
                <a:lnTo>
                  <a:pt x="196" y="1263"/>
                </a:lnTo>
                <a:lnTo>
                  <a:pt x="200" y="1169"/>
                </a:lnTo>
                <a:lnTo>
                  <a:pt x="206" y="1075"/>
                </a:lnTo>
                <a:lnTo>
                  <a:pt x="204" y="1029"/>
                </a:lnTo>
                <a:lnTo>
                  <a:pt x="204" y="985"/>
                </a:lnTo>
                <a:lnTo>
                  <a:pt x="204" y="941"/>
                </a:lnTo>
                <a:lnTo>
                  <a:pt x="202" y="897"/>
                </a:lnTo>
                <a:lnTo>
                  <a:pt x="202" y="855"/>
                </a:lnTo>
                <a:lnTo>
                  <a:pt x="200" y="812"/>
                </a:lnTo>
                <a:lnTo>
                  <a:pt x="200" y="772"/>
                </a:lnTo>
                <a:lnTo>
                  <a:pt x="198" y="732"/>
                </a:lnTo>
                <a:lnTo>
                  <a:pt x="196" y="691"/>
                </a:lnTo>
                <a:lnTo>
                  <a:pt x="194" y="653"/>
                </a:lnTo>
                <a:lnTo>
                  <a:pt x="192" y="617"/>
                </a:lnTo>
                <a:lnTo>
                  <a:pt x="190" y="580"/>
                </a:lnTo>
                <a:lnTo>
                  <a:pt x="189" y="544"/>
                </a:lnTo>
                <a:lnTo>
                  <a:pt x="187" y="509"/>
                </a:lnTo>
                <a:lnTo>
                  <a:pt x="185" y="475"/>
                </a:lnTo>
                <a:lnTo>
                  <a:pt x="183" y="440"/>
                </a:lnTo>
                <a:lnTo>
                  <a:pt x="179" y="407"/>
                </a:lnTo>
                <a:lnTo>
                  <a:pt x="173" y="377"/>
                </a:lnTo>
                <a:lnTo>
                  <a:pt x="169" y="348"/>
                </a:lnTo>
                <a:lnTo>
                  <a:pt x="164" y="319"/>
                </a:lnTo>
                <a:lnTo>
                  <a:pt x="158" y="294"/>
                </a:lnTo>
                <a:lnTo>
                  <a:pt x="152" y="269"/>
                </a:lnTo>
                <a:lnTo>
                  <a:pt x="146" y="244"/>
                </a:lnTo>
                <a:lnTo>
                  <a:pt x="141" y="223"/>
                </a:lnTo>
                <a:lnTo>
                  <a:pt x="133" y="204"/>
                </a:lnTo>
                <a:lnTo>
                  <a:pt x="127" y="185"/>
                </a:lnTo>
                <a:lnTo>
                  <a:pt x="119" y="167"/>
                </a:lnTo>
                <a:lnTo>
                  <a:pt x="112" y="154"/>
                </a:lnTo>
                <a:lnTo>
                  <a:pt x="104" y="141"/>
                </a:lnTo>
                <a:lnTo>
                  <a:pt x="96" y="129"/>
                </a:lnTo>
                <a:lnTo>
                  <a:pt x="89" y="119"/>
                </a:lnTo>
                <a:lnTo>
                  <a:pt x="81" y="112"/>
                </a:lnTo>
                <a:lnTo>
                  <a:pt x="71" y="104"/>
                </a:lnTo>
                <a:lnTo>
                  <a:pt x="66" y="98"/>
                </a:lnTo>
                <a:lnTo>
                  <a:pt x="58" y="93"/>
                </a:lnTo>
                <a:lnTo>
                  <a:pt x="52" y="87"/>
                </a:lnTo>
                <a:lnTo>
                  <a:pt x="47" y="81"/>
                </a:lnTo>
                <a:lnTo>
                  <a:pt x="43" y="75"/>
                </a:lnTo>
                <a:lnTo>
                  <a:pt x="39" y="71"/>
                </a:lnTo>
                <a:lnTo>
                  <a:pt x="37" y="66"/>
                </a:lnTo>
                <a:lnTo>
                  <a:pt x="33" y="60"/>
                </a:lnTo>
                <a:lnTo>
                  <a:pt x="33" y="56"/>
                </a:lnTo>
                <a:lnTo>
                  <a:pt x="31" y="52"/>
                </a:lnTo>
                <a:lnTo>
                  <a:pt x="31" y="47"/>
                </a:lnTo>
                <a:lnTo>
                  <a:pt x="31" y="43"/>
                </a:lnTo>
                <a:lnTo>
                  <a:pt x="31" y="39"/>
                </a:lnTo>
                <a:lnTo>
                  <a:pt x="33" y="33"/>
                </a:lnTo>
                <a:lnTo>
                  <a:pt x="35" y="29"/>
                </a:lnTo>
                <a:lnTo>
                  <a:pt x="37" y="25"/>
                </a:lnTo>
                <a:lnTo>
                  <a:pt x="41" y="22"/>
                </a:lnTo>
                <a:lnTo>
                  <a:pt x="43" y="18"/>
                </a:lnTo>
                <a:lnTo>
                  <a:pt x="47" y="14"/>
                </a:lnTo>
                <a:lnTo>
                  <a:pt x="52" y="10"/>
                </a:lnTo>
                <a:lnTo>
                  <a:pt x="56" y="8"/>
                </a:lnTo>
                <a:lnTo>
                  <a:pt x="62" y="6"/>
                </a:lnTo>
                <a:lnTo>
                  <a:pt x="70" y="4"/>
                </a:lnTo>
                <a:lnTo>
                  <a:pt x="75" y="2"/>
                </a:lnTo>
                <a:lnTo>
                  <a:pt x="83" y="2"/>
                </a:lnTo>
                <a:lnTo>
                  <a:pt x="91" y="0"/>
                </a:lnTo>
                <a:lnTo>
                  <a:pt x="98" y="0"/>
                </a:lnTo>
                <a:lnTo>
                  <a:pt x="108" y="0"/>
                </a:lnTo>
                <a:lnTo>
                  <a:pt x="118" y="2"/>
                </a:lnTo>
                <a:lnTo>
                  <a:pt x="127" y="4"/>
                </a:lnTo>
                <a:lnTo>
                  <a:pt x="137" y="6"/>
                </a:lnTo>
                <a:lnTo>
                  <a:pt x="154" y="10"/>
                </a:lnTo>
                <a:lnTo>
                  <a:pt x="171" y="16"/>
                </a:lnTo>
                <a:lnTo>
                  <a:pt x="189" y="23"/>
                </a:lnTo>
                <a:lnTo>
                  <a:pt x="206" y="31"/>
                </a:lnTo>
                <a:lnTo>
                  <a:pt x="221" y="39"/>
                </a:lnTo>
                <a:lnTo>
                  <a:pt x="238" y="47"/>
                </a:lnTo>
                <a:lnTo>
                  <a:pt x="273" y="64"/>
                </a:lnTo>
                <a:lnTo>
                  <a:pt x="290" y="73"/>
                </a:lnTo>
                <a:lnTo>
                  <a:pt x="306" y="83"/>
                </a:lnTo>
                <a:lnTo>
                  <a:pt x="319" y="91"/>
                </a:lnTo>
                <a:lnTo>
                  <a:pt x="331" y="100"/>
                </a:lnTo>
                <a:lnTo>
                  <a:pt x="342" y="108"/>
                </a:lnTo>
                <a:lnTo>
                  <a:pt x="352" y="118"/>
                </a:lnTo>
                <a:lnTo>
                  <a:pt x="356" y="121"/>
                </a:lnTo>
                <a:lnTo>
                  <a:pt x="359" y="125"/>
                </a:lnTo>
                <a:lnTo>
                  <a:pt x="361" y="131"/>
                </a:lnTo>
                <a:lnTo>
                  <a:pt x="363" y="135"/>
                </a:lnTo>
                <a:lnTo>
                  <a:pt x="367" y="148"/>
                </a:lnTo>
                <a:lnTo>
                  <a:pt x="371" y="162"/>
                </a:lnTo>
                <a:lnTo>
                  <a:pt x="371" y="175"/>
                </a:lnTo>
                <a:lnTo>
                  <a:pt x="373" y="190"/>
                </a:lnTo>
                <a:lnTo>
                  <a:pt x="371" y="206"/>
                </a:lnTo>
                <a:lnTo>
                  <a:pt x="371" y="225"/>
                </a:lnTo>
                <a:lnTo>
                  <a:pt x="369" y="233"/>
                </a:lnTo>
                <a:lnTo>
                  <a:pt x="367" y="242"/>
                </a:lnTo>
                <a:lnTo>
                  <a:pt x="365" y="254"/>
                </a:lnTo>
                <a:lnTo>
                  <a:pt x="363" y="263"/>
                </a:lnTo>
                <a:lnTo>
                  <a:pt x="363" y="269"/>
                </a:lnTo>
                <a:lnTo>
                  <a:pt x="361" y="277"/>
                </a:lnTo>
                <a:lnTo>
                  <a:pt x="361" y="283"/>
                </a:lnTo>
                <a:lnTo>
                  <a:pt x="359" y="292"/>
                </a:lnTo>
                <a:lnTo>
                  <a:pt x="359" y="300"/>
                </a:lnTo>
                <a:lnTo>
                  <a:pt x="359" y="308"/>
                </a:lnTo>
                <a:lnTo>
                  <a:pt x="357" y="317"/>
                </a:lnTo>
                <a:lnTo>
                  <a:pt x="357" y="329"/>
                </a:lnTo>
                <a:lnTo>
                  <a:pt x="357" y="338"/>
                </a:lnTo>
                <a:lnTo>
                  <a:pt x="356" y="350"/>
                </a:lnTo>
                <a:lnTo>
                  <a:pt x="356" y="363"/>
                </a:lnTo>
                <a:lnTo>
                  <a:pt x="356" y="375"/>
                </a:lnTo>
                <a:lnTo>
                  <a:pt x="354" y="388"/>
                </a:lnTo>
                <a:lnTo>
                  <a:pt x="354" y="402"/>
                </a:lnTo>
                <a:lnTo>
                  <a:pt x="354" y="417"/>
                </a:lnTo>
                <a:lnTo>
                  <a:pt x="352" y="432"/>
                </a:lnTo>
                <a:lnTo>
                  <a:pt x="352" y="448"/>
                </a:lnTo>
                <a:lnTo>
                  <a:pt x="352" y="463"/>
                </a:lnTo>
                <a:lnTo>
                  <a:pt x="352" y="480"/>
                </a:lnTo>
                <a:lnTo>
                  <a:pt x="350" y="498"/>
                </a:lnTo>
                <a:lnTo>
                  <a:pt x="350" y="517"/>
                </a:lnTo>
                <a:lnTo>
                  <a:pt x="350" y="536"/>
                </a:lnTo>
                <a:lnTo>
                  <a:pt x="348" y="555"/>
                </a:lnTo>
                <a:lnTo>
                  <a:pt x="348" y="574"/>
                </a:lnTo>
                <a:lnTo>
                  <a:pt x="348" y="595"/>
                </a:lnTo>
                <a:lnTo>
                  <a:pt x="346" y="617"/>
                </a:lnTo>
                <a:lnTo>
                  <a:pt x="346" y="640"/>
                </a:lnTo>
                <a:lnTo>
                  <a:pt x="344" y="661"/>
                </a:lnTo>
                <a:lnTo>
                  <a:pt x="344" y="684"/>
                </a:lnTo>
                <a:lnTo>
                  <a:pt x="344" y="709"/>
                </a:lnTo>
                <a:lnTo>
                  <a:pt x="342" y="734"/>
                </a:lnTo>
                <a:lnTo>
                  <a:pt x="342" y="759"/>
                </a:lnTo>
                <a:lnTo>
                  <a:pt x="340" y="810"/>
                </a:lnTo>
                <a:lnTo>
                  <a:pt x="338" y="862"/>
                </a:lnTo>
                <a:lnTo>
                  <a:pt x="336" y="914"/>
                </a:lnTo>
                <a:lnTo>
                  <a:pt x="334" y="966"/>
                </a:lnTo>
                <a:lnTo>
                  <a:pt x="333" y="1016"/>
                </a:lnTo>
                <a:lnTo>
                  <a:pt x="333" y="1066"/>
                </a:lnTo>
                <a:lnTo>
                  <a:pt x="331" y="1114"/>
                </a:lnTo>
                <a:lnTo>
                  <a:pt x="331" y="1162"/>
                </a:lnTo>
                <a:lnTo>
                  <a:pt x="329" y="1210"/>
                </a:lnTo>
                <a:lnTo>
                  <a:pt x="327" y="1256"/>
                </a:lnTo>
                <a:lnTo>
                  <a:pt x="327" y="1302"/>
                </a:lnTo>
                <a:lnTo>
                  <a:pt x="325" y="1348"/>
                </a:lnTo>
                <a:lnTo>
                  <a:pt x="323" y="1392"/>
                </a:lnTo>
                <a:lnTo>
                  <a:pt x="323" y="1436"/>
                </a:lnTo>
                <a:lnTo>
                  <a:pt x="321" y="1480"/>
                </a:lnTo>
                <a:lnTo>
                  <a:pt x="319" y="1522"/>
                </a:lnTo>
                <a:lnTo>
                  <a:pt x="317" y="1563"/>
                </a:lnTo>
                <a:lnTo>
                  <a:pt x="315" y="1603"/>
                </a:lnTo>
                <a:lnTo>
                  <a:pt x="313" y="1641"/>
                </a:lnTo>
                <a:lnTo>
                  <a:pt x="311" y="1678"/>
                </a:lnTo>
                <a:lnTo>
                  <a:pt x="311" y="1714"/>
                </a:lnTo>
                <a:lnTo>
                  <a:pt x="309" y="1749"/>
                </a:lnTo>
                <a:lnTo>
                  <a:pt x="308" y="1782"/>
                </a:lnTo>
                <a:lnTo>
                  <a:pt x="308" y="1812"/>
                </a:lnTo>
                <a:lnTo>
                  <a:pt x="306" y="1843"/>
                </a:lnTo>
                <a:lnTo>
                  <a:pt x="306" y="1872"/>
                </a:lnTo>
                <a:lnTo>
                  <a:pt x="304" y="1899"/>
                </a:lnTo>
                <a:lnTo>
                  <a:pt x="302" y="1926"/>
                </a:lnTo>
                <a:lnTo>
                  <a:pt x="302" y="1951"/>
                </a:lnTo>
                <a:lnTo>
                  <a:pt x="300" y="1974"/>
                </a:lnTo>
                <a:lnTo>
                  <a:pt x="298" y="1995"/>
                </a:lnTo>
                <a:lnTo>
                  <a:pt x="296" y="2016"/>
                </a:lnTo>
                <a:lnTo>
                  <a:pt x="294" y="2035"/>
                </a:lnTo>
                <a:lnTo>
                  <a:pt x="292" y="2054"/>
                </a:lnTo>
                <a:lnTo>
                  <a:pt x="290" y="2070"/>
                </a:lnTo>
                <a:lnTo>
                  <a:pt x="290" y="2087"/>
                </a:lnTo>
                <a:lnTo>
                  <a:pt x="288" y="2102"/>
                </a:lnTo>
                <a:lnTo>
                  <a:pt x="288" y="2116"/>
                </a:lnTo>
                <a:lnTo>
                  <a:pt x="288" y="2127"/>
                </a:lnTo>
                <a:lnTo>
                  <a:pt x="288" y="2139"/>
                </a:lnTo>
                <a:lnTo>
                  <a:pt x="288" y="2150"/>
                </a:lnTo>
                <a:lnTo>
                  <a:pt x="288" y="2160"/>
                </a:lnTo>
                <a:lnTo>
                  <a:pt x="288" y="2167"/>
                </a:lnTo>
                <a:lnTo>
                  <a:pt x="290" y="2175"/>
                </a:lnTo>
                <a:lnTo>
                  <a:pt x="290" y="2181"/>
                </a:lnTo>
                <a:lnTo>
                  <a:pt x="292" y="2185"/>
                </a:lnTo>
                <a:lnTo>
                  <a:pt x="294" y="2189"/>
                </a:lnTo>
                <a:lnTo>
                  <a:pt x="296" y="2192"/>
                </a:lnTo>
                <a:lnTo>
                  <a:pt x="298" y="2194"/>
                </a:lnTo>
                <a:lnTo>
                  <a:pt x="304" y="2194"/>
                </a:lnTo>
                <a:lnTo>
                  <a:pt x="309" y="2194"/>
                </a:lnTo>
                <a:lnTo>
                  <a:pt x="317" y="2192"/>
                </a:lnTo>
                <a:lnTo>
                  <a:pt x="327" y="2190"/>
                </a:lnTo>
                <a:lnTo>
                  <a:pt x="338" y="2187"/>
                </a:lnTo>
                <a:lnTo>
                  <a:pt x="350" y="2183"/>
                </a:lnTo>
                <a:lnTo>
                  <a:pt x="363" y="2177"/>
                </a:lnTo>
                <a:lnTo>
                  <a:pt x="380" y="2169"/>
                </a:lnTo>
                <a:lnTo>
                  <a:pt x="398" y="2162"/>
                </a:lnTo>
                <a:lnTo>
                  <a:pt x="417" y="2154"/>
                </a:lnTo>
                <a:lnTo>
                  <a:pt x="436" y="2144"/>
                </a:lnTo>
                <a:lnTo>
                  <a:pt x="459" y="2135"/>
                </a:lnTo>
                <a:lnTo>
                  <a:pt x="482" y="2123"/>
                </a:lnTo>
                <a:lnTo>
                  <a:pt x="507" y="2112"/>
                </a:lnTo>
                <a:lnTo>
                  <a:pt x="534" y="2098"/>
                </a:lnTo>
                <a:lnTo>
                  <a:pt x="561" y="2085"/>
                </a:lnTo>
                <a:lnTo>
                  <a:pt x="586" y="2073"/>
                </a:lnTo>
                <a:lnTo>
                  <a:pt x="611" y="2064"/>
                </a:lnTo>
                <a:lnTo>
                  <a:pt x="632" y="2054"/>
                </a:lnTo>
                <a:lnTo>
                  <a:pt x="653" y="2045"/>
                </a:lnTo>
                <a:lnTo>
                  <a:pt x="672" y="2039"/>
                </a:lnTo>
                <a:lnTo>
                  <a:pt x="690" y="2033"/>
                </a:lnTo>
                <a:lnTo>
                  <a:pt x="705" y="2027"/>
                </a:lnTo>
                <a:lnTo>
                  <a:pt x="718" y="2023"/>
                </a:lnTo>
                <a:lnTo>
                  <a:pt x="732" y="2022"/>
                </a:lnTo>
                <a:lnTo>
                  <a:pt x="741" y="2020"/>
                </a:lnTo>
                <a:lnTo>
                  <a:pt x="751" y="2018"/>
                </a:lnTo>
                <a:lnTo>
                  <a:pt x="759" y="2020"/>
                </a:lnTo>
                <a:lnTo>
                  <a:pt x="764" y="2022"/>
                </a:lnTo>
                <a:lnTo>
                  <a:pt x="770" y="2023"/>
                </a:lnTo>
                <a:lnTo>
                  <a:pt x="772" y="2027"/>
                </a:lnTo>
                <a:lnTo>
                  <a:pt x="774" y="2029"/>
                </a:lnTo>
                <a:lnTo>
                  <a:pt x="774" y="2033"/>
                </a:lnTo>
                <a:lnTo>
                  <a:pt x="774" y="2035"/>
                </a:lnTo>
                <a:lnTo>
                  <a:pt x="772" y="2039"/>
                </a:lnTo>
                <a:lnTo>
                  <a:pt x="770" y="2043"/>
                </a:lnTo>
                <a:lnTo>
                  <a:pt x="768" y="2046"/>
                </a:lnTo>
                <a:lnTo>
                  <a:pt x="766" y="2050"/>
                </a:lnTo>
                <a:lnTo>
                  <a:pt x="762" y="2056"/>
                </a:lnTo>
                <a:lnTo>
                  <a:pt x="759" y="2062"/>
                </a:lnTo>
                <a:lnTo>
                  <a:pt x="753" y="2066"/>
                </a:lnTo>
                <a:lnTo>
                  <a:pt x="749" y="2071"/>
                </a:lnTo>
                <a:lnTo>
                  <a:pt x="743" y="2077"/>
                </a:lnTo>
                <a:lnTo>
                  <a:pt x="737" y="2085"/>
                </a:lnTo>
                <a:lnTo>
                  <a:pt x="730" y="2091"/>
                </a:lnTo>
                <a:lnTo>
                  <a:pt x="722" y="2098"/>
                </a:lnTo>
                <a:lnTo>
                  <a:pt x="714" y="2104"/>
                </a:lnTo>
                <a:lnTo>
                  <a:pt x="707" y="2112"/>
                </a:lnTo>
                <a:lnTo>
                  <a:pt x="699" y="2121"/>
                </a:lnTo>
                <a:lnTo>
                  <a:pt x="690" y="2129"/>
                </a:lnTo>
                <a:lnTo>
                  <a:pt x="680" y="2137"/>
                </a:lnTo>
                <a:lnTo>
                  <a:pt x="668" y="2146"/>
                </a:lnTo>
                <a:lnTo>
                  <a:pt x="659" y="2156"/>
                </a:lnTo>
                <a:lnTo>
                  <a:pt x="647" y="2164"/>
                </a:lnTo>
                <a:lnTo>
                  <a:pt x="634" y="2175"/>
                </a:lnTo>
                <a:lnTo>
                  <a:pt x="622" y="2185"/>
                </a:lnTo>
                <a:lnTo>
                  <a:pt x="609" y="2194"/>
                </a:lnTo>
                <a:lnTo>
                  <a:pt x="595" y="2206"/>
                </a:lnTo>
                <a:lnTo>
                  <a:pt x="582" y="2215"/>
                </a:lnTo>
                <a:lnTo>
                  <a:pt x="553" y="2238"/>
                </a:lnTo>
                <a:lnTo>
                  <a:pt x="523" y="226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3020695" y="1558925"/>
            <a:ext cx="657225" cy="679450"/>
          </a:xfrm>
          <a:custGeom>
            <a:avLst/>
            <a:gdLst>
              <a:gd name="T0" fmla="*/ 2147483647 w 829"/>
              <a:gd name="T1" fmla="*/ 2147483647 h 856"/>
              <a:gd name="T2" fmla="*/ 2147483647 w 829"/>
              <a:gd name="T3" fmla="*/ 2147483647 h 856"/>
              <a:gd name="T4" fmla="*/ 2147483647 w 829"/>
              <a:gd name="T5" fmla="*/ 2147483647 h 856"/>
              <a:gd name="T6" fmla="*/ 2147483647 w 829"/>
              <a:gd name="T7" fmla="*/ 2147483647 h 856"/>
              <a:gd name="T8" fmla="*/ 2147483647 w 829"/>
              <a:gd name="T9" fmla="*/ 2147483647 h 856"/>
              <a:gd name="T10" fmla="*/ 2147483647 w 829"/>
              <a:gd name="T11" fmla="*/ 2147483647 h 856"/>
              <a:gd name="T12" fmla="*/ 2147483647 w 829"/>
              <a:gd name="T13" fmla="*/ 2147483647 h 856"/>
              <a:gd name="T14" fmla="*/ 2147483647 w 829"/>
              <a:gd name="T15" fmla="*/ 2147483647 h 856"/>
              <a:gd name="T16" fmla="*/ 2147483647 w 829"/>
              <a:gd name="T17" fmla="*/ 2147483647 h 856"/>
              <a:gd name="T18" fmla="*/ 2147483647 w 829"/>
              <a:gd name="T19" fmla="*/ 2147483647 h 856"/>
              <a:gd name="T20" fmla="*/ 2147483647 w 829"/>
              <a:gd name="T21" fmla="*/ 1000502031 h 856"/>
              <a:gd name="T22" fmla="*/ 2147483647 w 829"/>
              <a:gd name="T23" fmla="*/ 0 h 856"/>
              <a:gd name="T24" fmla="*/ 2147483647 w 829"/>
              <a:gd name="T25" fmla="*/ 2147483647 h 856"/>
              <a:gd name="T26" fmla="*/ 2147483647 w 829"/>
              <a:gd name="T27" fmla="*/ 2147483647 h 856"/>
              <a:gd name="T28" fmla="*/ 2147483647 w 829"/>
              <a:gd name="T29" fmla="*/ 2147483647 h 856"/>
              <a:gd name="T30" fmla="*/ 2147483647 w 829"/>
              <a:gd name="T31" fmla="*/ 2147483647 h 856"/>
              <a:gd name="T32" fmla="*/ 2147483647 w 829"/>
              <a:gd name="T33" fmla="*/ 2147483647 h 856"/>
              <a:gd name="T34" fmla="*/ 2147483647 w 829"/>
              <a:gd name="T35" fmla="*/ 2147483647 h 856"/>
              <a:gd name="T36" fmla="*/ 2147483647 w 829"/>
              <a:gd name="T37" fmla="*/ 2147483647 h 856"/>
              <a:gd name="T38" fmla="*/ 2147483647 w 829"/>
              <a:gd name="T39" fmla="*/ 2147483647 h 856"/>
              <a:gd name="T40" fmla="*/ 2147483647 w 829"/>
              <a:gd name="T41" fmla="*/ 2147483647 h 856"/>
              <a:gd name="T42" fmla="*/ 2147483647 w 829"/>
              <a:gd name="T43" fmla="*/ 2147483647 h 856"/>
              <a:gd name="T44" fmla="*/ 2147483647 w 829"/>
              <a:gd name="T45" fmla="*/ 2147483647 h 856"/>
              <a:gd name="T46" fmla="*/ 2147483647 w 829"/>
              <a:gd name="T47" fmla="*/ 2147483647 h 856"/>
              <a:gd name="T48" fmla="*/ 2147483647 w 829"/>
              <a:gd name="T49" fmla="*/ 2147483647 h 856"/>
              <a:gd name="T50" fmla="*/ 2147483647 w 829"/>
              <a:gd name="T51" fmla="*/ 2147483647 h 856"/>
              <a:gd name="T52" fmla="*/ 2147483647 w 829"/>
              <a:gd name="T53" fmla="*/ 2147483647 h 856"/>
              <a:gd name="T54" fmla="*/ 2147483647 w 829"/>
              <a:gd name="T55" fmla="*/ 2147483647 h 856"/>
              <a:gd name="T56" fmla="*/ 2147483647 w 829"/>
              <a:gd name="T57" fmla="*/ 2147483647 h 856"/>
              <a:gd name="T58" fmla="*/ 2147483647 w 829"/>
              <a:gd name="T59" fmla="*/ 2147483647 h 856"/>
              <a:gd name="T60" fmla="*/ 2147483647 w 829"/>
              <a:gd name="T61" fmla="*/ 2147483647 h 856"/>
              <a:gd name="T62" fmla="*/ 2147483647 w 829"/>
              <a:gd name="T63" fmla="*/ 2147483647 h 856"/>
              <a:gd name="T64" fmla="*/ 2147483647 w 829"/>
              <a:gd name="T65" fmla="*/ 2147483647 h 856"/>
              <a:gd name="T66" fmla="*/ 2147483647 w 829"/>
              <a:gd name="T67" fmla="*/ 2147483647 h 856"/>
              <a:gd name="T68" fmla="*/ 2147483647 w 829"/>
              <a:gd name="T69" fmla="*/ 2147483647 h 856"/>
              <a:gd name="T70" fmla="*/ 2147483647 w 829"/>
              <a:gd name="T71" fmla="*/ 2147483647 h 856"/>
              <a:gd name="T72" fmla="*/ 2147483647 w 829"/>
              <a:gd name="T73" fmla="*/ 2147483647 h 856"/>
              <a:gd name="T74" fmla="*/ 2147483647 w 829"/>
              <a:gd name="T75" fmla="*/ 2147483647 h 856"/>
              <a:gd name="T76" fmla="*/ 2147483647 w 829"/>
              <a:gd name="T77" fmla="*/ 2147483647 h 856"/>
              <a:gd name="T78" fmla="*/ 2147483647 w 829"/>
              <a:gd name="T79" fmla="*/ 2147483647 h 856"/>
              <a:gd name="T80" fmla="*/ 0 w 829"/>
              <a:gd name="T81" fmla="*/ 2147483647 h 856"/>
              <a:gd name="T82" fmla="*/ 996832739 w 829"/>
              <a:gd name="T83" fmla="*/ 2147483647 h 856"/>
              <a:gd name="T84" fmla="*/ 2147483647 w 829"/>
              <a:gd name="T85" fmla="*/ 2147483647 h 856"/>
              <a:gd name="T86" fmla="*/ 2147483647 w 829"/>
              <a:gd name="T87" fmla="*/ 2147483647 h 856"/>
              <a:gd name="T88" fmla="*/ 2147483647 w 829"/>
              <a:gd name="T89" fmla="*/ 2147483647 h 856"/>
              <a:gd name="T90" fmla="*/ 2147483647 w 829"/>
              <a:gd name="T91" fmla="*/ 2147483647 h 856"/>
              <a:gd name="T92" fmla="*/ 2147483647 w 829"/>
              <a:gd name="T93" fmla="*/ 2147483647 h 856"/>
              <a:gd name="T94" fmla="*/ 2147483647 w 829"/>
              <a:gd name="T95" fmla="*/ 2147483647 h 856"/>
              <a:gd name="T96" fmla="*/ 2147483647 w 829"/>
              <a:gd name="T97" fmla="*/ 2147483647 h 856"/>
              <a:gd name="T98" fmla="*/ 2147483647 w 829"/>
              <a:gd name="T99" fmla="*/ 2147483647 h 856"/>
              <a:gd name="T100" fmla="*/ 2147483647 w 829"/>
              <a:gd name="T101" fmla="*/ 2147483647 h 856"/>
              <a:gd name="T102" fmla="*/ 2147483647 w 829"/>
              <a:gd name="T103" fmla="*/ 2147483647 h 8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29" h="856">
                <a:moveTo>
                  <a:pt x="455" y="296"/>
                </a:moveTo>
                <a:lnTo>
                  <a:pt x="465" y="275"/>
                </a:lnTo>
                <a:lnTo>
                  <a:pt x="474" y="257"/>
                </a:lnTo>
                <a:lnTo>
                  <a:pt x="482" y="238"/>
                </a:lnTo>
                <a:lnTo>
                  <a:pt x="490" y="223"/>
                </a:lnTo>
                <a:lnTo>
                  <a:pt x="497" y="206"/>
                </a:lnTo>
                <a:lnTo>
                  <a:pt x="503" y="190"/>
                </a:lnTo>
                <a:lnTo>
                  <a:pt x="509" y="177"/>
                </a:lnTo>
                <a:lnTo>
                  <a:pt x="515" y="163"/>
                </a:lnTo>
                <a:lnTo>
                  <a:pt x="518" y="150"/>
                </a:lnTo>
                <a:lnTo>
                  <a:pt x="520" y="138"/>
                </a:lnTo>
                <a:lnTo>
                  <a:pt x="522" y="127"/>
                </a:lnTo>
                <a:lnTo>
                  <a:pt x="524" y="117"/>
                </a:lnTo>
                <a:lnTo>
                  <a:pt x="526" y="108"/>
                </a:lnTo>
                <a:lnTo>
                  <a:pt x="526" y="98"/>
                </a:lnTo>
                <a:lnTo>
                  <a:pt x="524" y="91"/>
                </a:lnTo>
                <a:lnTo>
                  <a:pt x="522" y="83"/>
                </a:lnTo>
                <a:lnTo>
                  <a:pt x="518" y="75"/>
                </a:lnTo>
                <a:lnTo>
                  <a:pt x="515" y="66"/>
                </a:lnTo>
                <a:lnTo>
                  <a:pt x="511" y="58"/>
                </a:lnTo>
                <a:lnTo>
                  <a:pt x="509" y="50"/>
                </a:lnTo>
                <a:lnTo>
                  <a:pt x="507" y="43"/>
                </a:lnTo>
                <a:lnTo>
                  <a:pt x="507" y="35"/>
                </a:lnTo>
                <a:lnTo>
                  <a:pt x="509" y="29"/>
                </a:lnTo>
                <a:lnTo>
                  <a:pt x="509" y="27"/>
                </a:lnTo>
                <a:lnTo>
                  <a:pt x="511" y="25"/>
                </a:lnTo>
                <a:lnTo>
                  <a:pt x="513" y="19"/>
                </a:lnTo>
                <a:lnTo>
                  <a:pt x="515" y="16"/>
                </a:lnTo>
                <a:lnTo>
                  <a:pt x="517" y="12"/>
                </a:lnTo>
                <a:lnTo>
                  <a:pt x="522" y="8"/>
                </a:lnTo>
                <a:lnTo>
                  <a:pt x="528" y="6"/>
                </a:lnTo>
                <a:lnTo>
                  <a:pt x="536" y="2"/>
                </a:lnTo>
                <a:lnTo>
                  <a:pt x="540" y="2"/>
                </a:lnTo>
                <a:lnTo>
                  <a:pt x="545" y="2"/>
                </a:lnTo>
                <a:lnTo>
                  <a:pt x="551" y="0"/>
                </a:lnTo>
                <a:lnTo>
                  <a:pt x="557" y="0"/>
                </a:lnTo>
                <a:lnTo>
                  <a:pt x="570" y="2"/>
                </a:lnTo>
                <a:lnTo>
                  <a:pt x="586" y="4"/>
                </a:lnTo>
                <a:lnTo>
                  <a:pt x="601" y="6"/>
                </a:lnTo>
                <a:lnTo>
                  <a:pt x="611" y="8"/>
                </a:lnTo>
                <a:lnTo>
                  <a:pt x="620" y="12"/>
                </a:lnTo>
                <a:lnTo>
                  <a:pt x="630" y="14"/>
                </a:lnTo>
                <a:lnTo>
                  <a:pt x="639" y="18"/>
                </a:lnTo>
                <a:lnTo>
                  <a:pt x="651" y="21"/>
                </a:lnTo>
                <a:lnTo>
                  <a:pt x="662" y="25"/>
                </a:lnTo>
                <a:lnTo>
                  <a:pt x="674" y="31"/>
                </a:lnTo>
                <a:lnTo>
                  <a:pt x="687" y="35"/>
                </a:lnTo>
                <a:lnTo>
                  <a:pt x="701" y="43"/>
                </a:lnTo>
                <a:lnTo>
                  <a:pt x="716" y="48"/>
                </a:lnTo>
                <a:lnTo>
                  <a:pt x="728" y="54"/>
                </a:lnTo>
                <a:lnTo>
                  <a:pt x="739" y="62"/>
                </a:lnTo>
                <a:lnTo>
                  <a:pt x="751" y="67"/>
                </a:lnTo>
                <a:lnTo>
                  <a:pt x="760" y="73"/>
                </a:lnTo>
                <a:lnTo>
                  <a:pt x="770" y="79"/>
                </a:lnTo>
                <a:lnTo>
                  <a:pt x="779" y="85"/>
                </a:lnTo>
                <a:lnTo>
                  <a:pt x="787" y="91"/>
                </a:lnTo>
                <a:lnTo>
                  <a:pt x="793" y="96"/>
                </a:lnTo>
                <a:lnTo>
                  <a:pt x="801" y="100"/>
                </a:lnTo>
                <a:lnTo>
                  <a:pt x="806" y="106"/>
                </a:lnTo>
                <a:lnTo>
                  <a:pt x="812" y="112"/>
                </a:lnTo>
                <a:lnTo>
                  <a:pt x="816" y="117"/>
                </a:lnTo>
                <a:lnTo>
                  <a:pt x="820" y="123"/>
                </a:lnTo>
                <a:lnTo>
                  <a:pt x="824" y="129"/>
                </a:lnTo>
                <a:lnTo>
                  <a:pt x="827" y="137"/>
                </a:lnTo>
                <a:lnTo>
                  <a:pt x="829" y="142"/>
                </a:lnTo>
                <a:lnTo>
                  <a:pt x="829" y="148"/>
                </a:lnTo>
                <a:lnTo>
                  <a:pt x="827" y="156"/>
                </a:lnTo>
                <a:lnTo>
                  <a:pt x="827" y="162"/>
                </a:lnTo>
                <a:lnTo>
                  <a:pt x="826" y="169"/>
                </a:lnTo>
                <a:lnTo>
                  <a:pt x="820" y="183"/>
                </a:lnTo>
                <a:lnTo>
                  <a:pt x="814" y="194"/>
                </a:lnTo>
                <a:lnTo>
                  <a:pt x="804" y="208"/>
                </a:lnTo>
                <a:lnTo>
                  <a:pt x="795" y="221"/>
                </a:lnTo>
                <a:lnTo>
                  <a:pt x="785" y="234"/>
                </a:lnTo>
                <a:lnTo>
                  <a:pt x="772" y="248"/>
                </a:lnTo>
                <a:lnTo>
                  <a:pt x="766" y="257"/>
                </a:lnTo>
                <a:lnTo>
                  <a:pt x="756" y="267"/>
                </a:lnTo>
                <a:lnTo>
                  <a:pt x="747" y="279"/>
                </a:lnTo>
                <a:lnTo>
                  <a:pt x="737" y="290"/>
                </a:lnTo>
                <a:lnTo>
                  <a:pt x="724" y="304"/>
                </a:lnTo>
                <a:lnTo>
                  <a:pt x="710" y="317"/>
                </a:lnTo>
                <a:lnTo>
                  <a:pt x="697" y="330"/>
                </a:lnTo>
                <a:lnTo>
                  <a:pt x="680" y="346"/>
                </a:lnTo>
                <a:lnTo>
                  <a:pt x="662" y="363"/>
                </a:lnTo>
                <a:lnTo>
                  <a:pt x="645" y="380"/>
                </a:lnTo>
                <a:lnTo>
                  <a:pt x="626" y="398"/>
                </a:lnTo>
                <a:lnTo>
                  <a:pt x="605" y="419"/>
                </a:lnTo>
                <a:lnTo>
                  <a:pt x="584" y="438"/>
                </a:lnTo>
                <a:lnTo>
                  <a:pt x="561" y="459"/>
                </a:lnTo>
                <a:lnTo>
                  <a:pt x="536" y="482"/>
                </a:lnTo>
                <a:lnTo>
                  <a:pt x="511" y="507"/>
                </a:lnTo>
                <a:lnTo>
                  <a:pt x="486" y="530"/>
                </a:lnTo>
                <a:lnTo>
                  <a:pt x="461" y="553"/>
                </a:lnTo>
                <a:lnTo>
                  <a:pt x="438" y="576"/>
                </a:lnTo>
                <a:lnTo>
                  <a:pt x="415" y="597"/>
                </a:lnTo>
                <a:lnTo>
                  <a:pt x="390" y="618"/>
                </a:lnTo>
                <a:lnTo>
                  <a:pt x="367" y="638"/>
                </a:lnTo>
                <a:lnTo>
                  <a:pt x="346" y="657"/>
                </a:lnTo>
                <a:lnTo>
                  <a:pt x="323" y="674"/>
                </a:lnTo>
                <a:lnTo>
                  <a:pt x="302" y="691"/>
                </a:lnTo>
                <a:lnTo>
                  <a:pt x="280" y="709"/>
                </a:lnTo>
                <a:lnTo>
                  <a:pt x="259" y="724"/>
                </a:lnTo>
                <a:lnTo>
                  <a:pt x="238" y="737"/>
                </a:lnTo>
                <a:lnTo>
                  <a:pt x="219" y="753"/>
                </a:lnTo>
                <a:lnTo>
                  <a:pt x="198" y="764"/>
                </a:lnTo>
                <a:lnTo>
                  <a:pt x="179" y="778"/>
                </a:lnTo>
                <a:lnTo>
                  <a:pt x="160" y="789"/>
                </a:lnTo>
                <a:lnTo>
                  <a:pt x="140" y="799"/>
                </a:lnTo>
                <a:lnTo>
                  <a:pt x="123" y="810"/>
                </a:lnTo>
                <a:lnTo>
                  <a:pt x="108" y="818"/>
                </a:lnTo>
                <a:lnTo>
                  <a:pt x="92" y="826"/>
                </a:lnTo>
                <a:lnTo>
                  <a:pt x="77" y="833"/>
                </a:lnTo>
                <a:lnTo>
                  <a:pt x="66" y="839"/>
                </a:lnTo>
                <a:lnTo>
                  <a:pt x="52" y="845"/>
                </a:lnTo>
                <a:lnTo>
                  <a:pt x="42" y="849"/>
                </a:lnTo>
                <a:lnTo>
                  <a:pt x="33" y="852"/>
                </a:lnTo>
                <a:lnTo>
                  <a:pt x="23" y="854"/>
                </a:lnTo>
                <a:lnTo>
                  <a:pt x="18" y="856"/>
                </a:lnTo>
                <a:lnTo>
                  <a:pt x="12" y="856"/>
                </a:lnTo>
                <a:lnTo>
                  <a:pt x="6" y="856"/>
                </a:lnTo>
                <a:lnTo>
                  <a:pt x="4" y="854"/>
                </a:lnTo>
                <a:lnTo>
                  <a:pt x="0" y="851"/>
                </a:lnTo>
                <a:lnTo>
                  <a:pt x="0" y="847"/>
                </a:lnTo>
                <a:lnTo>
                  <a:pt x="0" y="845"/>
                </a:lnTo>
                <a:lnTo>
                  <a:pt x="0" y="841"/>
                </a:lnTo>
                <a:lnTo>
                  <a:pt x="2" y="835"/>
                </a:lnTo>
                <a:lnTo>
                  <a:pt x="6" y="828"/>
                </a:lnTo>
                <a:lnTo>
                  <a:pt x="14" y="820"/>
                </a:lnTo>
                <a:lnTo>
                  <a:pt x="21" y="810"/>
                </a:lnTo>
                <a:lnTo>
                  <a:pt x="29" y="799"/>
                </a:lnTo>
                <a:lnTo>
                  <a:pt x="41" y="787"/>
                </a:lnTo>
                <a:lnTo>
                  <a:pt x="54" y="772"/>
                </a:lnTo>
                <a:lnTo>
                  <a:pt x="67" y="757"/>
                </a:lnTo>
                <a:lnTo>
                  <a:pt x="83" y="741"/>
                </a:lnTo>
                <a:lnTo>
                  <a:pt x="100" y="722"/>
                </a:lnTo>
                <a:lnTo>
                  <a:pt x="119" y="703"/>
                </a:lnTo>
                <a:lnTo>
                  <a:pt x="138" y="682"/>
                </a:lnTo>
                <a:lnTo>
                  <a:pt x="160" y="661"/>
                </a:lnTo>
                <a:lnTo>
                  <a:pt x="183" y="636"/>
                </a:lnTo>
                <a:lnTo>
                  <a:pt x="206" y="614"/>
                </a:lnTo>
                <a:lnTo>
                  <a:pt x="227" y="591"/>
                </a:lnTo>
                <a:lnTo>
                  <a:pt x="248" y="570"/>
                </a:lnTo>
                <a:lnTo>
                  <a:pt x="269" y="547"/>
                </a:lnTo>
                <a:lnTo>
                  <a:pt x="288" y="526"/>
                </a:lnTo>
                <a:lnTo>
                  <a:pt x="307" y="503"/>
                </a:lnTo>
                <a:lnTo>
                  <a:pt x="327" y="482"/>
                </a:lnTo>
                <a:lnTo>
                  <a:pt x="344" y="461"/>
                </a:lnTo>
                <a:lnTo>
                  <a:pt x="361" y="440"/>
                </a:lnTo>
                <a:lnTo>
                  <a:pt x="376" y="419"/>
                </a:lnTo>
                <a:lnTo>
                  <a:pt x="392" y="398"/>
                </a:lnTo>
                <a:lnTo>
                  <a:pt x="405" y="376"/>
                </a:lnTo>
                <a:lnTo>
                  <a:pt x="419" y="355"/>
                </a:lnTo>
                <a:lnTo>
                  <a:pt x="432" y="336"/>
                </a:lnTo>
                <a:lnTo>
                  <a:pt x="444" y="315"/>
                </a:lnTo>
                <a:lnTo>
                  <a:pt x="455" y="296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2263775" y="2212975"/>
            <a:ext cx="1792605" cy="363220"/>
          </a:xfrm>
          <a:custGeom>
            <a:avLst/>
            <a:gdLst>
              <a:gd name="T0" fmla="*/ 2147483647 w 2259"/>
              <a:gd name="T1" fmla="*/ 2147483647 h 458"/>
              <a:gd name="T2" fmla="*/ 2147483647 w 2259"/>
              <a:gd name="T3" fmla="*/ 2147483647 h 458"/>
              <a:gd name="T4" fmla="*/ 2147483647 w 2259"/>
              <a:gd name="T5" fmla="*/ 2147483647 h 458"/>
              <a:gd name="T6" fmla="*/ 2147483647 w 2259"/>
              <a:gd name="T7" fmla="*/ 2147483647 h 458"/>
              <a:gd name="T8" fmla="*/ 2147483647 w 2259"/>
              <a:gd name="T9" fmla="*/ 2147483647 h 458"/>
              <a:gd name="T10" fmla="*/ 2147483647 w 2259"/>
              <a:gd name="T11" fmla="*/ 2147483647 h 458"/>
              <a:gd name="T12" fmla="*/ 2147483647 w 2259"/>
              <a:gd name="T13" fmla="*/ 2147483647 h 458"/>
              <a:gd name="T14" fmla="*/ 2147483647 w 2259"/>
              <a:gd name="T15" fmla="*/ 2147483647 h 458"/>
              <a:gd name="T16" fmla="*/ 2147483647 w 2259"/>
              <a:gd name="T17" fmla="*/ 2147483647 h 458"/>
              <a:gd name="T18" fmla="*/ 998987532 w 2259"/>
              <a:gd name="T19" fmla="*/ 2147483647 h 458"/>
              <a:gd name="T20" fmla="*/ 0 w 2259"/>
              <a:gd name="T21" fmla="*/ 2147483647 h 458"/>
              <a:gd name="T22" fmla="*/ 2147483647 w 2259"/>
              <a:gd name="T23" fmla="*/ 2147483647 h 458"/>
              <a:gd name="T24" fmla="*/ 2147483647 w 2259"/>
              <a:gd name="T25" fmla="*/ 2147483647 h 458"/>
              <a:gd name="T26" fmla="*/ 2147483647 w 2259"/>
              <a:gd name="T27" fmla="*/ 2147483647 h 458"/>
              <a:gd name="T28" fmla="*/ 2147483647 w 2259"/>
              <a:gd name="T29" fmla="*/ 2147483647 h 458"/>
              <a:gd name="T30" fmla="*/ 2147483647 w 2259"/>
              <a:gd name="T31" fmla="*/ 2147483647 h 458"/>
              <a:gd name="T32" fmla="*/ 2147483647 w 2259"/>
              <a:gd name="T33" fmla="*/ 2147483647 h 458"/>
              <a:gd name="T34" fmla="*/ 2147483647 w 2259"/>
              <a:gd name="T35" fmla="*/ 2147483647 h 458"/>
              <a:gd name="T36" fmla="*/ 2147483647 w 2259"/>
              <a:gd name="T37" fmla="*/ 2147483647 h 458"/>
              <a:gd name="T38" fmla="*/ 2147483647 w 2259"/>
              <a:gd name="T39" fmla="*/ 2147483647 h 458"/>
              <a:gd name="T40" fmla="*/ 2147483647 w 2259"/>
              <a:gd name="T41" fmla="*/ 2147483647 h 458"/>
              <a:gd name="T42" fmla="*/ 2147483647 w 2259"/>
              <a:gd name="T43" fmla="*/ 2147483647 h 458"/>
              <a:gd name="T44" fmla="*/ 2147483647 w 2259"/>
              <a:gd name="T45" fmla="*/ 2147483647 h 458"/>
              <a:gd name="T46" fmla="*/ 2147483647 w 2259"/>
              <a:gd name="T47" fmla="*/ 2147483647 h 458"/>
              <a:gd name="T48" fmla="*/ 2147483647 w 2259"/>
              <a:gd name="T49" fmla="*/ 2147483647 h 458"/>
              <a:gd name="T50" fmla="*/ 2147483647 w 2259"/>
              <a:gd name="T51" fmla="*/ 2147483647 h 458"/>
              <a:gd name="T52" fmla="*/ 2147483647 w 2259"/>
              <a:gd name="T53" fmla="*/ 2147483647 h 458"/>
              <a:gd name="T54" fmla="*/ 2147483647 w 2259"/>
              <a:gd name="T55" fmla="*/ 2147483647 h 458"/>
              <a:gd name="T56" fmla="*/ 2147483647 w 2259"/>
              <a:gd name="T57" fmla="*/ 2147483647 h 458"/>
              <a:gd name="T58" fmla="*/ 2147483647 w 2259"/>
              <a:gd name="T59" fmla="*/ 2147483647 h 458"/>
              <a:gd name="T60" fmla="*/ 2147483647 w 2259"/>
              <a:gd name="T61" fmla="*/ 2147483647 h 458"/>
              <a:gd name="T62" fmla="*/ 2147483647 w 2259"/>
              <a:gd name="T63" fmla="*/ 2147483647 h 458"/>
              <a:gd name="T64" fmla="*/ 2147483647 w 2259"/>
              <a:gd name="T65" fmla="*/ 2147483647 h 458"/>
              <a:gd name="T66" fmla="*/ 2147483647 w 2259"/>
              <a:gd name="T67" fmla="*/ 2147483647 h 458"/>
              <a:gd name="T68" fmla="*/ 2147483647 w 2259"/>
              <a:gd name="T69" fmla="*/ 999869625 h 458"/>
              <a:gd name="T70" fmla="*/ 2147483647 w 2259"/>
              <a:gd name="T71" fmla="*/ 0 h 458"/>
              <a:gd name="T72" fmla="*/ 2147483647 w 2259"/>
              <a:gd name="T73" fmla="*/ 2147483647 h 458"/>
              <a:gd name="T74" fmla="*/ 2147483647 w 2259"/>
              <a:gd name="T75" fmla="*/ 2147483647 h 458"/>
              <a:gd name="T76" fmla="*/ 2147483647 w 2259"/>
              <a:gd name="T77" fmla="*/ 2147483647 h 458"/>
              <a:gd name="T78" fmla="*/ 2147483647 w 2259"/>
              <a:gd name="T79" fmla="*/ 2147483647 h 458"/>
              <a:gd name="T80" fmla="*/ 2147483647 w 2259"/>
              <a:gd name="T81" fmla="*/ 2147483647 h 458"/>
              <a:gd name="T82" fmla="*/ 2147483647 w 2259"/>
              <a:gd name="T83" fmla="*/ 2147483647 h 458"/>
              <a:gd name="T84" fmla="*/ 2147483647 w 2259"/>
              <a:gd name="T85" fmla="*/ 2147483647 h 458"/>
              <a:gd name="T86" fmla="*/ 2147483647 w 2259"/>
              <a:gd name="T87" fmla="*/ 2147483647 h 458"/>
              <a:gd name="T88" fmla="*/ 2147483647 w 2259"/>
              <a:gd name="T89" fmla="*/ 2147483647 h 458"/>
              <a:gd name="T90" fmla="*/ 2147483647 w 2259"/>
              <a:gd name="T91" fmla="*/ 2147483647 h 458"/>
              <a:gd name="T92" fmla="*/ 2147483647 w 2259"/>
              <a:gd name="T93" fmla="*/ 2147483647 h 458"/>
              <a:gd name="T94" fmla="*/ 2147483647 w 2259"/>
              <a:gd name="T95" fmla="*/ 2147483647 h 458"/>
              <a:gd name="T96" fmla="*/ 2147483647 w 2259"/>
              <a:gd name="T97" fmla="*/ 2147483647 h 458"/>
              <a:gd name="T98" fmla="*/ 2147483647 w 2259"/>
              <a:gd name="T99" fmla="*/ 2147483647 h 458"/>
              <a:gd name="T100" fmla="*/ 2147483647 w 2259"/>
              <a:gd name="T101" fmla="*/ 2147483647 h 458"/>
              <a:gd name="T102" fmla="*/ 2147483647 w 2259"/>
              <a:gd name="T103" fmla="*/ 2147483647 h 458"/>
              <a:gd name="T104" fmla="*/ 2147483647 w 2259"/>
              <a:gd name="T105" fmla="*/ 2147483647 h 458"/>
              <a:gd name="T106" fmla="*/ 2147483647 w 2259"/>
              <a:gd name="T107" fmla="*/ 2147483647 h 458"/>
              <a:gd name="T108" fmla="*/ 2147483647 w 2259"/>
              <a:gd name="T109" fmla="*/ 2147483647 h 458"/>
              <a:gd name="T110" fmla="*/ 2147483647 w 2259"/>
              <a:gd name="T111" fmla="*/ 2147483647 h 458"/>
              <a:gd name="T112" fmla="*/ 2147483647 w 2259"/>
              <a:gd name="T113" fmla="*/ 2147483647 h 458"/>
              <a:gd name="T114" fmla="*/ 2147483647 w 2259"/>
              <a:gd name="T115" fmla="*/ 2147483647 h 4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259" h="458">
                <a:moveTo>
                  <a:pt x="421" y="435"/>
                </a:moveTo>
                <a:lnTo>
                  <a:pt x="392" y="439"/>
                </a:lnTo>
                <a:lnTo>
                  <a:pt x="363" y="443"/>
                </a:lnTo>
                <a:lnTo>
                  <a:pt x="338" y="447"/>
                </a:lnTo>
                <a:lnTo>
                  <a:pt x="325" y="449"/>
                </a:lnTo>
                <a:lnTo>
                  <a:pt x="313" y="451"/>
                </a:lnTo>
                <a:lnTo>
                  <a:pt x="302" y="453"/>
                </a:lnTo>
                <a:lnTo>
                  <a:pt x="290" y="455"/>
                </a:lnTo>
                <a:lnTo>
                  <a:pt x="281" y="455"/>
                </a:lnTo>
                <a:lnTo>
                  <a:pt x="271" y="457"/>
                </a:lnTo>
                <a:lnTo>
                  <a:pt x="261" y="457"/>
                </a:lnTo>
                <a:lnTo>
                  <a:pt x="254" y="458"/>
                </a:lnTo>
                <a:lnTo>
                  <a:pt x="246" y="458"/>
                </a:lnTo>
                <a:lnTo>
                  <a:pt x="240" y="458"/>
                </a:lnTo>
                <a:lnTo>
                  <a:pt x="233" y="458"/>
                </a:lnTo>
                <a:lnTo>
                  <a:pt x="225" y="458"/>
                </a:lnTo>
                <a:lnTo>
                  <a:pt x="210" y="457"/>
                </a:lnTo>
                <a:lnTo>
                  <a:pt x="192" y="453"/>
                </a:lnTo>
                <a:lnTo>
                  <a:pt x="173" y="449"/>
                </a:lnTo>
                <a:lnTo>
                  <a:pt x="154" y="441"/>
                </a:lnTo>
                <a:lnTo>
                  <a:pt x="144" y="437"/>
                </a:lnTo>
                <a:lnTo>
                  <a:pt x="135" y="433"/>
                </a:lnTo>
                <a:lnTo>
                  <a:pt x="123" y="430"/>
                </a:lnTo>
                <a:lnTo>
                  <a:pt x="114" y="424"/>
                </a:lnTo>
                <a:lnTo>
                  <a:pt x="102" y="418"/>
                </a:lnTo>
                <a:lnTo>
                  <a:pt x="92" y="412"/>
                </a:lnTo>
                <a:lnTo>
                  <a:pt x="81" y="405"/>
                </a:lnTo>
                <a:lnTo>
                  <a:pt x="71" y="399"/>
                </a:lnTo>
                <a:lnTo>
                  <a:pt x="62" y="393"/>
                </a:lnTo>
                <a:lnTo>
                  <a:pt x="54" y="387"/>
                </a:lnTo>
                <a:lnTo>
                  <a:pt x="46" y="382"/>
                </a:lnTo>
                <a:lnTo>
                  <a:pt x="39" y="376"/>
                </a:lnTo>
                <a:lnTo>
                  <a:pt x="31" y="370"/>
                </a:lnTo>
                <a:lnTo>
                  <a:pt x="25" y="366"/>
                </a:lnTo>
                <a:lnTo>
                  <a:pt x="20" y="361"/>
                </a:lnTo>
                <a:lnTo>
                  <a:pt x="16" y="357"/>
                </a:lnTo>
                <a:lnTo>
                  <a:pt x="10" y="351"/>
                </a:lnTo>
                <a:lnTo>
                  <a:pt x="8" y="347"/>
                </a:lnTo>
                <a:lnTo>
                  <a:pt x="4" y="343"/>
                </a:lnTo>
                <a:lnTo>
                  <a:pt x="2" y="338"/>
                </a:lnTo>
                <a:lnTo>
                  <a:pt x="2" y="334"/>
                </a:lnTo>
                <a:lnTo>
                  <a:pt x="0" y="330"/>
                </a:lnTo>
                <a:lnTo>
                  <a:pt x="0" y="326"/>
                </a:lnTo>
                <a:lnTo>
                  <a:pt x="0" y="324"/>
                </a:lnTo>
                <a:lnTo>
                  <a:pt x="0" y="322"/>
                </a:lnTo>
                <a:lnTo>
                  <a:pt x="2" y="320"/>
                </a:lnTo>
                <a:lnTo>
                  <a:pt x="6" y="318"/>
                </a:lnTo>
                <a:lnTo>
                  <a:pt x="12" y="316"/>
                </a:lnTo>
                <a:lnTo>
                  <a:pt x="18" y="314"/>
                </a:lnTo>
                <a:lnTo>
                  <a:pt x="25" y="313"/>
                </a:lnTo>
                <a:lnTo>
                  <a:pt x="33" y="309"/>
                </a:lnTo>
                <a:lnTo>
                  <a:pt x="44" y="307"/>
                </a:lnTo>
                <a:lnTo>
                  <a:pt x="54" y="305"/>
                </a:lnTo>
                <a:lnTo>
                  <a:pt x="66" y="303"/>
                </a:lnTo>
                <a:lnTo>
                  <a:pt x="79" y="301"/>
                </a:lnTo>
                <a:lnTo>
                  <a:pt x="94" y="299"/>
                </a:lnTo>
                <a:lnTo>
                  <a:pt x="110" y="295"/>
                </a:lnTo>
                <a:lnTo>
                  <a:pt x="125" y="293"/>
                </a:lnTo>
                <a:lnTo>
                  <a:pt x="185" y="293"/>
                </a:lnTo>
                <a:lnTo>
                  <a:pt x="215" y="293"/>
                </a:lnTo>
                <a:lnTo>
                  <a:pt x="246" y="293"/>
                </a:lnTo>
                <a:lnTo>
                  <a:pt x="275" y="291"/>
                </a:lnTo>
                <a:lnTo>
                  <a:pt x="306" y="290"/>
                </a:lnTo>
                <a:lnTo>
                  <a:pt x="334" y="286"/>
                </a:lnTo>
                <a:lnTo>
                  <a:pt x="365" y="282"/>
                </a:lnTo>
                <a:lnTo>
                  <a:pt x="380" y="280"/>
                </a:lnTo>
                <a:lnTo>
                  <a:pt x="396" y="278"/>
                </a:lnTo>
                <a:lnTo>
                  <a:pt x="411" y="276"/>
                </a:lnTo>
                <a:lnTo>
                  <a:pt x="428" y="272"/>
                </a:lnTo>
                <a:lnTo>
                  <a:pt x="446" y="270"/>
                </a:lnTo>
                <a:lnTo>
                  <a:pt x="465" y="268"/>
                </a:lnTo>
                <a:lnTo>
                  <a:pt x="484" y="266"/>
                </a:lnTo>
                <a:lnTo>
                  <a:pt x="503" y="263"/>
                </a:lnTo>
                <a:lnTo>
                  <a:pt x="524" y="261"/>
                </a:lnTo>
                <a:lnTo>
                  <a:pt x="545" y="257"/>
                </a:lnTo>
                <a:lnTo>
                  <a:pt x="568" y="255"/>
                </a:lnTo>
                <a:lnTo>
                  <a:pt x="592" y="251"/>
                </a:lnTo>
                <a:lnTo>
                  <a:pt x="615" y="247"/>
                </a:lnTo>
                <a:lnTo>
                  <a:pt x="639" y="243"/>
                </a:lnTo>
                <a:lnTo>
                  <a:pt x="666" y="240"/>
                </a:lnTo>
                <a:lnTo>
                  <a:pt x="693" y="236"/>
                </a:lnTo>
                <a:lnTo>
                  <a:pt x="707" y="232"/>
                </a:lnTo>
                <a:lnTo>
                  <a:pt x="720" y="230"/>
                </a:lnTo>
                <a:lnTo>
                  <a:pt x="734" y="228"/>
                </a:lnTo>
                <a:lnTo>
                  <a:pt x="749" y="224"/>
                </a:lnTo>
                <a:lnTo>
                  <a:pt x="764" y="222"/>
                </a:lnTo>
                <a:lnTo>
                  <a:pt x="782" y="219"/>
                </a:lnTo>
                <a:lnTo>
                  <a:pt x="797" y="217"/>
                </a:lnTo>
                <a:lnTo>
                  <a:pt x="814" y="213"/>
                </a:lnTo>
                <a:lnTo>
                  <a:pt x="833" y="209"/>
                </a:lnTo>
                <a:lnTo>
                  <a:pt x="851" y="207"/>
                </a:lnTo>
                <a:lnTo>
                  <a:pt x="870" y="203"/>
                </a:lnTo>
                <a:lnTo>
                  <a:pt x="889" y="199"/>
                </a:lnTo>
                <a:lnTo>
                  <a:pt x="910" y="195"/>
                </a:lnTo>
                <a:lnTo>
                  <a:pt x="931" y="192"/>
                </a:lnTo>
                <a:lnTo>
                  <a:pt x="952" y="188"/>
                </a:lnTo>
                <a:lnTo>
                  <a:pt x="975" y="182"/>
                </a:lnTo>
                <a:lnTo>
                  <a:pt x="996" y="178"/>
                </a:lnTo>
                <a:lnTo>
                  <a:pt x="1020" y="174"/>
                </a:lnTo>
                <a:lnTo>
                  <a:pt x="1044" y="169"/>
                </a:lnTo>
                <a:lnTo>
                  <a:pt x="1069" y="165"/>
                </a:lnTo>
                <a:lnTo>
                  <a:pt x="1094" y="159"/>
                </a:lnTo>
                <a:lnTo>
                  <a:pt x="1119" y="153"/>
                </a:lnTo>
                <a:lnTo>
                  <a:pt x="1146" y="149"/>
                </a:lnTo>
                <a:lnTo>
                  <a:pt x="1173" y="144"/>
                </a:lnTo>
                <a:lnTo>
                  <a:pt x="1200" y="138"/>
                </a:lnTo>
                <a:lnTo>
                  <a:pt x="1229" y="132"/>
                </a:lnTo>
                <a:lnTo>
                  <a:pt x="1258" y="126"/>
                </a:lnTo>
                <a:lnTo>
                  <a:pt x="1286" y="121"/>
                </a:lnTo>
                <a:lnTo>
                  <a:pt x="1315" y="113"/>
                </a:lnTo>
                <a:lnTo>
                  <a:pt x="1346" y="107"/>
                </a:lnTo>
                <a:lnTo>
                  <a:pt x="1376" y="101"/>
                </a:lnTo>
                <a:lnTo>
                  <a:pt x="1409" y="94"/>
                </a:lnTo>
                <a:lnTo>
                  <a:pt x="1440" y="88"/>
                </a:lnTo>
                <a:lnTo>
                  <a:pt x="1469" y="82"/>
                </a:lnTo>
                <a:lnTo>
                  <a:pt x="1497" y="78"/>
                </a:lnTo>
                <a:lnTo>
                  <a:pt x="1526" y="73"/>
                </a:lnTo>
                <a:lnTo>
                  <a:pt x="1553" y="69"/>
                </a:lnTo>
                <a:lnTo>
                  <a:pt x="1580" y="63"/>
                </a:lnTo>
                <a:lnTo>
                  <a:pt x="1605" y="59"/>
                </a:lnTo>
                <a:lnTo>
                  <a:pt x="1630" y="53"/>
                </a:lnTo>
                <a:lnTo>
                  <a:pt x="1655" y="50"/>
                </a:lnTo>
                <a:lnTo>
                  <a:pt x="1678" y="46"/>
                </a:lnTo>
                <a:lnTo>
                  <a:pt x="1699" y="42"/>
                </a:lnTo>
                <a:lnTo>
                  <a:pt x="1722" y="38"/>
                </a:lnTo>
                <a:lnTo>
                  <a:pt x="1743" y="34"/>
                </a:lnTo>
                <a:lnTo>
                  <a:pt x="1762" y="30"/>
                </a:lnTo>
                <a:lnTo>
                  <a:pt x="1781" y="28"/>
                </a:lnTo>
                <a:lnTo>
                  <a:pt x="1801" y="25"/>
                </a:lnTo>
                <a:lnTo>
                  <a:pt x="1818" y="21"/>
                </a:lnTo>
                <a:lnTo>
                  <a:pt x="1835" y="19"/>
                </a:lnTo>
                <a:lnTo>
                  <a:pt x="1851" y="17"/>
                </a:lnTo>
                <a:lnTo>
                  <a:pt x="1866" y="13"/>
                </a:lnTo>
                <a:lnTo>
                  <a:pt x="1881" y="11"/>
                </a:lnTo>
                <a:lnTo>
                  <a:pt x="1895" y="9"/>
                </a:lnTo>
                <a:lnTo>
                  <a:pt x="1908" y="7"/>
                </a:lnTo>
                <a:lnTo>
                  <a:pt x="1920" y="5"/>
                </a:lnTo>
                <a:lnTo>
                  <a:pt x="1931" y="5"/>
                </a:lnTo>
                <a:lnTo>
                  <a:pt x="1941" y="4"/>
                </a:lnTo>
                <a:lnTo>
                  <a:pt x="1950" y="2"/>
                </a:lnTo>
                <a:lnTo>
                  <a:pt x="1960" y="2"/>
                </a:lnTo>
                <a:lnTo>
                  <a:pt x="1968" y="2"/>
                </a:lnTo>
                <a:lnTo>
                  <a:pt x="1975" y="0"/>
                </a:lnTo>
                <a:lnTo>
                  <a:pt x="1981" y="0"/>
                </a:lnTo>
                <a:lnTo>
                  <a:pt x="1987" y="0"/>
                </a:lnTo>
                <a:lnTo>
                  <a:pt x="2006" y="0"/>
                </a:lnTo>
                <a:lnTo>
                  <a:pt x="2023" y="2"/>
                </a:lnTo>
                <a:lnTo>
                  <a:pt x="2044" y="5"/>
                </a:lnTo>
                <a:lnTo>
                  <a:pt x="2064" y="9"/>
                </a:lnTo>
                <a:lnTo>
                  <a:pt x="2087" y="17"/>
                </a:lnTo>
                <a:lnTo>
                  <a:pt x="2098" y="21"/>
                </a:lnTo>
                <a:lnTo>
                  <a:pt x="2110" y="25"/>
                </a:lnTo>
                <a:lnTo>
                  <a:pt x="2121" y="28"/>
                </a:lnTo>
                <a:lnTo>
                  <a:pt x="2133" y="34"/>
                </a:lnTo>
                <a:lnTo>
                  <a:pt x="2146" y="40"/>
                </a:lnTo>
                <a:lnTo>
                  <a:pt x="2158" y="48"/>
                </a:lnTo>
                <a:lnTo>
                  <a:pt x="2171" y="53"/>
                </a:lnTo>
                <a:lnTo>
                  <a:pt x="2183" y="61"/>
                </a:lnTo>
                <a:lnTo>
                  <a:pt x="2192" y="67"/>
                </a:lnTo>
                <a:lnTo>
                  <a:pt x="2202" y="73"/>
                </a:lnTo>
                <a:lnTo>
                  <a:pt x="2211" y="80"/>
                </a:lnTo>
                <a:lnTo>
                  <a:pt x="2221" y="86"/>
                </a:lnTo>
                <a:lnTo>
                  <a:pt x="2227" y="92"/>
                </a:lnTo>
                <a:lnTo>
                  <a:pt x="2234" y="98"/>
                </a:lnTo>
                <a:lnTo>
                  <a:pt x="2240" y="103"/>
                </a:lnTo>
                <a:lnTo>
                  <a:pt x="2246" y="107"/>
                </a:lnTo>
                <a:lnTo>
                  <a:pt x="2250" y="113"/>
                </a:lnTo>
                <a:lnTo>
                  <a:pt x="2254" y="117"/>
                </a:lnTo>
                <a:lnTo>
                  <a:pt x="2257" y="121"/>
                </a:lnTo>
                <a:lnTo>
                  <a:pt x="2259" y="124"/>
                </a:lnTo>
                <a:lnTo>
                  <a:pt x="2259" y="126"/>
                </a:lnTo>
                <a:lnTo>
                  <a:pt x="2259" y="130"/>
                </a:lnTo>
                <a:lnTo>
                  <a:pt x="2259" y="134"/>
                </a:lnTo>
                <a:lnTo>
                  <a:pt x="2259" y="138"/>
                </a:lnTo>
                <a:lnTo>
                  <a:pt x="2257" y="142"/>
                </a:lnTo>
                <a:lnTo>
                  <a:pt x="2256" y="147"/>
                </a:lnTo>
                <a:lnTo>
                  <a:pt x="2252" y="155"/>
                </a:lnTo>
                <a:lnTo>
                  <a:pt x="2244" y="163"/>
                </a:lnTo>
                <a:lnTo>
                  <a:pt x="2236" y="171"/>
                </a:lnTo>
                <a:lnTo>
                  <a:pt x="2227" y="176"/>
                </a:lnTo>
                <a:lnTo>
                  <a:pt x="2215" y="184"/>
                </a:lnTo>
                <a:lnTo>
                  <a:pt x="2204" y="188"/>
                </a:lnTo>
                <a:lnTo>
                  <a:pt x="2194" y="190"/>
                </a:lnTo>
                <a:lnTo>
                  <a:pt x="2185" y="192"/>
                </a:lnTo>
                <a:lnTo>
                  <a:pt x="2173" y="195"/>
                </a:lnTo>
                <a:lnTo>
                  <a:pt x="2161" y="197"/>
                </a:lnTo>
                <a:lnTo>
                  <a:pt x="2148" y="199"/>
                </a:lnTo>
                <a:lnTo>
                  <a:pt x="2133" y="201"/>
                </a:lnTo>
                <a:lnTo>
                  <a:pt x="2117" y="203"/>
                </a:lnTo>
                <a:lnTo>
                  <a:pt x="2102" y="205"/>
                </a:lnTo>
                <a:lnTo>
                  <a:pt x="2083" y="205"/>
                </a:lnTo>
                <a:lnTo>
                  <a:pt x="2066" y="207"/>
                </a:lnTo>
                <a:lnTo>
                  <a:pt x="2046" y="209"/>
                </a:lnTo>
                <a:lnTo>
                  <a:pt x="2025" y="209"/>
                </a:lnTo>
                <a:lnTo>
                  <a:pt x="2002" y="211"/>
                </a:lnTo>
                <a:lnTo>
                  <a:pt x="1979" y="211"/>
                </a:lnTo>
                <a:lnTo>
                  <a:pt x="1956" y="211"/>
                </a:lnTo>
                <a:lnTo>
                  <a:pt x="1931" y="211"/>
                </a:lnTo>
                <a:lnTo>
                  <a:pt x="1876" y="213"/>
                </a:lnTo>
                <a:lnTo>
                  <a:pt x="1818" y="213"/>
                </a:lnTo>
                <a:lnTo>
                  <a:pt x="1760" y="217"/>
                </a:lnTo>
                <a:lnTo>
                  <a:pt x="1699" y="219"/>
                </a:lnTo>
                <a:lnTo>
                  <a:pt x="1638" y="222"/>
                </a:lnTo>
                <a:lnTo>
                  <a:pt x="1574" y="226"/>
                </a:lnTo>
                <a:lnTo>
                  <a:pt x="1543" y="228"/>
                </a:lnTo>
                <a:lnTo>
                  <a:pt x="1509" y="230"/>
                </a:lnTo>
                <a:lnTo>
                  <a:pt x="1476" y="232"/>
                </a:lnTo>
                <a:lnTo>
                  <a:pt x="1444" y="236"/>
                </a:lnTo>
                <a:lnTo>
                  <a:pt x="1371" y="245"/>
                </a:lnTo>
                <a:lnTo>
                  <a:pt x="1298" y="255"/>
                </a:lnTo>
                <a:lnTo>
                  <a:pt x="1225" y="266"/>
                </a:lnTo>
                <a:lnTo>
                  <a:pt x="1152" y="278"/>
                </a:lnTo>
                <a:lnTo>
                  <a:pt x="1079" y="290"/>
                </a:lnTo>
                <a:lnTo>
                  <a:pt x="1004" y="303"/>
                </a:lnTo>
                <a:lnTo>
                  <a:pt x="929" y="316"/>
                </a:lnTo>
                <a:lnTo>
                  <a:pt x="853" y="330"/>
                </a:lnTo>
                <a:lnTo>
                  <a:pt x="814" y="338"/>
                </a:lnTo>
                <a:lnTo>
                  <a:pt x="780" y="347"/>
                </a:lnTo>
                <a:lnTo>
                  <a:pt x="743" y="355"/>
                </a:lnTo>
                <a:lnTo>
                  <a:pt x="710" y="362"/>
                </a:lnTo>
                <a:lnTo>
                  <a:pt x="678" y="370"/>
                </a:lnTo>
                <a:lnTo>
                  <a:pt x="647" y="378"/>
                </a:lnTo>
                <a:lnTo>
                  <a:pt x="618" y="384"/>
                </a:lnTo>
                <a:lnTo>
                  <a:pt x="590" y="391"/>
                </a:lnTo>
                <a:lnTo>
                  <a:pt x="563" y="397"/>
                </a:lnTo>
                <a:lnTo>
                  <a:pt x="538" y="403"/>
                </a:lnTo>
                <a:lnTo>
                  <a:pt x="515" y="410"/>
                </a:lnTo>
                <a:lnTo>
                  <a:pt x="494" y="414"/>
                </a:lnTo>
                <a:lnTo>
                  <a:pt x="473" y="420"/>
                </a:lnTo>
                <a:lnTo>
                  <a:pt x="453" y="426"/>
                </a:lnTo>
                <a:lnTo>
                  <a:pt x="436" y="430"/>
                </a:lnTo>
                <a:lnTo>
                  <a:pt x="421" y="43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2976245" y="2390775"/>
            <a:ext cx="1369695" cy="871220"/>
          </a:xfrm>
          <a:custGeom>
            <a:avLst/>
            <a:gdLst>
              <a:gd name="T0" fmla="*/ 2147483647 w 1725"/>
              <a:gd name="T1" fmla="*/ 2147483647 h 1098"/>
              <a:gd name="T2" fmla="*/ 2147483647 w 1725"/>
              <a:gd name="T3" fmla="*/ 2147483647 h 1098"/>
              <a:gd name="T4" fmla="*/ 2147483647 w 1725"/>
              <a:gd name="T5" fmla="*/ 2147483647 h 1098"/>
              <a:gd name="T6" fmla="*/ 2147483647 w 1725"/>
              <a:gd name="T7" fmla="*/ 2147483647 h 1098"/>
              <a:gd name="T8" fmla="*/ 2147483647 w 1725"/>
              <a:gd name="T9" fmla="*/ 2147483647 h 1098"/>
              <a:gd name="T10" fmla="*/ 2147483647 w 1725"/>
              <a:gd name="T11" fmla="*/ 2147483647 h 1098"/>
              <a:gd name="T12" fmla="*/ 2147483647 w 1725"/>
              <a:gd name="T13" fmla="*/ 2147483647 h 1098"/>
              <a:gd name="T14" fmla="*/ 2147483647 w 1725"/>
              <a:gd name="T15" fmla="*/ 2147483647 h 1098"/>
              <a:gd name="T16" fmla="*/ 2147483647 w 1725"/>
              <a:gd name="T17" fmla="*/ 2147483647 h 1098"/>
              <a:gd name="T18" fmla="*/ 2147483647 w 1725"/>
              <a:gd name="T19" fmla="*/ 2147483647 h 1098"/>
              <a:gd name="T20" fmla="*/ 2147483647 w 1725"/>
              <a:gd name="T21" fmla="*/ 2147483647 h 1098"/>
              <a:gd name="T22" fmla="*/ 2147483647 w 1725"/>
              <a:gd name="T23" fmla="*/ 2147483647 h 1098"/>
              <a:gd name="T24" fmla="*/ 2147483647 w 1725"/>
              <a:gd name="T25" fmla="*/ 2147483647 h 1098"/>
              <a:gd name="T26" fmla="*/ 2147483647 w 1725"/>
              <a:gd name="T27" fmla="*/ 2147483647 h 1098"/>
              <a:gd name="T28" fmla="*/ 2147483647 w 1725"/>
              <a:gd name="T29" fmla="*/ 2147483647 h 1098"/>
              <a:gd name="T30" fmla="*/ 2147483647 w 1725"/>
              <a:gd name="T31" fmla="*/ 2147483647 h 1098"/>
              <a:gd name="T32" fmla="*/ 2147483647 w 1725"/>
              <a:gd name="T33" fmla="*/ 2147483647 h 1098"/>
              <a:gd name="T34" fmla="*/ 2147483647 w 1725"/>
              <a:gd name="T35" fmla="*/ 2147483647 h 1098"/>
              <a:gd name="T36" fmla="*/ 2147483647 w 1725"/>
              <a:gd name="T37" fmla="*/ 2147483647 h 1098"/>
              <a:gd name="T38" fmla="*/ 2147483647 w 1725"/>
              <a:gd name="T39" fmla="*/ 2147483647 h 1098"/>
              <a:gd name="T40" fmla="*/ 2147483647 w 1725"/>
              <a:gd name="T41" fmla="*/ 2147483647 h 1098"/>
              <a:gd name="T42" fmla="*/ 2147483647 w 1725"/>
              <a:gd name="T43" fmla="*/ 2147483647 h 1098"/>
              <a:gd name="T44" fmla="*/ 2147483647 w 1725"/>
              <a:gd name="T45" fmla="*/ 2147483647 h 1098"/>
              <a:gd name="T46" fmla="*/ 2147483647 w 1725"/>
              <a:gd name="T47" fmla="*/ 2147483647 h 1098"/>
              <a:gd name="T48" fmla="*/ 2147483647 w 1725"/>
              <a:gd name="T49" fmla="*/ 2147483647 h 1098"/>
              <a:gd name="T50" fmla="*/ 2147483647 w 1725"/>
              <a:gd name="T51" fmla="*/ 2147483647 h 1098"/>
              <a:gd name="T52" fmla="*/ 2147483647 w 1725"/>
              <a:gd name="T53" fmla="*/ 2147483647 h 1098"/>
              <a:gd name="T54" fmla="*/ 2147483647 w 1725"/>
              <a:gd name="T55" fmla="*/ 2147483647 h 1098"/>
              <a:gd name="T56" fmla="*/ 2147483647 w 1725"/>
              <a:gd name="T57" fmla="*/ 2147483647 h 1098"/>
              <a:gd name="T58" fmla="*/ 2147483647 w 1725"/>
              <a:gd name="T59" fmla="*/ 2147483647 h 1098"/>
              <a:gd name="T60" fmla="*/ 2147483647 w 1725"/>
              <a:gd name="T61" fmla="*/ 2147483647 h 1098"/>
              <a:gd name="T62" fmla="*/ 2147483647 w 1725"/>
              <a:gd name="T63" fmla="*/ 2147483647 h 1098"/>
              <a:gd name="T64" fmla="*/ 2147483647 w 1725"/>
              <a:gd name="T65" fmla="*/ 2147483647 h 1098"/>
              <a:gd name="T66" fmla="*/ 2147483647 w 1725"/>
              <a:gd name="T67" fmla="*/ 2147483647 h 1098"/>
              <a:gd name="T68" fmla="*/ 2147483647 w 1725"/>
              <a:gd name="T69" fmla="*/ 2147483647 h 1098"/>
              <a:gd name="T70" fmla="*/ 2147483647 w 1725"/>
              <a:gd name="T71" fmla="*/ 2147483647 h 1098"/>
              <a:gd name="T72" fmla="*/ 2147483647 w 1725"/>
              <a:gd name="T73" fmla="*/ 0 h 1098"/>
              <a:gd name="T74" fmla="*/ 2147483647 w 1725"/>
              <a:gd name="T75" fmla="*/ 2147483647 h 1098"/>
              <a:gd name="T76" fmla="*/ 2147483647 w 1725"/>
              <a:gd name="T77" fmla="*/ 2147483647 h 1098"/>
              <a:gd name="T78" fmla="*/ 2147483647 w 1725"/>
              <a:gd name="T79" fmla="*/ 2147483647 h 1098"/>
              <a:gd name="T80" fmla="*/ 2147483647 w 1725"/>
              <a:gd name="T81" fmla="*/ 2147483647 h 1098"/>
              <a:gd name="T82" fmla="*/ 2147483647 w 1725"/>
              <a:gd name="T83" fmla="*/ 2147483647 h 1098"/>
              <a:gd name="T84" fmla="*/ 2147483647 w 1725"/>
              <a:gd name="T85" fmla="*/ 2147483647 h 1098"/>
              <a:gd name="T86" fmla="*/ 2147483647 w 1725"/>
              <a:gd name="T87" fmla="*/ 2147483647 h 1098"/>
              <a:gd name="T88" fmla="*/ 2147483647 w 1725"/>
              <a:gd name="T89" fmla="*/ 2147483647 h 1098"/>
              <a:gd name="T90" fmla="*/ 2147483647 w 1725"/>
              <a:gd name="T91" fmla="*/ 2147483647 h 1098"/>
              <a:gd name="T92" fmla="*/ 2147483647 w 1725"/>
              <a:gd name="T93" fmla="*/ 2147483647 h 1098"/>
              <a:gd name="T94" fmla="*/ 2147483647 w 1725"/>
              <a:gd name="T95" fmla="*/ 2147483647 h 1098"/>
              <a:gd name="T96" fmla="*/ 2147483647 w 1725"/>
              <a:gd name="T97" fmla="*/ 2147483647 h 1098"/>
              <a:gd name="T98" fmla="*/ 2147483647 w 1725"/>
              <a:gd name="T99" fmla="*/ 2147483647 h 1098"/>
              <a:gd name="T100" fmla="*/ 2147483647 w 1725"/>
              <a:gd name="T101" fmla="*/ 2147483647 h 1098"/>
              <a:gd name="T102" fmla="*/ 2147483647 w 1725"/>
              <a:gd name="T103" fmla="*/ 2147483647 h 1098"/>
              <a:gd name="T104" fmla="*/ 2147483647 w 1725"/>
              <a:gd name="T105" fmla="*/ 2147483647 h 10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25" h="1098">
                <a:moveTo>
                  <a:pt x="1191" y="822"/>
                </a:moveTo>
                <a:lnTo>
                  <a:pt x="1211" y="829"/>
                </a:lnTo>
                <a:lnTo>
                  <a:pt x="1230" y="835"/>
                </a:lnTo>
                <a:lnTo>
                  <a:pt x="1272" y="849"/>
                </a:lnTo>
                <a:lnTo>
                  <a:pt x="1314" y="862"/>
                </a:lnTo>
                <a:lnTo>
                  <a:pt x="1358" y="875"/>
                </a:lnTo>
                <a:lnTo>
                  <a:pt x="1403" y="889"/>
                </a:lnTo>
                <a:lnTo>
                  <a:pt x="1449" y="902"/>
                </a:lnTo>
                <a:lnTo>
                  <a:pt x="1497" y="914"/>
                </a:lnTo>
                <a:lnTo>
                  <a:pt x="1543" y="927"/>
                </a:lnTo>
                <a:lnTo>
                  <a:pt x="1566" y="935"/>
                </a:lnTo>
                <a:lnTo>
                  <a:pt x="1587" y="941"/>
                </a:lnTo>
                <a:lnTo>
                  <a:pt x="1606" y="948"/>
                </a:lnTo>
                <a:lnTo>
                  <a:pt x="1623" y="954"/>
                </a:lnTo>
                <a:lnTo>
                  <a:pt x="1641" y="960"/>
                </a:lnTo>
                <a:lnTo>
                  <a:pt x="1656" y="968"/>
                </a:lnTo>
                <a:lnTo>
                  <a:pt x="1669" y="973"/>
                </a:lnTo>
                <a:lnTo>
                  <a:pt x="1681" y="979"/>
                </a:lnTo>
                <a:lnTo>
                  <a:pt x="1691" y="983"/>
                </a:lnTo>
                <a:lnTo>
                  <a:pt x="1700" y="989"/>
                </a:lnTo>
                <a:lnTo>
                  <a:pt x="1708" y="993"/>
                </a:lnTo>
                <a:lnTo>
                  <a:pt x="1714" y="998"/>
                </a:lnTo>
                <a:lnTo>
                  <a:pt x="1717" y="1002"/>
                </a:lnTo>
                <a:lnTo>
                  <a:pt x="1721" y="1004"/>
                </a:lnTo>
                <a:lnTo>
                  <a:pt x="1723" y="1008"/>
                </a:lnTo>
                <a:lnTo>
                  <a:pt x="1725" y="1010"/>
                </a:lnTo>
                <a:lnTo>
                  <a:pt x="1721" y="1014"/>
                </a:lnTo>
                <a:lnTo>
                  <a:pt x="1717" y="1016"/>
                </a:lnTo>
                <a:lnTo>
                  <a:pt x="1712" y="1018"/>
                </a:lnTo>
                <a:lnTo>
                  <a:pt x="1702" y="1021"/>
                </a:lnTo>
                <a:lnTo>
                  <a:pt x="1692" y="1025"/>
                </a:lnTo>
                <a:lnTo>
                  <a:pt x="1681" y="1027"/>
                </a:lnTo>
                <a:lnTo>
                  <a:pt x="1669" y="1031"/>
                </a:lnTo>
                <a:lnTo>
                  <a:pt x="1654" y="1035"/>
                </a:lnTo>
                <a:lnTo>
                  <a:pt x="1637" y="1039"/>
                </a:lnTo>
                <a:lnTo>
                  <a:pt x="1627" y="1041"/>
                </a:lnTo>
                <a:lnTo>
                  <a:pt x="1618" y="1042"/>
                </a:lnTo>
                <a:lnTo>
                  <a:pt x="1608" y="1044"/>
                </a:lnTo>
                <a:lnTo>
                  <a:pt x="1596" y="1048"/>
                </a:lnTo>
                <a:lnTo>
                  <a:pt x="1585" y="1050"/>
                </a:lnTo>
                <a:lnTo>
                  <a:pt x="1573" y="1052"/>
                </a:lnTo>
                <a:lnTo>
                  <a:pt x="1562" y="1054"/>
                </a:lnTo>
                <a:lnTo>
                  <a:pt x="1550" y="1056"/>
                </a:lnTo>
                <a:lnTo>
                  <a:pt x="1537" y="1058"/>
                </a:lnTo>
                <a:lnTo>
                  <a:pt x="1524" y="1060"/>
                </a:lnTo>
                <a:lnTo>
                  <a:pt x="1508" y="1062"/>
                </a:lnTo>
                <a:lnTo>
                  <a:pt x="1495" y="1066"/>
                </a:lnTo>
                <a:lnTo>
                  <a:pt x="1479" y="1067"/>
                </a:lnTo>
                <a:lnTo>
                  <a:pt x="1464" y="1069"/>
                </a:lnTo>
                <a:lnTo>
                  <a:pt x="1431" y="1073"/>
                </a:lnTo>
                <a:lnTo>
                  <a:pt x="1403" y="1077"/>
                </a:lnTo>
                <a:lnTo>
                  <a:pt x="1374" y="1081"/>
                </a:lnTo>
                <a:lnTo>
                  <a:pt x="1347" y="1085"/>
                </a:lnTo>
                <a:lnTo>
                  <a:pt x="1320" y="1089"/>
                </a:lnTo>
                <a:lnTo>
                  <a:pt x="1295" y="1090"/>
                </a:lnTo>
                <a:lnTo>
                  <a:pt x="1272" y="1092"/>
                </a:lnTo>
                <a:lnTo>
                  <a:pt x="1249" y="1094"/>
                </a:lnTo>
                <a:lnTo>
                  <a:pt x="1228" y="1096"/>
                </a:lnTo>
                <a:lnTo>
                  <a:pt x="1207" y="1096"/>
                </a:lnTo>
                <a:lnTo>
                  <a:pt x="1190" y="1098"/>
                </a:lnTo>
                <a:lnTo>
                  <a:pt x="1170" y="1098"/>
                </a:lnTo>
                <a:lnTo>
                  <a:pt x="1155" y="1096"/>
                </a:lnTo>
                <a:lnTo>
                  <a:pt x="1140" y="1096"/>
                </a:lnTo>
                <a:lnTo>
                  <a:pt x="1124" y="1094"/>
                </a:lnTo>
                <a:lnTo>
                  <a:pt x="1111" y="1092"/>
                </a:lnTo>
                <a:lnTo>
                  <a:pt x="1097" y="1090"/>
                </a:lnTo>
                <a:lnTo>
                  <a:pt x="1082" y="1089"/>
                </a:lnTo>
                <a:lnTo>
                  <a:pt x="1069" y="1085"/>
                </a:lnTo>
                <a:lnTo>
                  <a:pt x="1055" y="1081"/>
                </a:lnTo>
                <a:lnTo>
                  <a:pt x="1030" y="1073"/>
                </a:lnTo>
                <a:lnTo>
                  <a:pt x="1007" y="1066"/>
                </a:lnTo>
                <a:lnTo>
                  <a:pt x="986" y="1054"/>
                </a:lnTo>
                <a:lnTo>
                  <a:pt x="977" y="1048"/>
                </a:lnTo>
                <a:lnTo>
                  <a:pt x="965" y="1042"/>
                </a:lnTo>
                <a:lnTo>
                  <a:pt x="957" y="1035"/>
                </a:lnTo>
                <a:lnTo>
                  <a:pt x="948" y="1027"/>
                </a:lnTo>
                <a:lnTo>
                  <a:pt x="938" y="1019"/>
                </a:lnTo>
                <a:lnTo>
                  <a:pt x="930" y="1010"/>
                </a:lnTo>
                <a:lnTo>
                  <a:pt x="923" y="1006"/>
                </a:lnTo>
                <a:lnTo>
                  <a:pt x="917" y="1000"/>
                </a:lnTo>
                <a:lnTo>
                  <a:pt x="907" y="993"/>
                </a:lnTo>
                <a:lnTo>
                  <a:pt x="896" y="983"/>
                </a:lnTo>
                <a:lnTo>
                  <a:pt x="884" y="971"/>
                </a:lnTo>
                <a:lnTo>
                  <a:pt x="871" y="958"/>
                </a:lnTo>
                <a:lnTo>
                  <a:pt x="856" y="945"/>
                </a:lnTo>
                <a:lnTo>
                  <a:pt x="840" y="927"/>
                </a:lnTo>
                <a:lnTo>
                  <a:pt x="821" y="910"/>
                </a:lnTo>
                <a:lnTo>
                  <a:pt x="802" y="889"/>
                </a:lnTo>
                <a:lnTo>
                  <a:pt x="781" y="868"/>
                </a:lnTo>
                <a:lnTo>
                  <a:pt x="758" y="845"/>
                </a:lnTo>
                <a:lnTo>
                  <a:pt x="735" y="820"/>
                </a:lnTo>
                <a:lnTo>
                  <a:pt x="710" y="793"/>
                </a:lnTo>
                <a:lnTo>
                  <a:pt x="683" y="764"/>
                </a:lnTo>
                <a:lnTo>
                  <a:pt x="654" y="733"/>
                </a:lnTo>
                <a:lnTo>
                  <a:pt x="623" y="701"/>
                </a:lnTo>
                <a:lnTo>
                  <a:pt x="593" y="666"/>
                </a:lnTo>
                <a:lnTo>
                  <a:pt x="560" y="632"/>
                </a:lnTo>
                <a:lnTo>
                  <a:pt x="525" y="593"/>
                </a:lnTo>
                <a:lnTo>
                  <a:pt x="489" y="555"/>
                </a:lnTo>
                <a:lnTo>
                  <a:pt x="453" y="515"/>
                </a:lnTo>
                <a:lnTo>
                  <a:pt x="414" y="472"/>
                </a:lnTo>
                <a:lnTo>
                  <a:pt x="374" y="428"/>
                </a:lnTo>
                <a:lnTo>
                  <a:pt x="332" y="382"/>
                </a:lnTo>
                <a:lnTo>
                  <a:pt x="287" y="334"/>
                </a:lnTo>
                <a:lnTo>
                  <a:pt x="243" y="284"/>
                </a:lnTo>
                <a:lnTo>
                  <a:pt x="197" y="233"/>
                </a:lnTo>
                <a:lnTo>
                  <a:pt x="149" y="181"/>
                </a:lnTo>
                <a:lnTo>
                  <a:pt x="101" y="125"/>
                </a:lnTo>
                <a:lnTo>
                  <a:pt x="51" y="69"/>
                </a:lnTo>
                <a:lnTo>
                  <a:pt x="0" y="12"/>
                </a:lnTo>
                <a:lnTo>
                  <a:pt x="113" y="0"/>
                </a:lnTo>
                <a:lnTo>
                  <a:pt x="144" y="29"/>
                </a:lnTo>
                <a:lnTo>
                  <a:pt x="174" y="58"/>
                </a:lnTo>
                <a:lnTo>
                  <a:pt x="205" y="87"/>
                </a:lnTo>
                <a:lnTo>
                  <a:pt x="234" y="114"/>
                </a:lnTo>
                <a:lnTo>
                  <a:pt x="264" y="142"/>
                </a:lnTo>
                <a:lnTo>
                  <a:pt x="291" y="167"/>
                </a:lnTo>
                <a:lnTo>
                  <a:pt x="320" y="194"/>
                </a:lnTo>
                <a:lnTo>
                  <a:pt x="347" y="219"/>
                </a:lnTo>
                <a:lnTo>
                  <a:pt x="374" y="244"/>
                </a:lnTo>
                <a:lnTo>
                  <a:pt x="401" y="267"/>
                </a:lnTo>
                <a:lnTo>
                  <a:pt x="426" y="290"/>
                </a:lnTo>
                <a:lnTo>
                  <a:pt x="453" y="313"/>
                </a:lnTo>
                <a:lnTo>
                  <a:pt x="476" y="334"/>
                </a:lnTo>
                <a:lnTo>
                  <a:pt x="501" y="355"/>
                </a:lnTo>
                <a:lnTo>
                  <a:pt x="524" y="376"/>
                </a:lnTo>
                <a:lnTo>
                  <a:pt x="547" y="396"/>
                </a:lnTo>
                <a:lnTo>
                  <a:pt x="570" y="415"/>
                </a:lnTo>
                <a:lnTo>
                  <a:pt x="591" y="434"/>
                </a:lnTo>
                <a:lnTo>
                  <a:pt x="612" y="451"/>
                </a:lnTo>
                <a:lnTo>
                  <a:pt x="633" y="469"/>
                </a:lnTo>
                <a:lnTo>
                  <a:pt x="654" y="484"/>
                </a:lnTo>
                <a:lnTo>
                  <a:pt x="673" y="501"/>
                </a:lnTo>
                <a:lnTo>
                  <a:pt x="692" y="515"/>
                </a:lnTo>
                <a:lnTo>
                  <a:pt x="712" y="530"/>
                </a:lnTo>
                <a:lnTo>
                  <a:pt x="729" y="543"/>
                </a:lnTo>
                <a:lnTo>
                  <a:pt x="746" y="557"/>
                </a:lnTo>
                <a:lnTo>
                  <a:pt x="763" y="570"/>
                </a:lnTo>
                <a:lnTo>
                  <a:pt x="779" y="582"/>
                </a:lnTo>
                <a:lnTo>
                  <a:pt x="794" y="593"/>
                </a:lnTo>
                <a:lnTo>
                  <a:pt x="810" y="603"/>
                </a:lnTo>
                <a:lnTo>
                  <a:pt x="825" y="613"/>
                </a:lnTo>
                <a:lnTo>
                  <a:pt x="838" y="622"/>
                </a:lnTo>
                <a:lnTo>
                  <a:pt x="863" y="639"/>
                </a:lnTo>
                <a:lnTo>
                  <a:pt x="888" y="657"/>
                </a:lnTo>
                <a:lnTo>
                  <a:pt x="913" y="674"/>
                </a:lnTo>
                <a:lnTo>
                  <a:pt x="936" y="689"/>
                </a:lnTo>
                <a:lnTo>
                  <a:pt x="959" y="705"/>
                </a:lnTo>
                <a:lnTo>
                  <a:pt x="982" y="718"/>
                </a:lnTo>
                <a:lnTo>
                  <a:pt x="1005" y="732"/>
                </a:lnTo>
                <a:lnTo>
                  <a:pt x="1026" y="745"/>
                </a:lnTo>
                <a:lnTo>
                  <a:pt x="1049" y="756"/>
                </a:lnTo>
                <a:lnTo>
                  <a:pt x="1071" y="768"/>
                </a:lnTo>
                <a:lnTo>
                  <a:pt x="1092" y="780"/>
                </a:lnTo>
                <a:lnTo>
                  <a:pt x="1111" y="789"/>
                </a:lnTo>
                <a:lnTo>
                  <a:pt x="1132" y="799"/>
                </a:lnTo>
                <a:lnTo>
                  <a:pt x="1151" y="806"/>
                </a:lnTo>
                <a:lnTo>
                  <a:pt x="1172" y="816"/>
                </a:lnTo>
                <a:lnTo>
                  <a:pt x="1191" y="822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5643570" y="3214686"/>
          <a:ext cx="3041650" cy="3040062"/>
        </p:xfrm>
        <a:graphic>
          <a:graphicData uri="http://schemas.openxmlformats.org/drawingml/2006/table">
            <a:tbl>
              <a:tblPr/>
              <a:tblGrid>
                <a:gridCol w="1521646"/>
                <a:gridCol w="1520004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1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Freeform 21"/>
          <p:cNvSpPr>
            <a:spLocks/>
          </p:cNvSpPr>
          <p:nvPr/>
        </p:nvSpPr>
        <p:spPr bwMode="auto">
          <a:xfrm>
            <a:off x="6275705" y="4051300"/>
            <a:ext cx="708025" cy="1665605"/>
          </a:xfrm>
          <a:custGeom>
            <a:avLst/>
            <a:gdLst>
              <a:gd name="T0" fmla="*/ 2147483647 w 893"/>
              <a:gd name="T1" fmla="*/ 2147483647 h 2098"/>
              <a:gd name="T2" fmla="*/ 2147483647 w 893"/>
              <a:gd name="T3" fmla="*/ 2147483647 h 2098"/>
              <a:gd name="T4" fmla="*/ 2147483647 w 893"/>
              <a:gd name="T5" fmla="*/ 2147483647 h 2098"/>
              <a:gd name="T6" fmla="*/ 2147483647 w 893"/>
              <a:gd name="T7" fmla="*/ 2147483647 h 2098"/>
              <a:gd name="T8" fmla="*/ 2147483647 w 893"/>
              <a:gd name="T9" fmla="*/ 2147483647 h 2098"/>
              <a:gd name="T10" fmla="*/ 2147483647 w 893"/>
              <a:gd name="T11" fmla="*/ 2147483647 h 2098"/>
              <a:gd name="T12" fmla="*/ 2147483647 w 893"/>
              <a:gd name="T13" fmla="*/ 2147483647 h 2098"/>
              <a:gd name="T14" fmla="*/ 2147483647 w 893"/>
              <a:gd name="T15" fmla="*/ 2147483647 h 2098"/>
              <a:gd name="T16" fmla="*/ 2147483647 w 893"/>
              <a:gd name="T17" fmla="*/ 2147483647 h 2098"/>
              <a:gd name="T18" fmla="*/ 2147483647 w 893"/>
              <a:gd name="T19" fmla="*/ 2147483647 h 2098"/>
              <a:gd name="T20" fmla="*/ 2147483647 w 893"/>
              <a:gd name="T21" fmla="*/ 2147483647 h 2098"/>
              <a:gd name="T22" fmla="*/ 2147483647 w 893"/>
              <a:gd name="T23" fmla="*/ 2147483647 h 2098"/>
              <a:gd name="T24" fmla="*/ 2147483647 w 893"/>
              <a:gd name="T25" fmla="*/ 2000375219 h 2098"/>
              <a:gd name="T26" fmla="*/ 2147483647 w 893"/>
              <a:gd name="T27" fmla="*/ 2000375219 h 2098"/>
              <a:gd name="T28" fmla="*/ 2147483647 w 893"/>
              <a:gd name="T29" fmla="*/ 2147483647 h 2098"/>
              <a:gd name="T30" fmla="*/ 2147483647 w 893"/>
              <a:gd name="T31" fmla="*/ 2147483647 h 2098"/>
              <a:gd name="T32" fmla="*/ 2147483647 w 893"/>
              <a:gd name="T33" fmla="*/ 2147483647 h 2098"/>
              <a:gd name="T34" fmla="*/ 2147483647 w 893"/>
              <a:gd name="T35" fmla="*/ 2147483647 h 2098"/>
              <a:gd name="T36" fmla="*/ 2147483647 w 893"/>
              <a:gd name="T37" fmla="*/ 2147483647 h 2098"/>
              <a:gd name="T38" fmla="*/ 2147483647 w 893"/>
              <a:gd name="T39" fmla="*/ 2147483647 h 2098"/>
              <a:gd name="T40" fmla="*/ 2147483647 w 893"/>
              <a:gd name="T41" fmla="*/ 2147483647 h 2098"/>
              <a:gd name="T42" fmla="*/ 2147483647 w 893"/>
              <a:gd name="T43" fmla="*/ 2147483647 h 2098"/>
              <a:gd name="T44" fmla="*/ 2147483647 w 893"/>
              <a:gd name="T45" fmla="*/ 2147483647 h 2098"/>
              <a:gd name="T46" fmla="*/ 2147483647 w 893"/>
              <a:gd name="T47" fmla="*/ 2147483647 h 2098"/>
              <a:gd name="T48" fmla="*/ 2147483647 w 893"/>
              <a:gd name="T49" fmla="*/ 2147483647 h 2098"/>
              <a:gd name="T50" fmla="*/ 2147483647 w 893"/>
              <a:gd name="T51" fmla="*/ 2147483647 h 2098"/>
              <a:gd name="T52" fmla="*/ 2147483647 w 893"/>
              <a:gd name="T53" fmla="*/ 2147483647 h 2098"/>
              <a:gd name="T54" fmla="*/ 2147483647 w 893"/>
              <a:gd name="T55" fmla="*/ 2147483647 h 2098"/>
              <a:gd name="T56" fmla="*/ 2147483647 w 893"/>
              <a:gd name="T57" fmla="*/ 2147483647 h 2098"/>
              <a:gd name="T58" fmla="*/ 2147483647 w 893"/>
              <a:gd name="T59" fmla="*/ 2147483647 h 2098"/>
              <a:gd name="T60" fmla="*/ 2147483647 w 893"/>
              <a:gd name="T61" fmla="*/ 2147483647 h 2098"/>
              <a:gd name="T62" fmla="*/ 2147483647 w 893"/>
              <a:gd name="T63" fmla="*/ 2147483647 h 2098"/>
              <a:gd name="T64" fmla="*/ 2147483647 w 893"/>
              <a:gd name="T65" fmla="*/ 2147483647 h 2098"/>
              <a:gd name="T66" fmla="*/ 2147483647 w 893"/>
              <a:gd name="T67" fmla="*/ 2147483647 h 2098"/>
              <a:gd name="T68" fmla="*/ 2147483647 w 893"/>
              <a:gd name="T69" fmla="*/ 2147483647 h 2098"/>
              <a:gd name="T70" fmla="*/ 2147483647 w 893"/>
              <a:gd name="T71" fmla="*/ 2147483647 h 2098"/>
              <a:gd name="T72" fmla="*/ 2147483647 w 893"/>
              <a:gd name="T73" fmla="*/ 2147483647 h 2098"/>
              <a:gd name="T74" fmla="*/ 2147483647 w 893"/>
              <a:gd name="T75" fmla="*/ 2147483647 h 2098"/>
              <a:gd name="T76" fmla="*/ 2147483647 w 893"/>
              <a:gd name="T77" fmla="*/ 2147483647 h 2098"/>
              <a:gd name="T78" fmla="*/ 2147483647 w 893"/>
              <a:gd name="T79" fmla="*/ 2147483647 h 2098"/>
              <a:gd name="T80" fmla="*/ 2147483647 w 893"/>
              <a:gd name="T81" fmla="*/ 2147483647 h 2098"/>
              <a:gd name="T82" fmla="*/ 2147483647 w 893"/>
              <a:gd name="T83" fmla="*/ 2147483647 h 2098"/>
              <a:gd name="T84" fmla="*/ 2147483647 w 893"/>
              <a:gd name="T85" fmla="*/ 2147483647 h 2098"/>
              <a:gd name="T86" fmla="*/ 2147483647 w 893"/>
              <a:gd name="T87" fmla="*/ 2147483647 h 2098"/>
              <a:gd name="T88" fmla="*/ 2147483647 w 893"/>
              <a:gd name="T89" fmla="*/ 2147483647 h 2098"/>
              <a:gd name="T90" fmla="*/ 2147483647 w 893"/>
              <a:gd name="T91" fmla="*/ 2147483647 h 2098"/>
              <a:gd name="T92" fmla="*/ 2147483647 w 893"/>
              <a:gd name="T93" fmla="*/ 2147483647 h 2098"/>
              <a:gd name="T94" fmla="*/ 2147483647 w 893"/>
              <a:gd name="T95" fmla="*/ 2147483647 h 2098"/>
              <a:gd name="T96" fmla="*/ 2147483647 w 893"/>
              <a:gd name="T97" fmla="*/ 2147483647 h 2098"/>
              <a:gd name="T98" fmla="*/ 2147483647 w 893"/>
              <a:gd name="T99" fmla="*/ 2147483647 h 2098"/>
              <a:gd name="T100" fmla="*/ 2147483647 w 893"/>
              <a:gd name="T101" fmla="*/ 2147483647 h 2098"/>
              <a:gd name="T102" fmla="*/ 2147483647 w 893"/>
              <a:gd name="T103" fmla="*/ 2147483647 h 2098"/>
              <a:gd name="T104" fmla="*/ 2147483647 w 893"/>
              <a:gd name="T105" fmla="*/ 2147483647 h 2098"/>
              <a:gd name="T106" fmla="*/ 2147483647 w 893"/>
              <a:gd name="T107" fmla="*/ 2147483647 h 2098"/>
              <a:gd name="T108" fmla="*/ 2147483647 w 893"/>
              <a:gd name="T109" fmla="*/ 2147483647 h 2098"/>
              <a:gd name="T110" fmla="*/ 0 w 893"/>
              <a:gd name="T111" fmla="*/ 2147483647 h 2098"/>
              <a:gd name="T112" fmla="*/ 2147483647 w 893"/>
              <a:gd name="T113" fmla="*/ 2147483647 h 2098"/>
              <a:gd name="T114" fmla="*/ 2147483647 w 893"/>
              <a:gd name="T115" fmla="*/ 2147483647 h 20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93" h="2098">
                <a:moveTo>
                  <a:pt x="64" y="1779"/>
                </a:moveTo>
                <a:lnTo>
                  <a:pt x="68" y="1776"/>
                </a:lnTo>
                <a:lnTo>
                  <a:pt x="71" y="1772"/>
                </a:lnTo>
                <a:lnTo>
                  <a:pt x="75" y="1766"/>
                </a:lnTo>
                <a:lnTo>
                  <a:pt x="77" y="1760"/>
                </a:lnTo>
                <a:lnTo>
                  <a:pt x="81" y="1754"/>
                </a:lnTo>
                <a:lnTo>
                  <a:pt x="85" y="1749"/>
                </a:lnTo>
                <a:lnTo>
                  <a:pt x="89" y="1741"/>
                </a:lnTo>
                <a:lnTo>
                  <a:pt x="91" y="1733"/>
                </a:lnTo>
                <a:lnTo>
                  <a:pt x="94" y="1726"/>
                </a:lnTo>
                <a:lnTo>
                  <a:pt x="98" y="1716"/>
                </a:lnTo>
                <a:lnTo>
                  <a:pt x="102" y="1706"/>
                </a:lnTo>
                <a:lnTo>
                  <a:pt x="104" y="1697"/>
                </a:lnTo>
                <a:lnTo>
                  <a:pt x="108" y="1687"/>
                </a:lnTo>
                <a:lnTo>
                  <a:pt x="112" y="1678"/>
                </a:lnTo>
                <a:lnTo>
                  <a:pt x="118" y="1655"/>
                </a:lnTo>
                <a:lnTo>
                  <a:pt x="123" y="1630"/>
                </a:lnTo>
                <a:lnTo>
                  <a:pt x="131" y="1603"/>
                </a:lnTo>
                <a:lnTo>
                  <a:pt x="137" y="1576"/>
                </a:lnTo>
                <a:lnTo>
                  <a:pt x="142" y="1545"/>
                </a:lnTo>
                <a:lnTo>
                  <a:pt x="146" y="1515"/>
                </a:lnTo>
                <a:lnTo>
                  <a:pt x="152" y="1480"/>
                </a:lnTo>
                <a:lnTo>
                  <a:pt x="158" y="1445"/>
                </a:lnTo>
                <a:lnTo>
                  <a:pt x="162" y="1409"/>
                </a:lnTo>
                <a:lnTo>
                  <a:pt x="171" y="1261"/>
                </a:lnTo>
                <a:lnTo>
                  <a:pt x="175" y="1186"/>
                </a:lnTo>
                <a:lnTo>
                  <a:pt x="179" y="1113"/>
                </a:lnTo>
                <a:lnTo>
                  <a:pt x="181" y="1040"/>
                </a:lnTo>
                <a:lnTo>
                  <a:pt x="185" y="967"/>
                </a:lnTo>
                <a:lnTo>
                  <a:pt x="185" y="896"/>
                </a:lnTo>
                <a:lnTo>
                  <a:pt x="187" y="827"/>
                </a:lnTo>
                <a:lnTo>
                  <a:pt x="185" y="793"/>
                </a:lnTo>
                <a:lnTo>
                  <a:pt x="183" y="760"/>
                </a:lnTo>
                <a:lnTo>
                  <a:pt x="181" y="728"/>
                </a:lnTo>
                <a:lnTo>
                  <a:pt x="179" y="697"/>
                </a:lnTo>
                <a:lnTo>
                  <a:pt x="179" y="668"/>
                </a:lnTo>
                <a:lnTo>
                  <a:pt x="177" y="641"/>
                </a:lnTo>
                <a:lnTo>
                  <a:pt x="177" y="614"/>
                </a:lnTo>
                <a:lnTo>
                  <a:pt x="175" y="589"/>
                </a:lnTo>
                <a:lnTo>
                  <a:pt x="175" y="564"/>
                </a:lnTo>
                <a:lnTo>
                  <a:pt x="175" y="541"/>
                </a:lnTo>
                <a:lnTo>
                  <a:pt x="175" y="520"/>
                </a:lnTo>
                <a:lnTo>
                  <a:pt x="175" y="499"/>
                </a:lnTo>
                <a:lnTo>
                  <a:pt x="173" y="480"/>
                </a:lnTo>
                <a:lnTo>
                  <a:pt x="173" y="463"/>
                </a:lnTo>
                <a:lnTo>
                  <a:pt x="173" y="445"/>
                </a:lnTo>
                <a:lnTo>
                  <a:pt x="173" y="430"/>
                </a:lnTo>
                <a:lnTo>
                  <a:pt x="173" y="380"/>
                </a:lnTo>
                <a:lnTo>
                  <a:pt x="173" y="355"/>
                </a:lnTo>
                <a:lnTo>
                  <a:pt x="173" y="330"/>
                </a:lnTo>
                <a:lnTo>
                  <a:pt x="171" y="305"/>
                </a:lnTo>
                <a:lnTo>
                  <a:pt x="169" y="280"/>
                </a:lnTo>
                <a:lnTo>
                  <a:pt x="166" y="255"/>
                </a:lnTo>
                <a:lnTo>
                  <a:pt x="162" y="230"/>
                </a:lnTo>
                <a:lnTo>
                  <a:pt x="152" y="192"/>
                </a:lnTo>
                <a:lnTo>
                  <a:pt x="148" y="173"/>
                </a:lnTo>
                <a:lnTo>
                  <a:pt x="142" y="154"/>
                </a:lnTo>
                <a:lnTo>
                  <a:pt x="137" y="134"/>
                </a:lnTo>
                <a:lnTo>
                  <a:pt x="129" y="117"/>
                </a:lnTo>
                <a:lnTo>
                  <a:pt x="121" y="102"/>
                </a:lnTo>
                <a:lnTo>
                  <a:pt x="114" y="86"/>
                </a:lnTo>
                <a:lnTo>
                  <a:pt x="106" y="79"/>
                </a:lnTo>
                <a:lnTo>
                  <a:pt x="100" y="71"/>
                </a:lnTo>
                <a:lnTo>
                  <a:pt x="96" y="65"/>
                </a:lnTo>
                <a:lnTo>
                  <a:pt x="93" y="58"/>
                </a:lnTo>
                <a:lnTo>
                  <a:pt x="91" y="52"/>
                </a:lnTo>
                <a:lnTo>
                  <a:pt x="87" y="46"/>
                </a:lnTo>
                <a:lnTo>
                  <a:pt x="87" y="40"/>
                </a:lnTo>
                <a:lnTo>
                  <a:pt x="87" y="37"/>
                </a:lnTo>
                <a:lnTo>
                  <a:pt x="87" y="31"/>
                </a:lnTo>
                <a:lnTo>
                  <a:pt x="87" y="27"/>
                </a:lnTo>
                <a:lnTo>
                  <a:pt x="91" y="23"/>
                </a:lnTo>
                <a:lnTo>
                  <a:pt x="93" y="19"/>
                </a:lnTo>
                <a:lnTo>
                  <a:pt x="96" y="15"/>
                </a:lnTo>
                <a:lnTo>
                  <a:pt x="100" y="12"/>
                </a:lnTo>
                <a:lnTo>
                  <a:pt x="106" y="10"/>
                </a:lnTo>
                <a:lnTo>
                  <a:pt x="114" y="6"/>
                </a:lnTo>
                <a:lnTo>
                  <a:pt x="119" y="4"/>
                </a:lnTo>
                <a:lnTo>
                  <a:pt x="127" y="2"/>
                </a:lnTo>
                <a:lnTo>
                  <a:pt x="135" y="2"/>
                </a:lnTo>
                <a:lnTo>
                  <a:pt x="142" y="0"/>
                </a:lnTo>
                <a:lnTo>
                  <a:pt x="152" y="2"/>
                </a:lnTo>
                <a:lnTo>
                  <a:pt x="160" y="2"/>
                </a:lnTo>
                <a:lnTo>
                  <a:pt x="169" y="4"/>
                </a:lnTo>
                <a:lnTo>
                  <a:pt x="181" y="6"/>
                </a:lnTo>
                <a:lnTo>
                  <a:pt x="190" y="8"/>
                </a:lnTo>
                <a:lnTo>
                  <a:pt x="202" y="12"/>
                </a:lnTo>
                <a:lnTo>
                  <a:pt x="213" y="15"/>
                </a:lnTo>
                <a:lnTo>
                  <a:pt x="227" y="21"/>
                </a:lnTo>
                <a:lnTo>
                  <a:pt x="238" y="25"/>
                </a:lnTo>
                <a:lnTo>
                  <a:pt x="254" y="33"/>
                </a:lnTo>
                <a:lnTo>
                  <a:pt x="267" y="38"/>
                </a:lnTo>
                <a:lnTo>
                  <a:pt x="283" y="46"/>
                </a:lnTo>
                <a:lnTo>
                  <a:pt x="296" y="56"/>
                </a:lnTo>
                <a:lnTo>
                  <a:pt x="309" y="65"/>
                </a:lnTo>
                <a:lnTo>
                  <a:pt x="321" y="75"/>
                </a:lnTo>
                <a:lnTo>
                  <a:pt x="331" y="83"/>
                </a:lnTo>
                <a:lnTo>
                  <a:pt x="340" y="92"/>
                </a:lnTo>
                <a:lnTo>
                  <a:pt x="350" y="100"/>
                </a:lnTo>
                <a:lnTo>
                  <a:pt x="357" y="108"/>
                </a:lnTo>
                <a:lnTo>
                  <a:pt x="365" y="113"/>
                </a:lnTo>
                <a:lnTo>
                  <a:pt x="373" y="121"/>
                </a:lnTo>
                <a:lnTo>
                  <a:pt x="377" y="127"/>
                </a:lnTo>
                <a:lnTo>
                  <a:pt x="382" y="133"/>
                </a:lnTo>
                <a:lnTo>
                  <a:pt x="386" y="136"/>
                </a:lnTo>
                <a:lnTo>
                  <a:pt x="388" y="142"/>
                </a:lnTo>
                <a:lnTo>
                  <a:pt x="392" y="146"/>
                </a:lnTo>
                <a:lnTo>
                  <a:pt x="392" y="150"/>
                </a:lnTo>
                <a:lnTo>
                  <a:pt x="394" y="152"/>
                </a:lnTo>
                <a:lnTo>
                  <a:pt x="392" y="156"/>
                </a:lnTo>
                <a:lnTo>
                  <a:pt x="392" y="159"/>
                </a:lnTo>
                <a:lnTo>
                  <a:pt x="392" y="165"/>
                </a:lnTo>
                <a:lnTo>
                  <a:pt x="390" y="173"/>
                </a:lnTo>
                <a:lnTo>
                  <a:pt x="390" y="182"/>
                </a:lnTo>
                <a:lnTo>
                  <a:pt x="388" y="194"/>
                </a:lnTo>
                <a:lnTo>
                  <a:pt x="386" y="205"/>
                </a:lnTo>
                <a:lnTo>
                  <a:pt x="386" y="217"/>
                </a:lnTo>
                <a:lnTo>
                  <a:pt x="384" y="232"/>
                </a:lnTo>
                <a:lnTo>
                  <a:pt x="382" y="248"/>
                </a:lnTo>
                <a:lnTo>
                  <a:pt x="380" y="265"/>
                </a:lnTo>
                <a:lnTo>
                  <a:pt x="377" y="282"/>
                </a:lnTo>
                <a:lnTo>
                  <a:pt x="375" y="301"/>
                </a:lnTo>
                <a:lnTo>
                  <a:pt x="373" y="321"/>
                </a:lnTo>
                <a:lnTo>
                  <a:pt x="371" y="342"/>
                </a:lnTo>
                <a:lnTo>
                  <a:pt x="369" y="363"/>
                </a:lnTo>
                <a:lnTo>
                  <a:pt x="367" y="374"/>
                </a:lnTo>
                <a:lnTo>
                  <a:pt x="365" y="388"/>
                </a:lnTo>
                <a:lnTo>
                  <a:pt x="363" y="399"/>
                </a:lnTo>
                <a:lnTo>
                  <a:pt x="359" y="413"/>
                </a:lnTo>
                <a:lnTo>
                  <a:pt x="357" y="426"/>
                </a:lnTo>
                <a:lnTo>
                  <a:pt x="356" y="442"/>
                </a:lnTo>
                <a:lnTo>
                  <a:pt x="354" y="457"/>
                </a:lnTo>
                <a:lnTo>
                  <a:pt x="354" y="472"/>
                </a:lnTo>
                <a:lnTo>
                  <a:pt x="352" y="490"/>
                </a:lnTo>
                <a:lnTo>
                  <a:pt x="350" y="507"/>
                </a:lnTo>
                <a:lnTo>
                  <a:pt x="348" y="524"/>
                </a:lnTo>
                <a:lnTo>
                  <a:pt x="346" y="541"/>
                </a:lnTo>
                <a:lnTo>
                  <a:pt x="344" y="561"/>
                </a:lnTo>
                <a:lnTo>
                  <a:pt x="342" y="580"/>
                </a:lnTo>
                <a:lnTo>
                  <a:pt x="342" y="601"/>
                </a:lnTo>
                <a:lnTo>
                  <a:pt x="340" y="622"/>
                </a:lnTo>
                <a:lnTo>
                  <a:pt x="338" y="643"/>
                </a:lnTo>
                <a:lnTo>
                  <a:pt x="336" y="664"/>
                </a:lnTo>
                <a:lnTo>
                  <a:pt x="336" y="687"/>
                </a:lnTo>
                <a:lnTo>
                  <a:pt x="334" y="710"/>
                </a:lnTo>
                <a:lnTo>
                  <a:pt x="332" y="735"/>
                </a:lnTo>
                <a:lnTo>
                  <a:pt x="332" y="760"/>
                </a:lnTo>
                <a:lnTo>
                  <a:pt x="331" y="785"/>
                </a:lnTo>
                <a:lnTo>
                  <a:pt x="329" y="810"/>
                </a:lnTo>
                <a:lnTo>
                  <a:pt x="329" y="837"/>
                </a:lnTo>
                <a:lnTo>
                  <a:pt x="327" y="864"/>
                </a:lnTo>
                <a:lnTo>
                  <a:pt x="325" y="891"/>
                </a:lnTo>
                <a:lnTo>
                  <a:pt x="325" y="919"/>
                </a:lnTo>
                <a:lnTo>
                  <a:pt x="323" y="948"/>
                </a:lnTo>
                <a:lnTo>
                  <a:pt x="323" y="977"/>
                </a:lnTo>
                <a:lnTo>
                  <a:pt x="321" y="1008"/>
                </a:lnTo>
                <a:lnTo>
                  <a:pt x="321" y="1039"/>
                </a:lnTo>
                <a:lnTo>
                  <a:pt x="319" y="1069"/>
                </a:lnTo>
                <a:lnTo>
                  <a:pt x="317" y="1098"/>
                </a:lnTo>
                <a:lnTo>
                  <a:pt x="317" y="1127"/>
                </a:lnTo>
                <a:lnTo>
                  <a:pt x="315" y="1156"/>
                </a:lnTo>
                <a:lnTo>
                  <a:pt x="315" y="1182"/>
                </a:lnTo>
                <a:lnTo>
                  <a:pt x="315" y="1207"/>
                </a:lnTo>
                <a:lnTo>
                  <a:pt x="313" y="1232"/>
                </a:lnTo>
                <a:lnTo>
                  <a:pt x="313" y="1257"/>
                </a:lnTo>
                <a:lnTo>
                  <a:pt x="313" y="1280"/>
                </a:lnTo>
                <a:lnTo>
                  <a:pt x="311" y="1303"/>
                </a:lnTo>
                <a:lnTo>
                  <a:pt x="311" y="1325"/>
                </a:lnTo>
                <a:lnTo>
                  <a:pt x="311" y="1344"/>
                </a:lnTo>
                <a:lnTo>
                  <a:pt x="311" y="1363"/>
                </a:lnTo>
                <a:lnTo>
                  <a:pt x="311" y="1382"/>
                </a:lnTo>
                <a:lnTo>
                  <a:pt x="311" y="1399"/>
                </a:lnTo>
                <a:lnTo>
                  <a:pt x="311" y="1417"/>
                </a:lnTo>
                <a:lnTo>
                  <a:pt x="311" y="1432"/>
                </a:lnTo>
                <a:lnTo>
                  <a:pt x="311" y="1447"/>
                </a:lnTo>
                <a:lnTo>
                  <a:pt x="311" y="1461"/>
                </a:lnTo>
                <a:lnTo>
                  <a:pt x="311" y="1472"/>
                </a:lnTo>
                <a:lnTo>
                  <a:pt x="311" y="1486"/>
                </a:lnTo>
                <a:lnTo>
                  <a:pt x="311" y="1495"/>
                </a:lnTo>
                <a:lnTo>
                  <a:pt x="313" y="1507"/>
                </a:lnTo>
                <a:lnTo>
                  <a:pt x="313" y="1515"/>
                </a:lnTo>
                <a:lnTo>
                  <a:pt x="313" y="1524"/>
                </a:lnTo>
                <a:lnTo>
                  <a:pt x="315" y="1530"/>
                </a:lnTo>
                <a:lnTo>
                  <a:pt x="315" y="1538"/>
                </a:lnTo>
                <a:lnTo>
                  <a:pt x="315" y="1543"/>
                </a:lnTo>
                <a:lnTo>
                  <a:pt x="317" y="1547"/>
                </a:lnTo>
                <a:lnTo>
                  <a:pt x="317" y="1551"/>
                </a:lnTo>
                <a:lnTo>
                  <a:pt x="319" y="1553"/>
                </a:lnTo>
                <a:lnTo>
                  <a:pt x="321" y="1555"/>
                </a:lnTo>
                <a:lnTo>
                  <a:pt x="323" y="1557"/>
                </a:lnTo>
                <a:lnTo>
                  <a:pt x="327" y="1559"/>
                </a:lnTo>
                <a:lnTo>
                  <a:pt x="331" y="1561"/>
                </a:lnTo>
                <a:lnTo>
                  <a:pt x="336" y="1561"/>
                </a:lnTo>
                <a:lnTo>
                  <a:pt x="342" y="1559"/>
                </a:lnTo>
                <a:lnTo>
                  <a:pt x="350" y="1559"/>
                </a:lnTo>
                <a:lnTo>
                  <a:pt x="359" y="1557"/>
                </a:lnTo>
                <a:lnTo>
                  <a:pt x="369" y="1553"/>
                </a:lnTo>
                <a:lnTo>
                  <a:pt x="380" y="1551"/>
                </a:lnTo>
                <a:lnTo>
                  <a:pt x="392" y="1545"/>
                </a:lnTo>
                <a:lnTo>
                  <a:pt x="405" y="1541"/>
                </a:lnTo>
                <a:lnTo>
                  <a:pt x="419" y="1536"/>
                </a:lnTo>
                <a:lnTo>
                  <a:pt x="434" y="1528"/>
                </a:lnTo>
                <a:lnTo>
                  <a:pt x="451" y="1520"/>
                </a:lnTo>
                <a:lnTo>
                  <a:pt x="471" y="1513"/>
                </a:lnTo>
                <a:lnTo>
                  <a:pt x="490" y="1503"/>
                </a:lnTo>
                <a:lnTo>
                  <a:pt x="526" y="1482"/>
                </a:lnTo>
                <a:lnTo>
                  <a:pt x="561" y="1463"/>
                </a:lnTo>
                <a:lnTo>
                  <a:pt x="595" y="1442"/>
                </a:lnTo>
                <a:lnTo>
                  <a:pt x="628" y="1420"/>
                </a:lnTo>
                <a:lnTo>
                  <a:pt x="659" y="1399"/>
                </a:lnTo>
                <a:lnTo>
                  <a:pt x="690" y="1378"/>
                </a:lnTo>
                <a:lnTo>
                  <a:pt x="718" y="1355"/>
                </a:lnTo>
                <a:lnTo>
                  <a:pt x="745" y="1330"/>
                </a:lnTo>
                <a:lnTo>
                  <a:pt x="759" y="1321"/>
                </a:lnTo>
                <a:lnTo>
                  <a:pt x="772" y="1311"/>
                </a:lnTo>
                <a:lnTo>
                  <a:pt x="784" y="1303"/>
                </a:lnTo>
                <a:lnTo>
                  <a:pt x="795" y="1296"/>
                </a:lnTo>
                <a:lnTo>
                  <a:pt x="807" y="1288"/>
                </a:lnTo>
                <a:lnTo>
                  <a:pt x="818" y="1282"/>
                </a:lnTo>
                <a:lnTo>
                  <a:pt x="828" y="1277"/>
                </a:lnTo>
                <a:lnTo>
                  <a:pt x="837" y="1273"/>
                </a:lnTo>
                <a:lnTo>
                  <a:pt x="845" y="1267"/>
                </a:lnTo>
                <a:lnTo>
                  <a:pt x="855" y="1265"/>
                </a:lnTo>
                <a:lnTo>
                  <a:pt x="862" y="1263"/>
                </a:lnTo>
                <a:lnTo>
                  <a:pt x="870" y="1261"/>
                </a:lnTo>
                <a:lnTo>
                  <a:pt x="876" y="1261"/>
                </a:lnTo>
                <a:lnTo>
                  <a:pt x="881" y="1261"/>
                </a:lnTo>
                <a:lnTo>
                  <a:pt x="887" y="1261"/>
                </a:lnTo>
                <a:lnTo>
                  <a:pt x="891" y="1263"/>
                </a:lnTo>
                <a:lnTo>
                  <a:pt x="893" y="1265"/>
                </a:lnTo>
                <a:lnTo>
                  <a:pt x="893" y="1267"/>
                </a:lnTo>
                <a:lnTo>
                  <a:pt x="893" y="1271"/>
                </a:lnTo>
                <a:lnTo>
                  <a:pt x="891" y="1275"/>
                </a:lnTo>
                <a:lnTo>
                  <a:pt x="889" y="1278"/>
                </a:lnTo>
                <a:lnTo>
                  <a:pt x="887" y="1282"/>
                </a:lnTo>
                <a:lnTo>
                  <a:pt x="883" y="1288"/>
                </a:lnTo>
                <a:lnTo>
                  <a:pt x="880" y="1294"/>
                </a:lnTo>
                <a:lnTo>
                  <a:pt x="876" y="1300"/>
                </a:lnTo>
                <a:lnTo>
                  <a:pt x="870" y="1307"/>
                </a:lnTo>
                <a:lnTo>
                  <a:pt x="864" y="1315"/>
                </a:lnTo>
                <a:lnTo>
                  <a:pt x="858" y="1323"/>
                </a:lnTo>
                <a:lnTo>
                  <a:pt x="853" y="1330"/>
                </a:lnTo>
                <a:lnTo>
                  <a:pt x="845" y="1340"/>
                </a:lnTo>
                <a:lnTo>
                  <a:pt x="835" y="1349"/>
                </a:lnTo>
                <a:lnTo>
                  <a:pt x="828" y="1361"/>
                </a:lnTo>
                <a:lnTo>
                  <a:pt x="818" y="1372"/>
                </a:lnTo>
                <a:lnTo>
                  <a:pt x="807" y="1384"/>
                </a:lnTo>
                <a:lnTo>
                  <a:pt x="797" y="1396"/>
                </a:lnTo>
                <a:lnTo>
                  <a:pt x="785" y="1409"/>
                </a:lnTo>
                <a:lnTo>
                  <a:pt x="774" y="1422"/>
                </a:lnTo>
                <a:lnTo>
                  <a:pt x="761" y="1436"/>
                </a:lnTo>
                <a:lnTo>
                  <a:pt x="747" y="1451"/>
                </a:lnTo>
                <a:lnTo>
                  <a:pt x="734" y="1467"/>
                </a:lnTo>
                <a:lnTo>
                  <a:pt x="718" y="1482"/>
                </a:lnTo>
                <a:lnTo>
                  <a:pt x="703" y="1497"/>
                </a:lnTo>
                <a:lnTo>
                  <a:pt x="688" y="1515"/>
                </a:lnTo>
                <a:lnTo>
                  <a:pt x="672" y="1532"/>
                </a:lnTo>
                <a:lnTo>
                  <a:pt x="655" y="1551"/>
                </a:lnTo>
                <a:lnTo>
                  <a:pt x="638" y="1568"/>
                </a:lnTo>
                <a:lnTo>
                  <a:pt x="618" y="1587"/>
                </a:lnTo>
                <a:lnTo>
                  <a:pt x="599" y="1609"/>
                </a:lnTo>
                <a:lnTo>
                  <a:pt x="580" y="1628"/>
                </a:lnTo>
                <a:lnTo>
                  <a:pt x="561" y="1647"/>
                </a:lnTo>
                <a:lnTo>
                  <a:pt x="542" y="1666"/>
                </a:lnTo>
                <a:lnTo>
                  <a:pt x="523" y="1683"/>
                </a:lnTo>
                <a:lnTo>
                  <a:pt x="505" y="1703"/>
                </a:lnTo>
                <a:lnTo>
                  <a:pt x="488" y="1720"/>
                </a:lnTo>
                <a:lnTo>
                  <a:pt x="471" y="1737"/>
                </a:lnTo>
                <a:lnTo>
                  <a:pt x="455" y="1753"/>
                </a:lnTo>
                <a:lnTo>
                  <a:pt x="438" y="1768"/>
                </a:lnTo>
                <a:lnTo>
                  <a:pt x="425" y="1785"/>
                </a:lnTo>
                <a:lnTo>
                  <a:pt x="409" y="1799"/>
                </a:lnTo>
                <a:lnTo>
                  <a:pt x="396" y="1814"/>
                </a:lnTo>
                <a:lnTo>
                  <a:pt x="382" y="1827"/>
                </a:lnTo>
                <a:lnTo>
                  <a:pt x="369" y="1841"/>
                </a:lnTo>
                <a:lnTo>
                  <a:pt x="357" y="1854"/>
                </a:lnTo>
                <a:lnTo>
                  <a:pt x="344" y="1868"/>
                </a:lnTo>
                <a:lnTo>
                  <a:pt x="334" y="1879"/>
                </a:lnTo>
                <a:lnTo>
                  <a:pt x="323" y="1891"/>
                </a:lnTo>
                <a:lnTo>
                  <a:pt x="313" y="1902"/>
                </a:lnTo>
                <a:lnTo>
                  <a:pt x="304" y="1912"/>
                </a:lnTo>
                <a:lnTo>
                  <a:pt x="294" y="1923"/>
                </a:lnTo>
                <a:lnTo>
                  <a:pt x="286" y="1933"/>
                </a:lnTo>
                <a:lnTo>
                  <a:pt x="279" y="1943"/>
                </a:lnTo>
                <a:lnTo>
                  <a:pt x="271" y="1950"/>
                </a:lnTo>
                <a:lnTo>
                  <a:pt x="265" y="1960"/>
                </a:lnTo>
                <a:lnTo>
                  <a:pt x="260" y="1968"/>
                </a:lnTo>
                <a:lnTo>
                  <a:pt x="254" y="1975"/>
                </a:lnTo>
                <a:lnTo>
                  <a:pt x="248" y="1981"/>
                </a:lnTo>
                <a:lnTo>
                  <a:pt x="244" y="1989"/>
                </a:lnTo>
                <a:lnTo>
                  <a:pt x="240" y="1994"/>
                </a:lnTo>
                <a:lnTo>
                  <a:pt x="237" y="2000"/>
                </a:lnTo>
                <a:lnTo>
                  <a:pt x="235" y="2006"/>
                </a:lnTo>
                <a:lnTo>
                  <a:pt x="229" y="2017"/>
                </a:lnTo>
                <a:lnTo>
                  <a:pt x="221" y="2029"/>
                </a:lnTo>
                <a:lnTo>
                  <a:pt x="215" y="2039"/>
                </a:lnTo>
                <a:lnTo>
                  <a:pt x="210" y="2048"/>
                </a:lnTo>
                <a:lnTo>
                  <a:pt x="204" y="2056"/>
                </a:lnTo>
                <a:lnTo>
                  <a:pt x="198" y="2063"/>
                </a:lnTo>
                <a:lnTo>
                  <a:pt x="192" y="2071"/>
                </a:lnTo>
                <a:lnTo>
                  <a:pt x="189" y="2077"/>
                </a:lnTo>
                <a:lnTo>
                  <a:pt x="183" y="2081"/>
                </a:lnTo>
                <a:lnTo>
                  <a:pt x="177" y="2087"/>
                </a:lnTo>
                <a:lnTo>
                  <a:pt x="173" y="2090"/>
                </a:lnTo>
                <a:lnTo>
                  <a:pt x="167" y="2092"/>
                </a:lnTo>
                <a:lnTo>
                  <a:pt x="164" y="2094"/>
                </a:lnTo>
                <a:lnTo>
                  <a:pt x="160" y="2096"/>
                </a:lnTo>
                <a:lnTo>
                  <a:pt x="154" y="2098"/>
                </a:lnTo>
                <a:lnTo>
                  <a:pt x="150" y="2098"/>
                </a:lnTo>
                <a:lnTo>
                  <a:pt x="142" y="2098"/>
                </a:lnTo>
                <a:lnTo>
                  <a:pt x="137" y="2096"/>
                </a:lnTo>
                <a:lnTo>
                  <a:pt x="131" y="2094"/>
                </a:lnTo>
                <a:lnTo>
                  <a:pt x="123" y="2092"/>
                </a:lnTo>
                <a:lnTo>
                  <a:pt x="118" y="2090"/>
                </a:lnTo>
                <a:lnTo>
                  <a:pt x="112" y="2087"/>
                </a:lnTo>
                <a:lnTo>
                  <a:pt x="106" y="2081"/>
                </a:lnTo>
                <a:lnTo>
                  <a:pt x="100" y="2077"/>
                </a:lnTo>
                <a:lnTo>
                  <a:pt x="94" y="2071"/>
                </a:lnTo>
                <a:lnTo>
                  <a:pt x="89" y="2063"/>
                </a:lnTo>
                <a:lnTo>
                  <a:pt x="83" y="2056"/>
                </a:lnTo>
                <a:lnTo>
                  <a:pt x="77" y="2048"/>
                </a:lnTo>
                <a:lnTo>
                  <a:pt x="71" y="2039"/>
                </a:lnTo>
                <a:lnTo>
                  <a:pt x="66" y="2029"/>
                </a:lnTo>
                <a:lnTo>
                  <a:pt x="58" y="2017"/>
                </a:lnTo>
                <a:lnTo>
                  <a:pt x="52" y="2006"/>
                </a:lnTo>
                <a:lnTo>
                  <a:pt x="39" y="1987"/>
                </a:lnTo>
                <a:lnTo>
                  <a:pt x="27" y="1968"/>
                </a:lnTo>
                <a:lnTo>
                  <a:pt x="23" y="1960"/>
                </a:lnTo>
                <a:lnTo>
                  <a:pt x="18" y="1950"/>
                </a:lnTo>
                <a:lnTo>
                  <a:pt x="14" y="1943"/>
                </a:lnTo>
                <a:lnTo>
                  <a:pt x="10" y="1935"/>
                </a:lnTo>
                <a:lnTo>
                  <a:pt x="6" y="1925"/>
                </a:lnTo>
                <a:lnTo>
                  <a:pt x="4" y="1918"/>
                </a:lnTo>
                <a:lnTo>
                  <a:pt x="2" y="1910"/>
                </a:lnTo>
                <a:lnTo>
                  <a:pt x="0" y="1902"/>
                </a:lnTo>
                <a:lnTo>
                  <a:pt x="0" y="1895"/>
                </a:lnTo>
                <a:lnTo>
                  <a:pt x="0" y="1887"/>
                </a:lnTo>
                <a:lnTo>
                  <a:pt x="2" y="1881"/>
                </a:lnTo>
                <a:lnTo>
                  <a:pt x="4" y="1873"/>
                </a:lnTo>
                <a:lnTo>
                  <a:pt x="8" y="1862"/>
                </a:lnTo>
                <a:lnTo>
                  <a:pt x="14" y="1852"/>
                </a:lnTo>
                <a:lnTo>
                  <a:pt x="18" y="1843"/>
                </a:lnTo>
                <a:lnTo>
                  <a:pt x="25" y="1831"/>
                </a:lnTo>
                <a:lnTo>
                  <a:pt x="33" y="1820"/>
                </a:lnTo>
                <a:lnTo>
                  <a:pt x="41" y="1808"/>
                </a:lnTo>
                <a:lnTo>
                  <a:pt x="47" y="1801"/>
                </a:lnTo>
                <a:lnTo>
                  <a:pt x="52" y="1795"/>
                </a:lnTo>
                <a:lnTo>
                  <a:pt x="58" y="1787"/>
                </a:lnTo>
                <a:lnTo>
                  <a:pt x="64" y="1779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7162800" y="3705225"/>
            <a:ext cx="1112520" cy="1927225"/>
          </a:xfrm>
          <a:custGeom>
            <a:avLst/>
            <a:gdLst>
              <a:gd name="T0" fmla="*/ 2147483647 w 1402"/>
              <a:gd name="T1" fmla="*/ 2147483647 h 2428"/>
              <a:gd name="T2" fmla="*/ 2147483647 w 1402"/>
              <a:gd name="T3" fmla="*/ 2147483647 h 2428"/>
              <a:gd name="T4" fmla="*/ 2147483647 w 1402"/>
              <a:gd name="T5" fmla="*/ 2147483647 h 2428"/>
              <a:gd name="T6" fmla="*/ 2147483647 w 1402"/>
              <a:gd name="T7" fmla="*/ 2147483647 h 2428"/>
              <a:gd name="T8" fmla="*/ 2147483647 w 1402"/>
              <a:gd name="T9" fmla="*/ 2147483647 h 2428"/>
              <a:gd name="T10" fmla="*/ 2147483647 w 1402"/>
              <a:gd name="T11" fmla="*/ 2147483647 h 2428"/>
              <a:gd name="T12" fmla="*/ 2147483647 w 1402"/>
              <a:gd name="T13" fmla="*/ 2147483647 h 2428"/>
              <a:gd name="T14" fmla="*/ 2147483647 w 1402"/>
              <a:gd name="T15" fmla="*/ 2147483647 h 2428"/>
              <a:gd name="T16" fmla="*/ 2147483647 w 1402"/>
              <a:gd name="T17" fmla="*/ 2147483647 h 2428"/>
              <a:gd name="T18" fmla="*/ 2147483647 w 1402"/>
              <a:gd name="T19" fmla="*/ 2147483647 h 2428"/>
              <a:gd name="T20" fmla="*/ 2147483647 w 1402"/>
              <a:gd name="T21" fmla="*/ 2147483647 h 2428"/>
              <a:gd name="T22" fmla="*/ 2147483647 w 1402"/>
              <a:gd name="T23" fmla="*/ 2147483647 h 2428"/>
              <a:gd name="T24" fmla="*/ 2147483647 w 1402"/>
              <a:gd name="T25" fmla="*/ 2147483647 h 2428"/>
              <a:gd name="T26" fmla="*/ 2147483647 w 1402"/>
              <a:gd name="T27" fmla="*/ 2147483647 h 2428"/>
              <a:gd name="T28" fmla="*/ 2147483647 w 1402"/>
              <a:gd name="T29" fmla="*/ 2147483647 h 2428"/>
              <a:gd name="T30" fmla="*/ 2147483647 w 1402"/>
              <a:gd name="T31" fmla="*/ 2147483647 h 2428"/>
              <a:gd name="T32" fmla="*/ 2147483647 w 1402"/>
              <a:gd name="T33" fmla="*/ 2147483647 h 2428"/>
              <a:gd name="T34" fmla="*/ 2147483647 w 1402"/>
              <a:gd name="T35" fmla="*/ 2147483647 h 2428"/>
              <a:gd name="T36" fmla="*/ 2147483647 w 1402"/>
              <a:gd name="T37" fmla="*/ 2147483647 h 2428"/>
              <a:gd name="T38" fmla="*/ 2147483647 w 1402"/>
              <a:gd name="T39" fmla="*/ 2147483647 h 2428"/>
              <a:gd name="T40" fmla="*/ 2147483647 w 1402"/>
              <a:gd name="T41" fmla="*/ 2147483647 h 2428"/>
              <a:gd name="T42" fmla="*/ 0 w 1402"/>
              <a:gd name="T43" fmla="*/ 2147483647 h 2428"/>
              <a:gd name="T44" fmla="*/ 2147483647 w 1402"/>
              <a:gd name="T45" fmla="*/ 2147483647 h 2428"/>
              <a:gd name="T46" fmla="*/ 2147483647 w 1402"/>
              <a:gd name="T47" fmla="*/ 0 h 2428"/>
              <a:gd name="T48" fmla="*/ 2147483647 w 1402"/>
              <a:gd name="T49" fmla="*/ 2147483647 h 2428"/>
              <a:gd name="T50" fmla="*/ 2147483647 w 1402"/>
              <a:gd name="T51" fmla="*/ 2147483647 h 2428"/>
              <a:gd name="T52" fmla="*/ 2147483647 w 1402"/>
              <a:gd name="T53" fmla="*/ 2147483647 h 2428"/>
              <a:gd name="T54" fmla="*/ 2147483647 w 1402"/>
              <a:gd name="T55" fmla="*/ 2147483647 h 2428"/>
              <a:gd name="T56" fmla="*/ 2147483647 w 1402"/>
              <a:gd name="T57" fmla="*/ 2147483647 h 2428"/>
              <a:gd name="T58" fmla="*/ 2147483647 w 1402"/>
              <a:gd name="T59" fmla="*/ 2147483647 h 2428"/>
              <a:gd name="T60" fmla="*/ 2147483647 w 1402"/>
              <a:gd name="T61" fmla="*/ 2147483647 h 2428"/>
              <a:gd name="T62" fmla="*/ 2147483647 w 1402"/>
              <a:gd name="T63" fmla="*/ 2147483647 h 2428"/>
              <a:gd name="T64" fmla="*/ 2147483647 w 1402"/>
              <a:gd name="T65" fmla="*/ 2147483647 h 2428"/>
              <a:gd name="T66" fmla="*/ 2147483647 w 1402"/>
              <a:gd name="T67" fmla="*/ 2147483647 h 2428"/>
              <a:gd name="T68" fmla="*/ 2147483647 w 1402"/>
              <a:gd name="T69" fmla="*/ 2147483647 h 2428"/>
              <a:gd name="T70" fmla="*/ 2147483647 w 1402"/>
              <a:gd name="T71" fmla="*/ 2147483647 h 2428"/>
              <a:gd name="T72" fmla="*/ 2147483647 w 1402"/>
              <a:gd name="T73" fmla="*/ 2147483647 h 2428"/>
              <a:gd name="T74" fmla="*/ 2147483647 w 1402"/>
              <a:gd name="T75" fmla="*/ 2147483647 h 2428"/>
              <a:gd name="T76" fmla="*/ 2147483647 w 1402"/>
              <a:gd name="T77" fmla="*/ 2147483647 h 2428"/>
              <a:gd name="T78" fmla="*/ 2147483647 w 1402"/>
              <a:gd name="T79" fmla="*/ 2147483647 h 2428"/>
              <a:gd name="T80" fmla="*/ 2147483647 w 1402"/>
              <a:gd name="T81" fmla="*/ 2147483647 h 2428"/>
              <a:gd name="T82" fmla="*/ 2147483647 w 1402"/>
              <a:gd name="T83" fmla="*/ 2147483647 h 2428"/>
              <a:gd name="T84" fmla="*/ 2147483647 w 1402"/>
              <a:gd name="T85" fmla="*/ 2147483647 h 2428"/>
              <a:gd name="T86" fmla="*/ 2147483647 w 1402"/>
              <a:gd name="T87" fmla="*/ 2147483647 h 2428"/>
              <a:gd name="T88" fmla="*/ 2147483647 w 1402"/>
              <a:gd name="T89" fmla="*/ 2147483647 h 2428"/>
              <a:gd name="T90" fmla="*/ 2147483647 w 1402"/>
              <a:gd name="T91" fmla="*/ 2147483647 h 2428"/>
              <a:gd name="T92" fmla="*/ 2147483647 w 1402"/>
              <a:gd name="T93" fmla="*/ 2147483647 h 2428"/>
              <a:gd name="T94" fmla="*/ 2147483647 w 1402"/>
              <a:gd name="T95" fmla="*/ 2147483647 h 2428"/>
              <a:gd name="T96" fmla="*/ 2147483647 w 1402"/>
              <a:gd name="T97" fmla="*/ 2147483647 h 2428"/>
              <a:gd name="T98" fmla="*/ 2147483647 w 1402"/>
              <a:gd name="T99" fmla="*/ 2147483647 h 2428"/>
              <a:gd name="T100" fmla="*/ 2147483647 w 1402"/>
              <a:gd name="T101" fmla="*/ 2147483647 h 2428"/>
              <a:gd name="T102" fmla="*/ 2147483647 w 1402"/>
              <a:gd name="T103" fmla="*/ 2147483647 h 2428"/>
              <a:gd name="T104" fmla="*/ 2147483647 w 1402"/>
              <a:gd name="T105" fmla="*/ 2147483647 h 2428"/>
              <a:gd name="T106" fmla="*/ 2147483647 w 1402"/>
              <a:gd name="T107" fmla="*/ 2147483647 h 2428"/>
              <a:gd name="T108" fmla="*/ 2147483647 w 1402"/>
              <a:gd name="T109" fmla="*/ 2147483647 h 2428"/>
              <a:gd name="T110" fmla="*/ 2147483647 w 1402"/>
              <a:gd name="T111" fmla="*/ 2147483647 h 2428"/>
              <a:gd name="T112" fmla="*/ 2147483647 w 1402"/>
              <a:gd name="T113" fmla="*/ 2147483647 h 2428"/>
              <a:gd name="T114" fmla="*/ 2147483647 w 1402"/>
              <a:gd name="T115" fmla="*/ 2147483647 h 2428"/>
              <a:gd name="T116" fmla="*/ 2147483647 w 1402"/>
              <a:gd name="T117" fmla="*/ 2147483647 h 24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02" h="2428">
                <a:moveTo>
                  <a:pt x="1367" y="2110"/>
                </a:moveTo>
                <a:lnTo>
                  <a:pt x="1375" y="2119"/>
                </a:lnTo>
                <a:lnTo>
                  <a:pt x="1382" y="2131"/>
                </a:lnTo>
                <a:lnTo>
                  <a:pt x="1388" y="2141"/>
                </a:lnTo>
                <a:lnTo>
                  <a:pt x="1394" y="2150"/>
                </a:lnTo>
                <a:lnTo>
                  <a:pt x="1398" y="2160"/>
                </a:lnTo>
                <a:lnTo>
                  <a:pt x="1400" y="2169"/>
                </a:lnTo>
                <a:lnTo>
                  <a:pt x="1402" y="2179"/>
                </a:lnTo>
                <a:lnTo>
                  <a:pt x="1402" y="2189"/>
                </a:lnTo>
                <a:lnTo>
                  <a:pt x="1400" y="2196"/>
                </a:lnTo>
                <a:lnTo>
                  <a:pt x="1398" y="2206"/>
                </a:lnTo>
                <a:lnTo>
                  <a:pt x="1394" y="2215"/>
                </a:lnTo>
                <a:lnTo>
                  <a:pt x="1388" y="2223"/>
                </a:lnTo>
                <a:lnTo>
                  <a:pt x="1382" y="2233"/>
                </a:lnTo>
                <a:lnTo>
                  <a:pt x="1375" y="2240"/>
                </a:lnTo>
                <a:lnTo>
                  <a:pt x="1365" y="2248"/>
                </a:lnTo>
                <a:lnTo>
                  <a:pt x="1356" y="2256"/>
                </a:lnTo>
                <a:lnTo>
                  <a:pt x="1331" y="2271"/>
                </a:lnTo>
                <a:lnTo>
                  <a:pt x="1308" y="2286"/>
                </a:lnTo>
                <a:lnTo>
                  <a:pt x="1281" y="2300"/>
                </a:lnTo>
                <a:lnTo>
                  <a:pt x="1252" y="2315"/>
                </a:lnTo>
                <a:lnTo>
                  <a:pt x="1223" y="2331"/>
                </a:lnTo>
                <a:lnTo>
                  <a:pt x="1208" y="2338"/>
                </a:lnTo>
                <a:lnTo>
                  <a:pt x="1192" y="2346"/>
                </a:lnTo>
                <a:lnTo>
                  <a:pt x="1175" y="2352"/>
                </a:lnTo>
                <a:lnTo>
                  <a:pt x="1160" y="2359"/>
                </a:lnTo>
                <a:lnTo>
                  <a:pt x="1141" y="2367"/>
                </a:lnTo>
                <a:lnTo>
                  <a:pt x="1123" y="2375"/>
                </a:lnTo>
                <a:lnTo>
                  <a:pt x="1102" y="2382"/>
                </a:lnTo>
                <a:lnTo>
                  <a:pt x="1081" y="2388"/>
                </a:lnTo>
                <a:lnTo>
                  <a:pt x="1060" y="2396"/>
                </a:lnTo>
                <a:lnTo>
                  <a:pt x="1037" y="2400"/>
                </a:lnTo>
                <a:lnTo>
                  <a:pt x="1014" y="2405"/>
                </a:lnTo>
                <a:lnTo>
                  <a:pt x="991" y="2409"/>
                </a:lnTo>
                <a:lnTo>
                  <a:pt x="966" y="2413"/>
                </a:lnTo>
                <a:lnTo>
                  <a:pt x="941" y="2417"/>
                </a:lnTo>
                <a:lnTo>
                  <a:pt x="916" y="2419"/>
                </a:lnTo>
                <a:lnTo>
                  <a:pt x="889" y="2423"/>
                </a:lnTo>
                <a:lnTo>
                  <a:pt x="862" y="2425"/>
                </a:lnTo>
                <a:lnTo>
                  <a:pt x="835" y="2425"/>
                </a:lnTo>
                <a:lnTo>
                  <a:pt x="809" y="2427"/>
                </a:lnTo>
                <a:lnTo>
                  <a:pt x="780" y="2427"/>
                </a:lnTo>
                <a:lnTo>
                  <a:pt x="751" y="2428"/>
                </a:lnTo>
                <a:lnTo>
                  <a:pt x="722" y="2428"/>
                </a:lnTo>
                <a:lnTo>
                  <a:pt x="693" y="2428"/>
                </a:lnTo>
                <a:lnTo>
                  <a:pt x="665" y="2427"/>
                </a:lnTo>
                <a:lnTo>
                  <a:pt x="638" y="2427"/>
                </a:lnTo>
                <a:lnTo>
                  <a:pt x="611" y="2425"/>
                </a:lnTo>
                <a:lnTo>
                  <a:pt x="584" y="2425"/>
                </a:lnTo>
                <a:lnTo>
                  <a:pt x="559" y="2423"/>
                </a:lnTo>
                <a:lnTo>
                  <a:pt x="536" y="2419"/>
                </a:lnTo>
                <a:lnTo>
                  <a:pt x="511" y="2417"/>
                </a:lnTo>
                <a:lnTo>
                  <a:pt x="490" y="2413"/>
                </a:lnTo>
                <a:lnTo>
                  <a:pt x="469" y="2409"/>
                </a:lnTo>
                <a:lnTo>
                  <a:pt x="448" y="2405"/>
                </a:lnTo>
                <a:lnTo>
                  <a:pt x="428" y="2400"/>
                </a:lnTo>
                <a:lnTo>
                  <a:pt x="409" y="2394"/>
                </a:lnTo>
                <a:lnTo>
                  <a:pt x="390" y="2388"/>
                </a:lnTo>
                <a:lnTo>
                  <a:pt x="373" y="2382"/>
                </a:lnTo>
                <a:lnTo>
                  <a:pt x="357" y="2375"/>
                </a:lnTo>
                <a:lnTo>
                  <a:pt x="340" y="2369"/>
                </a:lnTo>
                <a:lnTo>
                  <a:pt x="325" y="2363"/>
                </a:lnTo>
                <a:lnTo>
                  <a:pt x="309" y="2354"/>
                </a:lnTo>
                <a:lnTo>
                  <a:pt x="292" y="2346"/>
                </a:lnTo>
                <a:lnTo>
                  <a:pt x="277" y="2334"/>
                </a:lnTo>
                <a:lnTo>
                  <a:pt x="261" y="2323"/>
                </a:lnTo>
                <a:lnTo>
                  <a:pt x="246" y="2311"/>
                </a:lnTo>
                <a:lnTo>
                  <a:pt x="231" y="2298"/>
                </a:lnTo>
                <a:lnTo>
                  <a:pt x="215" y="2283"/>
                </a:lnTo>
                <a:lnTo>
                  <a:pt x="200" y="2267"/>
                </a:lnTo>
                <a:lnTo>
                  <a:pt x="185" y="2250"/>
                </a:lnTo>
                <a:lnTo>
                  <a:pt x="169" y="2233"/>
                </a:lnTo>
                <a:lnTo>
                  <a:pt x="156" y="2213"/>
                </a:lnTo>
                <a:lnTo>
                  <a:pt x="141" y="2192"/>
                </a:lnTo>
                <a:lnTo>
                  <a:pt x="127" y="2171"/>
                </a:lnTo>
                <a:lnTo>
                  <a:pt x="114" y="2150"/>
                </a:lnTo>
                <a:lnTo>
                  <a:pt x="106" y="2139"/>
                </a:lnTo>
                <a:lnTo>
                  <a:pt x="100" y="2125"/>
                </a:lnTo>
                <a:lnTo>
                  <a:pt x="94" y="2110"/>
                </a:lnTo>
                <a:lnTo>
                  <a:pt x="89" y="2094"/>
                </a:lnTo>
                <a:lnTo>
                  <a:pt x="83" y="2079"/>
                </a:lnTo>
                <a:lnTo>
                  <a:pt x="77" y="2060"/>
                </a:lnTo>
                <a:lnTo>
                  <a:pt x="73" y="2041"/>
                </a:lnTo>
                <a:lnTo>
                  <a:pt x="68" y="2022"/>
                </a:lnTo>
                <a:lnTo>
                  <a:pt x="64" y="1999"/>
                </a:lnTo>
                <a:lnTo>
                  <a:pt x="60" y="1975"/>
                </a:lnTo>
                <a:lnTo>
                  <a:pt x="56" y="1952"/>
                </a:lnTo>
                <a:lnTo>
                  <a:pt x="52" y="1926"/>
                </a:lnTo>
                <a:lnTo>
                  <a:pt x="48" y="1899"/>
                </a:lnTo>
                <a:lnTo>
                  <a:pt x="45" y="1872"/>
                </a:lnTo>
                <a:lnTo>
                  <a:pt x="43" y="1843"/>
                </a:lnTo>
                <a:lnTo>
                  <a:pt x="39" y="1812"/>
                </a:lnTo>
                <a:lnTo>
                  <a:pt x="37" y="1780"/>
                </a:lnTo>
                <a:lnTo>
                  <a:pt x="35" y="1747"/>
                </a:lnTo>
                <a:lnTo>
                  <a:pt x="33" y="1714"/>
                </a:lnTo>
                <a:lnTo>
                  <a:pt x="31" y="1678"/>
                </a:lnTo>
                <a:lnTo>
                  <a:pt x="29" y="1641"/>
                </a:lnTo>
                <a:lnTo>
                  <a:pt x="29" y="1603"/>
                </a:lnTo>
                <a:lnTo>
                  <a:pt x="27" y="1565"/>
                </a:lnTo>
                <a:lnTo>
                  <a:pt x="27" y="1524"/>
                </a:lnTo>
                <a:lnTo>
                  <a:pt x="25" y="1482"/>
                </a:lnTo>
                <a:lnTo>
                  <a:pt x="25" y="1440"/>
                </a:lnTo>
                <a:lnTo>
                  <a:pt x="25" y="1396"/>
                </a:lnTo>
                <a:lnTo>
                  <a:pt x="25" y="1350"/>
                </a:lnTo>
                <a:lnTo>
                  <a:pt x="25" y="1304"/>
                </a:lnTo>
                <a:lnTo>
                  <a:pt x="27" y="1256"/>
                </a:lnTo>
                <a:lnTo>
                  <a:pt x="27" y="1208"/>
                </a:lnTo>
                <a:lnTo>
                  <a:pt x="29" y="1158"/>
                </a:lnTo>
                <a:lnTo>
                  <a:pt x="29" y="1106"/>
                </a:lnTo>
                <a:lnTo>
                  <a:pt x="31" y="1058"/>
                </a:lnTo>
                <a:lnTo>
                  <a:pt x="31" y="1010"/>
                </a:lnTo>
                <a:lnTo>
                  <a:pt x="33" y="966"/>
                </a:lnTo>
                <a:lnTo>
                  <a:pt x="33" y="922"/>
                </a:lnTo>
                <a:lnTo>
                  <a:pt x="35" y="878"/>
                </a:lnTo>
                <a:lnTo>
                  <a:pt x="37" y="837"/>
                </a:lnTo>
                <a:lnTo>
                  <a:pt x="37" y="797"/>
                </a:lnTo>
                <a:lnTo>
                  <a:pt x="39" y="759"/>
                </a:lnTo>
                <a:lnTo>
                  <a:pt x="39" y="720"/>
                </a:lnTo>
                <a:lnTo>
                  <a:pt x="41" y="686"/>
                </a:lnTo>
                <a:lnTo>
                  <a:pt x="41" y="651"/>
                </a:lnTo>
                <a:lnTo>
                  <a:pt x="43" y="618"/>
                </a:lnTo>
                <a:lnTo>
                  <a:pt x="43" y="586"/>
                </a:lnTo>
                <a:lnTo>
                  <a:pt x="45" y="557"/>
                </a:lnTo>
                <a:lnTo>
                  <a:pt x="45" y="528"/>
                </a:lnTo>
                <a:lnTo>
                  <a:pt x="47" y="501"/>
                </a:lnTo>
                <a:lnTo>
                  <a:pt x="47" y="474"/>
                </a:lnTo>
                <a:lnTo>
                  <a:pt x="48" y="451"/>
                </a:lnTo>
                <a:lnTo>
                  <a:pt x="48" y="428"/>
                </a:lnTo>
                <a:lnTo>
                  <a:pt x="48" y="405"/>
                </a:lnTo>
                <a:lnTo>
                  <a:pt x="50" y="386"/>
                </a:lnTo>
                <a:lnTo>
                  <a:pt x="50" y="367"/>
                </a:lnTo>
                <a:lnTo>
                  <a:pt x="50" y="350"/>
                </a:lnTo>
                <a:lnTo>
                  <a:pt x="50" y="332"/>
                </a:lnTo>
                <a:lnTo>
                  <a:pt x="52" y="317"/>
                </a:lnTo>
                <a:lnTo>
                  <a:pt x="52" y="304"/>
                </a:lnTo>
                <a:lnTo>
                  <a:pt x="52" y="292"/>
                </a:lnTo>
                <a:lnTo>
                  <a:pt x="52" y="281"/>
                </a:lnTo>
                <a:lnTo>
                  <a:pt x="52" y="271"/>
                </a:lnTo>
                <a:lnTo>
                  <a:pt x="52" y="263"/>
                </a:lnTo>
                <a:lnTo>
                  <a:pt x="52" y="258"/>
                </a:lnTo>
                <a:lnTo>
                  <a:pt x="52" y="233"/>
                </a:lnTo>
                <a:lnTo>
                  <a:pt x="50" y="210"/>
                </a:lnTo>
                <a:lnTo>
                  <a:pt x="48" y="188"/>
                </a:lnTo>
                <a:lnTo>
                  <a:pt x="43" y="167"/>
                </a:lnTo>
                <a:lnTo>
                  <a:pt x="39" y="148"/>
                </a:lnTo>
                <a:lnTo>
                  <a:pt x="33" y="131"/>
                </a:lnTo>
                <a:lnTo>
                  <a:pt x="25" y="114"/>
                </a:lnTo>
                <a:lnTo>
                  <a:pt x="16" y="98"/>
                </a:lnTo>
                <a:lnTo>
                  <a:pt x="12" y="91"/>
                </a:lnTo>
                <a:lnTo>
                  <a:pt x="8" y="83"/>
                </a:lnTo>
                <a:lnTo>
                  <a:pt x="6" y="77"/>
                </a:lnTo>
                <a:lnTo>
                  <a:pt x="2" y="69"/>
                </a:lnTo>
                <a:lnTo>
                  <a:pt x="0" y="64"/>
                </a:lnTo>
                <a:lnTo>
                  <a:pt x="0" y="58"/>
                </a:lnTo>
                <a:lnTo>
                  <a:pt x="0" y="52"/>
                </a:lnTo>
                <a:lnTo>
                  <a:pt x="0" y="46"/>
                </a:lnTo>
                <a:lnTo>
                  <a:pt x="0" y="41"/>
                </a:lnTo>
                <a:lnTo>
                  <a:pt x="2" y="35"/>
                </a:lnTo>
                <a:lnTo>
                  <a:pt x="4" y="31"/>
                </a:lnTo>
                <a:lnTo>
                  <a:pt x="8" y="25"/>
                </a:lnTo>
                <a:lnTo>
                  <a:pt x="12" y="20"/>
                </a:lnTo>
                <a:lnTo>
                  <a:pt x="16" y="16"/>
                </a:lnTo>
                <a:lnTo>
                  <a:pt x="22" y="10"/>
                </a:lnTo>
                <a:lnTo>
                  <a:pt x="29" y="6"/>
                </a:lnTo>
                <a:lnTo>
                  <a:pt x="33" y="2"/>
                </a:lnTo>
                <a:lnTo>
                  <a:pt x="39" y="2"/>
                </a:lnTo>
                <a:lnTo>
                  <a:pt x="45" y="0"/>
                </a:lnTo>
                <a:lnTo>
                  <a:pt x="50" y="0"/>
                </a:lnTo>
                <a:lnTo>
                  <a:pt x="58" y="0"/>
                </a:lnTo>
                <a:lnTo>
                  <a:pt x="66" y="2"/>
                </a:lnTo>
                <a:lnTo>
                  <a:pt x="75" y="4"/>
                </a:lnTo>
                <a:lnTo>
                  <a:pt x="83" y="8"/>
                </a:lnTo>
                <a:lnTo>
                  <a:pt x="93" y="12"/>
                </a:lnTo>
                <a:lnTo>
                  <a:pt x="102" y="18"/>
                </a:lnTo>
                <a:lnTo>
                  <a:pt x="114" y="23"/>
                </a:lnTo>
                <a:lnTo>
                  <a:pt x="125" y="31"/>
                </a:lnTo>
                <a:lnTo>
                  <a:pt x="137" y="39"/>
                </a:lnTo>
                <a:lnTo>
                  <a:pt x="148" y="48"/>
                </a:lnTo>
                <a:lnTo>
                  <a:pt x="162" y="60"/>
                </a:lnTo>
                <a:lnTo>
                  <a:pt x="175" y="71"/>
                </a:lnTo>
                <a:lnTo>
                  <a:pt x="187" y="83"/>
                </a:lnTo>
                <a:lnTo>
                  <a:pt x="200" y="96"/>
                </a:lnTo>
                <a:lnTo>
                  <a:pt x="212" y="108"/>
                </a:lnTo>
                <a:lnTo>
                  <a:pt x="223" y="117"/>
                </a:lnTo>
                <a:lnTo>
                  <a:pt x="233" y="129"/>
                </a:lnTo>
                <a:lnTo>
                  <a:pt x="242" y="139"/>
                </a:lnTo>
                <a:lnTo>
                  <a:pt x="250" y="148"/>
                </a:lnTo>
                <a:lnTo>
                  <a:pt x="258" y="158"/>
                </a:lnTo>
                <a:lnTo>
                  <a:pt x="265" y="165"/>
                </a:lnTo>
                <a:lnTo>
                  <a:pt x="271" y="173"/>
                </a:lnTo>
                <a:lnTo>
                  <a:pt x="277" y="181"/>
                </a:lnTo>
                <a:lnTo>
                  <a:pt x="283" y="187"/>
                </a:lnTo>
                <a:lnTo>
                  <a:pt x="286" y="192"/>
                </a:lnTo>
                <a:lnTo>
                  <a:pt x="290" y="196"/>
                </a:lnTo>
                <a:lnTo>
                  <a:pt x="294" y="200"/>
                </a:lnTo>
                <a:lnTo>
                  <a:pt x="296" y="204"/>
                </a:lnTo>
                <a:lnTo>
                  <a:pt x="296" y="210"/>
                </a:lnTo>
                <a:lnTo>
                  <a:pt x="296" y="215"/>
                </a:lnTo>
                <a:lnTo>
                  <a:pt x="294" y="223"/>
                </a:lnTo>
                <a:lnTo>
                  <a:pt x="294" y="231"/>
                </a:lnTo>
                <a:lnTo>
                  <a:pt x="292" y="240"/>
                </a:lnTo>
                <a:lnTo>
                  <a:pt x="290" y="252"/>
                </a:lnTo>
                <a:lnTo>
                  <a:pt x="288" y="261"/>
                </a:lnTo>
                <a:lnTo>
                  <a:pt x="286" y="275"/>
                </a:lnTo>
                <a:lnTo>
                  <a:pt x="285" y="288"/>
                </a:lnTo>
                <a:lnTo>
                  <a:pt x="281" y="304"/>
                </a:lnTo>
                <a:lnTo>
                  <a:pt x="279" y="319"/>
                </a:lnTo>
                <a:lnTo>
                  <a:pt x="275" y="336"/>
                </a:lnTo>
                <a:lnTo>
                  <a:pt x="271" y="354"/>
                </a:lnTo>
                <a:lnTo>
                  <a:pt x="267" y="373"/>
                </a:lnTo>
                <a:lnTo>
                  <a:pt x="263" y="394"/>
                </a:lnTo>
                <a:lnTo>
                  <a:pt x="260" y="415"/>
                </a:lnTo>
                <a:lnTo>
                  <a:pt x="256" y="426"/>
                </a:lnTo>
                <a:lnTo>
                  <a:pt x="254" y="440"/>
                </a:lnTo>
                <a:lnTo>
                  <a:pt x="250" y="451"/>
                </a:lnTo>
                <a:lnTo>
                  <a:pt x="246" y="465"/>
                </a:lnTo>
                <a:lnTo>
                  <a:pt x="244" y="478"/>
                </a:lnTo>
                <a:lnTo>
                  <a:pt x="240" y="492"/>
                </a:lnTo>
                <a:lnTo>
                  <a:pt x="238" y="507"/>
                </a:lnTo>
                <a:lnTo>
                  <a:pt x="235" y="522"/>
                </a:lnTo>
                <a:lnTo>
                  <a:pt x="233" y="538"/>
                </a:lnTo>
                <a:lnTo>
                  <a:pt x="229" y="555"/>
                </a:lnTo>
                <a:lnTo>
                  <a:pt x="227" y="570"/>
                </a:lnTo>
                <a:lnTo>
                  <a:pt x="223" y="590"/>
                </a:lnTo>
                <a:lnTo>
                  <a:pt x="221" y="607"/>
                </a:lnTo>
                <a:lnTo>
                  <a:pt x="219" y="626"/>
                </a:lnTo>
                <a:lnTo>
                  <a:pt x="217" y="643"/>
                </a:lnTo>
                <a:lnTo>
                  <a:pt x="214" y="664"/>
                </a:lnTo>
                <a:lnTo>
                  <a:pt x="212" y="684"/>
                </a:lnTo>
                <a:lnTo>
                  <a:pt x="210" y="705"/>
                </a:lnTo>
                <a:lnTo>
                  <a:pt x="208" y="726"/>
                </a:lnTo>
                <a:lnTo>
                  <a:pt x="206" y="747"/>
                </a:lnTo>
                <a:lnTo>
                  <a:pt x="204" y="770"/>
                </a:lnTo>
                <a:lnTo>
                  <a:pt x="202" y="793"/>
                </a:lnTo>
                <a:lnTo>
                  <a:pt x="200" y="816"/>
                </a:lnTo>
                <a:lnTo>
                  <a:pt x="198" y="839"/>
                </a:lnTo>
                <a:lnTo>
                  <a:pt x="196" y="864"/>
                </a:lnTo>
                <a:lnTo>
                  <a:pt x="194" y="889"/>
                </a:lnTo>
                <a:lnTo>
                  <a:pt x="192" y="916"/>
                </a:lnTo>
                <a:lnTo>
                  <a:pt x="192" y="941"/>
                </a:lnTo>
                <a:lnTo>
                  <a:pt x="190" y="968"/>
                </a:lnTo>
                <a:lnTo>
                  <a:pt x="189" y="995"/>
                </a:lnTo>
                <a:lnTo>
                  <a:pt x="189" y="1023"/>
                </a:lnTo>
                <a:lnTo>
                  <a:pt x="187" y="1050"/>
                </a:lnTo>
                <a:lnTo>
                  <a:pt x="185" y="1079"/>
                </a:lnTo>
                <a:lnTo>
                  <a:pt x="183" y="1108"/>
                </a:lnTo>
                <a:lnTo>
                  <a:pt x="181" y="1135"/>
                </a:lnTo>
                <a:lnTo>
                  <a:pt x="179" y="1162"/>
                </a:lnTo>
                <a:lnTo>
                  <a:pt x="177" y="1187"/>
                </a:lnTo>
                <a:lnTo>
                  <a:pt x="175" y="1212"/>
                </a:lnTo>
                <a:lnTo>
                  <a:pt x="173" y="1236"/>
                </a:lnTo>
                <a:lnTo>
                  <a:pt x="171" y="1261"/>
                </a:lnTo>
                <a:lnTo>
                  <a:pt x="169" y="1286"/>
                </a:lnTo>
                <a:lnTo>
                  <a:pt x="167" y="1309"/>
                </a:lnTo>
                <a:lnTo>
                  <a:pt x="167" y="1332"/>
                </a:lnTo>
                <a:lnTo>
                  <a:pt x="166" y="1354"/>
                </a:lnTo>
                <a:lnTo>
                  <a:pt x="164" y="1375"/>
                </a:lnTo>
                <a:lnTo>
                  <a:pt x="164" y="1396"/>
                </a:lnTo>
                <a:lnTo>
                  <a:pt x="162" y="1417"/>
                </a:lnTo>
                <a:lnTo>
                  <a:pt x="162" y="1436"/>
                </a:lnTo>
                <a:lnTo>
                  <a:pt x="160" y="1455"/>
                </a:lnTo>
                <a:lnTo>
                  <a:pt x="160" y="1475"/>
                </a:lnTo>
                <a:lnTo>
                  <a:pt x="160" y="1492"/>
                </a:lnTo>
                <a:lnTo>
                  <a:pt x="158" y="1511"/>
                </a:lnTo>
                <a:lnTo>
                  <a:pt x="158" y="1526"/>
                </a:lnTo>
                <a:lnTo>
                  <a:pt x="158" y="1544"/>
                </a:lnTo>
                <a:lnTo>
                  <a:pt x="158" y="1559"/>
                </a:lnTo>
                <a:lnTo>
                  <a:pt x="158" y="1574"/>
                </a:lnTo>
                <a:lnTo>
                  <a:pt x="158" y="1588"/>
                </a:lnTo>
                <a:lnTo>
                  <a:pt x="158" y="1603"/>
                </a:lnTo>
                <a:lnTo>
                  <a:pt x="158" y="1617"/>
                </a:lnTo>
                <a:lnTo>
                  <a:pt x="160" y="1628"/>
                </a:lnTo>
                <a:lnTo>
                  <a:pt x="160" y="1641"/>
                </a:lnTo>
                <a:lnTo>
                  <a:pt x="160" y="1653"/>
                </a:lnTo>
                <a:lnTo>
                  <a:pt x="162" y="1663"/>
                </a:lnTo>
                <a:lnTo>
                  <a:pt x="162" y="1674"/>
                </a:lnTo>
                <a:lnTo>
                  <a:pt x="167" y="1713"/>
                </a:lnTo>
                <a:lnTo>
                  <a:pt x="171" y="1751"/>
                </a:lnTo>
                <a:lnTo>
                  <a:pt x="177" y="1787"/>
                </a:lnTo>
                <a:lnTo>
                  <a:pt x="183" y="1824"/>
                </a:lnTo>
                <a:lnTo>
                  <a:pt x="189" y="1860"/>
                </a:lnTo>
                <a:lnTo>
                  <a:pt x="194" y="1895"/>
                </a:lnTo>
                <a:lnTo>
                  <a:pt x="202" y="1929"/>
                </a:lnTo>
                <a:lnTo>
                  <a:pt x="212" y="1964"/>
                </a:lnTo>
                <a:lnTo>
                  <a:pt x="215" y="1981"/>
                </a:lnTo>
                <a:lnTo>
                  <a:pt x="221" y="1999"/>
                </a:lnTo>
                <a:lnTo>
                  <a:pt x="227" y="2014"/>
                </a:lnTo>
                <a:lnTo>
                  <a:pt x="235" y="2029"/>
                </a:lnTo>
                <a:lnTo>
                  <a:pt x="240" y="2043"/>
                </a:lnTo>
                <a:lnTo>
                  <a:pt x="248" y="2058"/>
                </a:lnTo>
                <a:lnTo>
                  <a:pt x="258" y="2071"/>
                </a:lnTo>
                <a:lnTo>
                  <a:pt x="267" y="2083"/>
                </a:lnTo>
                <a:lnTo>
                  <a:pt x="277" y="2096"/>
                </a:lnTo>
                <a:lnTo>
                  <a:pt x="288" y="2108"/>
                </a:lnTo>
                <a:lnTo>
                  <a:pt x="300" y="2118"/>
                </a:lnTo>
                <a:lnTo>
                  <a:pt x="311" y="2129"/>
                </a:lnTo>
                <a:lnTo>
                  <a:pt x="325" y="2139"/>
                </a:lnTo>
                <a:lnTo>
                  <a:pt x="338" y="2146"/>
                </a:lnTo>
                <a:lnTo>
                  <a:pt x="354" y="2156"/>
                </a:lnTo>
                <a:lnTo>
                  <a:pt x="369" y="2164"/>
                </a:lnTo>
                <a:lnTo>
                  <a:pt x="382" y="2171"/>
                </a:lnTo>
                <a:lnTo>
                  <a:pt x="398" y="2177"/>
                </a:lnTo>
                <a:lnTo>
                  <a:pt x="411" y="2183"/>
                </a:lnTo>
                <a:lnTo>
                  <a:pt x="427" y="2189"/>
                </a:lnTo>
                <a:lnTo>
                  <a:pt x="442" y="2192"/>
                </a:lnTo>
                <a:lnTo>
                  <a:pt x="457" y="2198"/>
                </a:lnTo>
                <a:lnTo>
                  <a:pt x="473" y="2202"/>
                </a:lnTo>
                <a:lnTo>
                  <a:pt x="490" y="2204"/>
                </a:lnTo>
                <a:lnTo>
                  <a:pt x="523" y="2210"/>
                </a:lnTo>
                <a:lnTo>
                  <a:pt x="542" y="2212"/>
                </a:lnTo>
                <a:lnTo>
                  <a:pt x="559" y="2213"/>
                </a:lnTo>
                <a:lnTo>
                  <a:pt x="578" y="2215"/>
                </a:lnTo>
                <a:lnTo>
                  <a:pt x="597" y="2215"/>
                </a:lnTo>
                <a:lnTo>
                  <a:pt x="617" y="2215"/>
                </a:lnTo>
                <a:lnTo>
                  <a:pt x="638" y="2215"/>
                </a:lnTo>
                <a:lnTo>
                  <a:pt x="657" y="2215"/>
                </a:lnTo>
                <a:lnTo>
                  <a:pt x="676" y="2215"/>
                </a:lnTo>
                <a:lnTo>
                  <a:pt x="695" y="2215"/>
                </a:lnTo>
                <a:lnTo>
                  <a:pt x="714" y="2213"/>
                </a:lnTo>
                <a:lnTo>
                  <a:pt x="751" y="2212"/>
                </a:lnTo>
                <a:lnTo>
                  <a:pt x="785" y="2208"/>
                </a:lnTo>
                <a:lnTo>
                  <a:pt x="820" y="2204"/>
                </a:lnTo>
                <a:lnTo>
                  <a:pt x="853" y="2200"/>
                </a:lnTo>
                <a:lnTo>
                  <a:pt x="885" y="2194"/>
                </a:lnTo>
                <a:lnTo>
                  <a:pt x="916" y="2190"/>
                </a:lnTo>
                <a:lnTo>
                  <a:pt x="931" y="2187"/>
                </a:lnTo>
                <a:lnTo>
                  <a:pt x="947" y="2185"/>
                </a:lnTo>
                <a:lnTo>
                  <a:pt x="962" y="2181"/>
                </a:lnTo>
                <a:lnTo>
                  <a:pt x="976" y="2177"/>
                </a:lnTo>
                <a:lnTo>
                  <a:pt x="989" y="2173"/>
                </a:lnTo>
                <a:lnTo>
                  <a:pt x="1002" y="2169"/>
                </a:lnTo>
                <a:lnTo>
                  <a:pt x="1014" y="2166"/>
                </a:lnTo>
                <a:lnTo>
                  <a:pt x="1025" y="2160"/>
                </a:lnTo>
                <a:lnTo>
                  <a:pt x="1037" y="2154"/>
                </a:lnTo>
                <a:lnTo>
                  <a:pt x="1048" y="2150"/>
                </a:lnTo>
                <a:lnTo>
                  <a:pt x="1058" y="2144"/>
                </a:lnTo>
                <a:lnTo>
                  <a:pt x="1068" y="2137"/>
                </a:lnTo>
                <a:lnTo>
                  <a:pt x="1075" y="2131"/>
                </a:lnTo>
                <a:lnTo>
                  <a:pt x="1085" y="2125"/>
                </a:lnTo>
                <a:lnTo>
                  <a:pt x="1093" y="2118"/>
                </a:lnTo>
                <a:lnTo>
                  <a:pt x="1098" y="2110"/>
                </a:lnTo>
                <a:lnTo>
                  <a:pt x="1106" y="2104"/>
                </a:lnTo>
                <a:lnTo>
                  <a:pt x="1112" y="2096"/>
                </a:lnTo>
                <a:lnTo>
                  <a:pt x="1118" y="2087"/>
                </a:lnTo>
                <a:lnTo>
                  <a:pt x="1125" y="2075"/>
                </a:lnTo>
                <a:lnTo>
                  <a:pt x="1131" y="2062"/>
                </a:lnTo>
                <a:lnTo>
                  <a:pt x="1135" y="2047"/>
                </a:lnTo>
                <a:lnTo>
                  <a:pt x="1141" y="2029"/>
                </a:lnTo>
                <a:lnTo>
                  <a:pt x="1146" y="2010"/>
                </a:lnTo>
                <a:lnTo>
                  <a:pt x="1152" y="1991"/>
                </a:lnTo>
                <a:lnTo>
                  <a:pt x="1156" y="1968"/>
                </a:lnTo>
                <a:lnTo>
                  <a:pt x="1162" y="1943"/>
                </a:lnTo>
                <a:lnTo>
                  <a:pt x="1166" y="1916"/>
                </a:lnTo>
                <a:lnTo>
                  <a:pt x="1171" y="1889"/>
                </a:lnTo>
                <a:lnTo>
                  <a:pt x="1175" y="1858"/>
                </a:lnTo>
                <a:lnTo>
                  <a:pt x="1179" y="1826"/>
                </a:lnTo>
                <a:lnTo>
                  <a:pt x="1185" y="1793"/>
                </a:lnTo>
                <a:lnTo>
                  <a:pt x="1187" y="1761"/>
                </a:lnTo>
                <a:lnTo>
                  <a:pt x="1189" y="1732"/>
                </a:lnTo>
                <a:lnTo>
                  <a:pt x="1192" y="1705"/>
                </a:lnTo>
                <a:lnTo>
                  <a:pt x="1194" y="1691"/>
                </a:lnTo>
                <a:lnTo>
                  <a:pt x="1196" y="1678"/>
                </a:lnTo>
                <a:lnTo>
                  <a:pt x="1196" y="1666"/>
                </a:lnTo>
                <a:lnTo>
                  <a:pt x="1198" y="1655"/>
                </a:lnTo>
                <a:lnTo>
                  <a:pt x="1200" y="1643"/>
                </a:lnTo>
                <a:lnTo>
                  <a:pt x="1202" y="1634"/>
                </a:lnTo>
                <a:lnTo>
                  <a:pt x="1204" y="1622"/>
                </a:lnTo>
                <a:lnTo>
                  <a:pt x="1206" y="1613"/>
                </a:lnTo>
                <a:lnTo>
                  <a:pt x="1208" y="1605"/>
                </a:lnTo>
                <a:lnTo>
                  <a:pt x="1210" y="1595"/>
                </a:lnTo>
                <a:lnTo>
                  <a:pt x="1212" y="1588"/>
                </a:lnTo>
                <a:lnTo>
                  <a:pt x="1214" y="1580"/>
                </a:lnTo>
                <a:lnTo>
                  <a:pt x="1215" y="1572"/>
                </a:lnTo>
                <a:lnTo>
                  <a:pt x="1219" y="1567"/>
                </a:lnTo>
                <a:lnTo>
                  <a:pt x="1221" y="1561"/>
                </a:lnTo>
                <a:lnTo>
                  <a:pt x="1223" y="1555"/>
                </a:lnTo>
                <a:lnTo>
                  <a:pt x="1225" y="1549"/>
                </a:lnTo>
                <a:lnTo>
                  <a:pt x="1227" y="1546"/>
                </a:lnTo>
                <a:lnTo>
                  <a:pt x="1229" y="1542"/>
                </a:lnTo>
                <a:lnTo>
                  <a:pt x="1231" y="1538"/>
                </a:lnTo>
                <a:lnTo>
                  <a:pt x="1235" y="1534"/>
                </a:lnTo>
                <a:lnTo>
                  <a:pt x="1237" y="1532"/>
                </a:lnTo>
                <a:lnTo>
                  <a:pt x="1238" y="1530"/>
                </a:lnTo>
                <a:lnTo>
                  <a:pt x="1240" y="1528"/>
                </a:lnTo>
                <a:lnTo>
                  <a:pt x="1242" y="1528"/>
                </a:lnTo>
                <a:lnTo>
                  <a:pt x="1246" y="1528"/>
                </a:lnTo>
                <a:lnTo>
                  <a:pt x="1248" y="1528"/>
                </a:lnTo>
                <a:lnTo>
                  <a:pt x="1250" y="1532"/>
                </a:lnTo>
                <a:lnTo>
                  <a:pt x="1254" y="1536"/>
                </a:lnTo>
                <a:lnTo>
                  <a:pt x="1256" y="1542"/>
                </a:lnTo>
                <a:lnTo>
                  <a:pt x="1260" y="1551"/>
                </a:lnTo>
                <a:lnTo>
                  <a:pt x="1263" y="1561"/>
                </a:lnTo>
                <a:lnTo>
                  <a:pt x="1265" y="1572"/>
                </a:lnTo>
                <a:lnTo>
                  <a:pt x="1269" y="1588"/>
                </a:lnTo>
                <a:lnTo>
                  <a:pt x="1273" y="1603"/>
                </a:lnTo>
                <a:lnTo>
                  <a:pt x="1277" y="1620"/>
                </a:lnTo>
                <a:lnTo>
                  <a:pt x="1279" y="1640"/>
                </a:lnTo>
                <a:lnTo>
                  <a:pt x="1283" y="1663"/>
                </a:lnTo>
                <a:lnTo>
                  <a:pt x="1286" y="1686"/>
                </a:lnTo>
                <a:lnTo>
                  <a:pt x="1288" y="1711"/>
                </a:lnTo>
                <a:lnTo>
                  <a:pt x="1292" y="1737"/>
                </a:lnTo>
                <a:lnTo>
                  <a:pt x="1294" y="1766"/>
                </a:lnTo>
                <a:lnTo>
                  <a:pt x="1296" y="1797"/>
                </a:lnTo>
                <a:lnTo>
                  <a:pt x="1300" y="1828"/>
                </a:lnTo>
                <a:lnTo>
                  <a:pt x="1302" y="1856"/>
                </a:lnTo>
                <a:lnTo>
                  <a:pt x="1306" y="1883"/>
                </a:lnTo>
                <a:lnTo>
                  <a:pt x="1309" y="1908"/>
                </a:lnTo>
                <a:lnTo>
                  <a:pt x="1313" y="1933"/>
                </a:lnTo>
                <a:lnTo>
                  <a:pt x="1317" y="1956"/>
                </a:lnTo>
                <a:lnTo>
                  <a:pt x="1321" y="1977"/>
                </a:lnTo>
                <a:lnTo>
                  <a:pt x="1327" y="1999"/>
                </a:lnTo>
                <a:lnTo>
                  <a:pt x="1331" y="2018"/>
                </a:lnTo>
                <a:lnTo>
                  <a:pt x="1336" y="2035"/>
                </a:lnTo>
                <a:lnTo>
                  <a:pt x="1342" y="2052"/>
                </a:lnTo>
                <a:lnTo>
                  <a:pt x="1348" y="2068"/>
                </a:lnTo>
                <a:lnTo>
                  <a:pt x="1354" y="2083"/>
                </a:lnTo>
                <a:lnTo>
                  <a:pt x="1359" y="2096"/>
                </a:lnTo>
                <a:lnTo>
                  <a:pt x="1367" y="211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6499225" y="4559300"/>
            <a:ext cx="511175" cy="177800"/>
          </a:xfrm>
          <a:custGeom>
            <a:avLst/>
            <a:gdLst>
              <a:gd name="T0" fmla="*/ 2147483647 w 645"/>
              <a:gd name="T1" fmla="*/ 2147483647 h 225"/>
              <a:gd name="T2" fmla="*/ 2147483647 w 645"/>
              <a:gd name="T3" fmla="*/ 2147483647 h 225"/>
              <a:gd name="T4" fmla="*/ 2147483647 w 645"/>
              <a:gd name="T5" fmla="*/ 2147483647 h 225"/>
              <a:gd name="T6" fmla="*/ 2147483647 w 645"/>
              <a:gd name="T7" fmla="*/ 2147483647 h 225"/>
              <a:gd name="T8" fmla="*/ 2147483647 w 645"/>
              <a:gd name="T9" fmla="*/ 2147483647 h 225"/>
              <a:gd name="T10" fmla="*/ 2147483647 w 645"/>
              <a:gd name="T11" fmla="*/ 1973889767 h 225"/>
              <a:gd name="T12" fmla="*/ 2147483647 w 645"/>
              <a:gd name="T13" fmla="*/ 986632746 h 225"/>
              <a:gd name="T14" fmla="*/ 2147483647 w 645"/>
              <a:gd name="T15" fmla="*/ 0 h 225"/>
              <a:gd name="T16" fmla="*/ 2147483647 w 645"/>
              <a:gd name="T17" fmla="*/ 0 h 225"/>
              <a:gd name="T18" fmla="*/ 2147483647 w 645"/>
              <a:gd name="T19" fmla="*/ 2147483647 h 225"/>
              <a:gd name="T20" fmla="*/ 2147483647 w 645"/>
              <a:gd name="T21" fmla="*/ 2147483647 h 225"/>
              <a:gd name="T22" fmla="*/ 2147483647 w 645"/>
              <a:gd name="T23" fmla="*/ 2147483647 h 225"/>
              <a:gd name="T24" fmla="*/ 2147483647 w 645"/>
              <a:gd name="T25" fmla="*/ 2147483647 h 225"/>
              <a:gd name="T26" fmla="*/ 2147483647 w 645"/>
              <a:gd name="T27" fmla="*/ 2147483647 h 225"/>
              <a:gd name="T28" fmla="*/ 2147483647 w 645"/>
              <a:gd name="T29" fmla="*/ 2147483647 h 225"/>
              <a:gd name="T30" fmla="*/ 2147483647 w 645"/>
              <a:gd name="T31" fmla="*/ 2147483647 h 225"/>
              <a:gd name="T32" fmla="*/ 2147483647 w 645"/>
              <a:gd name="T33" fmla="*/ 2147483647 h 225"/>
              <a:gd name="T34" fmla="*/ 2147483647 w 645"/>
              <a:gd name="T35" fmla="*/ 2147483647 h 225"/>
              <a:gd name="T36" fmla="*/ 2147483647 w 645"/>
              <a:gd name="T37" fmla="*/ 2147483647 h 225"/>
              <a:gd name="T38" fmla="*/ 2147483647 w 645"/>
              <a:gd name="T39" fmla="*/ 2147483647 h 225"/>
              <a:gd name="T40" fmla="*/ 2147483647 w 645"/>
              <a:gd name="T41" fmla="*/ 2147483647 h 225"/>
              <a:gd name="T42" fmla="*/ 2147483647 w 645"/>
              <a:gd name="T43" fmla="*/ 2147483647 h 225"/>
              <a:gd name="T44" fmla="*/ 2147483647 w 645"/>
              <a:gd name="T45" fmla="*/ 2147483647 h 225"/>
              <a:gd name="T46" fmla="*/ 2147483647 w 645"/>
              <a:gd name="T47" fmla="*/ 2147483647 h 225"/>
              <a:gd name="T48" fmla="*/ 2147483647 w 645"/>
              <a:gd name="T49" fmla="*/ 2147483647 h 225"/>
              <a:gd name="T50" fmla="*/ 2147483647 w 645"/>
              <a:gd name="T51" fmla="*/ 2147483647 h 225"/>
              <a:gd name="T52" fmla="*/ 2147483647 w 645"/>
              <a:gd name="T53" fmla="*/ 2147483647 h 225"/>
              <a:gd name="T54" fmla="*/ 2147483647 w 645"/>
              <a:gd name="T55" fmla="*/ 2147483647 h 225"/>
              <a:gd name="T56" fmla="*/ 2147483647 w 645"/>
              <a:gd name="T57" fmla="*/ 2147483647 h 225"/>
              <a:gd name="T58" fmla="*/ 2147483647 w 645"/>
              <a:gd name="T59" fmla="*/ 2147483647 h 225"/>
              <a:gd name="T60" fmla="*/ 2147483647 w 645"/>
              <a:gd name="T61" fmla="*/ 2147483647 h 225"/>
              <a:gd name="T62" fmla="*/ 2147483647 w 645"/>
              <a:gd name="T63" fmla="*/ 2147483647 h 225"/>
              <a:gd name="T64" fmla="*/ 2147483647 w 645"/>
              <a:gd name="T65" fmla="*/ 2147483647 h 225"/>
              <a:gd name="T66" fmla="*/ 2147483647 w 645"/>
              <a:gd name="T67" fmla="*/ 2147483647 h 225"/>
              <a:gd name="T68" fmla="*/ 2147483647 w 645"/>
              <a:gd name="T69" fmla="*/ 2147483647 h 225"/>
              <a:gd name="T70" fmla="*/ 2147483647 w 645"/>
              <a:gd name="T71" fmla="*/ 2147483647 h 225"/>
              <a:gd name="T72" fmla="*/ 2147483647 w 645"/>
              <a:gd name="T73" fmla="*/ 2147483647 h 225"/>
              <a:gd name="T74" fmla="*/ 2147483647 w 645"/>
              <a:gd name="T75" fmla="*/ 2147483647 h 225"/>
              <a:gd name="T76" fmla="*/ 2147483647 w 645"/>
              <a:gd name="T77" fmla="*/ 2147483647 h 225"/>
              <a:gd name="T78" fmla="*/ 2147483647 w 645"/>
              <a:gd name="T79" fmla="*/ 2147483647 h 225"/>
              <a:gd name="T80" fmla="*/ 2147483647 w 645"/>
              <a:gd name="T81" fmla="*/ 2147483647 h 225"/>
              <a:gd name="T82" fmla="*/ 2147483647 w 645"/>
              <a:gd name="T83" fmla="*/ 2147483647 h 225"/>
              <a:gd name="T84" fmla="*/ 2147483647 w 645"/>
              <a:gd name="T85" fmla="*/ 2147483647 h 225"/>
              <a:gd name="T86" fmla="*/ 1493590741 w 645"/>
              <a:gd name="T87" fmla="*/ 2147483647 h 225"/>
              <a:gd name="T88" fmla="*/ 0 w 645"/>
              <a:gd name="T89" fmla="*/ 2147483647 h 225"/>
              <a:gd name="T90" fmla="*/ 2147483647 w 645"/>
              <a:gd name="T91" fmla="*/ 2147483647 h 225"/>
              <a:gd name="T92" fmla="*/ 2147483647 w 645"/>
              <a:gd name="T93" fmla="*/ 2147483647 h 225"/>
              <a:gd name="T94" fmla="*/ 2147483647 w 645"/>
              <a:gd name="T95" fmla="*/ 2147483647 h 225"/>
              <a:gd name="T96" fmla="*/ 2147483647 w 645"/>
              <a:gd name="T97" fmla="*/ 2147483647 h 225"/>
              <a:gd name="T98" fmla="*/ 2147483647 w 645"/>
              <a:gd name="T99" fmla="*/ 2147483647 h 225"/>
              <a:gd name="T100" fmla="*/ 2147483647 w 645"/>
              <a:gd name="T101" fmla="*/ 2147483647 h 225"/>
              <a:gd name="T102" fmla="*/ 2147483647 w 645"/>
              <a:gd name="T103" fmla="*/ 2147483647 h 225"/>
              <a:gd name="T104" fmla="*/ 2147483647 w 645"/>
              <a:gd name="T105" fmla="*/ 2147483647 h 2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45" h="225">
                <a:moveTo>
                  <a:pt x="257" y="54"/>
                </a:moveTo>
                <a:lnTo>
                  <a:pt x="278" y="46"/>
                </a:lnTo>
                <a:lnTo>
                  <a:pt x="299" y="40"/>
                </a:lnTo>
                <a:lnTo>
                  <a:pt x="320" y="33"/>
                </a:lnTo>
                <a:lnTo>
                  <a:pt x="339" y="29"/>
                </a:lnTo>
                <a:lnTo>
                  <a:pt x="359" y="23"/>
                </a:lnTo>
                <a:lnTo>
                  <a:pt x="378" y="19"/>
                </a:lnTo>
                <a:lnTo>
                  <a:pt x="393" y="16"/>
                </a:lnTo>
                <a:lnTo>
                  <a:pt x="410" y="12"/>
                </a:lnTo>
                <a:lnTo>
                  <a:pt x="424" y="10"/>
                </a:lnTo>
                <a:lnTo>
                  <a:pt x="439" y="6"/>
                </a:lnTo>
                <a:lnTo>
                  <a:pt x="451" y="4"/>
                </a:lnTo>
                <a:lnTo>
                  <a:pt x="462" y="2"/>
                </a:lnTo>
                <a:lnTo>
                  <a:pt x="474" y="2"/>
                </a:lnTo>
                <a:lnTo>
                  <a:pt x="483" y="0"/>
                </a:lnTo>
                <a:lnTo>
                  <a:pt x="493" y="0"/>
                </a:lnTo>
                <a:lnTo>
                  <a:pt x="499" y="0"/>
                </a:lnTo>
                <a:lnTo>
                  <a:pt x="512" y="0"/>
                </a:lnTo>
                <a:lnTo>
                  <a:pt x="526" y="2"/>
                </a:lnTo>
                <a:lnTo>
                  <a:pt x="537" y="6"/>
                </a:lnTo>
                <a:lnTo>
                  <a:pt x="549" y="10"/>
                </a:lnTo>
                <a:lnTo>
                  <a:pt x="560" y="16"/>
                </a:lnTo>
                <a:lnTo>
                  <a:pt x="572" y="23"/>
                </a:lnTo>
                <a:lnTo>
                  <a:pt x="583" y="31"/>
                </a:lnTo>
                <a:lnTo>
                  <a:pt x="597" y="40"/>
                </a:lnTo>
                <a:lnTo>
                  <a:pt x="604" y="48"/>
                </a:lnTo>
                <a:lnTo>
                  <a:pt x="610" y="54"/>
                </a:lnTo>
                <a:lnTo>
                  <a:pt x="614" y="62"/>
                </a:lnTo>
                <a:lnTo>
                  <a:pt x="620" y="67"/>
                </a:lnTo>
                <a:lnTo>
                  <a:pt x="623" y="73"/>
                </a:lnTo>
                <a:lnTo>
                  <a:pt x="627" y="79"/>
                </a:lnTo>
                <a:lnTo>
                  <a:pt x="635" y="90"/>
                </a:lnTo>
                <a:lnTo>
                  <a:pt x="639" y="100"/>
                </a:lnTo>
                <a:lnTo>
                  <a:pt x="643" y="108"/>
                </a:lnTo>
                <a:lnTo>
                  <a:pt x="645" y="113"/>
                </a:lnTo>
                <a:lnTo>
                  <a:pt x="645" y="119"/>
                </a:lnTo>
                <a:lnTo>
                  <a:pt x="645" y="121"/>
                </a:lnTo>
                <a:lnTo>
                  <a:pt x="643" y="123"/>
                </a:lnTo>
                <a:lnTo>
                  <a:pt x="639" y="123"/>
                </a:lnTo>
                <a:lnTo>
                  <a:pt x="637" y="125"/>
                </a:lnTo>
                <a:lnTo>
                  <a:pt x="633" y="127"/>
                </a:lnTo>
                <a:lnTo>
                  <a:pt x="629" y="129"/>
                </a:lnTo>
                <a:lnTo>
                  <a:pt x="625" y="131"/>
                </a:lnTo>
                <a:lnTo>
                  <a:pt x="620" y="133"/>
                </a:lnTo>
                <a:lnTo>
                  <a:pt x="616" y="135"/>
                </a:lnTo>
                <a:lnTo>
                  <a:pt x="610" y="136"/>
                </a:lnTo>
                <a:lnTo>
                  <a:pt x="602" y="138"/>
                </a:lnTo>
                <a:lnTo>
                  <a:pt x="597" y="140"/>
                </a:lnTo>
                <a:lnTo>
                  <a:pt x="589" y="142"/>
                </a:lnTo>
                <a:lnTo>
                  <a:pt x="581" y="144"/>
                </a:lnTo>
                <a:lnTo>
                  <a:pt x="572" y="146"/>
                </a:lnTo>
                <a:lnTo>
                  <a:pt x="564" y="148"/>
                </a:lnTo>
                <a:lnTo>
                  <a:pt x="554" y="150"/>
                </a:lnTo>
                <a:lnTo>
                  <a:pt x="545" y="152"/>
                </a:lnTo>
                <a:lnTo>
                  <a:pt x="533" y="154"/>
                </a:lnTo>
                <a:lnTo>
                  <a:pt x="524" y="156"/>
                </a:lnTo>
                <a:lnTo>
                  <a:pt x="512" y="159"/>
                </a:lnTo>
                <a:lnTo>
                  <a:pt x="499" y="161"/>
                </a:lnTo>
                <a:lnTo>
                  <a:pt x="487" y="163"/>
                </a:lnTo>
                <a:lnTo>
                  <a:pt x="474" y="165"/>
                </a:lnTo>
                <a:lnTo>
                  <a:pt x="460" y="169"/>
                </a:lnTo>
                <a:lnTo>
                  <a:pt x="447" y="171"/>
                </a:lnTo>
                <a:lnTo>
                  <a:pt x="433" y="173"/>
                </a:lnTo>
                <a:lnTo>
                  <a:pt x="418" y="177"/>
                </a:lnTo>
                <a:lnTo>
                  <a:pt x="403" y="179"/>
                </a:lnTo>
                <a:lnTo>
                  <a:pt x="387" y="181"/>
                </a:lnTo>
                <a:lnTo>
                  <a:pt x="370" y="183"/>
                </a:lnTo>
                <a:lnTo>
                  <a:pt x="353" y="186"/>
                </a:lnTo>
                <a:lnTo>
                  <a:pt x="318" y="190"/>
                </a:lnTo>
                <a:lnTo>
                  <a:pt x="284" y="196"/>
                </a:lnTo>
                <a:lnTo>
                  <a:pt x="251" y="200"/>
                </a:lnTo>
                <a:lnTo>
                  <a:pt x="220" y="204"/>
                </a:lnTo>
                <a:lnTo>
                  <a:pt x="193" y="207"/>
                </a:lnTo>
                <a:lnTo>
                  <a:pt x="167" y="209"/>
                </a:lnTo>
                <a:lnTo>
                  <a:pt x="142" y="213"/>
                </a:lnTo>
                <a:lnTo>
                  <a:pt x="117" y="215"/>
                </a:lnTo>
                <a:lnTo>
                  <a:pt x="96" y="219"/>
                </a:lnTo>
                <a:lnTo>
                  <a:pt x="76" y="221"/>
                </a:lnTo>
                <a:lnTo>
                  <a:pt x="59" y="221"/>
                </a:lnTo>
                <a:lnTo>
                  <a:pt x="51" y="223"/>
                </a:lnTo>
                <a:lnTo>
                  <a:pt x="44" y="223"/>
                </a:lnTo>
                <a:lnTo>
                  <a:pt x="36" y="223"/>
                </a:lnTo>
                <a:lnTo>
                  <a:pt x="30" y="225"/>
                </a:lnTo>
                <a:lnTo>
                  <a:pt x="25" y="225"/>
                </a:lnTo>
                <a:lnTo>
                  <a:pt x="19" y="225"/>
                </a:lnTo>
                <a:lnTo>
                  <a:pt x="13" y="225"/>
                </a:lnTo>
                <a:lnTo>
                  <a:pt x="7" y="225"/>
                </a:lnTo>
                <a:lnTo>
                  <a:pt x="3" y="225"/>
                </a:lnTo>
                <a:lnTo>
                  <a:pt x="0" y="225"/>
                </a:lnTo>
                <a:lnTo>
                  <a:pt x="0" y="106"/>
                </a:lnTo>
                <a:lnTo>
                  <a:pt x="9" y="106"/>
                </a:lnTo>
                <a:lnTo>
                  <a:pt x="21" y="106"/>
                </a:lnTo>
                <a:lnTo>
                  <a:pt x="32" y="106"/>
                </a:lnTo>
                <a:lnTo>
                  <a:pt x="44" y="104"/>
                </a:lnTo>
                <a:lnTo>
                  <a:pt x="57" y="102"/>
                </a:lnTo>
                <a:lnTo>
                  <a:pt x="71" y="100"/>
                </a:lnTo>
                <a:lnTo>
                  <a:pt x="86" y="98"/>
                </a:lnTo>
                <a:lnTo>
                  <a:pt x="101" y="94"/>
                </a:lnTo>
                <a:lnTo>
                  <a:pt x="117" y="92"/>
                </a:lnTo>
                <a:lnTo>
                  <a:pt x="134" y="88"/>
                </a:lnTo>
                <a:lnTo>
                  <a:pt x="153" y="83"/>
                </a:lnTo>
                <a:lnTo>
                  <a:pt x="172" y="79"/>
                </a:lnTo>
                <a:lnTo>
                  <a:pt x="192" y="73"/>
                </a:lnTo>
                <a:lnTo>
                  <a:pt x="213" y="67"/>
                </a:lnTo>
                <a:lnTo>
                  <a:pt x="234" y="62"/>
                </a:lnTo>
                <a:lnTo>
                  <a:pt x="257" y="54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24"/>
          <p:cNvSpPr>
            <a:spLocks/>
          </p:cNvSpPr>
          <p:nvPr/>
        </p:nvSpPr>
        <p:spPr bwMode="auto">
          <a:xfrm>
            <a:off x="7263130" y="4119245"/>
            <a:ext cx="771525" cy="617220"/>
          </a:xfrm>
          <a:custGeom>
            <a:avLst/>
            <a:gdLst>
              <a:gd name="T0" fmla="*/ 2147483647 w 973"/>
              <a:gd name="T1" fmla="*/ 2147483647 h 780"/>
              <a:gd name="T2" fmla="*/ 2147483647 w 973"/>
              <a:gd name="T3" fmla="*/ 2147483647 h 780"/>
              <a:gd name="T4" fmla="*/ 2147483647 w 973"/>
              <a:gd name="T5" fmla="*/ 2147483647 h 780"/>
              <a:gd name="T6" fmla="*/ 2147483647 w 973"/>
              <a:gd name="T7" fmla="*/ 2147483647 h 780"/>
              <a:gd name="T8" fmla="*/ 2147483647 w 973"/>
              <a:gd name="T9" fmla="*/ 2147483647 h 780"/>
              <a:gd name="T10" fmla="*/ 2147483647 w 973"/>
              <a:gd name="T11" fmla="*/ 2147483647 h 780"/>
              <a:gd name="T12" fmla="*/ 2147483647 w 973"/>
              <a:gd name="T13" fmla="*/ 2147483647 h 780"/>
              <a:gd name="T14" fmla="*/ 2147483647 w 973"/>
              <a:gd name="T15" fmla="*/ 2147483647 h 780"/>
              <a:gd name="T16" fmla="*/ 2147483647 w 973"/>
              <a:gd name="T17" fmla="*/ 2147483647 h 780"/>
              <a:gd name="T18" fmla="*/ 2147483647 w 973"/>
              <a:gd name="T19" fmla="*/ 2147483647 h 780"/>
              <a:gd name="T20" fmla="*/ 0 w 973"/>
              <a:gd name="T21" fmla="*/ 2147483647 h 780"/>
              <a:gd name="T22" fmla="*/ 2147483647 w 973"/>
              <a:gd name="T23" fmla="*/ 2147483647 h 780"/>
              <a:gd name="T24" fmla="*/ 2147483647 w 973"/>
              <a:gd name="T25" fmla="*/ 2147483647 h 780"/>
              <a:gd name="T26" fmla="*/ 2147483647 w 973"/>
              <a:gd name="T27" fmla="*/ 2147483647 h 780"/>
              <a:gd name="T28" fmla="*/ 2147483647 w 973"/>
              <a:gd name="T29" fmla="*/ 2147483647 h 780"/>
              <a:gd name="T30" fmla="*/ 2147483647 w 973"/>
              <a:gd name="T31" fmla="*/ 2147483647 h 780"/>
              <a:gd name="T32" fmla="*/ 2147483647 w 973"/>
              <a:gd name="T33" fmla="*/ 2147483647 h 780"/>
              <a:gd name="T34" fmla="*/ 2147483647 w 973"/>
              <a:gd name="T35" fmla="*/ 2147483647 h 780"/>
              <a:gd name="T36" fmla="*/ 2147483647 w 973"/>
              <a:gd name="T37" fmla="*/ 2147483647 h 780"/>
              <a:gd name="T38" fmla="*/ 2147483647 w 973"/>
              <a:gd name="T39" fmla="*/ 2147483647 h 780"/>
              <a:gd name="T40" fmla="*/ 2147483647 w 973"/>
              <a:gd name="T41" fmla="*/ 2147483647 h 780"/>
              <a:gd name="T42" fmla="*/ 2147483647 w 973"/>
              <a:gd name="T43" fmla="*/ 2147483647 h 780"/>
              <a:gd name="T44" fmla="*/ 2147483647 w 973"/>
              <a:gd name="T45" fmla="*/ 2147483647 h 780"/>
              <a:gd name="T46" fmla="*/ 2147483647 w 973"/>
              <a:gd name="T47" fmla="*/ 2147483647 h 780"/>
              <a:gd name="T48" fmla="*/ 2147483647 w 973"/>
              <a:gd name="T49" fmla="*/ 2147483647 h 780"/>
              <a:gd name="T50" fmla="*/ 2147483647 w 973"/>
              <a:gd name="T51" fmla="*/ 2147483647 h 780"/>
              <a:gd name="T52" fmla="*/ 2147483647 w 973"/>
              <a:gd name="T53" fmla="*/ 2147483647 h 780"/>
              <a:gd name="T54" fmla="*/ 2147483647 w 973"/>
              <a:gd name="T55" fmla="*/ 2147483647 h 780"/>
              <a:gd name="T56" fmla="*/ 2147483647 w 973"/>
              <a:gd name="T57" fmla="*/ 2147483647 h 780"/>
              <a:gd name="T58" fmla="*/ 2147483647 w 973"/>
              <a:gd name="T59" fmla="*/ 2147483647 h 780"/>
              <a:gd name="T60" fmla="*/ 2147483647 w 973"/>
              <a:gd name="T61" fmla="*/ 2147483647 h 780"/>
              <a:gd name="T62" fmla="*/ 2147483647 w 973"/>
              <a:gd name="T63" fmla="*/ 0 h 780"/>
              <a:gd name="T64" fmla="*/ 2147483647 w 973"/>
              <a:gd name="T65" fmla="*/ 0 h 780"/>
              <a:gd name="T66" fmla="*/ 2147483647 w 973"/>
              <a:gd name="T67" fmla="*/ 1985111480 h 780"/>
              <a:gd name="T68" fmla="*/ 2147483647 w 973"/>
              <a:gd name="T69" fmla="*/ 2147483647 h 780"/>
              <a:gd name="T70" fmla="*/ 2147483647 w 973"/>
              <a:gd name="T71" fmla="*/ 2147483647 h 780"/>
              <a:gd name="T72" fmla="*/ 2147483647 w 973"/>
              <a:gd name="T73" fmla="*/ 2147483647 h 780"/>
              <a:gd name="T74" fmla="*/ 2147483647 w 973"/>
              <a:gd name="T75" fmla="*/ 2147483647 h 780"/>
              <a:gd name="T76" fmla="*/ 2147483647 w 973"/>
              <a:gd name="T77" fmla="*/ 2147483647 h 780"/>
              <a:gd name="T78" fmla="*/ 2147483647 w 973"/>
              <a:gd name="T79" fmla="*/ 2147483647 h 780"/>
              <a:gd name="T80" fmla="*/ 2147483647 w 973"/>
              <a:gd name="T81" fmla="*/ 2147483647 h 780"/>
              <a:gd name="T82" fmla="*/ 2147483647 w 973"/>
              <a:gd name="T83" fmla="*/ 2147483647 h 780"/>
              <a:gd name="T84" fmla="*/ 2147483647 w 973"/>
              <a:gd name="T85" fmla="*/ 2147483647 h 780"/>
              <a:gd name="T86" fmla="*/ 2147483647 w 973"/>
              <a:gd name="T87" fmla="*/ 2147483647 h 780"/>
              <a:gd name="T88" fmla="*/ 2147483647 w 973"/>
              <a:gd name="T89" fmla="*/ 2147483647 h 780"/>
              <a:gd name="T90" fmla="*/ 2147483647 w 973"/>
              <a:gd name="T91" fmla="*/ 2147483647 h 780"/>
              <a:gd name="T92" fmla="*/ 2147483647 w 973"/>
              <a:gd name="T93" fmla="*/ 2147483647 h 780"/>
              <a:gd name="T94" fmla="*/ 2147483647 w 973"/>
              <a:gd name="T95" fmla="*/ 2147483647 h 780"/>
              <a:gd name="T96" fmla="*/ 2147483647 w 973"/>
              <a:gd name="T97" fmla="*/ 2147483647 h 780"/>
              <a:gd name="T98" fmla="*/ 2147483647 w 973"/>
              <a:gd name="T99" fmla="*/ 2147483647 h 780"/>
              <a:gd name="T100" fmla="*/ 2147483647 w 973"/>
              <a:gd name="T101" fmla="*/ 2147483647 h 780"/>
              <a:gd name="T102" fmla="*/ 2147483647 w 973"/>
              <a:gd name="T103" fmla="*/ 2147483647 h 780"/>
              <a:gd name="T104" fmla="*/ 2147483647 w 973"/>
              <a:gd name="T105" fmla="*/ 2147483647 h 7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73" h="780">
                <a:moveTo>
                  <a:pt x="659" y="476"/>
                </a:moveTo>
                <a:lnTo>
                  <a:pt x="647" y="484"/>
                </a:lnTo>
                <a:lnTo>
                  <a:pt x="636" y="492"/>
                </a:lnTo>
                <a:lnTo>
                  <a:pt x="624" y="500"/>
                </a:lnTo>
                <a:lnTo>
                  <a:pt x="612" y="507"/>
                </a:lnTo>
                <a:lnTo>
                  <a:pt x="599" y="515"/>
                </a:lnTo>
                <a:lnTo>
                  <a:pt x="586" y="524"/>
                </a:lnTo>
                <a:lnTo>
                  <a:pt x="570" y="532"/>
                </a:lnTo>
                <a:lnTo>
                  <a:pt x="555" y="540"/>
                </a:lnTo>
                <a:lnTo>
                  <a:pt x="540" y="549"/>
                </a:lnTo>
                <a:lnTo>
                  <a:pt x="522" y="557"/>
                </a:lnTo>
                <a:lnTo>
                  <a:pt x="507" y="567"/>
                </a:lnTo>
                <a:lnTo>
                  <a:pt x="488" y="576"/>
                </a:lnTo>
                <a:lnTo>
                  <a:pt x="470" y="586"/>
                </a:lnTo>
                <a:lnTo>
                  <a:pt x="451" y="594"/>
                </a:lnTo>
                <a:lnTo>
                  <a:pt x="432" y="603"/>
                </a:lnTo>
                <a:lnTo>
                  <a:pt x="411" y="613"/>
                </a:lnTo>
                <a:lnTo>
                  <a:pt x="390" y="622"/>
                </a:lnTo>
                <a:lnTo>
                  <a:pt x="369" y="632"/>
                </a:lnTo>
                <a:lnTo>
                  <a:pt x="348" y="642"/>
                </a:lnTo>
                <a:lnTo>
                  <a:pt x="325" y="653"/>
                </a:lnTo>
                <a:lnTo>
                  <a:pt x="300" y="663"/>
                </a:lnTo>
                <a:lnTo>
                  <a:pt x="277" y="672"/>
                </a:lnTo>
                <a:lnTo>
                  <a:pt x="252" y="682"/>
                </a:lnTo>
                <a:lnTo>
                  <a:pt x="227" y="693"/>
                </a:lnTo>
                <a:lnTo>
                  <a:pt x="200" y="703"/>
                </a:lnTo>
                <a:lnTo>
                  <a:pt x="173" y="714"/>
                </a:lnTo>
                <a:lnTo>
                  <a:pt x="146" y="726"/>
                </a:lnTo>
                <a:lnTo>
                  <a:pt x="119" y="736"/>
                </a:lnTo>
                <a:lnTo>
                  <a:pt x="90" y="747"/>
                </a:lnTo>
                <a:lnTo>
                  <a:pt x="62" y="759"/>
                </a:lnTo>
                <a:lnTo>
                  <a:pt x="31" y="768"/>
                </a:lnTo>
                <a:lnTo>
                  <a:pt x="0" y="780"/>
                </a:lnTo>
                <a:lnTo>
                  <a:pt x="0" y="688"/>
                </a:lnTo>
                <a:lnTo>
                  <a:pt x="27" y="672"/>
                </a:lnTo>
                <a:lnTo>
                  <a:pt x="54" y="659"/>
                </a:lnTo>
                <a:lnTo>
                  <a:pt x="81" y="643"/>
                </a:lnTo>
                <a:lnTo>
                  <a:pt x="106" y="630"/>
                </a:lnTo>
                <a:lnTo>
                  <a:pt x="131" y="615"/>
                </a:lnTo>
                <a:lnTo>
                  <a:pt x="154" y="601"/>
                </a:lnTo>
                <a:lnTo>
                  <a:pt x="179" y="588"/>
                </a:lnTo>
                <a:lnTo>
                  <a:pt x="202" y="574"/>
                </a:lnTo>
                <a:lnTo>
                  <a:pt x="223" y="563"/>
                </a:lnTo>
                <a:lnTo>
                  <a:pt x="246" y="549"/>
                </a:lnTo>
                <a:lnTo>
                  <a:pt x="267" y="536"/>
                </a:lnTo>
                <a:lnTo>
                  <a:pt x="286" y="524"/>
                </a:lnTo>
                <a:lnTo>
                  <a:pt x="307" y="513"/>
                </a:lnTo>
                <a:lnTo>
                  <a:pt x="327" y="500"/>
                </a:lnTo>
                <a:lnTo>
                  <a:pt x="346" y="488"/>
                </a:lnTo>
                <a:lnTo>
                  <a:pt x="365" y="476"/>
                </a:lnTo>
                <a:lnTo>
                  <a:pt x="382" y="465"/>
                </a:lnTo>
                <a:lnTo>
                  <a:pt x="399" y="455"/>
                </a:lnTo>
                <a:lnTo>
                  <a:pt x="415" y="444"/>
                </a:lnTo>
                <a:lnTo>
                  <a:pt x="432" y="432"/>
                </a:lnTo>
                <a:lnTo>
                  <a:pt x="447" y="423"/>
                </a:lnTo>
                <a:lnTo>
                  <a:pt x="461" y="411"/>
                </a:lnTo>
                <a:lnTo>
                  <a:pt x="474" y="402"/>
                </a:lnTo>
                <a:lnTo>
                  <a:pt x="488" y="392"/>
                </a:lnTo>
                <a:lnTo>
                  <a:pt x="501" y="382"/>
                </a:lnTo>
                <a:lnTo>
                  <a:pt x="513" y="373"/>
                </a:lnTo>
                <a:lnTo>
                  <a:pt x="524" y="363"/>
                </a:lnTo>
                <a:lnTo>
                  <a:pt x="536" y="354"/>
                </a:lnTo>
                <a:lnTo>
                  <a:pt x="545" y="344"/>
                </a:lnTo>
                <a:lnTo>
                  <a:pt x="555" y="334"/>
                </a:lnTo>
                <a:lnTo>
                  <a:pt x="565" y="327"/>
                </a:lnTo>
                <a:lnTo>
                  <a:pt x="572" y="317"/>
                </a:lnTo>
                <a:lnTo>
                  <a:pt x="588" y="300"/>
                </a:lnTo>
                <a:lnTo>
                  <a:pt x="603" y="283"/>
                </a:lnTo>
                <a:lnTo>
                  <a:pt x="614" y="267"/>
                </a:lnTo>
                <a:lnTo>
                  <a:pt x="628" y="252"/>
                </a:lnTo>
                <a:lnTo>
                  <a:pt x="639" y="237"/>
                </a:lnTo>
                <a:lnTo>
                  <a:pt x="649" y="223"/>
                </a:lnTo>
                <a:lnTo>
                  <a:pt x="659" y="208"/>
                </a:lnTo>
                <a:lnTo>
                  <a:pt x="666" y="194"/>
                </a:lnTo>
                <a:lnTo>
                  <a:pt x="674" y="181"/>
                </a:lnTo>
                <a:lnTo>
                  <a:pt x="682" y="167"/>
                </a:lnTo>
                <a:lnTo>
                  <a:pt x="687" y="154"/>
                </a:lnTo>
                <a:lnTo>
                  <a:pt x="693" y="142"/>
                </a:lnTo>
                <a:lnTo>
                  <a:pt x="697" y="129"/>
                </a:lnTo>
                <a:lnTo>
                  <a:pt x="701" y="118"/>
                </a:lnTo>
                <a:lnTo>
                  <a:pt x="705" y="104"/>
                </a:lnTo>
                <a:lnTo>
                  <a:pt x="707" y="93"/>
                </a:lnTo>
                <a:lnTo>
                  <a:pt x="708" y="81"/>
                </a:lnTo>
                <a:lnTo>
                  <a:pt x="710" y="70"/>
                </a:lnTo>
                <a:lnTo>
                  <a:pt x="712" y="60"/>
                </a:lnTo>
                <a:lnTo>
                  <a:pt x="716" y="50"/>
                </a:lnTo>
                <a:lnTo>
                  <a:pt x="718" y="41"/>
                </a:lnTo>
                <a:lnTo>
                  <a:pt x="720" y="33"/>
                </a:lnTo>
                <a:lnTo>
                  <a:pt x="724" y="27"/>
                </a:lnTo>
                <a:lnTo>
                  <a:pt x="726" y="22"/>
                </a:lnTo>
                <a:lnTo>
                  <a:pt x="730" y="16"/>
                </a:lnTo>
                <a:lnTo>
                  <a:pt x="732" y="12"/>
                </a:lnTo>
                <a:lnTo>
                  <a:pt x="735" y="8"/>
                </a:lnTo>
                <a:lnTo>
                  <a:pt x="739" y="4"/>
                </a:lnTo>
                <a:lnTo>
                  <a:pt x="743" y="2"/>
                </a:lnTo>
                <a:lnTo>
                  <a:pt x="747" y="0"/>
                </a:lnTo>
                <a:lnTo>
                  <a:pt x="751" y="0"/>
                </a:lnTo>
                <a:lnTo>
                  <a:pt x="755" y="0"/>
                </a:lnTo>
                <a:lnTo>
                  <a:pt x="760" y="0"/>
                </a:lnTo>
                <a:lnTo>
                  <a:pt x="764" y="0"/>
                </a:lnTo>
                <a:lnTo>
                  <a:pt x="770" y="2"/>
                </a:lnTo>
                <a:lnTo>
                  <a:pt x="776" y="4"/>
                </a:lnTo>
                <a:lnTo>
                  <a:pt x="781" y="8"/>
                </a:lnTo>
                <a:lnTo>
                  <a:pt x="789" y="10"/>
                </a:lnTo>
                <a:lnTo>
                  <a:pt x="795" y="14"/>
                </a:lnTo>
                <a:lnTo>
                  <a:pt x="803" y="20"/>
                </a:lnTo>
                <a:lnTo>
                  <a:pt x="810" y="23"/>
                </a:lnTo>
                <a:lnTo>
                  <a:pt x="818" y="31"/>
                </a:lnTo>
                <a:lnTo>
                  <a:pt x="827" y="37"/>
                </a:lnTo>
                <a:lnTo>
                  <a:pt x="835" y="45"/>
                </a:lnTo>
                <a:lnTo>
                  <a:pt x="845" y="52"/>
                </a:lnTo>
                <a:lnTo>
                  <a:pt x="854" y="60"/>
                </a:lnTo>
                <a:lnTo>
                  <a:pt x="866" y="70"/>
                </a:lnTo>
                <a:lnTo>
                  <a:pt x="877" y="79"/>
                </a:lnTo>
                <a:lnTo>
                  <a:pt x="887" y="91"/>
                </a:lnTo>
                <a:lnTo>
                  <a:pt x="898" y="102"/>
                </a:lnTo>
                <a:lnTo>
                  <a:pt x="906" y="114"/>
                </a:lnTo>
                <a:lnTo>
                  <a:pt x="916" y="123"/>
                </a:lnTo>
                <a:lnTo>
                  <a:pt x="923" y="135"/>
                </a:lnTo>
                <a:lnTo>
                  <a:pt x="931" y="144"/>
                </a:lnTo>
                <a:lnTo>
                  <a:pt x="937" y="152"/>
                </a:lnTo>
                <a:lnTo>
                  <a:pt x="943" y="162"/>
                </a:lnTo>
                <a:lnTo>
                  <a:pt x="948" y="171"/>
                </a:lnTo>
                <a:lnTo>
                  <a:pt x="954" y="179"/>
                </a:lnTo>
                <a:lnTo>
                  <a:pt x="958" y="187"/>
                </a:lnTo>
                <a:lnTo>
                  <a:pt x="962" y="194"/>
                </a:lnTo>
                <a:lnTo>
                  <a:pt x="970" y="210"/>
                </a:lnTo>
                <a:lnTo>
                  <a:pt x="973" y="225"/>
                </a:lnTo>
                <a:lnTo>
                  <a:pt x="973" y="233"/>
                </a:lnTo>
                <a:lnTo>
                  <a:pt x="973" y="238"/>
                </a:lnTo>
                <a:lnTo>
                  <a:pt x="971" y="246"/>
                </a:lnTo>
                <a:lnTo>
                  <a:pt x="970" y="252"/>
                </a:lnTo>
                <a:lnTo>
                  <a:pt x="968" y="258"/>
                </a:lnTo>
                <a:lnTo>
                  <a:pt x="964" y="263"/>
                </a:lnTo>
                <a:lnTo>
                  <a:pt x="960" y="269"/>
                </a:lnTo>
                <a:lnTo>
                  <a:pt x="956" y="275"/>
                </a:lnTo>
                <a:lnTo>
                  <a:pt x="950" y="279"/>
                </a:lnTo>
                <a:lnTo>
                  <a:pt x="946" y="283"/>
                </a:lnTo>
                <a:lnTo>
                  <a:pt x="939" y="288"/>
                </a:lnTo>
                <a:lnTo>
                  <a:pt x="933" y="292"/>
                </a:lnTo>
                <a:lnTo>
                  <a:pt x="925" y="294"/>
                </a:lnTo>
                <a:lnTo>
                  <a:pt x="918" y="298"/>
                </a:lnTo>
                <a:lnTo>
                  <a:pt x="910" y="302"/>
                </a:lnTo>
                <a:lnTo>
                  <a:pt x="900" y="304"/>
                </a:lnTo>
                <a:lnTo>
                  <a:pt x="891" y="309"/>
                </a:lnTo>
                <a:lnTo>
                  <a:pt x="881" y="315"/>
                </a:lnTo>
                <a:lnTo>
                  <a:pt x="870" y="321"/>
                </a:lnTo>
                <a:lnTo>
                  <a:pt x="858" y="329"/>
                </a:lnTo>
                <a:lnTo>
                  <a:pt x="845" y="336"/>
                </a:lnTo>
                <a:lnTo>
                  <a:pt x="831" y="346"/>
                </a:lnTo>
                <a:lnTo>
                  <a:pt x="818" y="356"/>
                </a:lnTo>
                <a:lnTo>
                  <a:pt x="803" y="365"/>
                </a:lnTo>
                <a:lnTo>
                  <a:pt x="785" y="377"/>
                </a:lnTo>
                <a:lnTo>
                  <a:pt x="770" y="388"/>
                </a:lnTo>
                <a:lnTo>
                  <a:pt x="753" y="400"/>
                </a:lnTo>
                <a:lnTo>
                  <a:pt x="735" y="413"/>
                </a:lnTo>
                <a:lnTo>
                  <a:pt x="716" y="428"/>
                </a:lnTo>
                <a:lnTo>
                  <a:pt x="697" y="442"/>
                </a:lnTo>
                <a:lnTo>
                  <a:pt x="678" y="459"/>
                </a:lnTo>
                <a:lnTo>
                  <a:pt x="659" y="476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57750" y="1642745"/>
            <a:ext cx="4286885" cy="119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solidFill>
                  <a:srgbClr val="0000FF"/>
                </a:solidFill>
                <a:latin typeface="楷体" charset="0"/>
                <a:ea typeface="楷体" charset="0"/>
              </a:rPr>
              <a:t>书写指导:</a:t>
            </a:r>
            <a:r>
              <a:rPr lang="en-US" altLang="ko-KR" sz="3600" b="0" strike="noStrike" cap="none" dirty="0" smtClean="0">
                <a:latin typeface="楷体" charset="0"/>
                <a:ea typeface="楷体" charset="0"/>
              </a:rPr>
              <a:t>最后一笔捺要写舒展。</a:t>
            </a:r>
            <a:endParaRPr lang="ko-KR" altLang="en-US" sz="36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1625" y="4786630"/>
            <a:ext cx="3858260" cy="11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solidFill>
                  <a:srgbClr val="0000FF"/>
                </a:solidFill>
                <a:latin typeface="楷体" charset="0"/>
                <a:ea typeface="楷体" charset="0"/>
              </a:rPr>
              <a:t>书写指导:</a:t>
            </a:r>
            <a:r>
              <a:rPr lang="en-US" altLang="ko-KR" sz="3600" b="0" strike="noStrike" cap="none" dirty="0" smtClean="0">
                <a:solidFill>
                  <a:schemeClr val="tx1"/>
                </a:solidFill>
                <a:latin typeface="楷体" charset="0"/>
                <a:ea typeface="楷体" charset="0"/>
              </a:rPr>
              <a:t>竖弯钩写得圆润一些。</a:t>
            </a:r>
            <a:endParaRPr lang="ko-KR" altLang="en-US" sz="3600" b="0" strike="noStrike" cap="none" dirty="0" smtClean="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5"/>
          <p:cNvGraphicFramePr>
            <a:graphicFrameLocks noGrp="1"/>
          </p:cNvGraphicFramePr>
          <p:nvPr/>
        </p:nvGraphicFramePr>
        <p:xfrm>
          <a:off x="1714480" y="1000108"/>
          <a:ext cx="3041650" cy="3011487"/>
        </p:xfrm>
        <a:graphic>
          <a:graphicData uri="http://schemas.openxmlformats.org/drawingml/2006/table">
            <a:tbl>
              <a:tblPr/>
              <a:tblGrid>
                <a:gridCol w="1522413"/>
                <a:gridCol w="1519237"/>
              </a:tblGrid>
              <a:tr h="15128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reeform 21"/>
          <p:cNvSpPr>
            <a:spLocks/>
          </p:cNvSpPr>
          <p:nvPr/>
        </p:nvSpPr>
        <p:spPr bwMode="auto">
          <a:xfrm>
            <a:off x="2305050" y="1680845"/>
            <a:ext cx="2006600" cy="1749425"/>
          </a:xfrm>
          <a:custGeom>
            <a:avLst/>
            <a:gdLst>
              <a:gd name="T0" fmla="*/ 2147483647 w 2528"/>
              <a:gd name="T1" fmla="*/ 2147483647 h 2203"/>
              <a:gd name="T2" fmla="*/ 2147483647 w 2528"/>
              <a:gd name="T3" fmla="*/ 2147483647 h 2203"/>
              <a:gd name="T4" fmla="*/ 2147483647 w 2528"/>
              <a:gd name="T5" fmla="*/ 2147483647 h 2203"/>
              <a:gd name="T6" fmla="*/ 2147483647 w 2528"/>
              <a:gd name="T7" fmla="*/ 2147483647 h 2203"/>
              <a:gd name="T8" fmla="*/ 2147483647 w 2528"/>
              <a:gd name="T9" fmla="*/ 2147483647 h 2203"/>
              <a:gd name="T10" fmla="*/ 2147483647 w 2528"/>
              <a:gd name="T11" fmla="*/ 2147483647 h 2203"/>
              <a:gd name="T12" fmla="*/ 2147483647 w 2528"/>
              <a:gd name="T13" fmla="*/ 2147483647 h 2203"/>
              <a:gd name="T14" fmla="*/ 2147483647 w 2528"/>
              <a:gd name="T15" fmla="*/ 2147483647 h 2203"/>
              <a:gd name="T16" fmla="*/ 2147483647 w 2528"/>
              <a:gd name="T17" fmla="*/ 2147483647 h 2203"/>
              <a:gd name="T18" fmla="*/ 2147483647 w 2528"/>
              <a:gd name="T19" fmla="*/ 2147483647 h 2203"/>
              <a:gd name="T20" fmla="*/ 2147483647 w 2528"/>
              <a:gd name="T21" fmla="*/ 2147483647 h 2203"/>
              <a:gd name="T22" fmla="*/ 2147483647 w 2528"/>
              <a:gd name="T23" fmla="*/ 2147483647 h 2203"/>
              <a:gd name="T24" fmla="*/ 0 w 2528"/>
              <a:gd name="T25" fmla="*/ 2147483647 h 2203"/>
              <a:gd name="T26" fmla="*/ 2147483647 w 2528"/>
              <a:gd name="T27" fmla="*/ 2147483647 h 2203"/>
              <a:gd name="T28" fmla="*/ 2147483647 w 2528"/>
              <a:gd name="T29" fmla="*/ 500705605 h 2203"/>
              <a:gd name="T30" fmla="*/ 2147483647 w 2528"/>
              <a:gd name="T31" fmla="*/ 2147483647 h 2203"/>
              <a:gd name="T32" fmla="*/ 2147483647 w 2528"/>
              <a:gd name="T33" fmla="*/ 2147483647 h 2203"/>
              <a:gd name="T34" fmla="*/ 2147483647 w 2528"/>
              <a:gd name="T35" fmla="*/ 2147483647 h 2203"/>
              <a:gd name="T36" fmla="*/ 2147483647 w 2528"/>
              <a:gd name="T37" fmla="*/ 2147483647 h 2203"/>
              <a:gd name="T38" fmla="*/ 2147483647 w 2528"/>
              <a:gd name="T39" fmla="*/ 2147483647 h 2203"/>
              <a:gd name="T40" fmla="*/ 2147483647 w 2528"/>
              <a:gd name="T41" fmla="*/ 2147483647 h 2203"/>
              <a:gd name="T42" fmla="*/ 2147483647 w 2528"/>
              <a:gd name="T43" fmla="*/ 2147483647 h 2203"/>
              <a:gd name="T44" fmla="*/ 2147483647 w 2528"/>
              <a:gd name="T45" fmla="*/ 2147483647 h 2203"/>
              <a:gd name="T46" fmla="*/ 2147483647 w 2528"/>
              <a:gd name="T47" fmla="*/ 2147483647 h 2203"/>
              <a:gd name="T48" fmla="*/ 2147483647 w 2528"/>
              <a:gd name="T49" fmla="*/ 2147483647 h 2203"/>
              <a:gd name="T50" fmla="*/ 2147483647 w 2528"/>
              <a:gd name="T51" fmla="*/ 2147483647 h 2203"/>
              <a:gd name="T52" fmla="*/ 2147483647 w 2528"/>
              <a:gd name="T53" fmla="*/ 2147483647 h 2203"/>
              <a:gd name="T54" fmla="*/ 2147483647 w 2528"/>
              <a:gd name="T55" fmla="*/ 2147483647 h 2203"/>
              <a:gd name="T56" fmla="*/ 2147483647 w 2528"/>
              <a:gd name="T57" fmla="*/ 2147483647 h 2203"/>
              <a:gd name="T58" fmla="*/ 2147483647 w 2528"/>
              <a:gd name="T59" fmla="*/ 2147483647 h 2203"/>
              <a:gd name="T60" fmla="*/ 2147483647 w 2528"/>
              <a:gd name="T61" fmla="*/ 2147483647 h 2203"/>
              <a:gd name="T62" fmla="*/ 2147483647 w 2528"/>
              <a:gd name="T63" fmla="*/ 2147483647 h 2203"/>
              <a:gd name="T64" fmla="*/ 2147483647 w 2528"/>
              <a:gd name="T65" fmla="*/ 2147483647 h 2203"/>
              <a:gd name="T66" fmla="*/ 2147483647 w 2528"/>
              <a:gd name="T67" fmla="*/ 2147483647 h 2203"/>
              <a:gd name="T68" fmla="*/ 2147483647 w 2528"/>
              <a:gd name="T69" fmla="*/ 2147483647 h 2203"/>
              <a:gd name="T70" fmla="*/ 2147483647 w 2528"/>
              <a:gd name="T71" fmla="*/ 2147483647 h 2203"/>
              <a:gd name="T72" fmla="*/ 2147483647 w 2528"/>
              <a:gd name="T73" fmla="*/ 2147483647 h 2203"/>
              <a:gd name="T74" fmla="*/ 2147483647 w 2528"/>
              <a:gd name="T75" fmla="*/ 2147483647 h 2203"/>
              <a:gd name="T76" fmla="*/ 2147483647 w 2528"/>
              <a:gd name="T77" fmla="*/ 2147483647 h 2203"/>
              <a:gd name="T78" fmla="*/ 2147483647 w 2528"/>
              <a:gd name="T79" fmla="*/ 2147483647 h 2203"/>
              <a:gd name="T80" fmla="*/ 2147483647 w 2528"/>
              <a:gd name="T81" fmla="*/ 2147483647 h 2203"/>
              <a:gd name="T82" fmla="*/ 2147483647 w 2528"/>
              <a:gd name="T83" fmla="*/ 2147483647 h 2203"/>
              <a:gd name="T84" fmla="*/ 2147483647 w 2528"/>
              <a:gd name="T85" fmla="*/ 2147483647 h 2203"/>
              <a:gd name="T86" fmla="*/ 2147483647 w 2528"/>
              <a:gd name="T87" fmla="*/ 2147483647 h 2203"/>
              <a:gd name="T88" fmla="*/ 2147483647 w 2528"/>
              <a:gd name="T89" fmla="*/ 2147483647 h 2203"/>
              <a:gd name="T90" fmla="*/ 2147483647 w 2528"/>
              <a:gd name="T91" fmla="*/ 2147483647 h 2203"/>
              <a:gd name="T92" fmla="*/ 2147483647 w 2528"/>
              <a:gd name="T93" fmla="*/ 2147483647 h 2203"/>
              <a:gd name="T94" fmla="*/ 2147483647 w 2528"/>
              <a:gd name="T95" fmla="*/ 2147483647 h 2203"/>
              <a:gd name="T96" fmla="*/ 2147483647 w 2528"/>
              <a:gd name="T97" fmla="*/ 2147483647 h 2203"/>
              <a:gd name="T98" fmla="*/ 2147483647 w 2528"/>
              <a:gd name="T99" fmla="*/ 2147483647 h 2203"/>
              <a:gd name="T100" fmla="*/ 2147483647 w 2528"/>
              <a:gd name="T101" fmla="*/ 2147483647 h 2203"/>
              <a:gd name="T102" fmla="*/ 2147483647 w 2528"/>
              <a:gd name="T103" fmla="*/ 2147483647 h 2203"/>
              <a:gd name="T104" fmla="*/ 2147483647 w 2528"/>
              <a:gd name="T105" fmla="*/ 2147483647 h 2203"/>
              <a:gd name="T106" fmla="*/ 2147483647 w 2528"/>
              <a:gd name="T107" fmla="*/ 2147483647 h 2203"/>
              <a:gd name="T108" fmla="*/ 2147483647 w 2528"/>
              <a:gd name="T109" fmla="*/ 2147483647 h 2203"/>
              <a:gd name="T110" fmla="*/ 2147483647 w 2528"/>
              <a:gd name="T111" fmla="*/ 2147483647 h 2203"/>
              <a:gd name="T112" fmla="*/ 2147483647 w 2528"/>
              <a:gd name="T113" fmla="*/ 2147483647 h 2203"/>
              <a:gd name="T114" fmla="*/ 2147483647 w 2528"/>
              <a:gd name="T115" fmla="*/ 2147483647 h 2203"/>
              <a:gd name="T116" fmla="*/ 2147483647 w 2528"/>
              <a:gd name="T117" fmla="*/ 2147483647 h 2203"/>
              <a:gd name="T118" fmla="*/ 2147483647 w 2528"/>
              <a:gd name="T119" fmla="*/ 2147483647 h 2203"/>
              <a:gd name="T120" fmla="*/ 2147483647 w 2528"/>
              <a:gd name="T121" fmla="*/ 2147483647 h 2203"/>
              <a:gd name="T122" fmla="*/ 2147483647 w 2528"/>
              <a:gd name="T123" fmla="*/ 2147483647 h 22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28" h="2203">
                <a:moveTo>
                  <a:pt x="273" y="1900"/>
                </a:moveTo>
                <a:lnTo>
                  <a:pt x="261" y="1884"/>
                </a:lnTo>
                <a:lnTo>
                  <a:pt x="252" y="1867"/>
                </a:lnTo>
                <a:lnTo>
                  <a:pt x="240" y="1850"/>
                </a:lnTo>
                <a:lnTo>
                  <a:pt x="229" y="1833"/>
                </a:lnTo>
                <a:lnTo>
                  <a:pt x="219" y="1815"/>
                </a:lnTo>
                <a:lnTo>
                  <a:pt x="209" y="1796"/>
                </a:lnTo>
                <a:lnTo>
                  <a:pt x="198" y="1777"/>
                </a:lnTo>
                <a:lnTo>
                  <a:pt x="188" y="1756"/>
                </a:lnTo>
                <a:lnTo>
                  <a:pt x="179" y="1735"/>
                </a:lnTo>
                <a:lnTo>
                  <a:pt x="171" y="1714"/>
                </a:lnTo>
                <a:lnTo>
                  <a:pt x="161" y="1691"/>
                </a:lnTo>
                <a:lnTo>
                  <a:pt x="154" y="1668"/>
                </a:lnTo>
                <a:lnTo>
                  <a:pt x="146" y="1645"/>
                </a:lnTo>
                <a:lnTo>
                  <a:pt x="138" y="1621"/>
                </a:lnTo>
                <a:lnTo>
                  <a:pt x="131" y="1597"/>
                </a:lnTo>
                <a:lnTo>
                  <a:pt x="123" y="1570"/>
                </a:lnTo>
                <a:lnTo>
                  <a:pt x="119" y="1558"/>
                </a:lnTo>
                <a:lnTo>
                  <a:pt x="117" y="1543"/>
                </a:lnTo>
                <a:lnTo>
                  <a:pt x="112" y="1516"/>
                </a:lnTo>
                <a:lnTo>
                  <a:pt x="106" y="1485"/>
                </a:lnTo>
                <a:lnTo>
                  <a:pt x="100" y="1453"/>
                </a:lnTo>
                <a:lnTo>
                  <a:pt x="96" y="1418"/>
                </a:lnTo>
                <a:lnTo>
                  <a:pt x="92" y="1382"/>
                </a:lnTo>
                <a:lnTo>
                  <a:pt x="88" y="1343"/>
                </a:lnTo>
                <a:lnTo>
                  <a:pt x="87" y="1305"/>
                </a:lnTo>
                <a:lnTo>
                  <a:pt x="85" y="1263"/>
                </a:lnTo>
                <a:lnTo>
                  <a:pt x="83" y="1220"/>
                </a:lnTo>
                <a:lnTo>
                  <a:pt x="81" y="1174"/>
                </a:lnTo>
                <a:lnTo>
                  <a:pt x="81" y="1128"/>
                </a:lnTo>
                <a:lnTo>
                  <a:pt x="81" y="1080"/>
                </a:lnTo>
                <a:lnTo>
                  <a:pt x="83" y="1030"/>
                </a:lnTo>
                <a:lnTo>
                  <a:pt x="83" y="978"/>
                </a:lnTo>
                <a:lnTo>
                  <a:pt x="87" y="925"/>
                </a:lnTo>
                <a:lnTo>
                  <a:pt x="87" y="898"/>
                </a:lnTo>
                <a:lnTo>
                  <a:pt x="88" y="871"/>
                </a:lnTo>
                <a:lnTo>
                  <a:pt x="88" y="846"/>
                </a:lnTo>
                <a:lnTo>
                  <a:pt x="90" y="821"/>
                </a:lnTo>
                <a:lnTo>
                  <a:pt x="90" y="796"/>
                </a:lnTo>
                <a:lnTo>
                  <a:pt x="90" y="771"/>
                </a:lnTo>
                <a:lnTo>
                  <a:pt x="92" y="748"/>
                </a:lnTo>
                <a:lnTo>
                  <a:pt x="92" y="725"/>
                </a:lnTo>
                <a:lnTo>
                  <a:pt x="94" y="702"/>
                </a:lnTo>
                <a:lnTo>
                  <a:pt x="94" y="679"/>
                </a:lnTo>
                <a:lnTo>
                  <a:pt x="94" y="658"/>
                </a:lnTo>
                <a:lnTo>
                  <a:pt x="94" y="637"/>
                </a:lnTo>
                <a:lnTo>
                  <a:pt x="96" y="616"/>
                </a:lnTo>
                <a:lnTo>
                  <a:pt x="96" y="597"/>
                </a:lnTo>
                <a:lnTo>
                  <a:pt x="96" y="575"/>
                </a:lnTo>
                <a:lnTo>
                  <a:pt x="96" y="558"/>
                </a:lnTo>
                <a:lnTo>
                  <a:pt x="96" y="539"/>
                </a:lnTo>
                <a:lnTo>
                  <a:pt x="96" y="522"/>
                </a:lnTo>
                <a:lnTo>
                  <a:pt x="98" y="504"/>
                </a:lnTo>
                <a:lnTo>
                  <a:pt x="98" y="487"/>
                </a:lnTo>
                <a:lnTo>
                  <a:pt x="98" y="472"/>
                </a:lnTo>
                <a:lnTo>
                  <a:pt x="98" y="456"/>
                </a:lnTo>
                <a:lnTo>
                  <a:pt x="98" y="441"/>
                </a:lnTo>
                <a:lnTo>
                  <a:pt x="98" y="426"/>
                </a:lnTo>
                <a:lnTo>
                  <a:pt x="98" y="412"/>
                </a:lnTo>
                <a:lnTo>
                  <a:pt x="98" y="399"/>
                </a:lnTo>
                <a:lnTo>
                  <a:pt x="98" y="387"/>
                </a:lnTo>
                <a:lnTo>
                  <a:pt x="98" y="376"/>
                </a:lnTo>
                <a:lnTo>
                  <a:pt x="98" y="364"/>
                </a:lnTo>
                <a:lnTo>
                  <a:pt x="98" y="353"/>
                </a:lnTo>
                <a:lnTo>
                  <a:pt x="98" y="343"/>
                </a:lnTo>
                <a:lnTo>
                  <a:pt x="98" y="334"/>
                </a:lnTo>
                <a:lnTo>
                  <a:pt x="98" y="316"/>
                </a:lnTo>
                <a:lnTo>
                  <a:pt x="96" y="299"/>
                </a:lnTo>
                <a:lnTo>
                  <a:pt x="96" y="282"/>
                </a:lnTo>
                <a:lnTo>
                  <a:pt x="94" y="264"/>
                </a:lnTo>
                <a:lnTo>
                  <a:pt x="90" y="249"/>
                </a:lnTo>
                <a:lnTo>
                  <a:pt x="88" y="232"/>
                </a:lnTo>
                <a:lnTo>
                  <a:pt x="85" y="216"/>
                </a:lnTo>
                <a:lnTo>
                  <a:pt x="81" y="201"/>
                </a:lnTo>
                <a:lnTo>
                  <a:pt x="77" y="188"/>
                </a:lnTo>
                <a:lnTo>
                  <a:pt x="71" y="174"/>
                </a:lnTo>
                <a:lnTo>
                  <a:pt x="67" y="159"/>
                </a:lnTo>
                <a:lnTo>
                  <a:pt x="62" y="147"/>
                </a:lnTo>
                <a:lnTo>
                  <a:pt x="56" y="134"/>
                </a:lnTo>
                <a:lnTo>
                  <a:pt x="48" y="122"/>
                </a:lnTo>
                <a:lnTo>
                  <a:pt x="42" y="111"/>
                </a:lnTo>
                <a:lnTo>
                  <a:pt x="35" y="101"/>
                </a:lnTo>
                <a:lnTo>
                  <a:pt x="29" y="94"/>
                </a:lnTo>
                <a:lnTo>
                  <a:pt x="23" y="86"/>
                </a:lnTo>
                <a:lnTo>
                  <a:pt x="17" y="78"/>
                </a:lnTo>
                <a:lnTo>
                  <a:pt x="12" y="71"/>
                </a:lnTo>
                <a:lnTo>
                  <a:pt x="8" y="63"/>
                </a:lnTo>
                <a:lnTo>
                  <a:pt x="6" y="55"/>
                </a:lnTo>
                <a:lnTo>
                  <a:pt x="2" y="49"/>
                </a:lnTo>
                <a:lnTo>
                  <a:pt x="2" y="42"/>
                </a:lnTo>
                <a:lnTo>
                  <a:pt x="0" y="36"/>
                </a:lnTo>
                <a:lnTo>
                  <a:pt x="0" y="30"/>
                </a:lnTo>
                <a:lnTo>
                  <a:pt x="2" y="25"/>
                </a:lnTo>
                <a:lnTo>
                  <a:pt x="4" y="19"/>
                </a:lnTo>
                <a:lnTo>
                  <a:pt x="8" y="15"/>
                </a:lnTo>
                <a:lnTo>
                  <a:pt x="12" y="11"/>
                </a:lnTo>
                <a:lnTo>
                  <a:pt x="17" y="7"/>
                </a:lnTo>
                <a:lnTo>
                  <a:pt x="23" y="5"/>
                </a:lnTo>
                <a:lnTo>
                  <a:pt x="29" y="1"/>
                </a:lnTo>
                <a:lnTo>
                  <a:pt x="35" y="0"/>
                </a:lnTo>
                <a:lnTo>
                  <a:pt x="44" y="0"/>
                </a:lnTo>
                <a:lnTo>
                  <a:pt x="54" y="0"/>
                </a:lnTo>
                <a:lnTo>
                  <a:pt x="65" y="0"/>
                </a:lnTo>
                <a:lnTo>
                  <a:pt x="79" y="0"/>
                </a:lnTo>
                <a:lnTo>
                  <a:pt x="92" y="1"/>
                </a:lnTo>
                <a:lnTo>
                  <a:pt x="110" y="3"/>
                </a:lnTo>
                <a:lnTo>
                  <a:pt x="127" y="7"/>
                </a:lnTo>
                <a:lnTo>
                  <a:pt x="146" y="11"/>
                </a:lnTo>
                <a:lnTo>
                  <a:pt x="167" y="15"/>
                </a:lnTo>
                <a:lnTo>
                  <a:pt x="190" y="19"/>
                </a:lnTo>
                <a:lnTo>
                  <a:pt x="215" y="25"/>
                </a:lnTo>
                <a:lnTo>
                  <a:pt x="242" y="32"/>
                </a:lnTo>
                <a:lnTo>
                  <a:pt x="269" y="38"/>
                </a:lnTo>
                <a:lnTo>
                  <a:pt x="300" y="46"/>
                </a:lnTo>
                <a:lnTo>
                  <a:pt x="296" y="82"/>
                </a:lnTo>
                <a:lnTo>
                  <a:pt x="292" y="119"/>
                </a:lnTo>
                <a:lnTo>
                  <a:pt x="288" y="155"/>
                </a:lnTo>
                <a:lnTo>
                  <a:pt x="286" y="190"/>
                </a:lnTo>
                <a:lnTo>
                  <a:pt x="282" y="224"/>
                </a:lnTo>
                <a:lnTo>
                  <a:pt x="280" y="259"/>
                </a:lnTo>
                <a:lnTo>
                  <a:pt x="279" y="291"/>
                </a:lnTo>
                <a:lnTo>
                  <a:pt x="275" y="324"/>
                </a:lnTo>
                <a:lnTo>
                  <a:pt x="273" y="357"/>
                </a:lnTo>
                <a:lnTo>
                  <a:pt x="271" y="387"/>
                </a:lnTo>
                <a:lnTo>
                  <a:pt x="269" y="418"/>
                </a:lnTo>
                <a:lnTo>
                  <a:pt x="267" y="449"/>
                </a:lnTo>
                <a:lnTo>
                  <a:pt x="265" y="479"/>
                </a:lnTo>
                <a:lnTo>
                  <a:pt x="263" y="508"/>
                </a:lnTo>
                <a:lnTo>
                  <a:pt x="261" y="537"/>
                </a:lnTo>
                <a:lnTo>
                  <a:pt x="259" y="564"/>
                </a:lnTo>
                <a:lnTo>
                  <a:pt x="257" y="591"/>
                </a:lnTo>
                <a:lnTo>
                  <a:pt x="257" y="618"/>
                </a:lnTo>
                <a:lnTo>
                  <a:pt x="255" y="644"/>
                </a:lnTo>
                <a:lnTo>
                  <a:pt x="255" y="669"/>
                </a:lnTo>
                <a:lnTo>
                  <a:pt x="254" y="696"/>
                </a:lnTo>
                <a:lnTo>
                  <a:pt x="254" y="719"/>
                </a:lnTo>
                <a:lnTo>
                  <a:pt x="252" y="744"/>
                </a:lnTo>
                <a:lnTo>
                  <a:pt x="252" y="767"/>
                </a:lnTo>
                <a:lnTo>
                  <a:pt x="250" y="790"/>
                </a:lnTo>
                <a:lnTo>
                  <a:pt x="250" y="813"/>
                </a:lnTo>
                <a:lnTo>
                  <a:pt x="250" y="836"/>
                </a:lnTo>
                <a:lnTo>
                  <a:pt x="250" y="858"/>
                </a:lnTo>
                <a:lnTo>
                  <a:pt x="250" y="879"/>
                </a:lnTo>
                <a:lnTo>
                  <a:pt x="248" y="898"/>
                </a:lnTo>
                <a:lnTo>
                  <a:pt x="248" y="919"/>
                </a:lnTo>
                <a:lnTo>
                  <a:pt x="248" y="938"/>
                </a:lnTo>
                <a:lnTo>
                  <a:pt x="246" y="977"/>
                </a:lnTo>
                <a:lnTo>
                  <a:pt x="246" y="1013"/>
                </a:lnTo>
                <a:lnTo>
                  <a:pt x="244" y="1049"/>
                </a:lnTo>
                <a:lnTo>
                  <a:pt x="244" y="1084"/>
                </a:lnTo>
                <a:lnTo>
                  <a:pt x="244" y="1119"/>
                </a:lnTo>
                <a:lnTo>
                  <a:pt x="244" y="1151"/>
                </a:lnTo>
                <a:lnTo>
                  <a:pt x="244" y="1184"/>
                </a:lnTo>
                <a:lnTo>
                  <a:pt x="246" y="1213"/>
                </a:lnTo>
                <a:lnTo>
                  <a:pt x="248" y="1241"/>
                </a:lnTo>
                <a:lnTo>
                  <a:pt x="248" y="1270"/>
                </a:lnTo>
                <a:lnTo>
                  <a:pt x="250" y="1295"/>
                </a:lnTo>
                <a:lnTo>
                  <a:pt x="252" y="1320"/>
                </a:lnTo>
                <a:lnTo>
                  <a:pt x="254" y="1345"/>
                </a:lnTo>
                <a:lnTo>
                  <a:pt x="257" y="1366"/>
                </a:lnTo>
                <a:lnTo>
                  <a:pt x="259" y="1387"/>
                </a:lnTo>
                <a:lnTo>
                  <a:pt x="261" y="1406"/>
                </a:lnTo>
                <a:lnTo>
                  <a:pt x="263" y="1424"/>
                </a:lnTo>
                <a:lnTo>
                  <a:pt x="267" y="1441"/>
                </a:lnTo>
                <a:lnTo>
                  <a:pt x="271" y="1460"/>
                </a:lnTo>
                <a:lnTo>
                  <a:pt x="275" y="1478"/>
                </a:lnTo>
                <a:lnTo>
                  <a:pt x="280" y="1495"/>
                </a:lnTo>
                <a:lnTo>
                  <a:pt x="286" y="1514"/>
                </a:lnTo>
                <a:lnTo>
                  <a:pt x="292" y="1531"/>
                </a:lnTo>
                <a:lnTo>
                  <a:pt x="300" y="1550"/>
                </a:lnTo>
                <a:lnTo>
                  <a:pt x="305" y="1568"/>
                </a:lnTo>
                <a:lnTo>
                  <a:pt x="315" y="1585"/>
                </a:lnTo>
                <a:lnTo>
                  <a:pt x="323" y="1604"/>
                </a:lnTo>
                <a:lnTo>
                  <a:pt x="332" y="1621"/>
                </a:lnTo>
                <a:lnTo>
                  <a:pt x="342" y="1641"/>
                </a:lnTo>
                <a:lnTo>
                  <a:pt x="351" y="1658"/>
                </a:lnTo>
                <a:lnTo>
                  <a:pt x="363" y="1675"/>
                </a:lnTo>
                <a:lnTo>
                  <a:pt x="374" y="1694"/>
                </a:lnTo>
                <a:lnTo>
                  <a:pt x="386" y="1712"/>
                </a:lnTo>
                <a:lnTo>
                  <a:pt x="399" y="1729"/>
                </a:lnTo>
                <a:lnTo>
                  <a:pt x="415" y="1744"/>
                </a:lnTo>
                <a:lnTo>
                  <a:pt x="432" y="1760"/>
                </a:lnTo>
                <a:lnTo>
                  <a:pt x="449" y="1773"/>
                </a:lnTo>
                <a:lnTo>
                  <a:pt x="469" y="1787"/>
                </a:lnTo>
                <a:lnTo>
                  <a:pt x="490" y="1798"/>
                </a:lnTo>
                <a:lnTo>
                  <a:pt x="511" y="1810"/>
                </a:lnTo>
                <a:lnTo>
                  <a:pt x="534" y="1819"/>
                </a:lnTo>
                <a:lnTo>
                  <a:pt x="559" y="1829"/>
                </a:lnTo>
                <a:lnTo>
                  <a:pt x="584" y="1838"/>
                </a:lnTo>
                <a:lnTo>
                  <a:pt x="611" y="1846"/>
                </a:lnTo>
                <a:lnTo>
                  <a:pt x="637" y="1854"/>
                </a:lnTo>
                <a:lnTo>
                  <a:pt x="664" y="1861"/>
                </a:lnTo>
                <a:lnTo>
                  <a:pt x="695" y="1867"/>
                </a:lnTo>
                <a:lnTo>
                  <a:pt x="724" y="1873"/>
                </a:lnTo>
                <a:lnTo>
                  <a:pt x="785" y="1883"/>
                </a:lnTo>
                <a:lnTo>
                  <a:pt x="847" y="1890"/>
                </a:lnTo>
                <a:lnTo>
                  <a:pt x="906" y="1898"/>
                </a:lnTo>
                <a:lnTo>
                  <a:pt x="966" y="1904"/>
                </a:lnTo>
                <a:lnTo>
                  <a:pt x="1023" y="1907"/>
                </a:lnTo>
                <a:lnTo>
                  <a:pt x="1081" y="1911"/>
                </a:lnTo>
                <a:lnTo>
                  <a:pt x="1108" y="1913"/>
                </a:lnTo>
                <a:lnTo>
                  <a:pt x="1135" y="1913"/>
                </a:lnTo>
                <a:lnTo>
                  <a:pt x="1161" y="1913"/>
                </a:lnTo>
                <a:lnTo>
                  <a:pt x="1188" y="1913"/>
                </a:lnTo>
                <a:lnTo>
                  <a:pt x="1213" y="1913"/>
                </a:lnTo>
                <a:lnTo>
                  <a:pt x="1240" y="1913"/>
                </a:lnTo>
                <a:lnTo>
                  <a:pt x="1267" y="1913"/>
                </a:lnTo>
                <a:lnTo>
                  <a:pt x="1296" y="1913"/>
                </a:lnTo>
                <a:lnTo>
                  <a:pt x="1351" y="1913"/>
                </a:lnTo>
                <a:lnTo>
                  <a:pt x="1411" y="1913"/>
                </a:lnTo>
                <a:lnTo>
                  <a:pt x="1469" y="1911"/>
                </a:lnTo>
                <a:lnTo>
                  <a:pt x="1530" y="1907"/>
                </a:lnTo>
                <a:lnTo>
                  <a:pt x="1589" y="1906"/>
                </a:lnTo>
                <a:lnTo>
                  <a:pt x="1651" y="1900"/>
                </a:lnTo>
                <a:lnTo>
                  <a:pt x="1682" y="1898"/>
                </a:lnTo>
                <a:lnTo>
                  <a:pt x="1710" y="1894"/>
                </a:lnTo>
                <a:lnTo>
                  <a:pt x="1739" y="1890"/>
                </a:lnTo>
                <a:lnTo>
                  <a:pt x="1766" y="1888"/>
                </a:lnTo>
                <a:lnTo>
                  <a:pt x="1793" y="1883"/>
                </a:lnTo>
                <a:lnTo>
                  <a:pt x="1820" y="1879"/>
                </a:lnTo>
                <a:lnTo>
                  <a:pt x="1845" y="1875"/>
                </a:lnTo>
                <a:lnTo>
                  <a:pt x="1870" y="1869"/>
                </a:lnTo>
                <a:lnTo>
                  <a:pt x="1895" y="1863"/>
                </a:lnTo>
                <a:lnTo>
                  <a:pt x="1920" y="1859"/>
                </a:lnTo>
                <a:lnTo>
                  <a:pt x="1943" y="1852"/>
                </a:lnTo>
                <a:lnTo>
                  <a:pt x="1966" y="1846"/>
                </a:lnTo>
                <a:lnTo>
                  <a:pt x="2010" y="1833"/>
                </a:lnTo>
                <a:lnTo>
                  <a:pt x="2052" y="1817"/>
                </a:lnTo>
                <a:lnTo>
                  <a:pt x="2071" y="1810"/>
                </a:lnTo>
                <a:lnTo>
                  <a:pt x="2089" y="1802"/>
                </a:lnTo>
                <a:lnTo>
                  <a:pt x="2104" y="1792"/>
                </a:lnTo>
                <a:lnTo>
                  <a:pt x="2119" y="1785"/>
                </a:lnTo>
                <a:lnTo>
                  <a:pt x="2135" y="1775"/>
                </a:lnTo>
                <a:lnTo>
                  <a:pt x="2148" y="1767"/>
                </a:lnTo>
                <a:lnTo>
                  <a:pt x="2161" y="1758"/>
                </a:lnTo>
                <a:lnTo>
                  <a:pt x="2173" y="1748"/>
                </a:lnTo>
                <a:lnTo>
                  <a:pt x="2183" y="1740"/>
                </a:lnTo>
                <a:lnTo>
                  <a:pt x="2192" y="1731"/>
                </a:lnTo>
                <a:lnTo>
                  <a:pt x="2202" y="1721"/>
                </a:lnTo>
                <a:lnTo>
                  <a:pt x="2209" y="1714"/>
                </a:lnTo>
                <a:lnTo>
                  <a:pt x="2215" y="1704"/>
                </a:lnTo>
                <a:lnTo>
                  <a:pt x="2221" y="1696"/>
                </a:lnTo>
                <a:lnTo>
                  <a:pt x="2225" y="1689"/>
                </a:lnTo>
                <a:lnTo>
                  <a:pt x="2227" y="1681"/>
                </a:lnTo>
                <a:lnTo>
                  <a:pt x="2231" y="1671"/>
                </a:lnTo>
                <a:lnTo>
                  <a:pt x="2232" y="1662"/>
                </a:lnTo>
                <a:lnTo>
                  <a:pt x="2236" y="1650"/>
                </a:lnTo>
                <a:lnTo>
                  <a:pt x="2238" y="1637"/>
                </a:lnTo>
                <a:lnTo>
                  <a:pt x="2242" y="1621"/>
                </a:lnTo>
                <a:lnTo>
                  <a:pt x="2246" y="1604"/>
                </a:lnTo>
                <a:lnTo>
                  <a:pt x="2250" y="1587"/>
                </a:lnTo>
                <a:lnTo>
                  <a:pt x="2252" y="1568"/>
                </a:lnTo>
                <a:lnTo>
                  <a:pt x="2255" y="1545"/>
                </a:lnTo>
                <a:lnTo>
                  <a:pt x="2259" y="1522"/>
                </a:lnTo>
                <a:lnTo>
                  <a:pt x="2263" y="1499"/>
                </a:lnTo>
                <a:lnTo>
                  <a:pt x="2267" y="1472"/>
                </a:lnTo>
                <a:lnTo>
                  <a:pt x="2269" y="1443"/>
                </a:lnTo>
                <a:lnTo>
                  <a:pt x="2273" y="1414"/>
                </a:lnTo>
                <a:lnTo>
                  <a:pt x="2275" y="1383"/>
                </a:lnTo>
                <a:lnTo>
                  <a:pt x="2279" y="1351"/>
                </a:lnTo>
                <a:lnTo>
                  <a:pt x="2279" y="1334"/>
                </a:lnTo>
                <a:lnTo>
                  <a:pt x="2280" y="1318"/>
                </a:lnTo>
                <a:lnTo>
                  <a:pt x="2280" y="1303"/>
                </a:lnTo>
                <a:lnTo>
                  <a:pt x="2282" y="1287"/>
                </a:lnTo>
                <a:lnTo>
                  <a:pt x="2284" y="1274"/>
                </a:lnTo>
                <a:lnTo>
                  <a:pt x="2284" y="1261"/>
                </a:lnTo>
                <a:lnTo>
                  <a:pt x="2286" y="1247"/>
                </a:lnTo>
                <a:lnTo>
                  <a:pt x="2286" y="1234"/>
                </a:lnTo>
                <a:lnTo>
                  <a:pt x="2288" y="1222"/>
                </a:lnTo>
                <a:lnTo>
                  <a:pt x="2290" y="1211"/>
                </a:lnTo>
                <a:lnTo>
                  <a:pt x="2290" y="1199"/>
                </a:lnTo>
                <a:lnTo>
                  <a:pt x="2292" y="1190"/>
                </a:lnTo>
                <a:lnTo>
                  <a:pt x="2294" y="1180"/>
                </a:lnTo>
                <a:lnTo>
                  <a:pt x="2296" y="1170"/>
                </a:lnTo>
                <a:lnTo>
                  <a:pt x="2296" y="1161"/>
                </a:lnTo>
                <a:lnTo>
                  <a:pt x="2298" y="1153"/>
                </a:lnTo>
                <a:lnTo>
                  <a:pt x="2300" y="1145"/>
                </a:lnTo>
                <a:lnTo>
                  <a:pt x="2302" y="1138"/>
                </a:lnTo>
                <a:lnTo>
                  <a:pt x="2302" y="1132"/>
                </a:lnTo>
                <a:lnTo>
                  <a:pt x="2303" y="1124"/>
                </a:lnTo>
                <a:lnTo>
                  <a:pt x="2305" y="1119"/>
                </a:lnTo>
                <a:lnTo>
                  <a:pt x="2307" y="1115"/>
                </a:lnTo>
                <a:lnTo>
                  <a:pt x="2309" y="1109"/>
                </a:lnTo>
                <a:lnTo>
                  <a:pt x="2311" y="1105"/>
                </a:lnTo>
                <a:lnTo>
                  <a:pt x="2313" y="1101"/>
                </a:lnTo>
                <a:lnTo>
                  <a:pt x="2315" y="1097"/>
                </a:lnTo>
                <a:lnTo>
                  <a:pt x="2317" y="1096"/>
                </a:lnTo>
                <a:lnTo>
                  <a:pt x="2319" y="1094"/>
                </a:lnTo>
                <a:lnTo>
                  <a:pt x="2321" y="1092"/>
                </a:lnTo>
                <a:lnTo>
                  <a:pt x="2323" y="1090"/>
                </a:lnTo>
                <a:lnTo>
                  <a:pt x="2325" y="1090"/>
                </a:lnTo>
                <a:lnTo>
                  <a:pt x="2328" y="1090"/>
                </a:lnTo>
                <a:lnTo>
                  <a:pt x="2330" y="1090"/>
                </a:lnTo>
                <a:lnTo>
                  <a:pt x="2332" y="1092"/>
                </a:lnTo>
                <a:lnTo>
                  <a:pt x="2332" y="1094"/>
                </a:lnTo>
                <a:lnTo>
                  <a:pt x="2334" y="1096"/>
                </a:lnTo>
                <a:lnTo>
                  <a:pt x="2336" y="1097"/>
                </a:lnTo>
                <a:lnTo>
                  <a:pt x="2338" y="1101"/>
                </a:lnTo>
                <a:lnTo>
                  <a:pt x="2340" y="1105"/>
                </a:lnTo>
                <a:lnTo>
                  <a:pt x="2340" y="1109"/>
                </a:lnTo>
                <a:lnTo>
                  <a:pt x="2342" y="1115"/>
                </a:lnTo>
                <a:lnTo>
                  <a:pt x="2344" y="1119"/>
                </a:lnTo>
                <a:lnTo>
                  <a:pt x="2346" y="1124"/>
                </a:lnTo>
                <a:lnTo>
                  <a:pt x="2348" y="1132"/>
                </a:lnTo>
                <a:lnTo>
                  <a:pt x="2350" y="1138"/>
                </a:lnTo>
                <a:lnTo>
                  <a:pt x="2351" y="1145"/>
                </a:lnTo>
                <a:lnTo>
                  <a:pt x="2353" y="1153"/>
                </a:lnTo>
                <a:lnTo>
                  <a:pt x="2355" y="1161"/>
                </a:lnTo>
                <a:lnTo>
                  <a:pt x="2357" y="1170"/>
                </a:lnTo>
                <a:lnTo>
                  <a:pt x="2357" y="1180"/>
                </a:lnTo>
                <a:lnTo>
                  <a:pt x="2359" y="1190"/>
                </a:lnTo>
                <a:lnTo>
                  <a:pt x="2361" y="1199"/>
                </a:lnTo>
                <a:lnTo>
                  <a:pt x="2363" y="1211"/>
                </a:lnTo>
                <a:lnTo>
                  <a:pt x="2365" y="1222"/>
                </a:lnTo>
                <a:lnTo>
                  <a:pt x="2367" y="1234"/>
                </a:lnTo>
                <a:lnTo>
                  <a:pt x="2369" y="1247"/>
                </a:lnTo>
                <a:lnTo>
                  <a:pt x="2371" y="1261"/>
                </a:lnTo>
                <a:lnTo>
                  <a:pt x="2371" y="1274"/>
                </a:lnTo>
                <a:lnTo>
                  <a:pt x="2373" y="1287"/>
                </a:lnTo>
                <a:lnTo>
                  <a:pt x="2374" y="1303"/>
                </a:lnTo>
                <a:lnTo>
                  <a:pt x="2374" y="1318"/>
                </a:lnTo>
                <a:lnTo>
                  <a:pt x="2376" y="1334"/>
                </a:lnTo>
                <a:lnTo>
                  <a:pt x="2378" y="1351"/>
                </a:lnTo>
                <a:lnTo>
                  <a:pt x="2380" y="1383"/>
                </a:lnTo>
                <a:lnTo>
                  <a:pt x="2384" y="1414"/>
                </a:lnTo>
                <a:lnTo>
                  <a:pt x="2386" y="1445"/>
                </a:lnTo>
                <a:lnTo>
                  <a:pt x="2390" y="1474"/>
                </a:lnTo>
                <a:lnTo>
                  <a:pt x="2394" y="1502"/>
                </a:lnTo>
                <a:lnTo>
                  <a:pt x="2398" y="1527"/>
                </a:lnTo>
                <a:lnTo>
                  <a:pt x="2403" y="1552"/>
                </a:lnTo>
                <a:lnTo>
                  <a:pt x="2407" y="1575"/>
                </a:lnTo>
                <a:lnTo>
                  <a:pt x="2413" y="1597"/>
                </a:lnTo>
                <a:lnTo>
                  <a:pt x="2419" y="1618"/>
                </a:lnTo>
                <a:lnTo>
                  <a:pt x="2426" y="1637"/>
                </a:lnTo>
                <a:lnTo>
                  <a:pt x="2432" y="1654"/>
                </a:lnTo>
                <a:lnTo>
                  <a:pt x="2440" y="1669"/>
                </a:lnTo>
                <a:lnTo>
                  <a:pt x="2447" y="1685"/>
                </a:lnTo>
                <a:lnTo>
                  <a:pt x="2457" y="1696"/>
                </a:lnTo>
                <a:lnTo>
                  <a:pt x="2465" y="1708"/>
                </a:lnTo>
                <a:lnTo>
                  <a:pt x="2472" y="1721"/>
                </a:lnTo>
                <a:lnTo>
                  <a:pt x="2478" y="1733"/>
                </a:lnTo>
                <a:lnTo>
                  <a:pt x="2486" y="1744"/>
                </a:lnTo>
                <a:lnTo>
                  <a:pt x="2492" y="1754"/>
                </a:lnTo>
                <a:lnTo>
                  <a:pt x="2495" y="1765"/>
                </a:lnTo>
                <a:lnTo>
                  <a:pt x="2501" y="1775"/>
                </a:lnTo>
                <a:lnTo>
                  <a:pt x="2507" y="1783"/>
                </a:lnTo>
                <a:lnTo>
                  <a:pt x="2511" y="1792"/>
                </a:lnTo>
                <a:lnTo>
                  <a:pt x="2515" y="1800"/>
                </a:lnTo>
                <a:lnTo>
                  <a:pt x="2518" y="1808"/>
                </a:lnTo>
                <a:lnTo>
                  <a:pt x="2520" y="1815"/>
                </a:lnTo>
                <a:lnTo>
                  <a:pt x="2524" y="1821"/>
                </a:lnTo>
                <a:lnTo>
                  <a:pt x="2526" y="1829"/>
                </a:lnTo>
                <a:lnTo>
                  <a:pt x="2526" y="1835"/>
                </a:lnTo>
                <a:lnTo>
                  <a:pt x="2528" y="1840"/>
                </a:lnTo>
                <a:lnTo>
                  <a:pt x="2528" y="1846"/>
                </a:lnTo>
                <a:lnTo>
                  <a:pt x="2522" y="1861"/>
                </a:lnTo>
                <a:lnTo>
                  <a:pt x="2517" y="1877"/>
                </a:lnTo>
                <a:lnTo>
                  <a:pt x="2513" y="1884"/>
                </a:lnTo>
                <a:lnTo>
                  <a:pt x="2507" y="1892"/>
                </a:lnTo>
                <a:lnTo>
                  <a:pt x="2503" y="1900"/>
                </a:lnTo>
                <a:lnTo>
                  <a:pt x="2497" y="1907"/>
                </a:lnTo>
                <a:lnTo>
                  <a:pt x="2490" y="1915"/>
                </a:lnTo>
                <a:lnTo>
                  <a:pt x="2484" y="1923"/>
                </a:lnTo>
                <a:lnTo>
                  <a:pt x="2476" y="1930"/>
                </a:lnTo>
                <a:lnTo>
                  <a:pt x="2469" y="1938"/>
                </a:lnTo>
                <a:lnTo>
                  <a:pt x="2459" y="1946"/>
                </a:lnTo>
                <a:lnTo>
                  <a:pt x="2449" y="1954"/>
                </a:lnTo>
                <a:lnTo>
                  <a:pt x="2440" y="1961"/>
                </a:lnTo>
                <a:lnTo>
                  <a:pt x="2428" y="1969"/>
                </a:lnTo>
                <a:lnTo>
                  <a:pt x="2417" y="1977"/>
                </a:lnTo>
                <a:lnTo>
                  <a:pt x="2403" y="1984"/>
                </a:lnTo>
                <a:lnTo>
                  <a:pt x="2390" y="1992"/>
                </a:lnTo>
                <a:lnTo>
                  <a:pt x="2376" y="2000"/>
                </a:lnTo>
                <a:lnTo>
                  <a:pt x="2361" y="2007"/>
                </a:lnTo>
                <a:lnTo>
                  <a:pt x="2348" y="2015"/>
                </a:lnTo>
                <a:lnTo>
                  <a:pt x="2332" y="2023"/>
                </a:lnTo>
                <a:lnTo>
                  <a:pt x="2315" y="2030"/>
                </a:lnTo>
                <a:lnTo>
                  <a:pt x="2298" y="2038"/>
                </a:lnTo>
                <a:lnTo>
                  <a:pt x="2280" y="2046"/>
                </a:lnTo>
                <a:lnTo>
                  <a:pt x="2263" y="2053"/>
                </a:lnTo>
                <a:lnTo>
                  <a:pt x="2244" y="2061"/>
                </a:lnTo>
                <a:lnTo>
                  <a:pt x="2225" y="2069"/>
                </a:lnTo>
                <a:lnTo>
                  <a:pt x="2206" y="2076"/>
                </a:lnTo>
                <a:lnTo>
                  <a:pt x="2186" y="2084"/>
                </a:lnTo>
                <a:lnTo>
                  <a:pt x="2165" y="2092"/>
                </a:lnTo>
                <a:lnTo>
                  <a:pt x="2117" y="2107"/>
                </a:lnTo>
                <a:lnTo>
                  <a:pt x="2069" y="2121"/>
                </a:lnTo>
                <a:lnTo>
                  <a:pt x="2019" y="2134"/>
                </a:lnTo>
                <a:lnTo>
                  <a:pt x="1968" y="2144"/>
                </a:lnTo>
                <a:lnTo>
                  <a:pt x="1916" y="2153"/>
                </a:lnTo>
                <a:lnTo>
                  <a:pt x="1862" y="2163"/>
                </a:lnTo>
                <a:lnTo>
                  <a:pt x="1806" y="2168"/>
                </a:lnTo>
                <a:lnTo>
                  <a:pt x="1751" y="2174"/>
                </a:lnTo>
                <a:lnTo>
                  <a:pt x="1722" y="2178"/>
                </a:lnTo>
                <a:lnTo>
                  <a:pt x="1691" y="2180"/>
                </a:lnTo>
                <a:lnTo>
                  <a:pt x="1662" y="2182"/>
                </a:lnTo>
                <a:lnTo>
                  <a:pt x="1634" y="2184"/>
                </a:lnTo>
                <a:lnTo>
                  <a:pt x="1578" y="2186"/>
                </a:lnTo>
                <a:lnTo>
                  <a:pt x="1522" y="2190"/>
                </a:lnTo>
                <a:lnTo>
                  <a:pt x="1469" y="2192"/>
                </a:lnTo>
                <a:lnTo>
                  <a:pt x="1417" y="2193"/>
                </a:lnTo>
                <a:lnTo>
                  <a:pt x="1365" y="2197"/>
                </a:lnTo>
                <a:lnTo>
                  <a:pt x="1313" y="2203"/>
                </a:lnTo>
                <a:lnTo>
                  <a:pt x="1261" y="2201"/>
                </a:lnTo>
                <a:lnTo>
                  <a:pt x="1207" y="2199"/>
                </a:lnTo>
                <a:lnTo>
                  <a:pt x="1154" y="2197"/>
                </a:lnTo>
                <a:lnTo>
                  <a:pt x="1098" y="2193"/>
                </a:lnTo>
                <a:lnTo>
                  <a:pt x="1042" y="2190"/>
                </a:lnTo>
                <a:lnTo>
                  <a:pt x="987" y="2186"/>
                </a:lnTo>
                <a:lnTo>
                  <a:pt x="875" y="2174"/>
                </a:lnTo>
                <a:lnTo>
                  <a:pt x="847" y="2170"/>
                </a:lnTo>
                <a:lnTo>
                  <a:pt x="820" y="2165"/>
                </a:lnTo>
                <a:lnTo>
                  <a:pt x="793" y="2159"/>
                </a:lnTo>
                <a:lnTo>
                  <a:pt x="766" y="2153"/>
                </a:lnTo>
                <a:lnTo>
                  <a:pt x="741" y="2149"/>
                </a:lnTo>
                <a:lnTo>
                  <a:pt x="716" y="2144"/>
                </a:lnTo>
                <a:lnTo>
                  <a:pt x="693" y="2138"/>
                </a:lnTo>
                <a:lnTo>
                  <a:pt x="670" y="2132"/>
                </a:lnTo>
                <a:lnTo>
                  <a:pt x="647" y="2126"/>
                </a:lnTo>
                <a:lnTo>
                  <a:pt x="626" y="2121"/>
                </a:lnTo>
                <a:lnTo>
                  <a:pt x="605" y="2115"/>
                </a:lnTo>
                <a:lnTo>
                  <a:pt x="584" y="2107"/>
                </a:lnTo>
                <a:lnTo>
                  <a:pt x="564" y="2101"/>
                </a:lnTo>
                <a:lnTo>
                  <a:pt x="545" y="2094"/>
                </a:lnTo>
                <a:lnTo>
                  <a:pt x="528" y="2086"/>
                </a:lnTo>
                <a:lnTo>
                  <a:pt x="511" y="2078"/>
                </a:lnTo>
                <a:lnTo>
                  <a:pt x="478" y="2063"/>
                </a:lnTo>
                <a:lnTo>
                  <a:pt x="445" y="2046"/>
                </a:lnTo>
                <a:lnTo>
                  <a:pt x="415" y="2026"/>
                </a:lnTo>
                <a:lnTo>
                  <a:pt x="382" y="2005"/>
                </a:lnTo>
                <a:lnTo>
                  <a:pt x="369" y="1994"/>
                </a:lnTo>
                <a:lnTo>
                  <a:pt x="353" y="1982"/>
                </a:lnTo>
                <a:lnTo>
                  <a:pt x="338" y="1971"/>
                </a:lnTo>
                <a:lnTo>
                  <a:pt x="325" y="1957"/>
                </a:lnTo>
                <a:lnTo>
                  <a:pt x="311" y="1944"/>
                </a:lnTo>
                <a:lnTo>
                  <a:pt x="298" y="1930"/>
                </a:lnTo>
                <a:lnTo>
                  <a:pt x="286" y="1915"/>
                </a:lnTo>
                <a:lnTo>
                  <a:pt x="273" y="19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2"/>
          <p:cNvSpPr>
            <a:spLocks/>
          </p:cNvSpPr>
          <p:nvPr/>
        </p:nvSpPr>
        <p:spPr bwMode="auto">
          <a:xfrm>
            <a:off x="2460625" y="1412875"/>
            <a:ext cx="1193800" cy="739775"/>
          </a:xfrm>
          <a:custGeom>
            <a:avLst/>
            <a:gdLst>
              <a:gd name="T0" fmla="*/ 2147483647 w 1503"/>
              <a:gd name="T1" fmla="*/ 2147483647 h 933"/>
              <a:gd name="T2" fmla="*/ 2147483647 w 1503"/>
              <a:gd name="T3" fmla="*/ 2147483647 h 933"/>
              <a:gd name="T4" fmla="*/ 2147483647 w 1503"/>
              <a:gd name="T5" fmla="*/ 2147483647 h 933"/>
              <a:gd name="T6" fmla="*/ 2147483647 w 1503"/>
              <a:gd name="T7" fmla="*/ 2147483647 h 933"/>
              <a:gd name="T8" fmla="*/ 2147483647 w 1503"/>
              <a:gd name="T9" fmla="*/ 2147483647 h 933"/>
              <a:gd name="T10" fmla="*/ 2147483647 w 1503"/>
              <a:gd name="T11" fmla="*/ 2147483647 h 933"/>
              <a:gd name="T12" fmla="*/ 2147483647 w 1503"/>
              <a:gd name="T13" fmla="*/ 2147483647 h 933"/>
              <a:gd name="T14" fmla="*/ 2147483647 w 1503"/>
              <a:gd name="T15" fmla="*/ 2147483647 h 933"/>
              <a:gd name="T16" fmla="*/ 2147483647 w 1503"/>
              <a:gd name="T17" fmla="*/ 2147483647 h 933"/>
              <a:gd name="T18" fmla="*/ 2147483647 w 1503"/>
              <a:gd name="T19" fmla="*/ 2147483647 h 933"/>
              <a:gd name="T20" fmla="*/ 2147483647 w 1503"/>
              <a:gd name="T21" fmla="*/ 2147483647 h 933"/>
              <a:gd name="T22" fmla="*/ 2147483647 w 1503"/>
              <a:gd name="T23" fmla="*/ 2147483647 h 933"/>
              <a:gd name="T24" fmla="*/ 2147483647 w 1503"/>
              <a:gd name="T25" fmla="*/ 2147483647 h 933"/>
              <a:gd name="T26" fmla="*/ 2147483647 w 1503"/>
              <a:gd name="T27" fmla="*/ 2147483647 h 933"/>
              <a:gd name="T28" fmla="*/ 2147483647 w 1503"/>
              <a:gd name="T29" fmla="*/ 2147483647 h 933"/>
              <a:gd name="T30" fmla="*/ 2147483647 w 1503"/>
              <a:gd name="T31" fmla="*/ 2147483647 h 933"/>
              <a:gd name="T32" fmla="*/ 2147483647 w 1503"/>
              <a:gd name="T33" fmla="*/ 2147483647 h 933"/>
              <a:gd name="T34" fmla="*/ 2147483647 w 1503"/>
              <a:gd name="T35" fmla="*/ 2147483647 h 933"/>
              <a:gd name="T36" fmla="*/ 2147483647 w 1503"/>
              <a:gd name="T37" fmla="*/ 2147483647 h 933"/>
              <a:gd name="T38" fmla="*/ 2147483647 w 1503"/>
              <a:gd name="T39" fmla="*/ 2147483647 h 933"/>
              <a:gd name="T40" fmla="*/ 2147483647 w 1503"/>
              <a:gd name="T41" fmla="*/ 2147483647 h 933"/>
              <a:gd name="T42" fmla="*/ 2147483647 w 1503"/>
              <a:gd name="T43" fmla="*/ 2147483647 h 933"/>
              <a:gd name="T44" fmla="*/ 2147483647 w 1503"/>
              <a:gd name="T45" fmla="*/ 2147483647 h 933"/>
              <a:gd name="T46" fmla="*/ 2147483647 w 1503"/>
              <a:gd name="T47" fmla="*/ 2147483647 h 933"/>
              <a:gd name="T48" fmla="*/ 2147483647 w 1503"/>
              <a:gd name="T49" fmla="*/ 2147483647 h 933"/>
              <a:gd name="T50" fmla="*/ 2147483647 w 1503"/>
              <a:gd name="T51" fmla="*/ 2147483647 h 933"/>
              <a:gd name="T52" fmla="*/ 2147483647 w 1503"/>
              <a:gd name="T53" fmla="*/ 2147483647 h 933"/>
              <a:gd name="T54" fmla="*/ 2147483647 w 1503"/>
              <a:gd name="T55" fmla="*/ 2147483647 h 933"/>
              <a:gd name="T56" fmla="*/ 2147483647 w 1503"/>
              <a:gd name="T57" fmla="*/ 2147483647 h 933"/>
              <a:gd name="T58" fmla="*/ 2147483647 w 1503"/>
              <a:gd name="T59" fmla="*/ 2147483647 h 933"/>
              <a:gd name="T60" fmla="*/ 2147483647 w 1503"/>
              <a:gd name="T61" fmla="*/ 2147483647 h 933"/>
              <a:gd name="T62" fmla="*/ 2147483647 w 1503"/>
              <a:gd name="T63" fmla="*/ 2147483647 h 933"/>
              <a:gd name="T64" fmla="*/ 2147483647 w 1503"/>
              <a:gd name="T65" fmla="*/ 2147483647 h 933"/>
              <a:gd name="T66" fmla="*/ 0 w 1503"/>
              <a:gd name="T67" fmla="*/ 2147483647 h 933"/>
              <a:gd name="T68" fmla="*/ 2147483647 w 1503"/>
              <a:gd name="T69" fmla="*/ 2147483647 h 933"/>
              <a:gd name="T70" fmla="*/ 2147483647 w 1503"/>
              <a:gd name="T71" fmla="*/ 2147483647 h 933"/>
              <a:gd name="T72" fmla="*/ 2147483647 w 1503"/>
              <a:gd name="T73" fmla="*/ 2147483647 h 933"/>
              <a:gd name="T74" fmla="*/ 2147483647 w 1503"/>
              <a:gd name="T75" fmla="*/ 2147483647 h 933"/>
              <a:gd name="T76" fmla="*/ 2147483647 w 1503"/>
              <a:gd name="T77" fmla="*/ 2147483647 h 933"/>
              <a:gd name="T78" fmla="*/ 2147483647 w 1503"/>
              <a:gd name="T79" fmla="*/ 2147483647 h 933"/>
              <a:gd name="T80" fmla="*/ 2147483647 w 1503"/>
              <a:gd name="T81" fmla="*/ 2147483647 h 933"/>
              <a:gd name="T82" fmla="*/ 2147483647 w 1503"/>
              <a:gd name="T83" fmla="*/ 2147483647 h 933"/>
              <a:gd name="T84" fmla="*/ 2147483647 w 1503"/>
              <a:gd name="T85" fmla="*/ 2147483647 h 933"/>
              <a:gd name="T86" fmla="*/ 2147483647 w 1503"/>
              <a:gd name="T87" fmla="*/ 2147483647 h 933"/>
              <a:gd name="T88" fmla="*/ 2147483647 w 1503"/>
              <a:gd name="T89" fmla="*/ 2147483647 h 933"/>
              <a:gd name="T90" fmla="*/ 2147483647 w 1503"/>
              <a:gd name="T91" fmla="*/ 2147483647 h 933"/>
              <a:gd name="T92" fmla="*/ 2147483647 w 1503"/>
              <a:gd name="T93" fmla="*/ 2147483647 h 933"/>
              <a:gd name="T94" fmla="*/ 2147483647 w 1503"/>
              <a:gd name="T95" fmla="*/ 2147483647 h 933"/>
              <a:gd name="T96" fmla="*/ 2147483647 w 1503"/>
              <a:gd name="T97" fmla="*/ 0 h 933"/>
              <a:gd name="T98" fmla="*/ 2147483647 w 1503"/>
              <a:gd name="T99" fmla="*/ 2147483647 h 933"/>
              <a:gd name="T100" fmla="*/ 2147483647 w 1503"/>
              <a:gd name="T101" fmla="*/ 2147483647 h 933"/>
              <a:gd name="T102" fmla="*/ 2147483647 w 1503"/>
              <a:gd name="T103" fmla="*/ 2147483647 h 933"/>
              <a:gd name="T104" fmla="*/ 2147483647 w 1503"/>
              <a:gd name="T105" fmla="*/ 2147483647 h 933"/>
              <a:gd name="T106" fmla="*/ 2147483647 w 1503"/>
              <a:gd name="T107" fmla="*/ 2147483647 h 933"/>
              <a:gd name="T108" fmla="*/ 2147483647 w 1503"/>
              <a:gd name="T109" fmla="*/ 2147483647 h 933"/>
              <a:gd name="T110" fmla="*/ 2147483647 w 1503"/>
              <a:gd name="T111" fmla="*/ 2147483647 h 933"/>
              <a:gd name="T112" fmla="*/ 2147483647 w 1503"/>
              <a:gd name="T113" fmla="*/ 2147483647 h 933"/>
              <a:gd name="T114" fmla="*/ 2147483647 w 1503"/>
              <a:gd name="T115" fmla="*/ 2147483647 h 933"/>
              <a:gd name="T116" fmla="*/ 2147483647 w 1503"/>
              <a:gd name="T117" fmla="*/ 2147483647 h 933"/>
              <a:gd name="T118" fmla="*/ 2147483647 w 1503"/>
              <a:gd name="T119" fmla="*/ 2147483647 h 933"/>
              <a:gd name="T120" fmla="*/ 2147483647 w 1503"/>
              <a:gd name="T121" fmla="*/ 2147483647 h 933"/>
              <a:gd name="T122" fmla="*/ 2147483647 w 1503"/>
              <a:gd name="T123" fmla="*/ 2147483647 h 933"/>
              <a:gd name="T124" fmla="*/ 2147483647 w 1503"/>
              <a:gd name="T125" fmla="*/ 2147483647 h 9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3" h="933">
                <a:moveTo>
                  <a:pt x="1317" y="522"/>
                </a:moveTo>
                <a:lnTo>
                  <a:pt x="1309" y="543"/>
                </a:lnTo>
                <a:lnTo>
                  <a:pt x="1303" y="566"/>
                </a:lnTo>
                <a:lnTo>
                  <a:pt x="1297" y="587"/>
                </a:lnTo>
                <a:lnTo>
                  <a:pt x="1292" y="606"/>
                </a:lnTo>
                <a:lnTo>
                  <a:pt x="1288" y="625"/>
                </a:lnTo>
                <a:lnTo>
                  <a:pt x="1284" y="643"/>
                </a:lnTo>
                <a:lnTo>
                  <a:pt x="1280" y="660"/>
                </a:lnTo>
                <a:lnTo>
                  <a:pt x="1276" y="675"/>
                </a:lnTo>
                <a:lnTo>
                  <a:pt x="1274" y="691"/>
                </a:lnTo>
                <a:lnTo>
                  <a:pt x="1272" y="704"/>
                </a:lnTo>
                <a:lnTo>
                  <a:pt x="1271" y="718"/>
                </a:lnTo>
                <a:lnTo>
                  <a:pt x="1269" y="729"/>
                </a:lnTo>
                <a:lnTo>
                  <a:pt x="1267" y="741"/>
                </a:lnTo>
                <a:lnTo>
                  <a:pt x="1267" y="750"/>
                </a:lnTo>
                <a:lnTo>
                  <a:pt x="1265" y="760"/>
                </a:lnTo>
                <a:lnTo>
                  <a:pt x="1265" y="768"/>
                </a:lnTo>
                <a:lnTo>
                  <a:pt x="1265" y="783"/>
                </a:lnTo>
                <a:lnTo>
                  <a:pt x="1265" y="796"/>
                </a:lnTo>
                <a:lnTo>
                  <a:pt x="1265" y="810"/>
                </a:lnTo>
                <a:lnTo>
                  <a:pt x="1265" y="819"/>
                </a:lnTo>
                <a:lnTo>
                  <a:pt x="1263" y="829"/>
                </a:lnTo>
                <a:lnTo>
                  <a:pt x="1261" y="839"/>
                </a:lnTo>
                <a:lnTo>
                  <a:pt x="1257" y="844"/>
                </a:lnTo>
                <a:lnTo>
                  <a:pt x="1253" y="850"/>
                </a:lnTo>
                <a:lnTo>
                  <a:pt x="1249" y="860"/>
                </a:lnTo>
                <a:lnTo>
                  <a:pt x="1246" y="869"/>
                </a:lnTo>
                <a:lnTo>
                  <a:pt x="1244" y="875"/>
                </a:lnTo>
                <a:lnTo>
                  <a:pt x="1240" y="881"/>
                </a:lnTo>
                <a:lnTo>
                  <a:pt x="1238" y="887"/>
                </a:lnTo>
                <a:lnTo>
                  <a:pt x="1236" y="888"/>
                </a:lnTo>
                <a:lnTo>
                  <a:pt x="1232" y="890"/>
                </a:lnTo>
                <a:lnTo>
                  <a:pt x="1228" y="892"/>
                </a:lnTo>
                <a:lnTo>
                  <a:pt x="1224" y="892"/>
                </a:lnTo>
                <a:lnTo>
                  <a:pt x="1221" y="892"/>
                </a:lnTo>
                <a:lnTo>
                  <a:pt x="1217" y="894"/>
                </a:lnTo>
                <a:lnTo>
                  <a:pt x="1211" y="894"/>
                </a:lnTo>
                <a:lnTo>
                  <a:pt x="1205" y="896"/>
                </a:lnTo>
                <a:lnTo>
                  <a:pt x="1200" y="898"/>
                </a:lnTo>
                <a:lnTo>
                  <a:pt x="1192" y="900"/>
                </a:lnTo>
                <a:lnTo>
                  <a:pt x="1184" y="902"/>
                </a:lnTo>
                <a:lnTo>
                  <a:pt x="1175" y="904"/>
                </a:lnTo>
                <a:lnTo>
                  <a:pt x="1167" y="908"/>
                </a:lnTo>
                <a:lnTo>
                  <a:pt x="1157" y="911"/>
                </a:lnTo>
                <a:lnTo>
                  <a:pt x="1148" y="915"/>
                </a:lnTo>
                <a:lnTo>
                  <a:pt x="1125" y="923"/>
                </a:lnTo>
                <a:lnTo>
                  <a:pt x="1104" y="933"/>
                </a:lnTo>
                <a:lnTo>
                  <a:pt x="1105" y="898"/>
                </a:lnTo>
                <a:lnTo>
                  <a:pt x="1107" y="865"/>
                </a:lnTo>
                <a:lnTo>
                  <a:pt x="1109" y="833"/>
                </a:lnTo>
                <a:lnTo>
                  <a:pt x="1111" y="802"/>
                </a:lnTo>
                <a:lnTo>
                  <a:pt x="1113" y="771"/>
                </a:lnTo>
                <a:lnTo>
                  <a:pt x="1115" y="743"/>
                </a:lnTo>
                <a:lnTo>
                  <a:pt x="1117" y="716"/>
                </a:lnTo>
                <a:lnTo>
                  <a:pt x="1119" y="689"/>
                </a:lnTo>
                <a:lnTo>
                  <a:pt x="1121" y="662"/>
                </a:lnTo>
                <a:lnTo>
                  <a:pt x="1123" y="637"/>
                </a:lnTo>
                <a:lnTo>
                  <a:pt x="1125" y="614"/>
                </a:lnTo>
                <a:lnTo>
                  <a:pt x="1125" y="591"/>
                </a:lnTo>
                <a:lnTo>
                  <a:pt x="1127" y="568"/>
                </a:lnTo>
                <a:lnTo>
                  <a:pt x="1129" y="547"/>
                </a:lnTo>
                <a:lnTo>
                  <a:pt x="1129" y="528"/>
                </a:lnTo>
                <a:lnTo>
                  <a:pt x="1130" y="508"/>
                </a:lnTo>
                <a:lnTo>
                  <a:pt x="1132" y="491"/>
                </a:lnTo>
                <a:lnTo>
                  <a:pt x="1132" y="474"/>
                </a:lnTo>
                <a:lnTo>
                  <a:pt x="1134" y="458"/>
                </a:lnTo>
                <a:lnTo>
                  <a:pt x="1134" y="443"/>
                </a:lnTo>
                <a:lnTo>
                  <a:pt x="1136" y="430"/>
                </a:lnTo>
                <a:lnTo>
                  <a:pt x="1136" y="416"/>
                </a:lnTo>
                <a:lnTo>
                  <a:pt x="1138" y="405"/>
                </a:lnTo>
                <a:lnTo>
                  <a:pt x="1138" y="393"/>
                </a:lnTo>
                <a:lnTo>
                  <a:pt x="1138" y="384"/>
                </a:lnTo>
                <a:lnTo>
                  <a:pt x="1138" y="376"/>
                </a:lnTo>
                <a:lnTo>
                  <a:pt x="1140" y="368"/>
                </a:lnTo>
                <a:lnTo>
                  <a:pt x="1140" y="361"/>
                </a:lnTo>
                <a:lnTo>
                  <a:pt x="1140" y="355"/>
                </a:lnTo>
                <a:lnTo>
                  <a:pt x="1140" y="349"/>
                </a:lnTo>
                <a:lnTo>
                  <a:pt x="1140" y="345"/>
                </a:lnTo>
                <a:lnTo>
                  <a:pt x="1140" y="343"/>
                </a:lnTo>
                <a:lnTo>
                  <a:pt x="1136" y="332"/>
                </a:lnTo>
                <a:lnTo>
                  <a:pt x="1130" y="324"/>
                </a:lnTo>
                <a:lnTo>
                  <a:pt x="1125" y="316"/>
                </a:lnTo>
                <a:lnTo>
                  <a:pt x="1121" y="311"/>
                </a:lnTo>
                <a:lnTo>
                  <a:pt x="1113" y="303"/>
                </a:lnTo>
                <a:lnTo>
                  <a:pt x="1107" y="297"/>
                </a:lnTo>
                <a:lnTo>
                  <a:pt x="1100" y="293"/>
                </a:lnTo>
                <a:lnTo>
                  <a:pt x="1090" y="288"/>
                </a:lnTo>
                <a:lnTo>
                  <a:pt x="1082" y="286"/>
                </a:lnTo>
                <a:lnTo>
                  <a:pt x="1075" y="284"/>
                </a:lnTo>
                <a:lnTo>
                  <a:pt x="1067" y="282"/>
                </a:lnTo>
                <a:lnTo>
                  <a:pt x="1057" y="282"/>
                </a:lnTo>
                <a:lnTo>
                  <a:pt x="1048" y="282"/>
                </a:lnTo>
                <a:lnTo>
                  <a:pt x="1036" y="282"/>
                </a:lnTo>
                <a:lnTo>
                  <a:pt x="1025" y="282"/>
                </a:lnTo>
                <a:lnTo>
                  <a:pt x="1013" y="284"/>
                </a:lnTo>
                <a:lnTo>
                  <a:pt x="1000" y="286"/>
                </a:lnTo>
                <a:lnTo>
                  <a:pt x="986" y="288"/>
                </a:lnTo>
                <a:lnTo>
                  <a:pt x="973" y="290"/>
                </a:lnTo>
                <a:lnTo>
                  <a:pt x="958" y="292"/>
                </a:lnTo>
                <a:lnTo>
                  <a:pt x="942" y="293"/>
                </a:lnTo>
                <a:lnTo>
                  <a:pt x="925" y="295"/>
                </a:lnTo>
                <a:lnTo>
                  <a:pt x="908" y="299"/>
                </a:lnTo>
                <a:lnTo>
                  <a:pt x="890" y="301"/>
                </a:lnTo>
                <a:lnTo>
                  <a:pt x="879" y="303"/>
                </a:lnTo>
                <a:lnTo>
                  <a:pt x="869" y="307"/>
                </a:lnTo>
                <a:lnTo>
                  <a:pt x="856" y="311"/>
                </a:lnTo>
                <a:lnTo>
                  <a:pt x="843" y="315"/>
                </a:lnTo>
                <a:lnTo>
                  <a:pt x="829" y="318"/>
                </a:lnTo>
                <a:lnTo>
                  <a:pt x="812" y="322"/>
                </a:lnTo>
                <a:lnTo>
                  <a:pt x="795" y="328"/>
                </a:lnTo>
                <a:lnTo>
                  <a:pt x="777" y="332"/>
                </a:lnTo>
                <a:lnTo>
                  <a:pt x="758" y="338"/>
                </a:lnTo>
                <a:lnTo>
                  <a:pt x="737" y="343"/>
                </a:lnTo>
                <a:lnTo>
                  <a:pt x="716" y="349"/>
                </a:lnTo>
                <a:lnTo>
                  <a:pt x="693" y="355"/>
                </a:lnTo>
                <a:lnTo>
                  <a:pt x="670" y="363"/>
                </a:lnTo>
                <a:lnTo>
                  <a:pt x="645" y="368"/>
                </a:lnTo>
                <a:lnTo>
                  <a:pt x="618" y="376"/>
                </a:lnTo>
                <a:lnTo>
                  <a:pt x="591" y="384"/>
                </a:lnTo>
                <a:lnTo>
                  <a:pt x="562" y="393"/>
                </a:lnTo>
                <a:lnTo>
                  <a:pt x="532" y="401"/>
                </a:lnTo>
                <a:lnTo>
                  <a:pt x="501" y="411"/>
                </a:lnTo>
                <a:lnTo>
                  <a:pt x="470" y="420"/>
                </a:lnTo>
                <a:lnTo>
                  <a:pt x="438" y="430"/>
                </a:lnTo>
                <a:lnTo>
                  <a:pt x="403" y="439"/>
                </a:lnTo>
                <a:lnTo>
                  <a:pt x="366" y="449"/>
                </a:lnTo>
                <a:lnTo>
                  <a:pt x="330" y="460"/>
                </a:lnTo>
                <a:lnTo>
                  <a:pt x="294" y="472"/>
                </a:lnTo>
                <a:lnTo>
                  <a:pt x="255" y="483"/>
                </a:lnTo>
                <a:lnTo>
                  <a:pt x="215" y="495"/>
                </a:lnTo>
                <a:lnTo>
                  <a:pt x="175" y="508"/>
                </a:lnTo>
                <a:lnTo>
                  <a:pt x="132" y="520"/>
                </a:lnTo>
                <a:lnTo>
                  <a:pt x="90" y="533"/>
                </a:lnTo>
                <a:lnTo>
                  <a:pt x="46" y="549"/>
                </a:lnTo>
                <a:lnTo>
                  <a:pt x="0" y="562"/>
                </a:lnTo>
                <a:lnTo>
                  <a:pt x="0" y="384"/>
                </a:lnTo>
                <a:lnTo>
                  <a:pt x="34" y="378"/>
                </a:lnTo>
                <a:lnTo>
                  <a:pt x="67" y="372"/>
                </a:lnTo>
                <a:lnTo>
                  <a:pt x="104" y="364"/>
                </a:lnTo>
                <a:lnTo>
                  <a:pt x="138" y="359"/>
                </a:lnTo>
                <a:lnTo>
                  <a:pt x="176" y="349"/>
                </a:lnTo>
                <a:lnTo>
                  <a:pt x="213" y="341"/>
                </a:lnTo>
                <a:lnTo>
                  <a:pt x="251" y="332"/>
                </a:lnTo>
                <a:lnTo>
                  <a:pt x="292" y="322"/>
                </a:lnTo>
                <a:lnTo>
                  <a:pt x="332" y="311"/>
                </a:lnTo>
                <a:lnTo>
                  <a:pt x="374" y="301"/>
                </a:lnTo>
                <a:lnTo>
                  <a:pt x="416" y="288"/>
                </a:lnTo>
                <a:lnTo>
                  <a:pt x="459" y="276"/>
                </a:lnTo>
                <a:lnTo>
                  <a:pt x="503" y="263"/>
                </a:lnTo>
                <a:lnTo>
                  <a:pt x="547" y="249"/>
                </a:lnTo>
                <a:lnTo>
                  <a:pt x="593" y="234"/>
                </a:lnTo>
                <a:lnTo>
                  <a:pt x="639" y="219"/>
                </a:lnTo>
                <a:lnTo>
                  <a:pt x="662" y="213"/>
                </a:lnTo>
                <a:lnTo>
                  <a:pt x="685" y="205"/>
                </a:lnTo>
                <a:lnTo>
                  <a:pt x="706" y="199"/>
                </a:lnTo>
                <a:lnTo>
                  <a:pt x="727" y="194"/>
                </a:lnTo>
                <a:lnTo>
                  <a:pt x="748" y="188"/>
                </a:lnTo>
                <a:lnTo>
                  <a:pt x="770" y="182"/>
                </a:lnTo>
                <a:lnTo>
                  <a:pt x="789" y="174"/>
                </a:lnTo>
                <a:lnTo>
                  <a:pt x="808" y="169"/>
                </a:lnTo>
                <a:lnTo>
                  <a:pt x="827" y="163"/>
                </a:lnTo>
                <a:lnTo>
                  <a:pt x="844" y="157"/>
                </a:lnTo>
                <a:lnTo>
                  <a:pt x="862" y="151"/>
                </a:lnTo>
                <a:lnTo>
                  <a:pt x="879" y="148"/>
                </a:lnTo>
                <a:lnTo>
                  <a:pt x="894" y="142"/>
                </a:lnTo>
                <a:lnTo>
                  <a:pt x="910" y="136"/>
                </a:lnTo>
                <a:lnTo>
                  <a:pt x="925" y="130"/>
                </a:lnTo>
                <a:lnTo>
                  <a:pt x="938" y="126"/>
                </a:lnTo>
                <a:lnTo>
                  <a:pt x="952" y="121"/>
                </a:lnTo>
                <a:lnTo>
                  <a:pt x="965" y="115"/>
                </a:lnTo>
                <a:lnTo>
                  <a:pt x="977" y="111"/>
                </a:lnTo>
                <a:lnTo>
                  <a:pt x="988" y="105"/>
                </a:lnTo>
                <a:lnTo>
                  <a:pt x="1000" y="101"/>
                </a:lnTo>
                <a:lnTo>
                  <a:pt x="1009" y="96"/>
                </a:lnTo>
                <a:lnTo>
                  <a:pt x="1019" y="92"/>
                </a:lnTo>
                <a:lnTo>
                  <a:pt x="1029" y="88"/>
                </a:lnTo>
                <a:lnTo>
                  <a:pt x="1036" y="82"/>
                </a:lnTo>
                <a:lnTo>
                  <a:pt x="1044" y="78"/>
                </a:lnTo>
                <a:lnTo>
                  <a:pt x="1052" y="75"/>
                </a:lnTo>
                <a:lnTo>
                  <a:pt x="1057" y="71"/>
                </a:lnTo>
                <a:lnTo>
                  <a:pt x="1065" y="65"/>
                </a:lnTo>
                <a:lnTo>
                  <a:pt x="1069" y="61"/>
                </a:lnTo>
                <a:lnTo>
                  <a:pt x="1075" y="57"/>
                </a:lnTo>
                <a:lnTo>
                  <a:pt x="1079" y="54"/>
                </a:lnTo>
                <a:lnTo>
                  <a:pt x="1084" y="46"/>
                </a:lnTo>
                <a:lnTo>
                  <a:pt x="1092" y="40"/>
                </a:lnTo>
                <a:lnTo>
                  <a:pt x="1098" y="32"/>
                </a:lnTo>
                <a:lnTo>
                  <a:pt x="1104" y="29"/>
                </a:lnTo>
                <a:lnTo>
                  <a:pt x="1109" y="23"/>
                </a:lnTo>
                <a:lnTo>
                  <a:pt x="1115" y="19"/>
                </a:lnTo>
                <a:lnTo>
                  <a:pt x="1121" y="15"/>
                </a:lnTo>
                <a:lnTo>
                  <a:pt x="1129" y="11"/>
                </a:lnTo>
                <a:lnTo>
                  <a:pt x="1134" y="7"/>
                </a:lnTo>
                <a:lnTo>
                  <a:pt x="1140" y="6"/>
                </a:lnTo>
                <a:lnTo>
                  <a:pt x="1152" y="2"/>
                </a:lnTo>
                <a:lnTo>
                  <a:pt x="1165" y="0"/>
                </a:lnTo>
                <a:lnTo>
                  <a:pt x="1178" y="0"/>
                </a:lnTo>
                <a:lnTo>
                  <a:pt x="1184" y="2"/>
                </a:lnTo>
                <a:lnTo>
                  <a:pt x="1194" y="6"/>
                </a:lnTo>
                <a:lnTo>
                  <a:pt x="1201" y="7"/>
                </a:lnTo>
                <a:lnTo>
                  <a:pt x="1211" y="11"/>
                </a:lnTo>
                <a:lnTo>
                  <a:pt x="1221" y="15"/>
                </a:lnTo>
                <a:lnTo>
                  <a:pt x="1230" y="21"/>
                </a:lnTo>
                <a:lnTo>
                  <a:pt x="1242" y="25"/>
                </a:lnTo>
                <a:lnTo>
                  <a:pt x="1253" y="30"/>
                </a:lnTo>
                <a:lnTo>
                  <a:pt x="1265" y="34"/>
                </a:lnTo>
                <a:lnTo>
                  <a:pt x="1278" y="40"/>
                </a:lnTo>
                <a:lnTo>
                  <a:pt x="1292" y="46"/>
                </a:lnTo>
                <a:lnTo>
                  <a:pt x="1305" y="54"/>
                </a:lnTo>
                <a:lnTo>
                  <a:pt x="1319" y="59"/>
                </a:lnTo>
                <a:lnTo>
                  <a:pt x="1334" y="67"/>
                </a:lnTo>
                <a:lnTo>
                  <a:pt x="1349" y="75"/>
                </a:lnTo>
                <a:lnTo>
                  <a:pt x="1367" y="82"/>
                </a:lnTo>
                <a:lnTo>
                  <a:pt x="1382" y="92"/>
                </a:lnTo>
                <a:lnTo>
                  <a:pt x="1397" y="101"/>
                </a:lnTo>
                <a:lnTo>
                  <a:pt x="1411" y="111"/>
                </a:lnTo>
                <a:lnTo>
                  <a:pt x="1424" y="121"/>
                </a:lnTo>
                <a:lnTo>
                  <a:pt x="1436" y="128"/>
                </a:lnTo>
                <a:lnTo>
                  <a:pt x="1447" y="138"/>
                </a:lnTo>
                <a:lnTo>
                  <a:pt x="1459" y="146"/>
                </a:lnTo>
                <a:lnTo>
                  <a:pt x="1468" y="153"/>
                </a:lnTo>
                <a:lnTo>
                  <a:pt x="1476" y="161"/>
                </a:lnTo>
                <a:lnTo>
                  <a:pt x="1484" y="169"/>
                </a:lnTo>
                <a:lnTo>
                  <a:pt x="1489" y="174"/>
                </a:lnTo>
                <a:lnTo>
                  <a:pt x="1495" y="182"/>
                </a:lnTo>
                <a:lnTo>
                  <a:pt x="1499" y="188"/>
                </a:lnTo>
                <a:lnTo>
                  <a:pt x="1501" y="194"/>
                </a:lnTo>
                <a:lnTo>
                  <a:pt x="1503" y="199"/>
                </a:lnTo>
                <a:lnTo>
                  <a:pt x="1503" y="205"/>
                </a:lnTo>
                <a:lnTo>
                  <a:pt x="1499" y="215"/>
                </a:lnTo>
                <a:lnTo>
                  <a:pt x="1491" y="226"/>
                </a:lnTo>
                <a:lnTo>
                  <a:pt x="1484" y="236"/>
                </a:lnTo>
                <a:lnTo>
                  <a:pt x="1476" y="245"/>
                </a:lnTo>
                <a:lnTo>
                  <a:pt x="1464" y="257"/>
                </a:lnTo>
                <a:lnTo>
                  <a:pt x="1455" y="267"/>
                </a:lnTo>
                <a:lnTo>
                  <a:pt x="1441" y="276"/>
                </a:lnTo>
                <a:lnTo>
                  <a:pt x="1428" y="288"/>
                </a:lnTo>
                <a:lnTo>
                  <a:pt x="1422" y="293"/>
                </a:lnTo>
                <a:lnTo>
                  <a:pt x="1414" y="301"/>
                </a:lnTo>
                <a:lnTo>
                  <a:pt x="1407" y="309"/>
                </a:lnTo>
                <a:lnTo>
                  <a:pt x="1401" y="318"/>
                </a:lnTo>
                <a:lnTo>
                  <a:pt x="1393" y="330"/>
                </a:lnTo>
                <a:lnTo>
                  <a:pt x="1386" y="341"/>
                </a:lnTo>
                <a:lnTo>
                  <a:pt x="1378" y="355"/>
                </a:lnTo>
                <a:lnTo>
                  <a:pt x="1372" y="368"/>
                </a:lnTo>
                <a:lnTo>
                  <a:pt x="1365" y="384"/>
                </a:lnTo>
                <a:lnTo>
                  <a:pt x="1357" y="401"/>
                </a:lnTo>
                <a:lnTo>
                  <a:pt x="1351" y="418"/>
                </a:lnTo>
                <a:lnTo>
                  <a:pt x="1343" y="435"/>
                </a:lnTo>
                <a:lnTo>
                  <a:pt x="1336" y="457"/>
                </a:lnTo>
                <a:lnTo>
                  <a:pt x="1330" y="476"/>
                </a:lnTo>
                <a:lnTo>
                  <a:pt x="1322" y="499"/>
                </a:lnTo>
                <a:lnTo>
                  <a:pt x="1317" y="522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3"/>
          <p:cNvSpPr>
            <a:spLocks/>
          </p:cNvSpPr>
          <p:nvPr/>
        </p:nvSpPr>
        <p:spPr bwMode="auto">
          <a:xfrm>
            <a:off x="2877820" y="1630045"/>
            <a:ext cx="140970" cy="643255"/>
          </a:xfrm>
          <a:custGeom>
            <a:avLst/>
            <a:gdLst>
              <a:gd name="T0" fmla="*/ 0 w 176"/>
              <a:gd name="T1" fmla="*/ 2147483647 h 810"/>
              <a:gd name="T2" fmla="*/ 0 w 176"/>
              <a:gd name="T3" fmla="*/ 2147483647 h 810"/>
              <a:gd name="T4" fmla="*/ 2147483647 w 176"/>
              <a:gd name="T5" fmla="*/ 2147483647 h 810"/>
              <a:gd name="T6" fmla="*/ 2147483647 w 176"/>
              <a:gd name="T7" fmla="*/ 0 h 810"/>
              <a:gd name="T8" fmla="*/ 2147483647 w 176"/>
              <a:gd name="T9" fmla="*/ 2147483647 h 810"/>
              <a:gd name="T10" fmla="*/ 2147483647 w 176"/>
              <a:gd name="T11" fmla="*/ 2147483647 h 810"/>
              <a:gd name="T12" fmla="*/ 2147483647 w 176"/>
              <a:gd name="T13" fmla="*/ 2147483647 h 810"/>
              <a:gd name="T14" fmla="*/ 2147483647 w 176"/>
              <a:gd name="T15" fmla="*/ 2147483647 h 810"/>
              <a:gd name="T16" fmla="*/ 2147483647 w 176"/>
              <a:gd name="T17" fmla="*/ 2147483647 h 810"/>
              <a:gd name="T18" fmla="*/ 2147483647 w 176"/>
              <a:gd name="T19" fmla="*/ 2147483647 h 810"/>
              <a:gd name="T20" fmla="*/ 2147483647 w 176"/>
              <a:gd name="T21" fmla="*/ 2147483647 h 810"/>
              <a:gd name="T22" fmla="*/ 2147483647 w 176"/>
              <a:gd name="T23" fmla="*/ 2147483647 h 810"/>
              <a:gd name="T24" fmla="*/ 2147483647 w 176"/>
              <a:gd name="T25" fmla="*/ 2147483647 h 810"/>
              <a:gd name="T26" fmla="*/ 2147483647 w 176"/>
              <a:gd name="T27" fmla="*/ 2147483647 h 810"/>
              <a:gd name="T28" fmla="*/ 2147483647 w 176"/>
              <a:gd name="T29" fmla="*/ 2147483647 h 810"/>
              <a:gd name="T30" fmla="*/ 2147483647 w 176"/>
              <a:gd name="T31" fmla="*/ 2147483647 h 810"/>
              <a:gd name="T32" fmla="*/ 2147483647 w 176"/>
              <a:gd name="T33" fmla="*/ 2147483647 h 810"/>
              <a:gd name="T34" fmla="*/ 2147483647 w 176"/>
              <a:gd name="T35" fmla="*/ 2147483647 h 810"/>
              <a:gd name="T36" fmla="*/ 2147483647 w 176"/>
              <a:gd name="T37" fmla="*/ 2147483647 h 810"/>
              <a:gd name="T38" fmla="*/ 2147483647 w 176"/>
              <a:gd name="T39" fmla="*/ 2147483647 h 810"/>
              <a:gd name="T40" fmla="*/ 2147483647 w 176"/>
              <a:gd name="T41" fmla="*/ 2147483647 h 810"/>
              <a:gd name="T42" fmla="*/ 2147483647 w 176"/>
              <a:gd name="T43" fmla="*/ 2147483647 h 810"/>
              <a:gd name="T44" fmla="*/ 2147483647 w 176"/>
              <a:gd name="T45" fmla="*/ 2147483647 h 810"/>
              <a:gd name="T46" fmla="*/ 2147483647 w 176"/>
              <a:gd name="T47" fmla="*/ 2147483647 h 810"/>
              <a:gd name="T48" fmla="*/ 2147483647 w 176"/>
              <a:gd name="T49" fmla="*/ 2147483647 h 810"/>
              <a:gd name="T50" fmla="*/ 2147483647 w 176"/>
              <a:gd name="T51" fmla="*/ 2147483647 h 810"/>
              <a:gd name="T52" fmla="*/ 2147483647 w 176"/>
              <a:gd name="T53" fmla="*/ 2147483647 h 810"/>
              <a:gd name="T54" fmla="*/ 2147483647 w 176"/>
              <a:gd name="T55" fmla="*/ 2147483647 h 810"/>
              <a:gd name="T56" fmla="*/ 2147483647 w 176"/>
              <a:gd name="T57" fmla="*/ 2147483647 h 810"/>
              <a:gd name="T58" fmla="*/ 2147483647 w 176"/>
              <a:gd name="T59" fmla="*/ 2147483647 h 810"/>
              <a:gd name="T60" fmla="*/ 2147483647 w 176"/>
              <a:gd name="T61" fmla="*/ 2147483647 h 810"/>
              <a:gd name="T62" fmla="*/ 2147483647 w 176"/>
              <a:gd name="T63" fmla="*/ 2147483647 h 810"/>
              <a:gd name="T64" fmla="*/ 2147483647 w 176"/>
              <a:gd name="T65" fmla="*/ 2147483647 h 810"/>
              <a:gd name="T66" fmla="*/ 2147483647 w 176"/>
              <a:gd name="T67" fmla="*/ 2147483647 h 810"/>
              <a:gd name="T68" fmla="*/ 2147483647 w 176"/>
              <a:gd name="T69" fmla="*/ 2147483647 h 810"/>
              <a:gd name="T70" fmla="*/ 2147483647 w 176"/>
              <a:gd name="T71" fmla="*/ 2147483647 h 810"/>
              <a:gd name="T72" fmla="*/ 2147483647 w 176"/>
              <a:gd name="T73" fmla="*/ 2147483647 h 810"/>
              <a:gd name="T74" fmla="*/ 2147483647 w 176"/>
              <a:gd name="T75" fmla="*/ 2147483647 h 810"/>
              <a:gd name="T76" fmla="*/ 2147483647 w 176"/>
              <a:gd name="T77" fmla="*/ 2147483647 h 810"/>
              <a:gd name="T78" fmla="*/ 2147483647 w 176"/>
              <a:gd name="T79" fmla="*/ 2147483647 h 810"/>
              <a:gd name="T80" fmla="*/ 2147483647 w 176"/>
              <a:gd name="T81" fmla="*/ 2147483647 h 810"/>
              <a:gd name="T82" fmla="*/ 2147483647 w 176"/>
              <a:gd name="T83" fmla="*/ 2147483647 h 810"/>
              <a:gd name="T84" fmla="*/ 2147483647 w 176"/>
              <a:gd name="T85" fmla="*/ 2147483647 h 810"/>
              <a:gd name="T86" fmla="*/ 2147483647 w 176"/>
              <a:gd name="T87" fmla="*/ 2147483647 h 810"/>
              <a:gd name="T88" fmla="*/ 2147483647 w 176"/>
              <a:gd name="T89" fmla="*/ 2147483647 h 810"/>
              <a:gd name="T90" fmla="*/ 2147483647 w 176"/>
              <a:gd name="T91" fmla="*/ 2147483647 h 810"/>
              <a:gd name="T92" fmla="*/ 2147483647 w 176"/>
              <a:gd name="T93" fmla="*/ 2147483647 h 810"/>
              <a:gd name="T94" fmla="*/ 2147483647 w 176"/>
              <a:gd name="T95" fmla="*/ 2147483647 h 810"/>
              <a:gd name="T96" fmla="*/ 2147483647 w 176"/>
              <a:gd name="T97" fmla="*/ 2147483647 h 810"/>
              <a:gd name="T98" fmla="*/ 2147483647 w 176"/>
              <a:gd name="T99" fmla="*/ 2147483647 h 810"/>
              <a:gd name="T100" fmla="*/ 2147483647 w 176"/>
              <a:gd name="T101" fmla="*/ 2147483647 h 810"/>
              <a:gd name="T102" fmla="*/ 2147483647 w 176"/>
              <a:gd name="T103" fmla="*/ 2147483647 h 810"/>
              <a:gd name="T104" fmla="*/ 2147483647 w 176"/>
              <a:gd name="T105" fmla="*/ 2147483647 h 810"/>
              <a:gd name="T106" fmla="*/ 0 w 176"/>
              <a:gd name="T107" fmla="*/ 2147483647 h 810"/>
              <a:gd name="T108" fmla="*/ 0 w 176"/>
              <a:gd name="T109" fmla="*/ 2147483647 h 8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" h="810">
                <a:moveTo>
                  <a:pt x="0" y="810"/>
                </a:moveTo>
                <a:lnTo>
                  <a:pt x="0" y="41"/>
                </a:lnTo>
                <a:lnTo>
                  <a:pt x="38" y="19"/>
                </a:lnTo>
                <a:lnTo>
                  <a:pt x="77" y="0"/>
                </a:lnTo>
                <a:lnTo>
                  <a:pt x="86" y="18"/>
                </a:lnTo>
                <a:lnTo>
                  <a:pt x="98" y="35"/>
                </a:lnTo>
                <a:lnTo>
                  <a:pt x="107" y="50"/>
                </a:lnTo>
                <a:lnTo>
                  <a:pt x="117" y="67"/>
                </a:lnTo>
                <a:lnTo>
                  <a:pt x="126" y="83"/>
                </a:lnTo>
                <a:lnTo>
                  <a:pt x="134" y="96"/>
                </a:lnTo>
                <a:lnTo>
                  <a:pt x="142" y="110"/>
                </a:lnTo>
                <a:lnTo>
                  <a:pt x="150" y="123"/>
                </a:lnTo>
                <a:lnTo>
                  <a:pt x="155" y="137"/>
                </a:lnTo>
                <a:lnTo>
                  <a:pt x="161" y="148"/>
                </a:lnTo>
                <a:lnTo>
                  <a:pt x="165" y="160"/>
                </a:lnTo>
                <a:lnTo>
                  <a:pt x="169" y="169"/>
                </a:lnTo>
                <a:lnTo>
                  <a:pt x="173" y="181"/>
                </a:lnTo>
                <a:lnTo>
                  <a:pt x="174" y="188"/>
                </a:lnTo>
                <a:lnTo>
                  <a:pt x="174" y="198"/>
                </a:lnTo>
                <a:lnTo>
                  <a:pt x="176" y="206"/>
                </a:lnTo>
                <a:lnTo>
                  <a:pt x="176" y="209"/>
                </a:lnTo>
                <a:lnTo>
                  <a:pt x="176" y="215"/>
                </a:lnTo>
                <a:lnTo>
                  <a:pt x="174" y="221"/>
                </a:lnTo>
                <a:lnTo>
                  <a:pt x="174" y="229"/>
                </a:lnTo>
                <a:lnTo>
                  <a:pt x="174" y="236"/>
                </a:lnTo>
                <a:lnTo>
                  <a:pt x="174" y="246"/>
                </a:lnTo>
                <a:lnTo>
                  <a:pt x="174" y="256"/>
                </a:lnTo>
                <a:lnTo>
                  <a:pt x="173" y="265"/>
                </a:lnTo>
                <a:lnTo>
                  <a:pt x="173" y="277"/>
                </a:lnTo>
                <a:lnTo>
                  <a:pt x="171" y="290"/>
                </a:lnTo>
                <a:lnTo>
                  <a:pt x="171" y="303"/>
                </a:lnTo>
                <a:lnTo>
                  <a:pt x="169" y="317"/>
                </a:lnTo>
                <a:lnTo>
                  <a:pt x="169" y="332"/>
                </a:lnTo>
                <a:lnTo>
                  <a:pt x="167" y="350"/>
                </a:lnTo>
                <a:lnTo>
                  <a:pt x="167" y="367"/>
                </a:lnTo>
                <a:lnTo>
                  <a:pt x="165" y="384"/>
                </a:lnTo>
                <a:lnTo>
                  <a:pt x="163" y="403"/>
                </a:lnTo>
                <a:lnTo>
                  <a:pt x="161" y="424"/>
                </a:lnTo>
                <a:lnTo>
                  <a:pt x="159" y="446"/>
                </a:lnTo>
                <a:lnTo>
                  <a:pt x="157" y="467"/>
                </a:lnTo>
                <a:lnTo>
                  <a:pt x="155" y="490"/>
                </a:lnTo>
                <a:lnTo>
                  <a:pt x="153" y="515"/>
                </a:lnTo>
                <a:lnTo>
                  <a:pt x="151" y="540"/>
                </a:lnTo>
                <a:lnTo>
                  <a:pt x="150" y="565"/>
                </a:lnTo>
                <a:lnTo>
                  <a:pt x="146" y="591"/>
                </a:lnTo>
                <a:lnTo>
                  <a:pt x="144" y="620"/>
                </a:lnTo>
                <a:lnTo>
                  <a:pt x="142" y="649"/>
                </a:lnTo>
                <a:lnTo>
                  <a:pt x="138" y="680"/>
                </a:lnTo>
                <a:lnTo>
                  <a:pt x="136" y="710"/>
                </a:lnTo>
                <a:lnTo>
                  <a:pt x="132" y="743"/>
                </a:lnTo>
                <a:lnTo>
                  <a:pt x="128" y="776"/>
                </a:lnTo>
                <a:lnTo>
                  <a:pt x="126" y="810"/>
                </a:lnTo>
                <a:lnTo>
                  <a:pt x="63" y="810"/>
                </a:lnTo>
                <a:lnTo>
                  <a:pt x="0" y="81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4"/>
          <p:cNvSpPr>
            <a:spLocks/>
          </p:cNvSpPr>
          <p:nvPr/>
        </p:nvSpPr>
        <p:spPr bwMode="auto">
          <a:xfrm>
            <a:off x="2441575" y="2066925"/>
            <a:ext cx="1127125" cy="403225"/>
          </a:xfrm>
          <a:custGeom>
            <a:avLst/>
            <a:gdLst>
              <a:gd name="T0" fmla="*/ 2147483647 w 1420"/>
              <a:gd name="T1" fmla="*/ 2147483647 h 509"/>
              <a:gd name="T2" fmla="*/ 2147483647 w 1420"/>
              <a:gd name="T3" fmla="*/ 2147483647 h 509"/>
              <a:gd name="T4" fmla="*/ 2147483647 w 1420"/>
              <a:gd name="T5" fmla="*/ 2147483647 h 509"/>
              <a:gd name="T6" fmla="*/ 2147483647 w 1420"/>
              <a:gd name="T7" fmla="*/ 2147483647 h 509"/>
              <a:gd name="T8" fmla="*/ 2147483647 w 1420"/>
              <a:gd name="T9" fmla="*/ 2147483647 h 509"/>
              <a:gd name="T10" fmla="*/ 2147483647 w 1420"/>
              <a:gd name="T11" fmla="*/ 2147483647 h 509"/>
              <a:gd name="T12" fmla="*/ 2147483647 w 1420"/>
              <a:gd name="T13" fmla="*/ 2147483647 h 509"/>
              <a:gd name="T14" fmla="*/ 2147483647 w 1420"/>
              <a:gd name="T15" fmla="*/ 2147483647 h 509"/>
              <a:gd name="T16" fmla="*/ 2147483647 w 1420"/>
              <a:gd name="T17" fmla="*/ 2147483647 h 509"/>
              <a:gd name="T18" fmla="*/ 2147483647 w 1420"/>
              <a:gd name="T19" fmla="*/ 2147483647 h 509"/>
              <a:gd name="T20" fmla="*/ 2147483647 w 1420"/>
              <a:gd name="T21" fmla="*/ 2147483647 h 509"/>
              <a:gd name="T22" fmla="*/ 2147483647 w 1420"/>
              <a:gd name="T23" fmla="*/ 2147483647 h 509"/>
              <a:gd name="T24" fmla="*/ 2147483647 w 1420"/>
              <a:gd name="T25" fmla="*/ 2147483647 h 509"/>
              <a:gd name="T26" fmla="*/ 2147483647 w 1420"/>
              <a:gd name="T27" fmla="*/ 2147483647 h 509"/>
              <a:gd name="T28" fmla="*/ 2147483647 w 1420"/>
              <a:gd name="T29" fmla="*/ 2147483647 h 509"/>
              <a:gd name="T30" fmla="*/ 2147483647 w 1420"/>
              <a:gd name="T31" fmla="*/ 2147483647 h 509"/>
              <a:gd name="T32" fmla="*/ 2147483647 w 1420"/>
              <a:gd name="T33" fmla="*/ 2147483647 h 509"/>
              <a:gd name="T34" fmla="*/ 2147483647 w 1420"/>
              <a:gd name="T35" fmla="*/ 2147483647 h 509"/>
              <a:gd name="T36" fmla="*/ 2147483647 w 1420"/>
              <a:gd name="T37" fmla="*/ 2147483647 h 509"/>
              <a:gd name="T38" fmla="*/ 2147483647 w 1420"/>
              <a:gd name="T39" fmla="*/ 2147483647 h 509"/>
              <a:gd name="T40" fmla="*/ 2147483647 w 1420"/>
              <a:gd name="T41" fmla="*/ 2147483647 h 509"/>
              <a:gd name="T42" fmla="*/ 2147483647 w 1420"/>
              <a:gd name="T43" fmla="*/ 2147483647 h 509"/>
              <a:gd name="T44" fmla="*/ 2147483647 w 1420"/>
              <a:gd name="T45" fmla="*/ 2147483647 h 509"/>
              <a:gd name="T46" fmla="*/ 2147483647 w 1420"/>
              <a:gd name="T47" fmla="*/ 2147483647 h 509"/>
              <a:gd name="T48" fmla="*/ 2147483647 w 1420"/>
              <a:gd name="T49" fmla="*/ 2147483647 h 509"/>
              <a:gd name="T50" fmla="*/ 2147483647 w 1420"/>
              <a:gd name="T51" fmla="*/ 2147483647 h 509"/>
              <a:gd name="T52" fmla="*/ 2147483647 w 1420"/>
              <a:gd name="T53" fmla="*/ 2147483647 h 509"/>
              <a:gd name="T54" fmla="*/ 2147483647 w 1420"/>
              <a:gd name="T55" fmla="*/ 2147483647 h 509"/>
              <a:gd name="T56" fmla="*/ 2147483647 w 1420"/>
              <a:gd name="T57" fmla="*/ 2147483647 h 509"/>
              <a:gd name="T58" fmla="*/ 2147483647 w 1420"/>
              <a:gd name="T59" fmla="*/ 2147483647 h 509"/>
              <a:gd name="T60" fmla="*/ 2147483647 w 1420"/>
              <a:gd name="T61" fmla="*/ 2147483647 h 509"/>
              <a:gd name="T62" fmla="*/ 2147483647 w 1420"/>
              <a:gd name="T63" fmla="*/ 2147483647 h 509"/>
              <a:gd name="T64" fmla="*/ 2147483647 w 1420"/>
              <a:gd name="T65" fmla="*/ 2147483647 h 509"/>
              <a:gd name="T66" fmla="*/ 2147483647 w 1420"/>
              <a:gd name="T67" fmla="*/ 2147483647 h 509"/>
              <a:gd name="T68" fmla="*/ 2147483647 w 1420"/>
              <a:gd name="T69" fmla="*/ 2147483647 h 509"/>
              <a:gd name="T70" fmla="*/ 2147483647 w 1420"/>
              <a:gd name="T71" fmla="*/ 994064493 h 509"/>
              <a:gd name="T72" fmla="*/ 2147483647 w 1420"/>
              <a:gd name="T73" fmla="*/ 0 h 509"/>
              <a:gd name="T74" fmla="*/ 2147483647 w 1420"/>
              <a:gd name="T75" fmla="*/ 2147483647 h 509"/>
              <a:gd name="T76" fmla="*/ 2147483647 w 1420"/>
              <a:gd name="T77" fmla="*/ 2147483647 h 509"/>
              <a:gd name="T78" fmla="*/ 2147483647 w 1420"/>
              <a:gd name="T79" fmla="*/ 2147483647 h 509"/>
              <a:gd name="T80" fmla="*/ 2147483647 w 1420"/>
              <a:gd name="T81" fmla="*/ 2147483647 h 509"/>
              <a:gd name="T82" fmla="*/ 2147483647 w 1420"/>
              <a:gd name="T83" fmla="*/ 2147483647 h 509"/>
              <a:gd name="T84" fmla="*/ 2147483647 w 1420"/>
              <a:gd name="T85" fmla="*/ 2147483647 h 509"/>
              <a:gd name="T86" fmla="*/ 2147483647 w 1420"/>
              <a:gd name="T87" fmla="*/ 2147483647 h 509"/>
              <a:gd name="T88" fmla="*/ 2147483647 w 1420"/>
              <a:gd name="T89" fmla="*/ 2147483647 h 509"/>
              <a:gd name="T90" fmla="*/ 2147483647 w 1420"/>
              <a:gd name="T91" fmla="*/ 2147483647 h 509"/>
              <a:gd name="T92" fmla="*/ 2147483647 w 1420"/>
              <a:gd name="T93" fmla="*/ 2147483647 h 509"/>
              <a:gd name="T94" fmla="*/ 2147483647 w 1420"/>
              <a:gd name="T95" fmla="*/ 2147483647 h 509"/>
              <a:gd name="T96" fmla="*/ 2147483647 w 1420"/>
              <a:gd name="T97" fmla="*/ 2147483647 h 509"/>
              <a:gd name="T98" fmla="*/ 2147483647 w 1420"/>
              <a:gd name="T99" fmla="*/ 2147483647 h 509"/>
              <a:gd name="T100" fmla="*/ 2147483647 w 1420"/>
              <a:gd name="T101" fmla="*/ 2147483647 h 509"/>
              <a:gd name="T102" fmla="*/ 2147483647 w 1420"/>
              <a:gd name="T103" fmla="*/ 2147483647 h 509"/>
              <a:gd name="T104" fmla="*/ 2147483647 w 1420"/>
              <a:gd name="T105" fmla="*/ 2147483647 h 509"/>
              <a:gd name="T106" fmla="*/ 2147483647 w 1420"/>
              <a:gd name="T107" fmla="*/ 2147483647 h 5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20" h="509">
                <a:moveTo>
                  <a:pt x="1353" y="192"/>
                </a:moveTo>
                <a:lnTo>
                  <a:pt x="1349" y="194"/>
                </a:lnTo>
                <a:lnTo>
                  <a:pt x="1342" y="196"/>
                </a:lnTo>
                <a:lnTo>
                  <a:pt x="1332" y="198"/>
                </a:lnTo>
                <a:lnTo>
                  <a:pt x="1320" y="202"/>
                </a:lnTo>
                <a:lnTo>
                  <a:pt x="1305" y="206"/>
                </a:lnTo>
                <a:lnTo>
                  <a:pt x="1288" y="209"/>
                </a:lnTo>
                <a:lnTo>
                  <a:pt x="1269" y="213"/>
                </a:lnTo>
                <a:lnTo>
                  <a:pt x="1248" y="219"/>
                </a:lnTo>
                <a:lnTo>
                  <a:pt x="1223" y="223"/>
                </a:lnTo>
                <a:lnTo>
                  <a:pt x="1196" y="231"/>
                </a:lnTo>
                <a:lnTo>
                  <a:pt x="1167" y="236"/>
                </a:lnTo>
                <a:lnTo>
                  <a:pt x="1136" y="244"/>
                </a:lnTo>
                <a:lnTo>
                  <a:pt x="1102" y="252"/>
                </a:lnTo>
                <a:lnTo>
                  <a:pt x="1065" y="259"/>
                </a:lnTo>
                <a:lnTo>
                  <a:pt x="1027" y="267"/>
                </a:lnTo>
                <a:lnTo>
                  <a:pt x="987" y="277"/>
                </a:lnTo>
                <a:lnTo>
                  <a:pt x="942" y="286"/>
                </a:lnTo>
                <a:lnTo>
                  <a:pt x="896" y="298"/>
                </a:lnTo>
                <a:lnTo>
                  <a:pt x="848" y="309"/>
                </a:lnTo>
                <a:lnTo>
                  <a:pt x="798" y="321"/>
                </a:lnTo>
                <a:lnTo>
                  <a:pt x="745" y="332"/>
                </a:lnTo>
                <a:lnTo>
                  <a:pt x="689" y="346"/>
                </a:lnTo>
                <a:lnTo>
                  <a:pt x="631" y="359"/>
                </a:lnTo>
                <a:lnTo>
                  <a:pt x="570" y="373"/>
                </a:lnTo>
                <a:lnTo>
                  <a:pt x="509" y="388"/>
                </a:lnTo>
                <a:lnTo>
                  <a:pt x="443" y="403"/>
                </a:lnTo>
                <a:lnTo>
                  <a:pt x="374" y="419"/>
                </a:lnTo>
                <a:lnTo>
                  <a:pt x="305" y="436"/>
                </a:lnTo>
                <a:lnTo>
                  <a:pt x="232" y="453"/>
                </a:lnTo>
                <a:lnTo>
                  <a:pt x="157" y="470"/>
                </a:lnTo>
                <a:lnTo>
                  <a:pt x="81" y="490"/>
                </a:lnTo>
                <a:lnTo>
                  <a:pt x="0" y="509"/>
                </a:lnTo>
                <a:lnTo>
                  <a:pt x="19" y="399"/>
                </a:lnTo>
                <a:lnTo>
                  <a:pt x="38" y="288"/>
                </a:lnTo>
                <a:lnTo>
                  <a:pt x="50" y="294"/>
                </a:lnTo>
                <a:lnTo>
                  <a:pt x="65" y="298"/>
                </a:lnTo>
                <a:lnTo>
                  <a:pt x="81" y="300"/>
                </a:lnTo>
                <a:lnTo>
                  <a:pt x="98" y="302"/>
                </a:lnTo>
                <a:lnTo>
                  <a:pt x="119" y="303"/>
                </a:lnTo>
                <a:lnTo>
                  <a:pt x="140" y="303"/>
                </a:lnTo>
                <a:lnTo>
                  <a:pt x="163" y="302"/>
                </a:lnTo>
                <a:lnTo>
                  <a:pt x="186" y="300"/>
                </a:lnTo>
                <a:lnTo>
                  <a:pt x="213" y="296"/>
                </a:lnTo>
                <a:lnTo>
                  <a:pt x="240" y="292"/>
                </a:lnTo>
                <a:lnTo>
                  <a:pt x="271" y="288"/>
                </a:lnTo>
                <a:lnTo>
                  <a:pt x="301" y="282"/>
                </a:lnTo>
                <a:lnTo>
                  <a:pt x="332" y="275"/>
                </a:lnTo>
                <a:lnTo>
                  <a:pt x="367" y="267"/>
                </a:lnTo>
                <a:lnTo>
                  <a:pt x="401" y="257"/>
                </a:lnTo>
                <a:lnTo>
                  <a:pt x="439" y="248"/>
                </a:lnTo>
                <a:lnTo>
                  <a:pt x="512" y="231"/>
                </a:lnTo>
                <a:lnTo>
                  <a:pt x="587" y="213"/>
                </a:lnTo>
                <a:lnTo>
                  <a:pt x="660" y="196"/>
                </a:lnTo>
                <a:lnTo>
                  <a:pt x="731" y="175"/>
                </a:lnTo>
                <a:lnTo>
                  <a:pt x="802" y="154"/>
                </a:lnTo>
                <a:lnTo>
                  <a:pt x="873" y="133"/>
                </a:lnTo>
                <a:lnTo>
                  <a:pt x="944" y="108"/>
                </a:lnTo>
                <a:lnTo>
                  <a:pt x="1015" y="83"/>
                </a:lnTo>
                <a:lnTo>
                  <a:pt x="1046" y="73"/>
                </a:lnTo>
                <a:lnTo>
                  <a:pt x="1077" y="64"/>
                </a:lnTo>
                <a:lnTo>
                  <a:pt x="1106" y="54"/>
                </a:lnTo>
                <a:lnTo>
                  <a:pt x="1132" y="46"/>
                </a:lnTo>
                <a:lnTo>
                  <a:pt x="1157" y="39"/>
                </a:lnTo>
                <a:lnTo>
                  <a:pt x="1180" y="33"/>
                </a:lnTo>
                <a:lnTo>
                  <a:pt x="1201" y="25"/>
                </a:lnTo>
                <a:lnTo>
                  <a:pt x="1221" y="21"/>
                </a:lnTo>
                <a:lnTo>
                  <a:pt x="1240" y="16"/>
                </a:lnTo>
                <a:lnTo>
                  <a:pt x="1255" y="12"/>
                </a:lnTo>
                <a:lnTo>
                  <a:pt x="1271" y="8"/>
                </a:lnTo>
                <a:lnTo>
                  <a:pt x="1282" y="6"/>
                </a:lnTo>
                <a:lnTo>
                  <a:pt x="1294" y="2"/>
                </a:lnTo>
                <a:lnTo>
                  <a:pt x="1303" y="2"/>
                </a:lnTo>
                <a:lnTo>
                  <a:pt x="1309" y="0"/>
                </a:lnTo>
                <a:lnTo>
                  <a:pt x="1315" y="0"/>
                </a:lnTo>
                <a:lnTo>
                  <a:pt x="1324" y="6"/>
                </a:lnTo>
                <a:lnTo>
                  <a:pt x="1334" y="12"/>
                </a:lnTo>
                <a:lnTo>
                  <a:pt x="1344" y="17"/>
                </a:lnTo>
                <a:lnTo>
                  <a:pt x="1353" y="25"/>
                </a:lnTo>
                <a:lnTo>
                  <a:pt x="1363" y="33"/>
                </a:lnTo>
                <a:lnTo>
                  <a:pt x="1367" y="37"/>
                </a:lnTo>
                <a:lnTo>
                  <a:pt x="1372" y="42"/>
                </a:lnTo>
                <a:lnTo>
                  <a:pt x="1376" y="48"/>
                </a:lnTo>
                <a:lnTo>
                  <a:pt x="1382" y="54"/>
                </a:lnTo>
                <a:lnTo>
                  <a:pt x="1386" y="62"/>
                </a:lnTo>
                <a:lnTo>
                  <a:pt x="1392" y="69"/>
                </a:lnTo>
                <a:lnTo>
                  <a:pt x="1399" y="85"/>
                </a:lnTo>
                <a:lnTo>
                  <a:pt x="1407" y="98"/>
                </a:lnTo>
                <a:lnTo>
                  <a:pt x="1413" y="110"/>
                </a:lnTo>
                <a:lnTo>
                  <a:pt x="1416" y="121"/>
                </a:lnTo>
                <a:lnTo>
                  <a:pt x="1420" y="131"/>
                </a:lnTo>
                <a:lnTo>
                  <a:pt x="1420" y="135"/>
                </a:lnTo>
                <a:lnTo>
                  <a:pt x="1420" y="138"/>
                </a:lnTo>
                <a:lnTo>
                  <a:pt x="1420" y="142"/>
                </a:lnTo>
                <a:lnTo>
                  <a:pt x="1418" y="146"/>
                </a:lnTo>
                <a:lnTo>
                  <a:pt x="1418" y="148"/>
                </a:lnTo>
                <a:lnTo>
                  <a:pt x="1416" y="152"/>
                </a:lnTo>
                <a:lnTo>
                  <a:pt x="1411" y="156"/>
                </a:lnTo>
                <a:lnTo>
                  <a:pt x="1407" y="161"/>
                </a:lnTo>
                <a:lnTo>
                  <a:pt x="1401" y="167"/>
                </a:lnTo>
                <a:lnTo>
                  <a:pt x="1393" y="171"/>
                </a:lnTo>
                <a:lnTo>
                  <a:pt x="1386" y="177"/>
                </a:lnTo>
                <a:lnTo>
                  <a:pt x="1376" y="183"/>
                </a:lnTo>
                <a:lnTo>
                  <a:pt x="1372" y="184"/>
                </a:lnTo>
                <a:lnTo>
                  <a:pt x="1367" y="186"/>
                </a:lnTo>
                <a:lnTo>
                  <a:pt x="1361" y="190"/>
                </a:lnTo>
                <a:lnTo>
                  <a:pt x="1353" y="192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5715008" y="3214686"/>
          <a:ext cx="3041650" cy="3040062"/>
        </p:xfrm>
        <a:graphic>
          <a:graphicData uri="http://schemas.openxmlformats.org/drawingml/2006/table">
            <a:tbl>
              <a:tblPr/>
              <a:tblGrid>
                <a:gridCol w="1521646"/>
                <a:gridCol w="1520004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17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91406" marR="91406" marT="45740" marB="45740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Freeform 21"/>
          <p:cNvSpPr>
            <a:spLocks/>
          </p:cNvSpPr>
          <p:nvPr/>
        </p:nvSpPr>
        <p:spPr bwMode="auto">
          <a:xfrm>
            <a:off x="6397625" y="4112895"/>
            <a:ext cx="777875" cy="290195"/>
          </a:xfrm>
          <a:custGeom>
            <a:avLst/>
            <a:gdLst>
              <a:gd name="T0" fmla="*/ 2147483647 w 979"/>
              <a:gd name="T1" fmla="*/ 2147483647 h 367"/>
              <a:gd name="T2" fmla="*/ 2147483647 w 979"/>
              <a:gd name="T3" fmla="*/ 2147483647 h 367"/>
              <a:gd name="T4" fmla="*/ 2147483647 w 979"/>
              <a:gd name="T5" fmla="*/ 2147483647 h 367"/>
              <a:gd name="T6" fmla="*/ 2147483647 w 979"/>
              <a:gd name="T7" fmla="*/ 2147483647 h 367"/>
              <a:gd name="T8" fmla="*/ 2147483647 w 979"/>
              <a:gd name="T9" fmla="*/ 2147483647 h 367"/>
              <a:gd name="T10" fmla="*/ 2147483647 w 979"/>
              <a:gd name="T11" fmla="*/ 2147483647 h 367"/>
              <a:gd name="T12" fmla="*/ 2147483647 w 979"/>
              <a:gd name="T13" fmla="*/ 2147483647 h 367"/>
              <a:gd name="T14" fmla="*/ 2147483647 w 979"/>
              <a:gd name="T15" fmla="*/ 2147483647 h 367"/>
              <a:gd name="T16" fmla="*/ 2147483647 w 979"/>
              <a:gd name="T17" fmla="*/ 2147483647 h 367"/>
              <a:gd name="T18" fmla="*/ 2147483647 w 979"/>
              <a:gd name="T19" fmla="*/ 2147483647 h 367"/>
              <a:gd name="T20" fmla="*/ 2147483647 w 979"/>
              <a:gd name="T21" fmla="*/ 2147483647 h 367"/>
              <a:gd name="T22" fmla="*/ 2147483647 w 979"/>
              <a:gd name="T23" fmla="*/ 2147483647 h 367"/>
              <a:gd name="T24" fmla="*/ 2147483647 w 979"/>
              <a:gd name="T25" fmla="*/ 2147483647 h 367"/>
              <a:gd name="T26" fmla="*/ 2147483647 w 979"/>
              <a:gd name="T27" fmla="*/ 2147483647 h 367"/>
              <a:gd name="T28" fmla="*/ 2147483647 w 979"/>
              <a:gd name="T29" fmla="*/ 2147483647 h 367"/>
              <a:gd name="T30" fmla="*/ 2006356540 w 979"/>
              <a:gd name="T31" fmla="*/ 2147483647 h 367"/>
              <a:gd name="T32" fmla="*/ 0 w 979"/>
              <a:gd name="T33" fmla="*/ 2147483647 h 367"/>
              <a:gd name="T34" fmla="*/ 2006356540 w 979"/>
              <a:gd name="T35" fmla="*/ 2147483647 h 367"/>
              <a:gd name="T36" fmla="*/ 2147483647 w 979"/>
              <a:gd name="T37" fmla="*/ 2147483647 h 367"/>
              <a:gd name="T38" fmla="*/ 2147483647 w 979"/>
              <a:gd name="T39" fmla="*/ 2147483647 h 367"/>
              <a:gd name="T40" fmla="*/ 2147483647 w 979"/>
              <a:gd name="T41" fmla="*/ 2147483647 h 367"/>
              <a:gd name="T42" fmla="*/ 2147483647 w 979"/>
              <a:gd name="T43" fmla="*/ 2147483647 h 367"/>
              <a:gd name="T44" fmla="*/ 2147483647 w 979"/>
              <a:gd name="T45" fmla="*/ 2147483647 h 367"/>
              <a:gd name="T46" fmla="*/ 2147483647 w 979"/>
              <a:gd name="T47" fmla="*/ 2147483647 h 367"/>
              <a:gd name="T48" fmla="*/ 2147483647 w 979"/>
              <a:gd name="T49" fmla="*/ 2147483647 h 367"/>
              <a:gd name="T50" fmla="*/ 2147483647 w 979"/>
              <a:gd name="T51" fmla="*/ 2147483647 h 367"/>
              <a:gd name="T52" fmla="*/ 2147483647 w 979"/>
              <a:gd name="T53" fmla="*/ 2147483647 h 367"/>
              <a:gd name="T54" fmla="*/ 2147483647 w 979"/>
              <a:gd name="T55" fmla="*/ 2147483647 h 367"/>
              <a:gd name="T56" fmla="*/ 2147483647 w 979"/>
              <a:gd name="T57" fmla="*/ 2147483647 h 367"/>
              <a:gd name="T58" fmla="*/ 2147483647 w 979"/>
              <a:gd name="T59" fmla="*/ 2147483647 h 367"/>
              <a:gd name="T60" fmla="*/ 2147483647 w 979"/>
              <a:gd name="T61" fmla="*/ 2147483647 h 367"/>
              <a:gd name="T62" fmla="*/ 2147483647 w 979"/>
              <a:gd name="T63" fmla="*/ 2147483647 h 367"/>
              <a:gd name="T64" fmla="*/ 2147483647 w 979"/>
              <a:gd name="T65" fmla="*/ 1983841538 h 367"/>
              <a:gd name="T66" fmla="*/ 2147483647 w 979"/>
              <a:gd name="T67" fmla="*/ 0 h 367"/>
              <a:gd name="T68" fmla="*/ 2147483647 w 979"/>
              <a:gd name="T69" fmla="*/ 1983841538 h 367"/>
              <a:gd name="T70" fmla="*/ 2147483647 w 979"/>
              <a:gd name="T71" fmla="*/ 2147483647 h 367"/>
              <a:gd name="T72" fmla="*/ 2147483647 w 979"/>
              <a:gd name="T73" fmla="*/ 2147483647 h 367"/>
              <a:gd name="T74" fmla="*/ 2147483647 w 979"/>
              <a:gd name="T75" fmla="*/ 2147483647 h 367"/>
              <a:gd name="T76" fmla="*/ 2147483647 w 979"/>
              <a:gd name="T77" fmla="*/ 2147483647 h 367"/>
              <a:gd name="T78" fmla="*/ 2147483647 w 979"/>
              <a:gd name="T79" fmla="*/ 2147483647 h 367"/>
              <a:gd name="T80" fmla="*/ 2147483647 w 979"/>
              <a:gd name="T81" fmla="*/ 2147483647 h 367"/>
              <a:gd name="T82" fmla="*/ 2147483647 w 979"/>
              <a:gd name="T83" fmla="*/ 2147483647 h 367"/>
              <a:gd name="T84" fmla="*/ 2147483647 w 979"/>
              <a:gd name="T85" fmla="*/ 2147483647 h 367"/>
              <a:gd name="T86" fmla="*/ 2147483647 w 979"/>
              <a:gd name="T87" fmla="*/ 2147483647 h 367"/>
              <a:gd name="T88" fmla="*/ 2147483647 w 979"/>
              <a:gd name="T89" fmla="*/ 2147483647 h 3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79" h="367">
                <a:moveTo>
                  <a:pt x="754" y="194"/>
                </a:moveTo>
                <a:lnTo>
                  <a:pt x="727" y="204"/>
                </a:lnTo>
                <a:lnTo>
                  <a:pt x="700" y="213"/>
                </a:lnTo>
                <a:lnTo>
                  <a:pt x="675" y="221"/>
                </a:lnTo>
                <a:lnTo>
                  <a:pt x="651" y="231"/>
                </a:lnTo>
                <a:lnTo>
                  <a:pt x="626" y="238"/>
                </a:lnTo>
                <a:lnTo>
                  <a:pt x="601" y="248"/>
                </a:lnTo>
                <a:lnTo>
                  <a:pt x="576" y="256"/>
                </a:lnTo>
                <a:lnTo>
                  <a:pt x="553" y="263"/>
                </a:lnTo>
                <a:lnTo>
                  <a:pt x="530" y="271"/>
                </a:lnTo>
                <a:lnTo>
                  <a:pt x="508" y="279"/>
                </a:lnTo>
                <a:lnTo>
                  <a:pt x="485" y="286"/>
                </a:lnTo>
                <a:lnTo>
                  <a:pt x="464" y="294"/>
                </a:lnTo>
                <a:lnTo>
                  <a:pt x="443" y="300"/>
                </a:lnTo>
                <a:lnTo>
                  <a:pt x="424" y="307"/>
                </a:lnTo>
                <a:lnTo>
                  <a:pt x="403" y="315"/>
                </a:lnTo>
                <a:lnTo>
                  <a:pt x="384" y="323"/>
                </a:lnTo>
                <a:lnTo>
                  <a:pt x="366" y="330"/>
                </a:lnTo>
                <a:lnTo>
                  <a:pt x="347" y="336"/>
                </a:lnTo>
                <a:lnTo>
                  <a:pt x="330" y="342"/>
                </a:lnTo>
                <a:lnTo>
                  <a:pt x="313" y="348"/>
                </a:lnTo>
                <a:lnTo>
                  <a:pt x="297" y="351"/>
                </a:lnTo>
                <a:lnTo>
                  <a:pt x="282" y="355"/>
                </a:lnTo>
                <a:lnTo>
                  <a:pt x="267" y="359"/>
                </a:lnTo>
                <a:lnTo>
                  <a:pt x="253" y="361"/>
                </a:lnTo>
                <a:lnTo>
                  <a:pt x="240" y="363"/>
                </a:lnTo>
                <a:lnTo>
                  <a:pt x="226" y="365"/>
                </a:lnTo>
                <a:lnTo>
                  <a:pt x="215" y="367"/>
                </a:lnTo>
                <a:lnTo>
                  <a:pt x="205" y="367"/>
                </a:lnTo>
                <a:lnTo>
                  <a:pt x="196" y="365"/>
                </a:lnTo>
                <a:lnTo>
                  <a:pt x="186" y="365"/>
                </a:lnTo>
                <a:lnTo>
                  <a:pt x="178" y="363"/>
                </a:lnTo>
                <a:lnTo>
                  <a:pt x="171" y="361"/>
                </a:lnTo>
                <a:lnTo>
                  <a:pt x="155" y="361"/>
                </a:lnTo>
                <a:lnTo>
                  <a:pt x="138" y="359"/>
                </a:lnTo>
                <a:lnTo>
                  <a:pt x="121" y="355"/>
                </a:lnTo>
                <a:lnTo>
                  <a:pt x="105" y="351"/>
                </a:lnTo>
                <a:lnTo>
                  <a:pt x="90" y="346"/>
                </a:lnTo>
                <a:lnTo>
                  <a:pt x="75" y="340"/>
                </a:lnTo>
                <a:lnTo>
                  <a:pt x="61" y="332"/>
                </a:lnTo>
                <a:lnTo>
                  <a:pt x="48" y="323"/>
                </a:lnTo>
                <a:lnTo>
                  <a:pt x="36" y="313"/>
                </a:lnTo>
                <a:lnTo>
                  <a:pt x="25" y="304"/>
                </a:lnTo>
                <a:lnTo>
                  <a:pt x="17" y="294"/>
                </a:lnTo>
                <a:lnTo>
                  <a:pt x="11" y="290"/>
                </a:lnTo>
                <a:lnTo>
                  <a:pt x="10" y="286"/>
                </a:lnTo>
                <a:lnTo>
                  <a:pt x="6" y="280"/>
                </a:lnTo>
                <a:lnTo>
                  <a:pt x="4" y="277"/>
                </a:lnTo>
                <a:lnTo>
                  <a:pt x="2" y="273"/>
                </a:lnTo>
                <a:lnTo>
                  <a:pt x="0" y="269"/>
                </a:lnTo>
                <a:lnTo>
                  <a:pt x="0" y="267"/>
                </a:lnTo>
                <a:lnTo>
                  <a:pt x="0" y="263"/>
                </a:lnTo>
                <a:lnTo>
                  <a:pt x="2" y="261"/>
                </a:lnTo>
                <a:lnTo>
                  <a:pt x="4" y="257"/>
                </a:lnTo>
                <a:lnTo>
                  <a:pt x="6" y="256"/>
                </a:lnTo>
                <a:lnTo>
                  <a:pt x="10" y="254"/>
                </a:lnTo>
                <a:lnTo>
                  <a:pt x="13" y="250"/>
                </a:lnTo>
                <a:lnTo>
                  <a:pt x="17" y="248"/>
                </a:lnTo>
                <a:lnTo>
                  <a:pt x="23" y="246"/>
                </a:lnTo>
                <a:lnTo>
                  <a:pt x="31" y="244"/>
                </a:lnTo>
                <a:lnTo>
                  <a:pt x="36" y="240"/>
                </a:lnTo>
                <a:lnTo>
                  <a:pt x="46" y="238"/>
                </a:lnTo>
                <a:lnTo>
                  <a:pt x="54" y="236"/>
                </a:lnTo>
                <a:lnTo>
                  <a:pt x="63" y="234"/>
                </a:lnTo>
                <a:lnTo>
                  <a:pt x="75" y="231"/>
                </a:lnTo>
                <a:lnTo>
                  <a:pt x="84" y="229"/>
                </a:lnTo>
                <a:lnTo>
                  <a:pt x="98" y="227"/>
                </a:lnTo>
                <a:lnTo>
                  <a:pt x="109" y="225"/>
                </a:lnTo>
                <a:lnTo>
                  <a:pt x="123" y="221"/>
                </a:lnTo>
                <a:lnTo>
                  <a:pt x="138" y="219"/>
                </a:lnTo>
                <a:lnTo>
                  <a:pt x="153" y="217"/>
                </a:lnTo>
                <a:lnTo>
                  <a:pt x="171" y="213"/>
                </a:lnTo>
                <a:lnTo>
                  <a:pt x="188" y="209"/>
                </a:lnTo>
                <a:lnTo>
                  <a:pt x="209" y="206"/>
                </a:lnTo>
                <a:lnTo>
                  <a:pt x="230" y="200"/>
                </a:lnTo>
                <a:lnTo>
                  <a:pt x="253" y="194"/>
                </a:lnTo>
                <a:lnTo>
                  <a:pt x="278" y="188"/>
                </a:lnTo>
                <a:lnTo>
                  <a:pt x="303" y="181"/>
                </a:lnTo>
                <a:lnTo>
                  <a:pt x="330" y="173"/>
                </a:lnTo>
                <a:lnTo>
                  <a:pt x="359" y="165"/>
                </a:lnTo>
                <a:lnTo>
                  <a:pt x="388" y="156"/>
                </a:lnTo>
                <a:lnTo>
                  <a:pt x="418" y="146"/>
                </a:lnTo>
                <a:lnTo>
                  <a:pt x="451" y="137"/>
                </a:lnTo>
                <a:lnTo>
                  <a:pt x="484" y="127"/>
                </a:lnTo>
                <a:lnTo>
                  <a:pt x="518" y="115"/>
                </a:lnTo>
                <a:lnTo>
                  <a:pt x="553" y="104"/>
                </a:lnTo>
                <a:lnTo>
                  <a:pt x="587" y="91"/>
                </a:lnTo>
                <a:lnTo>
                  <a:pt x="620" y="79"/>
                </a:lnTo>
                <a:lnTo>
                  <a:pt x="652" y="69"/>
                </a:lnTo>
                <a:lnTo>
                  <a:pt x="681" y="60"/>
                </a:lnTo>
                <a:lnTo>
                  <a:pt x="708" y="50"/>
                </a:lnTo>
                <a:lnTo>
                  <a:pt x="735" y="41"/>
                </a:lnTo>
                <a:lnTo>
                  <a:pt x="758" y="33"/>
                </a:lnTo>
                <a:lnTo>
                  <a:pt x="779" y="27"/>
                </a:lnTo>
                <a:lnTo>
                  <a:pt x="800" y="21"/>
                </a:lnTo>
                <a:lnTo>
                  <a:pt x="817" y="16"/>
                </a:lnTo>
                <a:lnTo>
                  <a:pt x="835" y="10"/>
                </a:lnTo>
                <a:lnTo>
                  <a:pt x="850" y="6"/>
                </a:lnTo>
                <a:lnTo>
                  <a:pt x="862" y="4"/>
                </a:lnTo>
                <a:lnTo>
                  <a:pt x="873" y="2"/>
                </a:lnTo>
                <a:lnTo>
                  <a:pt x="883" y="0"/>
                </a:lnTo>
                <a:lnTo>
                  <a:pt x="890" y="0"/>
                </a:lnTo>
                <a:lnTo>
                  <a:pt x="902" y="0"/>
                </a:lnTo>
                <a:lnTo>
                  <a:pt x="913" y="2"/>
                </a:lnTo>
                <a:lnTo>
                  <a:pt x="927" y="4"/>
                </a:lnTo>
                <a:lnTo>
                  <a:pt x="936" y="8"/>
                </a:lnTo>
                <a:lnTo>
                  <a:pt x="948" y="12"/>
                </a:lnTo>
                <a:lnTo>
                  <a:pt x="956" y="16"/>
                </a:lnTo>
                <a:lnTo>
                  <a:pt x="963" y="21"/>
                </a:lnTo>
                <a:lnTo>
                  <a:pt x="965" y="23"/>
                </a:lnTo>
                <a:lnTo>
                  <a:pt x="967" y="25"/>
                </a:lnTo>
                <a:lnTo>
                  <a:pt x="971" y="31"/>
                </a:lnTo>
                <a:lnTo>
                  <a:pt x="975" y="37"/>
                </a:lnTo>
                <a:lnTo>
                  <a:pt x="977" y="44"/>
                </a:lnTo>
                <a:lnTo>
                  <a:pt x="977" y="52"/>
                </a:lnTo>
                <a:lnTo>
                  <a:pt x="979" y="58"/>
                </a:lnTo>
                <a:lnTo>
                  <a:pt x="979" y="66"/>
                </a:lnTo>
                <a:lnTo>
                  <a:pt x="979" y="71"/>
                </a:lnTo>
                <a:lnTo>
                  <a:pt x="979" y="77"/>
                </a:lnTo>
                <a:lnTo>
                  <a:pt x="977" y="83"/>
                </a:lnTo>
                <a:lnTo>
                  <a:pt x="973" y="87"/>
                </a:lnTo>
                <a:lnTo>
                  <a:pt x="967" y="92"/>
                </a:lnTo>
                <a:lnTo>
                  <a:pt x="959" y="98"/>
                </a:lnTo>
                <a:lnTo>
                  <a:pt x="952" y="106"/>
                </a:lnTo>
                <a:lnTo>
                  <a:pt x="942" y="112"/>
                </a:lnTo>
                <a:lnTo>
                  <a:pt x="931" y="119"/>
                </a:lnTo>
                <a:lnTo>
                  <a:pt x="917" y="125"/>
                </a:lnTo>
                <a:lnTo>
                  <a:pt x="904" y="133"/>
                </a:lnTo>
                <a:lnTo>
                  <a:pt x="887" y="140"/>
                </a:lnTo>
                <a:lnTo>
                  <a:pt x="869" y="148"/>
                </a:lnTo>
                <a:lnTo>
                  <a:pt x="850" y="158"/>
                </a:lnTo>
                <a:lnTo>
                  <a:pt x="829" y="165"/>
                </a:lnTo>
                <a:lnTo>
                  <a:pt x="806" y="175"/>
                </a:lnTo>
                <a:lnTo>
                  <a:pt x="781" y="185"/>
                </a:lnTo>
                <a:lnTo>
                  <a:pt x="754" y="194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6586855" y="3562350"/>
            <a:ext cx="419100" cy="2232025"/>
          </a:xfrm>
          <a:custGeom>
            <a:avLst/>
            <a:gdLst>
              <a:gd name="T0" fmla="*/ 2147483647 w 528"/>
              <a:gd name="T1" fmla="*/ 2147483647 h 2811"/>
              <a:gd name="T2" fmla="*/ 2147483647 w 528"/>
              <a:gd name="T3" fmla="*/ 2147483647 h 2811"/>
              <a:gd name="T4" fmla="*/ 1000502031 w 528"/>
              <a:gd name="T5" fmla="*/ 2147483647 h 2811"/>
              <a:gd name="T6" fmla="*/ 2147483647 w 528"/>
              <a:gd name="T7" fmla="*/ 2147483647 h 2811"/>
              <a:gd name="T8" fmla="*/ 2147483647 w 528"/>
              <a:gd name="T9" fmla="*/ 2147483647 h 2811"/>
              <a:gd name="T10" fmla="*/ 2147483647 w 528"/>
              <a:gd name="T11" fmla="*/ 2147483647 h 2811"/>
              <a:gd name="T12" fmla="*/ 2147483647 w 528"/>
              <a:gd name="T13" fmla="*/ 2147483647 h 2811"/>
              <a:gd name="T14" fmla="*/ 2147483647 w 528"/>
              <a:gd name="T15" fmla="*/ 2147483647 h 2811"/>
              <a:gd name="T16" fmla="*/ 2147483647 w 528"/>
              <a:gd name="T17" fmla="*/ 2147483647 h 2811"/>
              <a:gd name="T18" fmla="*/ 2147483647 w 528"/>
              <a:gd name="T19" fmla="*/ 2147483647 h 2811"/>
              <a:gd name="T20" fmla="*/ 2147483647 w 528"/>
              <a:gd name="T21" fmla="*/ 2147483647 h 2811"/>
              <a:gd name="T22" fmla="*/ 2147483647 w 528"/>
              <a:gd name="T23" fmla="*/ 2147483647 h 2811"/>
              <a:gd name="T24" fmla="*/ 2147483647 w 528"/>
              <a:gd name="T25" fmla="*/ 2147483647 h 2811"/>
              <a:gd name="T26" fmla="*/ 2147483647 w 528"/>
              <a:gd name="T27" fmla="*/ 2147483647 h 2811"/>
              <a:gd name="T28" fmla="*/ 2147483647 w 528"/>
              <a:gd name="T29" fmla="*/ 2147483647 h 2811"/>
              <a:gd name="T30" fmla="*/ 2147483647 w 528"/>
              <a:gd name="T31" fmla="*/ 2147483647 h 2811"/>
              <a:gd name="T32" fmla="*/ 2147483647 w 528"/>
              <a:gd name="T33" fmla="*/ 2147483647 h 2811"/>
              <a:gd name="T34" fmla="*/ 2147483647 w 528"/>
              <a:gd name="T35" fmla="*/ 2147483647 h 2811"/>
              <a:gd name="T36" fmla="*/ 2147483647 w 528"/>
              <a:gd name="T37" fmla="*/ 2147483647 h 2811"/>
              <a:gd name="T38" fmla="*/ 2147483647 w 528"/>
              <a:gd name="T39" fmla="*/ 2147483647 h 2811"/>
              <a:gd name="T40" fmla="*/ 2147483647 w 528"/>
              <a:gd name="T41" fmla="*/ 2147483647 h 2811"/>
              <a:gd name="T42" fmla="*/ 2147483647 w 528"/>
              <a:gd name="T43" fmla="*/ 2147483647 h 2811"/>
              <a:gd name="T44" fmla="*/ 2147483647 w 528"/>
              <a:gd name="T45" fmla="*/ 2147483647 h 2811"/>
              <a:gd name="T46" fmla="*/ 2147483647 w 528"/>
              <a:gd name="T47" fmla="*/ 2147483647 h 2811"/>
              <a:gd name="T48" fmla="*/ 2147483647 w 528"/>
              <a:gd name="T49" fmla="*/ 2147483647 h 2811"/>
              <a:gd name="T50" fmla="*/ 2147483647 w 528"/>
              <a:gd name="T51" fmla="*/ 2147483647 h 2811"/>
              <a:gd name="T52" fmla="*/ 2147483647 w 528"/>
              <a:gd name="T53" fmla="*/ 0 h 2811"/>
              <a:gd name="T54" fmla="*/ 2147483647 w 528"/>
              <a:gd name="T55" fmla="*/ 1001213682 h 2811"/>
              <a:gd name="T56" fmla="*/ 2147483647 w 528"/>
              <a:gd name="T57" fmla="*/ 2147483647 h 2811"/>
              <a:gd name="T58" fmla="*/ 2147483647 w 528"/>
              <a:gd name="T59" fmla="*/ 2147483647 h 2811"/>
              <a:gd name="T60" fmla="*/ 2147483647 w 528"/>
              <a:gd name="T61" fmla="*/ 2147483647 h 2811"/>
              <a:gd name="T62" fmla="*/ 2147483647 w 528"/>
              <a:gd name="T63" fmla="*/ 2147483647 h 2811"/>
              <a:gd name="T64" fmla="*/ 2147483647 w 528"/>
              <a:gd name="T65" fmla="*/ 2147483647 h 2811"/>
              <a:gd name="T66" fmla="*/ 2147483647 w 528"/>
              <a:gd name="T67" fmla="*/ 2147483647 h 2811"/>
              <a:gd name="T68" fmla="*/ 2147483647 w 528"/>
              <a:gd name="T69" fmla="*/ 2147483647 h 2811"/>
              <a:gd name="T70" fmla="*/ 2147483647 w 528"/>
              <a:gd name="T71" fmla="*/ 2147483647 h 2811"/>
              <a:gd name="T72" fmla="*/ 2147483647 w 528"/>
              <a:gd name="T73" fmla="*/ 2147483647 h 2811"/>
              <a:gd name="T74" fmla="*/ 2147483647 w 528"/>
              <a:gd name="T75" fmla="*/ 2147483647 h 2811"/>
              <a:gd name="T76" fmla="*/ 2147483647 w 528"/>
              <a:gd name="T77" fmla="*/ 2147483647 h 2811"/>
              <a:gd name="T78" fmla="*/ 2147483647 w 528"/>
              <a:gd name="T79" fmla="*/ 2147483647 h 2811"/>
              <a:gd name="T80" fmla="*/ 2147483647 w 528"/>
              <a:gd name="T81" fmla="*/ 2147483647 h 2811"/>
              <a:gd name="T82" fmla="*/ 2147483647 w 528"/>
              <a:gd name="T83" fmla="*/ 2147483647 h 2811"/>
              <a:gd name="T84" fmla="*/ 2147483647 w 528"/>
              <a:gd name="T85" fmla="*/ 2147483647 h 2811"/>
              <a:gd name="T86" fmla="*/ 2147483647 w 528"/>
              <a:gd name="T87" fmla="*/ 2147483647 h 2811"/>
              <a:gd name="T88" fmla="*/ 2147483647 w 528"/>
              <a:gd name="T89" fmla="*/ 2147483647 h 2811"/>
              <a:gd name="T90" fmla="*/ 2147483647 w 528"/>
              <a:gd name="T91" fmla="*/ 2147483647 h 2811"/>
              <a:gd name="T92" fmla="*/ 2147483647 w 528"/>
              <a:gd name="T93" fmla="*/ 2147483647 h 2811"/>
              <a:gd name="T94" fmla="*/ 2147483647 w 528"/>
              <a:gd name="T95" fmla="*/ 2147483647 h 2811"/>
              <a:gd name="T96" fmla="*/ 2147483647 w 528"/>
              <a:gd name="T97" fmla="*/ 2147483647 h 2811"/>
              <a:gd name="T98" fmla="*/ 2147483647 w 528"/>
              <a:gd name="T99" fmla="*/ 2147483647 h 2811"/>
              <a:gd name="T100" fmla="*/ 2147483647 w 528"/>
              <a:gd name="T101" fmla="*/ 2147483647 h 2811"/>
              <a:gd name="T102" fmla="*/ 2147483647 w 528"/>
              <a:gd name="T103" fmla="*/ 2147483647 h 2811"/>
              <a:gd name="T104" fmla="*/ 2147483647 w 528"/>
              <a:gd name="T105" fmla="*/ 2147483647 h 2811"/>
              <a:gd name="T106" fmla="*/ 2147483647 w 528"/>
              <a:gd name="T107" fmla="*/ 2147483647 h 2811"/>
              <a:gd name="T108" fmla="*/ 2147483647 w 528"/>
              <a:gd name="T109" fmla="*/ 2147483647 h 2811"/>
              <a:gd name="T110" fmla="*/ 2147483647 w 528"/>
              <a:gd name="T111" fmla="*/ 2147483647 h 2811"/>
              <a:gd name="T112" fmla="*/ 2147483647 w 528"/>
              <a:gd name="T113" fmla="*/ 2147483647 h 2811"/>
              <a:gd name="T114" fmla="*/ 2147483647 w 528"/>
              <a:gd name="T115" fmla="*/ 2147483647 h 2811"/>
              <a:gd name="T116" fmla="*/ 2147483647 w 528"/>
              <a:gd name="T117" fmla="*/ 2147483647 h 28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8" h="2811">
                <a:moveTo>
                  <a:pt x="113" y="2527"/>
                </a:moveTo>
                <a:lnTo>
                  <a:pt x="100" y="2516"/>
                </a:lnTo>
                <a:lnTo>
                  <a:pt x="86" y="2504"/>
                </a:lnTo>
                <a:lnTo>
                  <a:pt x="73" y="2492"/>
                </a:lnTo>
                <a:lnTo>
                  <a:pt x="63" y="2483"/>
                </a:lnTo>
                <a:lnTo>
                  <a:pt x="52" y="2473"/>
                </a:lnTo>
                <a:lnTo>
                  <a:pt x="44" y="2464"/>
                </a:lnTo>
                <a:lnTo>
                  <a:pt x="34" y="2456"/>
                </a:lnTo>
                <a:lnTo>
                  <a:pt x="27" y="2448"/>
                </a:lnTo>
                <a:lnTo>
                  <a:pt x="21" y="2443"/>
                </a:lnTo>
                <a:lnTo>
                  <a:pt x="15" y="2435"/>
                </a:lnTo>
                <a:lnTo>
                  <a:pt x="11" y="2429"/>
                </a:lnTo>
                <a:lnTo>
                  <a:pt x="8" y="2425"/>
                </a:lnTo>
                <a:lnTo>
                  <a:pt x="4" y="2420"/>
                </a:lnTo>
                <a:lnTo>
                  <a:pt x="2" y="2416"/>
                </a:lnTo>
                <a:lnTo>
                  <a:pt x="2" y="2414"/>
                </a:lnTo>
                <a:lnTo>
                  <a:pt x="0" y="2410"/>
                </a:lnTo>
                <a:lnTo>
                  <a:pt x="2" y="2408"/>
                </a:lnTo>
                <a:lnTo>
                  <a:pt x="2" y="2406"/>
                </a:lnTo>
                <a:lnTo>
                  <a:pt x="6" y="2404"/>
                </a:lnTo>
                <a:lnTo>
                  <a:pt x="9" y="2402"/>
                </a:lnTo>
                <a:lnTo>
                  <a:pt x="13" y="2402"/>
                </a:lnTo>
                <a:lnTo>
                  <a:pt x="19" y="2400"/>
                </a:lnTo>
                <a:lnTo>
                  <a:pt x="25" y="2400"/>
                </a:lnTo>
                <a:lnTo>
                  <a:pt x="33" y="2400"/>
                </a:lnTo>
                <a:lnTo>
                  <a:pt x="42" y="2400"/>
                </a:lnTo>
                <a:lnTo>
                  <a:pt x="50" y="2400"/>
                </a:lnTo>
                <a:lnTo>
                  <a:pt x="61" y="2402"/>
                </a:lnTo>
                <a:lnTo>
                  <a:pt x="71" y="2402"/>
                </a:lnTo>
                <a:lnTo>
                  <a:pt x="84" y="2404"/>
                </a:lnTo>
                <a:lnTo>
                  <a:pt x="96" y="2406"/>
                </a:lnTo>
                <a:lnTo>
                  <a:pt x="109" y="2408"/>
                </a:lnTo>
                <a:lnTo>
                  <a:pt x="125" y="2410"/>
                </a:lnTo>
                <a:lnTo>
                  <a:pt x="138" y="2412"/>
                </a:lnTo>
                <a:lnTo>
                  <a:pt x="153" y="2416"/>
                </a:lnTo>
                <a:lnTo>
                  <a:pt x="167" y="2416"/>
                </a:lnTo>
                <a:lnTo>
                  <a:pt x="178" y="2418"/>
                </a:lnTo>
                <a:lnTo>
                  <a:pt x="192" y="2418"/>
                </a:lnTo>
                <a:lnTo>
                  <a:pt x="203" y="2420"/>
                </a:lnTo>
                <a:lnTo>
                  <a:pt x="213" y="2420"/>
                </a:lnTo>
                <a:lnTo>
                  <a:pt x="224" y="2420"/>
                </a:lnTo>
                <a:lnTo>
                  <a:pt x="234" y="2418"/>
                </a:lnTo>
                <a:lnTo>
                  <a:pt x="242" y="2416"/>
                </a:lnTo>
                <a:lnTo>
                  <a:pt x="251" y="2416"/>
                </a:lnTo>
                <a:lnTo>
                  <a:pt x="259" y="2412"/>
                </a:lnTo>
                <a:lnTo>
                  <a:pt x="265" y="2410"/>
                </a:lnTo>
                <a:lnTo>
                  <a:pt x="270" y="2406"/>
                </a:lnTo>
                <a:lnTo>
                  <a:pt x="276" y="2402"/>
                </a:lnTo>
                <a:lnTo>
                  <a:pt x="282" y="2398"/>
                </a:lnTo>
                <a:lnTo>
                  <a:pt x="286" y="2395"/>
                </a:lnTo>
                <a:lnTo>
                  <a:pt x="290" y="2391"/>
                </a:lnTo>
                <a:lnTo>
                  <a:pt x="294" y="2385"/>
                </a:lnTo>
                <a:lnTo>
                  <a:pt x="295" y="2377"/>
                </a:lnTo>
                <a:lnTo>
                  <a:pt x="299" y="2370"/>
                </a:lnTo>
                <a:lnTo>
                  <a:pt x="303" y="2362"/>
                </a:lnTo>
                <a:lnTo>
                  <a:pt x="305" y="2350"/>
                </a:lnTo>
                <a:lnTo>
                  <a:pt x="307" y="2339"/>
                </a:lnTo>
                <a:lnTo>
                  <a:pt x="311" y="2327"/>
                </a:lnTo>
                <a:lnTo>
                  <a:pt x="313" y="2312"/>
                </a:lnTo>
                <a:lnTo>
                  <a:pt x="315" y="2297"/>
                </a:lnTo>
                <a:lnTo>
                  <a:pt x="318" y="2281"/>
                </a:lnTo>
                <a:lnTo>
                  <a:pt x="320" y="2264"/>
                </a:lnTo>
                <a:lnTo>
                  <a:pt x="322" y="2245"/>
                </a:lnTo>
                <a:lnTo>
                  <a:pt x="324" y="2226"/>
                </a:lnTo>
                <a:lnTo>
                  <a:pt x="326" y="2205"/>
                </a:lnTo>
                <a:lnTo>
                  <a:pt x="326" y="2182"/>
                </a:lnTo>
                <a:lnTo>
                  <a:pt x="326" y="2157"/>
                </a:lnTo>
                <a:lnTo>
                  <a:pt x="326" y="2143"/>
                </a:lnTo>
                <a:lnTo>
                  <a:pt x="326" y="2130"/>
                </a:lnTo>
                <a:lnTo>
                  <a:pt x="326" y="2116"/>
                </a:lnTo>
                <a:lnTo>
                  <a:pt x="326" y="2101"/>
                </a:lnTo>
                <a:lnTo>
                  <a:pt x="326" y="2088"/>
                </a:lnTo>
                <a:lnTo>
                  <a:pt x="326" y="2072"/>
                </a:lnTo>
                <a:lnTo>
                  <a:pt x="326" y="2055"/>
                </a:lnTo>
                <a:lnTo>
                  <a:pt x="326" y="2040"/>
                </a:lnTo>
                <a:lnTo>
                  <a:pt x="326" y="2022"/>
                </a:lnTo>
                <a:lnTo>
                  <a:pt x="326" y="2005"/>
                </a:lnTo>
                <a:lnTo>
                  <a:pt x="326" y="1988"/>
                </a:lnTo>
                <a:lnTo>
                  <a:pt x="326" y="1969"/>
                </a:lnTo>
                <a:lnTo>
                  <a:pt x="326" y="1949"/>
                </a:lnTo>
                <a:lnTo>
                  <a:pt x="326" y="1930"/>
                </a:lnTo>
                <a:lnTo>
                  <a:pt x="326" y="1909"/>
                </a:lnTo>
                <a:lnTo>
                  <a:pt x="326" y="1890"/>
                </a:lnTo>
                <a:lnTo>
                  <a:pt x="326" y="1869"/>
                </a:lnTo>
                <a:lnTo>
                  <a:pt x="326" y="1846"/>
                </a:lnTo>
                <a:lnTo>
                  <a:pt x="326" y="1825"/>
                </a:lnTo>
                <a:lnTo>
                  <a:pt x="326" y="1802"/>
                </a:lnTo>
                <a:lnTo>
                  <a:pt x="326" y="1777"/>
                </a:lnTo>
                <a:lnTo>
                  <a:pt x="326" y="1754"/>
                </a:lnTo>
                <a:lnTo>
                  <a:pt x="326" y="1729"/>
                </a:lnTo>
                <a:lnTo>
                  <a:pt x="326" y="1704"/>
                </a:lnTo>
                <a:lnTo>
                  <a:pt x="326" y="1679"/>
                </a:lnTo>
                <a:lnTo>
                  <a:pt x="326" y="1652"/>
                </a:lnTo>
                <a:lnTo>
                  <a:pt x="326" y="1625"/>
                </a:lnTo>
                <a:lnTo>
                  <a:pt x="326" y="1598"/>
                </a:lnTo>
                <a:lnTo>
                  <a:pt x="326" y="1383"/>
                </a:lnTo>
                <a:lnTo>
                  <a:pt x="326" y="1278"/>
                </a:lnTo>
                <a:lnTo>
                  <a:pt x="326" y="1170"/>
                </a:lnTo>
                <a:lnTo>
                  <a:pt x="326" y="1061"/>
                </a:lnTo>
                <a:lnTo>
                  <a:pt x="326" y="953"/>
                </a:lnTo>
                <a:lnTo>
                  <a:pt x="326" y="844"/>
                </a:lnTo>
                <a:lnTo>
                  <a:pt x="326" y="733"/>
                </a:lnTo>
                <a:lnTo>
                  <a:pt x="324" y="706"/>
                </a:lnTo>
                <a:lnTo>
                  <a:pt x="324" y="681"/>
                </a:lnTo>
                <a:lnTo>
                  <a:pt x="322" y="656"/>
                </a:lnTo>
                <a:lnTo>
                  <a:pt x="322" y="631"/>
                </a:lnTo>
                <a:lnTo>
                  <a:pt x="322" y="608"/>
                </a:lnTo>
                <a:lnTo>
                  <a:pt x="320" y="585"/>
                </a:lnTo>
                <a:lnTo>
                  <a:pt x="320" y="562"/>
                </a:lnTo>
                <a:lnTo>
                  <a:pt x="320" y="541"/>
                </a:lnTo>
                <a:lnTo>
                  <a:pt x="318" y="520"/>
                </a:lnTo>
                <a:lnTo>
                  <a:pt x="318" y="500"/>
                </a:lnTo>
                <a:lnTo>
                  <a:pt x="318" y="481"/>
                </a:lnTo>
                <a:lnTo>
                  <a:pt x="317" y="462"/>
                </a:lnTo>
                <a:lnTo>
                  <a:pt x="317" y="443"/>
                </a:lnTo>
                <a:lnTo>
                  <a:pt x="317" y="426"/>
                </a:lnTo>
                <a:lnTo>
                  <a:pt x="315" y="408"/>
                </a:lnTo>
                <a:lnTo>
                  <a:pt x="315" y="393"/>
                </a:lnTo>
                <a:lnTo>
                  <a:pt x="315" y="376"/>
                </a:lnTo>
                <a:lnTo>
                  <a:pt x="315" y="362"/>
                </a:lnTo>
                <a:lnTo>
                  <a:pt x="313" y="347"/>
                </a:lnTo>
                <a:lnTo>
                  <a:pt x="313" y="334"/>
                </a:lnTo>
                <a:lnTo>
                  <a:pt x="313" y="320"/>
                </a:lnTo>
                <a:lnTo>
                  <a:pt x="311" y="307"/>
                </a:lnTo>
                <a:lnTo>
                  <a:pt x="311" y="295"/>
                </a:lnTo>
                <a:lnTo>
                  <a:pt x="311" y="284"/>
                </a:lnTo>
                <a:lnTo>
                  <a:pt x="309" y="274"/>
                </a:lnTo>
                <a:lnTo>
                  <a:pt x="309" y="264"/>
                </a:lnTo>
                <a:lnTo>
                  <a:pt x="309" y="255"/>
                </a:lnTo>
                <a:lnTo>
                  <a:pt x="307" y="245"/>
                </a:lnTo>
                <a:lnTo>
                  <a:pt x="307" y="238"/>
                </a:lnTo>
                <a:lnTo>
                  <a:pt x="305" y="230"/>
                </a:lnTo>
                <a:lnTo>
                  <a:pt x="305" y="222"/>
                </a:lnTo>
                <a:lnTo>
                  <a:pt x="303" y="216"/>
                </a:lnTo>
                <a:lnTo>
                  <a:pt x="299" y="197"/>
                </a:lnTo>
                <a:lnTo>
                  <a:pt x="295" y="180"/>
                </a:lnTo>
                <a:lnTo>
                  <a:pt x="290" y="163"/>
                </a:lnTo>
                <a:lnTo>
                  <a:pt x="284" y="147"/>
                </a:lnTo>
                <a:lnTo>
                  <a:pt x="276" y="132"/>
                </a:lnTo>
                <a:lnTo>
                  <a:pt x="269" y="117"/>
                </a:lnTo>
                <a:lnTo>
                  <a:pt x="259" y="101"/>
                </a:lnTo>
                <a:lnTo>
                  <a:pt x="253" y="94"/>
                </a:lnTo>
                <a:lnTo>
                  <a:pt x="247" y="88"/>
                </a:lnTo>
                <a:lnTo>
                  <a:pt x="242" y="80"/>
                </a:lnTo>
                <a:lnTo>
                  <a:pt x="236" y="73"/>
                </a:lnTo>
                <a:lnTo>
                  <a:pt x="232" y="67"/>
                </a:lnTo>
                <a:lnTo>
                  <a:pt x="228" y="61"/>
                </a:lnTo>
                <a:lnTo>
                  <a:pt x="224" y="55"/>
                </a:lnTo>
                <a:lnTo>
                  <a:pt x="223" y="49"/>
                </a:lnTo>
                <a:lnTo>
                  <a:pt x="221" y="44"/>
                </a:lnTo>
                <a:lnTo>
                  <a:pt x="219" y="38"/>
                </a:lnTo>
                <a:lnTo>
                  <a:pt x="219" y="34"/>
                </a:lnTo>
                <a:lnTo>
                  <a:pt x="219" y="30"/>
                </a:lnTo>
                <a:lnTo>
                  <a:pt x="219" y="23"/>
                </a:lnTo>
                <a:lnTo>
                  <a:pt x="221" y="15"/>
                </a:lnTo>
                <a:lnTo>
                  <a:pt x="224" y="9"/>
                </a:lnTo>
                <a:lnTo>
                  <a:pt x="228" y="7"/>
                </a:lnTo>
                <a:lnTo>
                  <a:pt x="230" y="5"/>
                </a:lnTo>
                <a:lnTo>
                  <a:pt x="234" y="3"/>
                </a:lnTo>
                <a:lnTo>
                  <a:pt x="238" y="2"/>
                </a:lnTo>
                <a:lnTo>
                  <a:pt x="242" y="2"/>
                </a:lnTo>
                <a:lnTo>
                  <a:pt x="247" y="0"/>
                </a:lnTo>
                <a:lnTo>
                  <a:pt x="253" y="0"/>
                </a:lnTo>
                <a:lnTo>
                  <a:pt x="259" y="0"/>
                </a:lnTo>
                <a:lnTo>
                  <a:pt x="265" y="0"/>
                </a:lnTo>
                <a:lnTo>
                  <a:pt x="272" y="0"/>
                </a:lnTo>
                <a:lnTo>
                  <a:pt x="280" y="2"/>
                </a:lnTo>
                <a:lnTo>
                  <a:pt x="288" y="2"/>
                </a:lnTo>
                <a:lnTo>
                  <a:pt x="297" y="3"/>
                </a:lnTo>
                <a:lnTo>
                  <a:pt x="307" y="5"/>
                </a:lnTo>
                <a:lnTo>
                  <a:pt x="317" y="7"/>
                </a:lnTo>
                <a:lnTo>
                  <a:pt x="326" y="9"/>
                </a:lnTo>
                <a:lnTo>
                  <a:pt x="343" y="15"/>
                </a:lnTo>
                <a:lnTo>
                  <a:pt x="359" y="23"/>
                </a:lnTo>
                <a:lnTo>
                  <a:pt x="376" y="28"/>
                </a:lnTo>
                <a:lnTo>
                  <a:pt x="393" y="38"/>
                </a:lnTo>
                <a:lnTo>
                  <a:pt x="411" y="46"/>
                </a:lnTo>
                <a:lnTo>
                  <a:pt x="428" y="55"/>
                </a:lnTo>
                <a:lnTo>
                  <a:pt x="460" y="74"/>
                </a:lnTo>
                <a:lnTo>
                  <a:pt x="468" y="82"/>
                </a:lnTo>
                <a:lnTo>
                  <a:pt x="476" y="88"/>
                </a:lnTo>
                <a:lnTo>
                  <a:pt x="484" y="96"/>
                </a:lnTo>
                <a:lnTo>
                  <a:pt x="489" y="101"/>
                </a:lnTo>
                <a:lnTo>
                  <a:pt x="497" y="107"/>
                </a:lnTo>
                <a:lnTo>
                  <a:pt x="501" y="113"/>
                </a:lnTo>
                <a:lnTo>
                  <a:pt x="507" y="119"/>
                </a:lnTo>
                <a:lnTo>
                  <a:pt x="510" y="124"/>
                </a:lnTo>
                <a:lnTo>
                  <a:pt x="514" y="130"/>
                </a:lnTo>
                <a:lnTo>
                  <a:pt x="518" y="136"/>
                </a:lnTo>
                <a:lnTo>
                  <a:pt x="522" y="140"/>
                </a:lnTo>
                <a:lnTo>
                  <a:pt x="524" y="145"/>
                </a:lnTo>
                <a:lnTo>
                  <a:pt x="526" y="149"/>
                </a:lnTo>
                <a:lnTo>
                  <a:pt x="528" y="155"/>
                </a:lnTo>
                <a:lnTo>
                  <a:pt x="528" y="159"/>
                </a:lnTo>
                <a:lnTo>
                  <a:pt x="528" y="165"/>
                </a:lnTo>
                <a:lnTo>
                  <a:pt x="524" y="174"/>
                </a:lnTo>
                <a:lnTo>
                  <a:pt x="520" y="186"/>
                </a:lnTo>
                <a:lnTo>
                  <a:pt x="516" y="199"/>
                </a:lnTo>
                <a:lnTo>
                  <a:pt x="510" y="215"/>
                </a:lnTo>
                <a:lnTo>
                  <a:pt x="508" y="222"/>
                </a:lnTo>
                <a:lnTo>
                  <a:pt x="507" y="232"/>
                </a:lnTo>
                <a:lnTo>
                  <a:pt x="505" y="239"/>
                </a:lnTo>
                <a:lnTo>
                  <a:pt x="503" y="249"/>
                </a:lnTo>
                <a:lnTo>
                  <a:pt x="501" y="261"/>
                </a:lnTo>
                <a:lnTo>
                  <a:pt x="499" y="270"/>
                </a:lnTo>
                <a:lnTo>
                  <a:pt x="497" y="282"/>
                </a:lnTo>
                <a:lnTo>
                  <a:pt x="495" y="293"/>
                </a:lnTo>
                <a:lnTo>
                  <a:pt x="491" y="307"/>
                </a:lnTo>
                <a:lnTo>
                  <a:pt x="487" y="320"/>
                </a:lnTo>
                <a:lnTo>
                  <a:pt x="484" y="334"/>
                </a:lnTo>
                <a:lnTo>
                  <a:pt x="480" y="347"/>
                </a:lnTo>
                <a:lnTo>
                  <a:pt x="476" y="362"/>
                </a:lnTo>
                <a:lnTo>
                  <a:pt x="474" y="378"/>
                </a:lnTo>
                <a:lnTo>
                  <a:pt x="472" y="393"/>
                </a:lnTo>
                <a:lnTo>
                  <a:pt x="470" y="410"/>
                </a:lnTo>
                <a:lnTo>
                  <a:pt x="468" y="428"/>
                </a:lnTo>
                <a:lnTo>
                  <a:pt x="466" y="445"/>
                </a:lnTo>
                <a:lnTo>
                  <a:pt x="464" y="464"/>
                </a:lnTo>
                <a:lnTo>
                  <a:pt x="462" y="483"/>
                </a:lnTo>
                <a:lnTo>
                  <a:pt x="462" y="502"/>
                </a:lnTo>
                <a:lnTo>
                  <a:pt x="460" y="522"/>
                </a:lnTo>
                <a:lnTo>
                  <a:pt x="460" y="543"/>
                </a:lnTo>
                <a:lnTo>
                  <a:pt x="460" y="566"/>
                </a:lnTo>
                <a:lnTo>
                  <a:pt x="460" y="587"/>
                </a:lnTo>
                <a:lnTo>
                  <a:pt x="460" y="610"/>
                </a:lnTo>
                <a:lnTo>
                  <a:pt x="460" y="633"/>
                </a:lnTo>
                <a:lnTo>
                  <a:pt x="460" y="656"/>
                </a:lnTo>
                <a:lnTo>
                  <a:pt x="460" y="681"/>
                </a:lnTo>
                <a:lnTo>
                  <a:pt x="460" y="706"/>
                </a:lnTo>
                <a:lnTo>
                  <a:pt x="460" y="731"/>
                </a:lnTo>
                <a:lnTo>
                  <a:pt x="460" y="758"/>
                </a:lnTo>
                <a:lnTo>
                  <a:pt x="460" y="809"/>
                </a:lnTo>
                <a:lnTo>
                  <a:pt x="460" y="865"/>
                </a:lnTo>
                <a:lnTo>
                  <a:pt x="460" y="921"/>
                </a:lnTo>
                <a:lnTo>
                  <a:pt x="460" y="978"/>
                </a:lnTo>
                <a:lnTo>
                  <a:pt x="460" y="994"/>
                </a:lnTo>
                <a:lnTo>
                  <a:pt x="460" y="1009"/>
                </a:lnTo>
                <a:lnTo>
                  <a:pt x="460" y="1024"/>
                </a:lnTo>
                <a:lnTo>
                  <a:pt x="460" y="1042"/>
                </a:lnTo>
                <a:lnTo>
                  <a:pt x="460" y="1059"/>
                </a:lnTo>
                <a:lnTo>
                  <a:pt x="460" y="1078"/>
                </a:lnTo>
                <a:lnTo>
                  <a:pt x="460" y="1097"/>
                </a:lnTo>
                <a:lnTo>
                  <a:pt x="460" y="1118"/>
                </a:lnTo>
                <a:lnTo>
                  <a:pt x="460" y="1140"/>
                </a:lnTo>
                <a:lnTo>
                  <a:pt x="460" y="1161"/>
                </a:lnTo>
                <a:lnTo>
                  <a:pt x="460" y="1184"/>
                </a:lnTo>
                <a:lnTo>
                  <a:pt x="460" y="1207"/>
                </a:lnTo>
                <a:lnTo>
                  <a:pt x="460" y="1230"/>
                </a:lnTo>
                <a:lnTo>
                  <a:pt x="460" y="1255"/>
                </a:lnTo>
                <a:lnTo>
                  <a:pt x="460" y="1280"/>
                </a:lnTo>
                <a:lnTo>
                  <a:pt x="460" y="1305"/>
                </a:lnTo>
                <a:lnTo>
                  <a:pt x="460" y="1331"/>
                </a:lnTo>
                <a:lnTo>
                  <a:pt x="460" y="1360"/>
                </a:lnTo>
                <a:lnTo>
                  <a:pt x="460" y="1387"/>
                </a:lnTo>
                <a:lnTo>
                  <a:pt x="460" y="1416"/>
                </a:lnTo>
                <a:lnTo>
                  <a:pt x="460" y="1447"/>
                </a:lnTo>
                <a:lnTo>
                  <a:pt x="460" y="1475"/>
                </a:lnTo>
                <a:lnTo>
                  <a:pt x="460" y="1506"/>
                </a:lnTo>
                <a:lnTo>
                  <a:pt x="460" y="1539"/>
                </a:lnTo>
                <a:lnTo>
                  <a:pt x="460" y="1571"/>
                </a:lnTo>
                <a:lnTo>
                  <a:pt x="460" y="1604"/>
                </a:lnTo>
                <a:lnTo>
                  <a:pt x="460" y="1638"/>
                </a:lnTo>
                <a:lnTo>
                  <a:pt x="460" y="1673"/>
                </a:lnTo>
                <a:lnTo>
                  <a:pt x="460" y="1708"/>
                </a:lnTo>
                <a:lnTo>
                  <a:pt x="460" y="1744"/>
                </a:lnTo>
                <a:lnTo>
                  <a:pt x="460" y="1781"/>
                </a:lnTo>
                <a:lnTo>
                  <a:pt x="460" y="1817"/>
                </a:lnTo>
                <a:lnTo>
                  <a:pt x="460" y="1855"/>
                </a:lnTo>
                <a:lnTo>
                  <a:pt x="460" y="1892"/>
                </a:lnTo>
                <a:lnTo>
                  <a:pt x="460" y="1928"/>
                </a:lnTo>
                <a:lnTo>
                  <a:pt x="460" y="1963"/>
                </a:lnTo>
                <a:lnTo>
                  <a:pt x="460" y="1997"/>
                </a:lnTo>
                <a:lnTo>
                  <a:pt x="460" y="2030"/>
                </a:lnTo>
                <a:lnTo>
                  <a:pt x="460" y="2063"/>
                </a:lnTo>
                <a:lnTo>
                  <a:pt x="460" y="2093"/>
                </a:lnTo>
                <a:lnTo>
                  <a:pt x="460" y="2122"/>
                </a:lnTo>
                <a:lnTo>
                  <a:pt x="460" y="2151"/>
                </a:lnTo>
                <a:lnTo>
                  <a:pt x="460" y="2178"/>
                </a:lnTo>
                <a:lnTo>
                  <a:pt x="460" y="2205"/>
                </a:lnTo>
                <a:lnTo>
                  <a:pt x="460" y="2231"/>
                </a:lnTo>
                <a:lnTo>
                  <a:pt x="460" y="2255"/>
                </a:lnTo>
                <a:lnTo>
                  <a:pt x="459" y="2278"/>
                </a:lnTo>
                <a:lnTo>
                  <a:pt x="459" y="2301"/>
                </a:lnTo>
                <a:lnTo>
                  <a:pt x="459" y="2322"/>
                </a:lnTo>
                <a:lnTo>
                  <a:pt x="459" y="2343"/>
                </a:lnTo>
                <a:lnTo>
                  <a:pt x="459" y="2362"/>
                </a:lnTo>
                <a:lnTo>
                  <a:pt x="459" y="2379"/>
                </a:lnTo>
                <a:lnTo>
                  <a:pt x="457" y="2397"/>
                </a:lnTo>
                <a:lnTo>
                  <a:pt x="457" y="2412"/>
                </a:lnTo>
                <a:lnTo>
                  <a:pt x="457" y="2427"/>
                </a:lnTo>
                <a:lnTo>
                  <a:pt x="457" y="2441"/>
                </a:lnTo>
                <a:lnTo>
                  <a:pt x="455" y="2454"/>
                </a:lnTo>
                <a:lnTo>
                  <a:pt x="455" y="2466"/>
                </a:lnTo>
                <a:lnTo>
                  <a:pt x="455" y="2477"/>
                </a:lnTo>
                <a:lnTo>
                  <a:pt x="453" y="2487"/>
                </a:lnTo>
                <a:lnTo>
                  <a:pt x="453" y="2494"/>
                </a:lnTo>
                <a:lnTo>
                  <a:pt x="451" y="2502"/>
                </a:lnTo>
                <a:lnTo>
                  <a:pt x="451" y="2508"/>
                </a:lnTo>
                <a:lnTo>
                  <a:pt x="449" y="2514"/>
                </a:lnTo>
                <a:lnTo>
                  <a:pt x="445" y="2539"/>
                </a:lnTo>
                <a:lnTo>
                  <a:pt x="441" y="2562"/>
                </a:lnTo>
                <a:lnTo>
                  <a:pt x="436" y="2587"/>
                </a:lnTo>
                <a:lnTo>
                  <a:pt x="430" y="2610"/>
                </a:lnTo>
                <a:lnTo>
                  <a:pt x="422" y="2634"/>
                </a:lnTo>
                <a:lnTo>
                  <a:pt x="414" y="2659"/>
                </a:lnTo>
                <a:lnTo>
                  <a:pt x="405" y="2682"/>
                </a:lnTo>
                <a:lnTo>
                  <a:pt x="399" y="2696"/>
                </a:lnTo>
                <a:lnTo>
                  <a:pt x="393" y="2707"/>
                </a:lnTo>
                <a:lnTo>
                  <a:pt x="388" y="2719"/>
                </a:lnTo>
                <a:lnTo>
                  <a:pt x="382" y="2730"/>
                </a:lnTo>
                <a:lnTo>
                  <a:pt x="374" y="2740"/>
                </a:lnTo>
                <a:lnTo>
                  <a:pt x="368" y="2752"/>
                </a:lnTo>
                <a:lnTo>
                  <a:pt x="363" y="2759"/>
                </a:lnTo>
                <a:lnTo>
                  <a:pt x="357" y="2769"/>
                </a:lnTo>
                <a:lnTo>
                  <a:pt x="351" y="2777"/>
                </a:lnTo>
                <a:lnTo>
                  <a:pt x="345" y="2784"/>
                </a:lnTo>
                <a:lnTo>
                  <a:pt x="342" y="2790"/>
                </a:lnTo>
                <a:lnTo>
                  <a:pt x="336" y="2796"/>
                </a:lnTo>
                <a:lnTo>
                  <a:pt x="332" y="2800"/>
                </a:lnTo>
                <a:lnTo>
                  <a:pt x="328" y="2803"/>
                </a:lnTo>
                <a:lnTo>
                  <a:pt x="324" y="2807"/>
                </a:lnTo>
                <a:lnTo>
                  <a:pt x="320" y="2809"/>
                </a:lnTo>
                <a:lnTo>
                  <a:pt x="317" y="2811"/>
                </a:lnTo>
                <a:lnTo>
                  <a:pt x="315" y="2811"/>
                </a:lnTo>
                <a:lnTo>
                  <a:pt x="311" y="2811"/>
                </a:lnTo>
                <a:lnTo>
                  <a:pt x="307" y="2809"/>
                </a:lnTo>
                <a:lnTo>
                  <a:pt x="303" y="2807"/>
                </a:lnTo>
                <a:lnTo>
                  <a:pt x="297" y="2805"/>
                </a:lnTo>
                <a:lnTo>
                  <a:pt x="294" y="2803"/>
                </a:lnTo>
                <a:lnTo>
                  <a:pt x="290" y="2800"/>
                </a:lnTo>
                <a:lnTo>
                  <a:pt x="286" y="2796"/>
                </a:lnTo>
                <a:lnTo>
                  <a:pt x="282" y="2790"/>
                </a:lnTo>
                <a:lnTo>
                  <a:pt x="278" y="2784"/>
                </a:lnTo>
                <a:lnTo>
                  <a:pt x="276" y="2777"/>
                </a:lnTo>
                <a:lnTo>
                  <a:pt x="272" y="2771"/>
                </a:lnTo>
                <a:lnTo>
                  <a:pt x="269" y="2761"/>
                </a:lnTo>
                <a:lnTo>
                  <a:pt x="267" y="2753"/>
                </a:lnTo>
                <a:lnTo>
                  <a:pt x="263" y="2742"/>
                </a:lnTo>
                <a:lnTo>
                  <a:pt x="261" y="2732"/>
                </a:lnTo>
                <a:lnTo>
                  <a:pt x="259" y="2721"/>
                </a:lnTo>
                <a:lnTo>
                  <a:pt x="255" y="2707"/>
                </a:lnTo>
                <a:lnTo>
                  <a:pt x="249" y="2696"/>
                </a:lnTo>
                <a:lnTo>
                  <a:pt x="244" y="2684"/>
                </a:lnTo>
                <a:lnTo>
                  <a:pt x="238" y="2671"/>
                </a:lnTo>
                <a:lnTo>
                  <a:pt x="230" y="2659"/>
                </a:lnTo>
                <a:lnTo>
                  <a:pt x="224" y="2648"/>
                </a:lnTo>
                <a:lnTo>
                  <a:pt x="215" y="2636"/>
                </a:lnTo>
                <a:lnTo>
                  <a:pt x="207" y="2623"/>
                </a:lnTo>
                <a:lnTo>
                  <a:pt x="198" y="2611"/>
                </a:lnTo>
                <a:lnTo>
                  <a:pt x="188" y="2600"/>
                </a:lnTo>
                <a:lnTo>
                  <a:pt x="176" y="2587"/>
                </a:lnTo>
                <a:lnTo>
                  <a:pt x="165" y="2575"/>
                </a:lnTo>
                <a:lnTo>
                  <a:pt x="153" y="2563"/>
                </a:lnTo>
                <a:lnTo>
                  <a:pt x="140" y="2550"/>
                </a:lnTo>
                <a:lnTo>
                  <a:pt x="127" y="2539"/>
                </a:lnTo>
                <a:lnTo>
                  <a:pt x="113" y="2527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6232525" y="4511675"/>
            <a:ext cx="890905" cy="779780"/>
          </a:xfrm>
          <a:custGeom>
            <a:avLst/>
            <a:gdLst>
              <a:gd name="T0" fmla="*/ 0 w 1122"/>
              <a:gd name="T1" fmla="*/ 2147483647 h 983"/>
              <a:gd name="T2" fmla="*/ 2147483647 w 1122"/>
              <a:gd name="T3" fmla="*/ 2147483647 h 983"/>
              <a:gd name="T4" fmla="*/ 2147483647 w 1122"/>
              <a:gd name="T5" fmla="*/ 2147483647 h 983"/>
              <a:gd name="T6" fmla="*/ 2147483647 w 1122"/>
              <a:gd name="T7" fmla="*/ 2147483647 h 983"/>
              <a:gd name="T8" fmla="*/ 2147483647 w 1122"/>
              <a:gd name="T9" fmla="*/ 2147483647 h 983"/>
              <a:gd name="T10" fmla="*/ 2147483647 w 1122"/>
              <a:gd name="T11" fmla="*/ 2147483647 h 983"/>
              <a:gd name="T12" fmla="*/ 2147483647 w 1122"/>
              <a:gd name="T13" fmla="*/ 2147483647 h 983"/>
              <a:gd name="T14" fmla="*/ 2147483647 w 1122"/>
              <a:gd name="T15" fmla="*/ 2147483647 h 983"/>
              <a:gd name="T16" fmla="*/ 2147483647 w 1122"/>
              <a:gd name="T17" fmla="*/ 2147483647 h 983"/>
              <a:gd name="T18" fmla="*/ 2147483647 w 1122"/>
              <a:gd name="T19" fmla="*/ 2147483647 h 983"/>
              <a:gd name="T20" fmla="*/ 2147483647 w 1122"/>
              <a:gd name="T21" fmla="*/ 2147483647 h 983"/>
              <a:gd name="T22" fmla="*/ 2147483647 w 1122"/>
              <a:gd name="T23" fmla="*/ 2147483647 h 983"/>
              <a:gd name="T24" fmla="*/ 2147483647 w 1122"/>
              <a:gd name="T25" fmla="*/ 2147483647 h 983"/>
              <a:gd name="T26" fmla="*/ 2147483647 w 1122"/>
              <a:gd name="T27" fmla="*/ 2147483647 h 983"/>
              <a:gd name="T28" fmla="*/ 2147483647 w 1122"/>
              <a:gd name="T29" fmla="*/ 2147483647 h 983"/>
              <a:gd name="T30" fmla="*/ 2147483647 w 1122"/>
              <a:gd name="T31" fmla="*/ 2147483647 h 983"/>
              <a:gd name="T32" fmla="*/ 2147483647 w 1122"/>
              <a:gd name="T33" fmla="*/ 2147483647 h 983"/>
              <a:gd name="T34" fmla="*/ 2147483647 w 1122"/>
              <a:gd name="T35" fmla="*/ 2147483647 h 983"/>
              <a:gd name="T36" fmla="*/ 2147483647 w 1122"/>
              <a:gd name="T37" fmla="*/ 2147483647 h 983"/>
              <a:gd name="T38" fmla="*/ 2147483647 w 1122"/>
              <a:gd name="T39" fmla="*/ 2147483647 h 983"/>
              <a:gd name="T40" fmla="*/ 2147483647 w 1122"/>
              <a:gd name="T41" fmla="*/ 2147483647 h 983"/>
              <a:gd name="T42" fmla="*/ 2147483647 w 1122"/>
              <a:gd name="T43" fmla="*/ 2147483647 h 983"/>
              <a:gd name="T44" fmla="*/ 2147483647 w 1122"/>
              <a:gd name="T45" fmla="*/ 2147483647 h 983"/>
              <a:gd name="T46" fmla="*/ 2147483647 w 1122"/>
              <a:gd name="T47" fmla="*/ 2147483647 h 983"/>
              <a:gd name="T48" fmla="*/ 2147483647 w 1122"/>
              <a:gd name="T49" fmla="*/ 997211500 h 983"/>
              <a:gd name="T50" fmla="*/ 2147483647 w 1122"/>
              <a:gd name="T51" fmla="*/ 0 h 983"/>
              <a:gd name="T52" fmla="*/ 2147483647 w 1122"/>
              <a:gd name="T53" fmla="*/ 2147483647 h 983"/>
              <a:gd name="T54" fmla="*/ 2147483647 w 1122"/>
              <a:gd name="T55" fmla="*/ 2147483647 h 983"/>
              <a:gd name="T56" fmla="*/ 2147483647 w 1122"/>
              <a:gd name="T57" fmla="*/ 2147483647 h 983"/>
              <a:gd name="T58" fmla="*/ 2147483647 w 1122"/>
              <a:gd name="T59" fmla="*/ 2147483647 h 983"/>
              <a:gd name="T60" fmla="*/ 2147483647 w 1122"/>
              <a:gd name="T61" fmla="*/ 2147483647 h 983"/>
              <a:gd name="T62" fmla="*/ 2147483647 w 1122"/>
              <a:gd name="T63" fmla="*/ 2147483647 h 983"/>
              <a:gd name="T64" fmla="*/ 2147483647 w 1122"/>
              <a:gd name="T65" fmla="*/ 2147483647 h 983"/>
              <a:gd name="T66" fmla="*/ 2147483647 w 1122"/>
              <a:gd name="T67" fmla="*/ 2147483647 h 983"/>
              <a:gd name="T68" fmla="*/ 2147483647 w 1122"/>
              <a:gd name="T69" fmla="*/ 2147483647 h 983"/>
              <a:gd name="T70" fmla="*/ 2147483647 w 1122"/>
              <a:gd name="T71" fmla="*/ 2147483647 h 983"/>
              <a:gd name="T72" fmla="*/ 2147483647 w 1122"/>
              <a:gd name="T73" fmla="*/ 2147483647 h 983"/>
              <a:gd name="T74" fmla="*/ 2147483647 w 1122"/>
              <a:gd name="T75" fmla="*/ 2147483647 h 983"/>
              <a:gd name="T76" fmla="*/ 2147483647 w 1122"/>
              <a:gd name="T77" fmla="*/ 2147483647 h 983"/>
              <a:gd name="T78" fmla="*/ 2147483647 w 1122"/>
              <a:gd name="T79" fmla="*/ 2147483647 h 983"/>
              <a:gd name="T80" fmla="*/ 2147483647 w 1122"/>
              <a:gd name="T81" fmla="*/ 2147483647 h 983"/>
              <a:gd name="T82" fmla="*/ 2147483647 w 1122"/>
              <a:gd name="T83" fmla="*/ 2147483647 h 983"/>
              <a:gd name="T84" fmla="*/ 2147483647 w 1122"/>
              <a:gd name="T85" fmla="*/ 2147483647 h 983"/>
              <a:gd name="T86" fmla="*/ 2147483647 w 1122"/>
              <a:gd name="T87" fmla="*/ 2147483647 h 983"/>
              <a:gd name="T88" fmla="*/ 2147483647 w 1122"/>
              <a:gd name="T89" fmla="*/ 2147483647 h 983"/>
              <a:gd name="T90" fmla="*/ 2147483647 w 1122"/>
              <a:gd name="T91" fmla="*/ 2147483647 h 983"/>
              <a:gd name="T92" fmla="*/ 2147483647 w 1122"/>
              <a:gd name="T93" fmla="*/ 2147483647 h 983"/>
              <a:gd name="T94" fmla="*/ 2147483647 w 1122"/>
              <a:gd name="T95" fmla="*/ 2147483647 h 983"/>
              <a:gd name="T96" fmla="*/ 2147483647 w 1122"/>
              <a:gd name="T97" fmla="*/ 2147483647 h 983"/>
              <a:gd name="T98" fmla="*/ 2147483647 w 1122"/>
              <a:gd name="T99" fmla="*/ 2147483647 h 983"/>
              <a:gd name="T100" fmla="*/ 2147483647 w 1122"/>
              <a:gd name="T101" fmla="*/ 2147483647 h 983"/>
              <a:gd name="T102" fmla="*/ 2147483647 w 1122"/>
              <a:gd name="T103" fmla="*/ 2147483647 h 983"/>
              <a:gd name="T104" fmla="*/ 2147483647 w 1122"/>
              <a:gd name="T105" fmla="*/ 2147483647 h 983"/>
              <a:gd name="T106" fmla="*/ 0 w 1122"/>
              <a:gd name="T107" fmla="*/ 2147483647 h 9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22" h="983">
                <a:moveTo>
                  <a:pt x="0" y="777"/>
                </a:moveTo>
                <a:lnTo>
                  <a:pt x="0" y="770"/>
                </a:lnTo>
                <a:lnTo>
                  <a:pt x="0" y="762"/>
                </a:lnTo>
                <a:lnTo>
                  <a:pt x="2" y="756"/>
                </a:lnTo>
                <a:lnTo>
                  <a:pt x="6" y="751"/>
                </a:lnTo>
                <a:lnTo>
                  <a:pt x="9" y="745"/>
                </a:lnTo>
                <a:lnTo>
                  <a:pt x="13" y="739"/>
                </a:lnTo>
                <a:lnTo>
                  <a:pt x="17" y="735"/>
                </a:lnTo>
                <a:lnTo>
                  <a:pt x="23" y="729"/>
                </a:lnTo>
                <a:lnTo>
                  <a:pt x="29" y="726"/>
                </a:lnTo>
                <a:lnTo>
                  <a:pt x="36" y="722"/>
                </a:lnTo>
                <a:lnTo>
                  <a:pt x="44" y="720"/>
                </a:lnTo>
                <a:lnTo>
                  <a:pt x="52" y="716"/>
                </a:lnTo>
                <a:lnTo>
                  <a:pt x="59" y="714"/>
                </a:lnTo>
                <a:lnTo>
                  <a:pt x="69" y="714"/>
                </a:lnTo>
                <a:lnTo>
                  <a:pt x="78" y="712"/>
                </a:lnTo>
                <a:lnTo>
                  <a:pt x="88" y="712"/>
                </a:lnTo>
                <a:lnTo>
                  <a:pt x="100" y="712"/>
                </a:lnTo>
                <a:lnTo>
                  <a:pt x="109" y="712"/>
                </a:lnTo>
                <a:lnTo>
                  <a:pt x="126" y="710"/>
                </a:lnTo>
                <a:lnTo>
                  <a:pt x="144" y="708"/>
                </a:lnTo>
                <a:lnTo>
                  <a:pt x="159" y="704"/>
                </a:lnTo>
                <a:lnTo>
                  <a:pt x="172" y="701"/>
                </a:lnTo>
                <a:lnTo>
                  <a:pt x="186" y="697"/>
                </a:lnTo>
                <a:lnTo>
                  <a:pt x="199" y="691"/>
                </a:lnTo>
                <a:lnTo>
                  <a:pt x="213" y="687"/>
                </a:lnTo>
                <a:lnTo>
                  <a:pt x="219" y="683"/>
                </a:lnTo>
                <a:lnTo>
                  <a:pt x="228" y="680"/>
                </a:lnTo>
                <a:lnTo>
                  <a:pt x="238" y="674"/>
                </a:lnTo>
                <a:lnTo>
                  <a:pt x="251" y="666"/>
                </a:lnTo>
                <a:lnTo>
                  <a:pt x="265" y="658"/>
                </a:lnTo>
                <a:lnTo>
                  <a:pt x="280" y="649"/>
                </a:lnTo>
                <a:lnTo>
                  <a:pt x="297" y="637"/>
                </a:lnTo>
                <a:lnTo>
                  <a:pt x="316" y="626"/>
                </a:lnTo>
                <a:lnTo>
                  <a:pt x="338" y="612"/>
                </a:lnTo>
                <a:lnTo>
                  <a:pt x="361" y="595"/>
                </a:lnTo>
                <a:lnTo>
                  <a:pt x="385" y="580"/>
                </a:lnTo>
                <a:lnTo>
                  <a:pt x="399" y="570"/>
                </a:lnTo>
                <a:lnTo>
                  <a:pt x="412" y="561"/>
                </a:lnTo>
                <a:lnTo>
                  <a:pt x="426" y="549"/>
                </a:lnTo>
                <a:lnTo>
                  <a:pt x="439" y="539"/>
                </a:lnTo>
                <a:lnTo>
                  <a:pt x="455" y="528"/>
                </a:lnTo>
                <a:lnTo>
                  <a:pt x="470" y="516"/>
                </a:lnTo>
                <a:lnTo>
                  <a:pt x="487" y="505"/>
                </a:lnTo>
                <a:lnTo>
                  <a:pt x="503" y="493"/>
                </a:lnTo>
                <a:lnTo>
                  <a:pt x="520" y="480"/>
                </a:lnTo>
                <a:lnTo>
                  <a:pt x="537" y="467"/>
                </a:lnTo>
                <a:lnTo>
                  <a:pt x="570" y="442"/>
                </a:lnTo>
                <a:lnTo>
                  <a:pt x="602" y="419"/>
                </a:lnTo>
                <a:lnTo>
                  <a:pt x="635" y="396"/>
                </a:lnTo>
                <a:lnTo>
                  <a:pt x="666" y="372"/>
                </a:lnTo>
                <a:lnTo>
                  <a:pt x="694" y="349"/>
                </a:lnTo>
                <a:lnTo>
                  <a:pt x="725" y="326"/>
                </a:lnTo>
                <a:lnTo>
                  <a:pt x="752" y="305"/>
                </a:lnTo>
                <a:lnTo>
                  <a:pt x="781" y="282"/>
                </a:lnTo>
                <a:lnTo>
                  <a:pt x="806" y="261"/>
                </a:lnTo>
                <a:lnTo>
                  <a:pt x="833" y="240"/>
                </a:lnTo>
                <a:lnTo>
                  <a:pt x="856" y="219"/>
                </a:lnTo>
                <a:lnTo>
                  <a:pt x="881" y="198"/>
                </a:lnTo>
                <a:lnTo>
                  <a:pt x="902" y="179"/>
                </a:lnTo>
                <a:lnTo>
                  <a:pt x="925" y="158"/>
                </a:lnTo>
                <a:lnTo>
                  <a:pt x="944" y="138"/>
                </a:lnTo>
                <a:lnTo>
                  <a:pt x="963" y="119"/>
                </a:lnTo>
                <a:lnTo>
                  <a:pt x="982" y="102"/>
                </a:lnTo>
                <a:lnTo>
                  <a:pt x="1000" y="87"/>
                </a:lnTo>
                <a:lnTo>
                  <a:pt x="1015" y="73"/>
                </a:lnTo>
                <a:lnTo>
                  <a:pt x="1028" y="60"/>
                </a:lnTo>
                <a:lnTo>
                  <a:pt x="1042" y="48"/>
                </a:lnTo>
                <a:lnTo>
                  <a:pt x="1055" y="39"/>
                </a:lnTo>
                <a:lnTo>
                  <a:pt x="1065" y="29"/>
                </a:lnTo>
                <a:lnTo>
                  <a:pt x="1076" y="21"/>
                </a:lnTo>
                <a:lnTo>
                  <a:pt x="1084" y="14"/>
                </a:lnTo>
                <a:lnTo>
                  <a:pt x="1092" y="10"/>
                </a:lnTo>
                <a:lnTo>
                  <a:pt x="1099" y="4"/>
                </a:lnTo>
                <a:lnTo>
                  <a:pt x="1105" y="2"/>
                </a:lnTo>
                <a:lnTo>
                  <a:pt x="1111" y="0"/>
                </a:lnTo>
                <a:lnTo>
                  <a:pt x="1115" y="0"/>
                </a:lnTo>
                <a:lnTo>
                  <a:pt x="1119" y="0"/>
                </a:lnTo>
                <a:lnTo>
                  <a:pt x="1121" y="2"/>
                </a:lnTo>
                <a:lnTo>
                  <a:pt x="1122" y="6"/>
                </a:lnTo>
                <a:lnTo>
                  <a:pt x="1122" y="10"/>
                </a:lnTo>
                <a:lnTo>
                  <a:pt x="1122" y="14"/>
                </a:lnTo>
                <a:lnTo>
                  <a:pt x="1121" y="19"/>
                </a:lnTo>
                <a:lnTo>
                  <a:pt x="1119" y="25"/>
                </a:lnTo>
                <a:lnTo>
                  <a:pt x="1115" y="33"/>
                </a:lnTo>
                <a:lnTo>
                  <a:pt x="1111" y="40"/>
                </a:lnTo>
                <a:lnTo>
                  <a:pt x="1107" y="48"/>
                </a:lnTo>
                <a:lnTo>
                  <a:pt x="1101" y="58"/>
                </a:lnTo>
                <a:lnTo>
                  <a:pt x="1094" y="69"/>
                </a:lnTo>
                <a:lnTo>
                  <a:pt x="1088" y="79"/>
                </a:lnTo>
                <a:lnTo>
                  <a:pt x="1080" y="90"/>
                </a:lnTo>
                <a:lnTo>
                  <a:pt x="1071" y="104"/>
                </a:lnTo>
                <a:lnTo>
                  <a:pt x="1063" y="115"/>
                </a:lnTo>
                <a:lnTo>
                  <a:pt x="1053" y="131"/>
                </a:lnTo>
                <a:lnTo>
                  <a:pt x="1042" y="144"/>
                </a:lnTo>
                <a:lnTo>
                  <a:pt x="1032" y="159"/>
                </a:lnTo>
                <a:lnTo>
                  <a:pt x="1021" y="173"/>
                </a:lnTo>
                <a:lnTo>
                  <a:pt x="1009" y="188"/>
                </a:lnTo>
                <a:lnTo>
                  <a:pt x="996" y="202"/>
                </a:lnTo>
                <a:lnTo>
                  <a:pt x="971" y="232"/>
                </a:lnTo>
                <a:lnTo>
                  <a:pt x="944" y="261"/>
                </a:lnTo>
                <a:lnTo>
                  <a:pt x="915" y="292"/>
                </a:lnTo>
                <a:lnTo>
                  <a:pt x="888" y="325"/>
                </a:lnTo>
                <a:lnTo>
                  <a:pt x="858" y="355"/>
                </a:lnTo>
                <a:lnTo>
                  <a:pt x="829" y="390"/>
                </a:lnTo>
                <a:lnTo>
                  <a:pt x="813" y="407"/>
                </a:lnTo>
                <a:lnTo>
                  <a:pt x="798" y="424"/>
                </a:lnTo>
                <a:lnTo>
                  <a:pt x="781" y="443"/>
                </a:lnTo>
                <a:lnTo>
                  <a:pt x="762" y="463"/>
                </a:lnTo>
                <a:lnTo>
                  <a:pt x="742" y="482"/>
                </a:lnTo>
                <a:lnTo>
                  <a:pt x="723" y="503"/>
                </a:lnTo>
                <a:lnTo>
                  <a:pt x="702" y="524"/>
                </a:lnTo>
                <a:lnTo>
                  <a:pt x="681" y="545"/>
                </a:lnTo>
                <a:lnTo>
                  <a:pt x="658" y="568"/>
                </a:lnTo>
                <a:lnTo>
                  <a:pt x="635" y="591"/>
                </a:lnTo>
                <a:lnTo>
                  <a:pt x="610" y="616"/>
                </a:lnTo>
                <a:lnTo>
                  <a:pt x="585" y="641"/>
                </a:lnTo>
                <a:lnTo>
                  <a:pt x="560" y="668"/>
                </a:lnTo>
                <a:lnTo>
                  <a:pt x="535" y="695"/>
                </a:lnTo>
                <a:lnTo>
                  <a:pt x="508" y="722"/>
                </a:lnTo>
                <a:lnTo>
                  <a:pt x="481" y="751"/>
                </a:lnTo>
                <a:lnTo>
                  <a:pt x="453" y="779"/>
                </a:lnTo>
                <a:lnTo>
                  <a:pt x="426" y="806"/>
                </a:lnTo>
                <a:lnTo>
                  <a:pt x="401" y="831"/>
                </a:lnTo>
                <a:lnTo>
                  <a:pt x="376" y="852"/>
                </a:lnTo>
                <a:lnTo>
                  <a:pt x="355" y="873"/>
                </a:lnTo>
                <a:lnTo>
                  <a:pt x="334" y="893"/>
                </a:lnTo>
                <a:lnTo>
                  <a:pt x="314" y="910"/>
                </a:lnTo>
                <a:lnTo>
                  <a:pt x="295" y="925"/>
                </a:lnTo>
                <a:lnTo>
                  <a:pt x="278" y="939"/>
                </a:lnTo>
                <a:lnTo>
                  <a:pt x="263" y="950"/>
                </a:lnTo>
                <a:lnTo>
                  <a:pt x="249" y="960"/>
                </a:lnTo>
                <a:lnTo>
                  <a:pt x="238" y="969"/>
                </a:lnTo>
                <a:lnTo>
                  <a:pt x="226" y="975"/>
                </a:lnTo>
                <a:lnTo>
                  <a:pt x="217" y="979"/>
                </a:lnTo>
                <a:lnTo>
                  <a:pt x="209" y="983"/>
                </a:lnTo>
                <a:lnTo>
                  <a:pt x="201" y="983"/>
                </a:lnTo>
                <a:lnTo>
                  <a:pt x="196" y="983"/>
                </a:lnTo>
                <a:lnTo>
                  <a:pt x="188" y="983"/>
                </a:lnTo>
                <a:lnTo>
                  <a:pt x="180" y="981"/>
                </a:lnTo>
                <a:lnTo>
                  <a:pt x="174" y="979"/>
                </a:lnTo>
                <a:lnTo>
                  <a:pt x="167" y="975"/>
                </a:lnTo>
                <a:lnTo>
                  <a:pt x="159" y="973"/>
                </a:lnTo>
                <a:lnTo>
                  <a:pt x="151" y="969"/>
                </a:lnTo>
                <a:lnTo>
                  <a:pt x="144" y="964"/>
                </a:lnTo>
                <a:lnTo>
                  <a:pt x="136" y="960"/>
                </a:lnTo>
                <a:lnTo>
                  <a:pt x="126" y="954"/>
                </a:lnTo>
                <a:lnTo>
                  <a:pt x="119" y="946"/>
                </a:lnTo>
                <a:lnTo>
                  <a:pt x="111" y="941"/>
                </a:lnTo>
                <a:lnTo>
                  <a:pt x="103" y="933"/>
                </a:lnTo>
                <a:lnTo>
                  <a:pt x="94" y="923"/>
                </a:lnTo>
                <a:lnTo>
                  <a:pt x="86" y="916"/>
                </a:lnTo>
                <a:lnTo>
                  <a:pt x="78" y="906"/>
                </a:lnTo>
                <a:lnTo>
                  <a:pt x="69" y="896"/>
                </a:lnTo>
                <a:lnTo>
                  <a:pt x="61" y="887"/>
                </a:lnTo>
                <a:lnTo>
                  <a:pt x="48" y="870"/>
                </a:lnTo>
                <a:lnTo>
                  <a:pt x="36" y="852"/>
                </a:lnTo>
                <a:lnTo>
                  <a:pt x="27" y="837"/>
                </a:lnTo>
                <a:lnTo>
                  <a:pt x="17" y="822"/>
                </a:lnTo>
                <a:lnTo>
                  <a:pt x="9" y="806"/>
                </a:lnTo>
                <a:lnTo>
                  <a:pt x="4" y="791"/>
                </a:lnTo>
                <a:lnTo>
                  <a:pt x="0" y="777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24"/>
          <p:cNvSpPr>
            <a:spLocks/>
          </p:cNvSpPr>
          <p:nvPr/>
        </p:nvSpPr>
        <p:spPr bwMode="auto">
          <a:xfrm>
            <a:off x="7199630" y="4210050"/>
            <a:ext cx="1261745" cy="1383030"/>
          </a:xfrm>
          <a:custGeom>
            <a:avLst/>
            <a:gdLst>
              <a:gd name="T0" fmla="*/ 2004152868 w 1589"/>
              <a:gd name="T1" fmla="*/ 2147483647 h 1743"/>
              <a:gd name="T2" fmla="*/ 0 w 1589"/>
              <a:gd name="T3" fmla="*/ 2147483647 h 1743"/>
              <a:gd name="T4" fmla="*/ 2147483647 w 1589"/>
              <a:gd name="T5" fmla="*/ 2147483647 h 1743"/>
              <a:gd name="T6" fmla="*/ 2147483647 w 1589"/>
              <a:gd name="T7" fmla="*/ 0 h 1743"/>
              <a:gd name="T8" fmla="*/ 2147483647 w 1589"/>
              <a:gd name="T9" fmla="*/ 2147483647 h 1743"/>
              <a:gd name="T10" fmla="*/ 2147483647 w 1589"/>
              <a:gd name="T11" fmla="*/ 2147483647 h 1743"/>
              <a:gd name="T12" fmla="*/ 2147483647 w 1589"/>
              <a:gd name="T13" fmla="*/ 2147483647 h 1743"/>
              <a:gd name="T14" fmla="*/ 2147483647 w 1589"/>
              <a:gd name="T15" fmla="*/ 2147483647 h 1743"/>
              <a:gd name="T16" fmla="*/ 2147483647 w 1589"/>
              <a:gd name="T17" fmla="*/ 2147483647 h 1743"/>
              <a:gd name="T18" fmla="*/ 2147483647 w 1589"/>
              <a:gd name="T19" fmla="*/ 2147483647 h 1743"/>
              <a:gd name="T20" fmla="*/ 2147483647 w 1589"/>
              <a:gd name="T21" fmla="*/ 2147483647 h 1743"/>
              <a:gd name="T22" fmla="*/ 2147483647 w 1589"/>
              <a:gd name="T23" fmla="*/ 2147483647 h 1743"/>
              <a:gd name="T24" fmla="*/ 2147483647 w 1589"/>
              <a:gd name="T25" fmla="*/ 2147483647 h 1743"/>
              <a:gd name="T26" fmla="*/ 2147483647 w 1589"/>
              <a:gd name="T27" fmla="*/ 2147483647 h 1743"/>
              <a:gd name="T28" fmla="*/ 2147483647 w 1589"/>
              <a:gd name="T29" fmla="*/ 2147483647 h 1743"/>
              <a:gd name="T30" fmla="*/ 2147483647 w 1589"/>
              <a:gd name="T31" fmla="*/ 2147483647 h 1743"/>
              <a:gd name="T32" fmla="*/ 2147483647 w 1589"/>
              <a:gd name="T33" fmla="*/ 2147483647 h 1743"/>
              <a:gd name="T34" fmla="*/ 2147483647 w 1589"/>
              <a:gd name="T35" fmla="*/ 2147483647 h 1743"/>
              <a:gd name="T36" fmla="*/ 2147483647 w 1589"/>
              <a:gd name="T37" fmla="*/ 2147483647 h 1743"/>
              <a:gd name="T38" fmla="*/ 2147483647 w 1589"/>
              <a:gd name="T39" fmla="*/ 2147483647 h 1743"/>
              <a:gd name="T40" fmla="*/ 2147483647 w 1589"/>
              <a:gd name="T41" fmla="*/ 2147483647 h 1743"/>
              <a:gd name="T42" fmla="*/ 2147483647 w 1589"/>
              <a:gd name="T43" fmla="*/ 2147483647 h 1743"/>
              <a:gd name="T44" fmla="*/ 2147483647 w 1589"/>
              <a:gd name="T45" fmla="*/ 2147483647 h 1743"/>
              <a:gd name="T46" fmla="*/ 2147483647 w 1589"/>
              <a:gd name="T47" fmla="*/ 2147483647 h 1743"/>
              <a:gd name="T48" fmla="*/ 2147483647 w 1589"/>
              <a:gd name="T49" fmla="*/ 2147483647 h 1743"/>
              <a:gd name="T50" fmla="*/ 2147483647 w 1589"/>
              <a:gd name="T51" fmla="*/ 2147483647 h 1743"/>
              <a:gd name="T52" fmla="*/ 2147483647 w 1589"/>
              <a:gd name="T53" fmla="*/ 2147483647 h 1743"/>
              <a:gd name="T54" fmla="*/ 2147483647 w 1589"/>
              <a:gd name="T55" fmla="*/ 2147483647 h 1743"/>
              <a:gd name="T56" fmla="*/ 2147483647 w 1589"/>
              <a:gd name="T57" fmla="*/ 2147483647 h 1743"/>
              <a:gd name="T58" fmla="*/ 2147483647 w 1589"/>
              <a:gd name="T59" fmla="*/ 2147483647 h 1743"/>
              <a:gd name="T60" fmla="*/ 2147483647 w 1589"/>
              <a:gd name="T61" fmla="*/ 2147483647 h 1743"/>
              <a:gd name="T62" fmla="*/ 2147483647 w 1589"/>
              <a:gd name="T63" fmla="*/ 2147483647 h 1743"/>
              <a:gd name="T64" fmla="*/ 2147483647 w 1589"/>
              <a:gd name="T65" fmla="*/ 2147483647 h 1743"/>
              <a:gd name="T66" fmla="*/ 2147483647 w 1589"/>
              <a:gd name="T67" fmla="*/ 2147483647 h 1743"/>
              <a:gd name="T68" fmla="*/ 2147483647 w 1589"/>
              <a:gd name="T69" fmla="*/ 2147483647 h 1743"/>
              <a:gd name="T70" fmla="*/ 2147483647 w 1589"/>
              <a:gd name="T71" fmla="*/ 2147483647 h 1743"/>
              <a:gd name="T72" fmla="*/ 2147483647 w 1589"/>
              <a:gd name="T73" fmla="*/ 2147483647 h 1743"/>
              <a:gd name="T74" fmla="*/ 2147483647 w 1589"/>
              <a:gd name="T75" fmla="*/ 2147483647 h 1743"/>
              <a:gd name="T76" fmla="*/ 2147483647 w 1589"/>
              <a:gd name="T77" fmla="*/ 2147483647 h 1743"/>
              <a:gd name="T78" fmla="*/ 2147483647 w 1589"/>
              <a:gd name="T79" fmla="*/ 2147483647 h 1743"/>
              <a:gd name="T80" fmla="*/ 2147483647 w 1589"/>
              <a:gd name="T81" fmla="*/ 2147483647 h 1743"/>
              <a:gd name="T82" fmla="*/ 2147483647 w 1589"/>
              <a:gd name="T83" fmla="*/ 2147483647 h 1743"/>
              <a:gd name="T84" fmla="*/ 2147483647 w 1589"/>
              <a:gd name="T85" fmla="*/ 2147483647 h 1743"/>
              <a:gd name="T86" fmla="*/ 2147483647 w 1589"/>
              <a:gd name="T87" fmla="*/ 2147483647 h 1743"/>
              <a:gd name="T88" fmla="*/ 2147483647 w 1589"/>
              <a:gd name="T89" fmla="*/ 2147483647 h 1743"/>
              <a:gd name="T90" fmla="*/ 2147483647 w 1589"/>
              <a:gd name="T91" fmla="*/ 2147483647 h 1743"/>
              <a:gd name="T92" fmla="*/ 2147483647 w 1589"/>
              <a:gd name="T93" fmla="*/ 2147483647 h 1743"/>
              <a:gd name="T94" fmla="*/ 2147483647 w 1589"/>
              <a:gd name="T95" fmla="*/ 2147483647 h 1743"/>
              <a:gd name="T96" fmla="*/ 2147483647 w 1589"/>
              <a:gd name="T97" fmla="*/ 2147483647 h 1743"/>
              <a:gd name="T98" fmla="*/ 2147483647 w 1589"/>
              <a:gd name="T99" fmla="*/ 2147483647 h 1743"/>
              <a:gd name="T100" fmla="*/ 2147483647 w 1589"/>
              <a:gd name="T101" fmla="*/ 2147483647 h 1743"/>
              <a:gd name="T102" fmla="*/ 2147483647 w 1589"/>
              <a:gd name="T103" fmla="*/ 2147483647 h 1743"/>
              <a:gd name="T104" fmla="*/ 2147483647 w 1589"/>
              <a:gd name="T105" fmla="*/ 2147483647 h 1743"/>
              <a:gd name="T106" fmla="*/ 2147483647 w 1589"/>
              <a:gd name="T107" fmla="*/ 2147483647 h 1743"/>
              <a:gd name="T108" fmla="*/ 2147483647 w 1589"/>
              <a:gd name="T109" fmla="*/ 2147483647 h 1743"/>
              <a:gd name="T110" fmla="*/ 2147483647 w 1589"/>
              <a:gd name="T111" fmla="*/ 2147483647 h 1743"/>
              <a:gd name="T112" fmla="*/ 2147483647 w 1589"/>
              <a:gd name="T113" fmla="*/ 2147483647 h 1743"/>
              <a:gd name="T114" fmla="*/ 2147483647 w 1589"/>
              <a:gd name="T115" fmla="*/ 2147483647 h 1743"/>
              <a:gd name="T116" fmla="*/ 2147483647 w 1589"/>
              <a:gd name="T117" fmla="*/ 2147483647 h 1743"/>
              <a:gd name="T118" fmla="*/ 2147483647 w 1589"/>
              <a:gd name="T119" fmla="*/ 2147483647 h 17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89" h="1743">
                <a:moveTo>
                  <a:pt x="25" y="98"/>
                </a:moveTo>
                <a:lnTo>
                  <a:pt x="20" y="90"/>
                </a:lnTo>
                <a:lnTo>
                  <a:pt x="16" y="85"/>
                </a:lnTo>
                <a:lnTo>
                  <a:pt x="10" y="77"/>
                </a:lnTo>
                <a:lnTo>
                  <a:pt x="8" y="71"/>
                </a:lnTo>
                <a:lnTo>
                  <a:pt x="4" y="65"/>
                </a:lnTo>
                <a:lnTo>
                  <a:pt x="2" y="60"/>
                </a:lnTo>
                <a:lnTo>
                  <a:pt x="0" y="54"/>
                </a:lnTo>
                <a:lnTo>
                  <a:pt x="0" y="48"/>
                </a:lnTo>
                <a:lnTo>
                  <a:pt x="0" y="42"/>
                </a:lnTo>
                <a:lnTo>
                  <a:pt x="0" y="37"/>
                </a:lnTo>
                <a:lnTo>
                  <a:pt x="0" y="33"/>
                </a:lnTo>
                <a:lnTo>
                  <a:pt x="2" y="27"/>
                </a:lnTo>
                <a:lnTo>
                  <a:pt x="4" y="23"/>
                </a:lnTo>
                <a:lnTo>
                  <a:pt x="8" y="17"/>
                </a:lnTo>
                <a:lnTo>
                  <a:pt x="12" y="14"/>
                </a:lnTo>
                <a:lnTo>
                  <a:pt x="16" y="8"/>
                </a:lnTo>
                <a:lnTo>
                  <a:pt x="18" y="6"/>
                </a:lnTo>
                <a:lnTo>
                  <a:pt x="21" y="4"/>
                </a:lnTo>
                <a:lnTo>
                  <a:pt x="27" y="2"/>
                </a:lnTo>
                <a:lnTo>
                  <a:pt x="35" y="0"/>
                </a:lnTo>
                <a:lnTo>
                  <a:pt x="45" y="0"/>
                </a:lnTo>
                <a:lnTo>
                  <a:pt x="54" y="0"/>
                </a:lnTo>
                <a:lnTo>
                  <a:pt x="66" y="0"/>
                </a:lnTo>
                <a:lnTo>
                  <a:pt x="79" y="2"/>
                </a:lnTo>
                <a:lnTo>
                  <a:pt x="94" y="2"/>
                </a:lnTo>
                <a:lnTo>
                  <a:pt x="110" y="4"/>
                </a:lnTo>
                <a:lnTo>
                  <a:pt x="127" y="8"/>
                </a:lnTo>
                <a:lnTo>
                  <a:pt x="144" y="12"/>
                </a:lnTo>
                <a:lnTo>
                  <a:pt x="163" y="16"/>
                </a:lnTo>
                <a:lnTo>
                  <a:pt x="185" y="21"/>
                </a:lnTo>
                <a:lnTo>
                  <a:pt x="206" y="27"/>
                </a:lnTo>
                <a:lnTo>
                  <a:pt x="229" y="35"/>
                </a:lnTo>
                <a:lnTo>
                  <a:pt x="227" y="85"/>
                </a:lnTo>
                <a:lnTo>
                  <a:pt x="223" y="135"/>
                </a:lnTo>
                <a:lnTo>
                  <a:pt x="221" y="184"/>
                </a:lnTo>
                <a:lnTo>
                  <a:pt x="219" y="232"/>
                </a:lnTo>
                <a:lnTo>
                  <a:pt x="217" y="280"/>
                </a:lnTo>
                <a:lnTo>
                  <a:pt x="215" y="326"/>
                </a:lnTo>
                <a:lnTo>
                  <a:pt x="215" y="374"/>
                </a:lnTo>
                <a:lnTo>
                  <a:pt x="213" y="419"/>
                </a:lnTo>
                <a:lnTo>
                  <a:pt x="211" y="465"/>
                </a:lnTo>
                <a:lnTo>
                  <a:pt x="210" y="509"/>
                </a:lnTo>
                <a:lnTo>
                  <a:pt x="210" y="553"/>
                </a:lnTo>
                <a:lnTo>
                  <a:pt x="208" y="595"/>
                </a:lnTo>
                <a:lnTo>
                  <a:pt x="208" y="637"/>
                </a:lnTo>
                <a:lnTo>
                  <a:pt x="206" y="678"/>
                </a:lnTo>
                <a:lnTo>
                  <a:pt x="206" y="718"/>
                </a:lnTo>
                <a:lnTo>
                  <a:pt x="206" y="756"/>
                </a:lnTo>
                <a:lnTo>
                  <a:pt x="206" y="795"/>
                </a:lnTo>
                <a:lnTo>
                  <a:pt x="206" y="831"/>
                </a:lnTo>
                <a:lnTo>
                  <a:pt x="208" y="868"/>
                </a:lnTo>
                <a:lnTo>
                  <a:pt x="208" y="902"/>
                </a:lnTo>
                <a:lnTo>
                  <a:pt x="210" y="935"/>
                </a:lnTo>
                <a:lnTo>
                  <a:pt x="211" y="966"/>
                </a:lnTo>
                <a:lnTo>
                  <a:pt x="211" y="996"/>
                </a:lnTo>
                <a:lnTo>
                  <a:pt x="213" y="1025"/>
                </a:lnTo>
                <a:lnTo>
                  <a:pt x="217" y="1054"/>
                </a:lnTo>
                <a:lnTo>
                  <a:pt x="219" y="1081"/>
                </a:lnTo>
                <a:lnTo>
                  <a:pt x="221" y="1106"/>
                </a:lnTo>
                <a:lnTo>
                  <a:pt x="225" y="1129"/>
                </a:lnTo>
                <a:lnTo>
                  <a:pt x="229" y="1152"/>
                </a:lnTo>
                <a:lnTo>
                  <a:pt x="231" y="1171"/>
                </a:lnTo>
                <a:lnTo>
                  <a:pt x="235" y="1190"/>
                </a:lnTo>
                <a:lnTo>
                  <a:pt x="240" y="1209"/>
                </a:lnTo>
                <a:lnTo>
                  <a:pt x="242" y="1226"/>
                </a:lnTo>
                <a:lnTo>
                  <a:pt x="246" y="1246"/>
                </a:lnTo>
                <a:lnTo>
                  <a:pt x="250" y="1263"/>
                </a:lnTo>
                <a:lnTo>
                  <a:pt x="254" y="1280"/>
                </a:lnTo>
                <a:lnTo>
                  <a:pt x="259" y="1298"/>
                </a:lnTo>
                <a:lnTo>
                  <a:pt x="265" y="1313"/>
                </a:lnTo>
                <a:lnTo>
                  <a:pt x="273" y="1328"/>
                </a:lnTo>
                <a:lnTo>
                  <a:pt x="281" y="1342"/>
                </a:lnTo>
                <a:lnTo>
                  <a:pt x="288" y="1355"/>
                </a:lnTo>
                <a:lnTo>
                  <a:pt x="298" y="1369"/>
                </a:lnTo>
                <a:lnTo>
                  <a:pt x="307" y="1380"/>
                </a:lnTo>
                <a:lnTo>
                  <a:pt x="317" y="1392"/>
                </a:lnTo>
                <a:lnTo>
                  <a:pt x="327" y="1401"/>
                </a:lnTo>
                <a:lnTo>
                  <a:pt x="338" y="1411"/>
                </a:lnTo>
                <a:lnTo>
                  <a:pt x="350" y="1420"/>
                </a:lnTo>
                <a:lnTo>
                  <a:pt x="363" y="1428"/>
                </a:lnTo>
                <a:lnTo>
                  <a:pt x="377" y="1438"/>
                </a:lnTo>
                <a:lnTo>
                  <a:pt x="390" y="1445"/>
                </a:lnTo>
                <a:lnTo>
                  <a:pt x="403" y="1455"/>
                </a:lnTo>
                <a:lnTo>
                  <a:pt x="419" y="1463"/>
                </a:lnTo>
                <a:lnTo>
                  <a:pt x="436" y="1468"/>
                </a:lnTo>
                <a:lnTo>
                  <a:pt x="453" y="1476"/>
                </a:lnTo>
                <a:lnTo>
                  <a:pt x="471" y="1482"/>
                </a:lnTo>
                <a:lnTo>
                  <a:pt x="490" y="1487"/>
                </a:lnTo>
                <a:lnTo>
                  <a:pt x="511" y="1493"/>
                </a:lnTo>
                <a:lnTo>
                  <a:pt x="530" y="1497"/>
                </a:lnTo>
                <a:lnTo>
                  <a:pt x="553" y="1501"/>
                </a:lnTo>
                <a:lnTo>
                  <a:pt x="576" y="1505"/>
                </a:lnTo>
                <a:lnTo>
                  <a:pt x="599" y="1509"/>
                </a:lnTo>
                <a:lnTo>
                  <a:pt x="624" y="1512"/>
                </a:lnTo>
                <a:lnTo>
                  <a:pt x="649" y="1516"/>
                </a:lnTo>
                <a:lnTo>
                  <a:pt x="676" y="1518"/>
                </a:lnTo>
                <a:lnTo>
                  <a:pt x="701" y="1520"/>
                </a:lnTo>
                <a:lnTo>
                  <a:pt x="726" y="1522"/>
                </a:lnTo>
                <a:lnTo>
                  <a:pt x="749" y="1522"/>
                </a:lnTo>
                <a:lnTo>
                  <a:pt x="772" y="1524"/>
                </a:lnTo>
                <a:lnTo>
                  <a:pt x="793" y="1524"/>
                </a:lnTo>
                <a:lnTo>
                  <a:pt x="814" y="1524"/>
                </a:lnTo>
                <a:lnTo>
                  <a:pt x="835" y="1522"/>
                </a:lnTo>
                <a:lnTo>
                  <a:pt x="854" y="1522"/>
                </a:lnTo>
                <a:lnTo>
                  <a:pt x="874" y="1520"/>
                </a:lnTo>
                <a:lnTo>
                  <a:pt x="893" y="1518"/>
                </a:lnTo>
                <a:lnTo>
                  <a:pt x="910" y="1516"/>
                </a:lnTo>
                <a:lnTo>
                  <a:pt x="927" y="1514"/>
                </a:lnTo>
                <a:lnTo>
                  <a:pt x="945" y="1512"/>
                </a:lnTo>
                <a:lnTo>
                  <a:pt x="960" y="1511"/>
                </a:lnTo>
                <a:lnTo>
                  <a:pt x="975" y="1507"/>
                </a:lnTo>
                <a:lnTo>
                  <a:pt x="991" y="1505"/>
                </a:lnTo>
                <a:lnTo>
                  <a:pt x="1042" y="1495"/>
                </a:lnTo>
                <a:lnTo>
                  <a:pt x="1067" y="1489"/>
                </a:lnTo>
                <a:lnTo>
                  <a:pt x="1092" y="1484"/>
                </a:lnTo>
                <a:lnTo>
                  <a:pt x="1119" y="1478"/>
                </a:lnTo>
                <a:lnTo>
                  <a:pt x="1146" y="1470"/>
                </a:lnTo>
                <a:lnTo>
                  <a:pt x="1175" y="1463"/>
                </a:lnTo>
                <a:lnTo>
                  <a:pt x="1204" y="1453"/>
                </a:lnTo>
                <a:lnTo>
                  <a:pt x="1217" y="1451"/>
                </a:lnTo>
                <a:lnTo>
                  <a:pt x="1229" y="1447"/>
                </a:lnTo>
                <a:lnTo>
                  <a:pt x="1240" y="1443"/>
                </a:lnTo>
                <a:lnTo>
                  <a:pt x="1250" y="1440"/>
                </a:lnTo>
                <a:lnTo>
                  <a:pt x="1271" y="1430"/>
                </a:lnTo>
                <a:lnTo>
                  <a:pt x="1290" y="1418"/>
                </a:lnTo>
                <a:lnTo>
                  <a:pt x="1307" y="1405"/>
                </a:lnTo>
                <a:lnTo>
                  <a:pt x="1323" y="1392"/>
                </a:lnTo>
                <a:lnTo>
                  <a:pt x="1336" y="1378"/>
                </a:lnTo>
                <a:lnTo>
                  <a:pt x="1349" y="1363"/>
                </a:lnTo>
                <a:lnTo>
                  <a:pt x="1353" y="1355"/>
                </a:lnTo>
                <a:lnTo>
                  <a:pt x="1357" y="1345"/>
                </a:lnTo>
                <a:lnTo>
                  <a:pt x="1361" y="1334"/>
                </a:lnTo>
                <a:lnTo>
                  <a:pt x="1365" y="1322"/>
                </a:lnTo>
                <a:lnTo>
                  <a:pt x="1369" y="1309"/>
                </a:lnTo>
                <a:lnTo>
                  <a:pt x="1371" y="1294"/>
                </a:lnTo>
                <a:lnTo>
                  <a:pt x="1374" y="1276"/>
                </a:lnTo>
                <a:lnTo>
                  <a:pt x="1376" y="1259"/>
                </a:lnTo>
                <a:lnTo>
                  <a:pt x="1378" y="1242"/>
                </a:lnTo>
                <a:lnTo>
                  <a:pt x="1382" y="1221"/>
                </a:lnTo>
                <a:lnTo>
                  <a:pt x="1384" y="1200"/>
                </a:lnTo>
                <a:lnTo>
                  <a:pt x="1386" y="1179"/>
                </a:lnTo>
                <a:lnTo>
                  <a:pt x="1388" y="1155"/>
                </a:lnTo>
                <a:lnTo>
                  <a:pt x="1390" y="1131"/>
                </a:lnTo>
                <a:lnTo>
                  <a:pt x="1392" y="1106"/>
                </a:lnTo>
                <a:lnTo>
                  <a:pt x="1396" y="1079"/>
                </a:lnTo>
                <a:lnTo>
                  <a:pt x="1397" y="1054"/>
                </a:lnTo>
                <a:lnTo>
                  <a:pt x="1399" y="1029"/>
                </a:lnTo>
                <a:lnTo>
                  <a:pt x="1401" y="1008"/>
                </a:lnTo>
                <a:lnTo>
                  <a:pt x="1403" y="987"/>
                </a:lnTo>
                <a:lnTo>
                  <a:pt x="1405" y="967"/>
                </a:lnTo>
                <a:lnTo>
                  <a:pt x="1407" y="950"/>
                </a:lnTo>
                <a:lnTo>
                  <a:pt x="1409" y="935"/>
                </a:lnTo>
                <a:lnTo>
                  <a:pt x="1411" y="921"/>
                </a:lnTo>
                <a:lnTo>
                  <a:pt x="1413" y="908"/>
                </a:lnTo>
                <a:lnTo>
                  <a:pt x="1415" y="898"/>
                </a:lnTo>
                <a:lnTo>
                  <a:pt x="1419" y="889"/>
                </a:lnTo>
                <a:lnTo>
                  <a:pt x="1420" y="879"/>
                </a:lnTo>
                <a:lnTo>
                  <a:pt x="1422" y="873"/>
                </a:lnTo>
                <a:lnTo>
                  <a:pt x="1424" y="868"/>
                </a:lnTo>
                <a:lnTo>
                  <a:pt x="1426" y="862"/>
                </a:lnTo>
                <a:lnTo>
                  <a:pt x="1428" y="860"/>
                </a:lnTo>
                <a:lnTo>
                  <a:pt x="1430" y="860"/>
                </a:lnTo>
                <a:lnTo>
                  <a:pt x="1432" y="864"/>
                </a:lnTo>
                <a:lnTo>
                  <a:pt x="1436" y="868"/>
                </a:lnTo>
                <a:lnTo>
                  <a:pt x="1438" y="873"/>
                </a:lnTo>
                <a:lnTo>
                  <a:pt x="1442" y="883"/>
                </a:lnTo>
                <a:lnTo>
                  <a:pt x="1445" y="893"/>
                </a:lnTo>
                <a:lnTo>
                  <a:pt x="1449" y="904"/>
                </a:lnTo>
                <a:lnTo>
                  <a:pt x="1453" y="916"/>
                </a:lnTo>
                <a:lnTo>
                  <a:pt x="1455" y="931"/>
                </a:lnTo>
                <a:lnTo>
                  <a:pt x="1461" y="948"/>
                </a:lnTo>
                <a:lnTo>
                  <a:pt x="1465" y="966"/>
                </a:lnTo>
                <a:lnTo>
                  <a:pt x="1468" y="985"/>
                </a:lnTo>
                <a:lnTo>
                  <a:pt x="1472" y="1006"/>
                </a:lnTo>
                <a:lnTo>
                  <a:pt x="1476" y="1029"/>
                </a:lnTo>
                <a:lnTo>
                  <a:pt x="1480" y="1054"/>
                </a:lnTo>
                <a:lnTo>
                  <a:pt x="1484" y="1079"/>
                </a:lnTo>
                <a:lnTo>
                  <a:pt x="1486" y="1108"/>
                </a:lnTo>
                <a:lnTo>
                  <a:pt x="1490" y="1134"/>
                </a:lnTo>
                <a:lnTo>
                  <a:pt x="1492" y="1161"/>
                </a:lnTo>
                <a:lnTo>
                  <a:pt x="1495" y="1186"/>
                </a:lnTo>
                <a:lnTo>
                  <a:pt x="1497" y="1209"/>
                </a:lnTo>
                <a:lnTo>
                  <a:pt x="1501" y="1230"/>
                </a:lnTo>
                <a:lnTo>
                  <a:pt x="1505" y="1251"/>
                </a:lnTo>
                <a:lnTo>
                  <a:pt x="1509" y="1271"/>
                </a:lnTo>
                <a:lnTo>
                  <a:pt x="1515" y="1290"/>
                </a:lnTo>
                <a:lnTo>
                  <a:pt x="1518" y="1305"/>
                </a:lnTo>
                <a:lnTo>
                  <a:pt x="1524" y="1321"/>
                </a:lnTo>
                <a:lnTo>
                  <a:pt x="1528" y="1336"/>
                </a:lnTo>
                <a:lnTo>
                  <a:pt x="1534" y="1347"/>
                </a:lnTo>
                <a:lnTo>
                  <a:pt x="1539" y="1359"/>
                </a:lnTo>
                <a:lnTo>
                  <a:pt x="1545" y="1369"/>
                </a:lnTo>
                <a:lnTo>
                  <a:pt x="1551" y="1376"/>
                </a:lnTo>
                <a:lnTo>
                  <a:pt x="1557" y="1386"/>
                </a:lnTo>
                <a:lnTo>
                  <a:pt x="1563" y="1395"/>
                </a:lnTo>
                <a:lnTo>
                  <a:pt x="1568" y="1403"/>
                </a:lnTo>
                <a:lnTo>
                  <a:pt x="1572" y="1413"/>
                </a:lnTo>
                <a:lnTo>
                  <a:pt x="1576" y="1420"/>
                </a:lnTo>
                <a:lnTo>
                  <a:pt x="1580" y="1428"/>
                </a:lnTo>
                <a:lnTo>
                  <a:pt x="1584" y="1436"/>
                </a:lnTo>
                <a:lnTo>
                  <a:pt x="1586" y="1443"/>
                </a:lnTo>
                <a:lnTo>
                  <a:pt x="1587" y="1451"/>
                </a:lnTo>
                <a:lnTo>
                  <a:pt x="1587" y="1459"/>
                </a:lnTo>
                <a:lnTo>
                  <a:pt x="1589" y="1464"/>
                </a:lnTo>
                <a:lnTo>
                  <a:pt x="1589" y="1470"/>
                </a:lnTo>
                <a:lnTo>
                  <a:pt x="1589" y="1476"/>
                </a:lnTo>
                <a:lnTo>
                  <a:pt x="1589" y="1482"/>
                </a:lnTo>
                <a:lnTo>
                  <a:pt x="1587" y="1487"/>
                </a:lnTo>
                <a:lnTo>
                  <a:pt x="1586" y="1491"/>
                </a:lnTo>
                <a:lnTo>
                  <a:pt x="1584" y="1497"/>
                </a:lnTo>
                <a:lnTo>
                  <a:pt x="1580" y="1503"/>
                </a:lnTo>
                <a:lnTo>
                  <a:pt x="1576" y="1509"/>
                </a:lnTo>
                <a:lnTo>
                  <a:pt x="1572" y="1514"/>
                </a:lnTo>
                <a:lnTo>
                  <a:pt x="1568" y="1520"/>
                </a:lnTo>
                <a:lnTo>
                  <a:pt x="1563" y="1526"/>
                </a:lnTo>
                <a:lnTo>
                  <a:pt x="1557" y="1532"/>
                </a:lnTo>
                <a:lnTo>
                  <a:pt x="1551" y="1539"/>
                </a:lnTo>
                <a:lnTo>
                  <a:pt x="1545" y="1545"/>
                </a:lnTo>
                <a:lnTo>
                  <a:pt x="1538" y="1553"/>
                </a:lnTo>
                <a:lnTo>
                  <a:pt x="1530" y="1559"/>
                </a:lnTo>
                <a:lnTo>
                  <a:pt x="1522" y="1566"/>
                </a:lnTo>
                <a:lnTo>
                  <a:pt x="1513" y="1574"/>
                </a:lnTo>
                <a:lnTo>
                  <a:pt x="1505" y="1582"/>
                </a:lnTo>
                <a:lnTo>
                  <a:pt x="1495" y="1587"/>
                </a:lnTo>
                <a:lnTo>
                  <a:pt x="1484" y="1595"/>
                </a:lnTo>
                <a:lnTo>
                  <a:pt x="1459" y="1614"/>
                </a:lnTo>
                <a:lnTo>
                  <a:pt x="1432" y="1631"/>
                </a:lnTo>
                <a:lnTo>
                  <a:pt x="1405" y="1647"/>
                </a:lnTo>
                <a:lnTo>
                  <a:pt x="1376" y="1662"/>
                </a:lnTo>
                <a:lnTo>
                  <a:pt x="1363" y="1668"/>
                </a:lnTo>
                <a:lnTo>
                  <a:pt x="1348" y="1674"/>
                </a:lnTo>
                <a:lnTo>
                  <a:pt x="1334" y="1679"/>
                </a:lnTo>
                <a:lnTo>
                  <a:pt x="1319" y="1685"/>
                </a:lnTo>
                <a:lnTo>
                  <a:pt x="1303" y="1689"/>
                </a:lnTo>
                <a:lnTo>
                  <a:pt x="1290" y="1693"/>
                </a:lnTo>
                <a:lnTo>
                  <a:pt x="1275" y="1697"/>
                </a:lnTo>
                <a:lnTo>
                  <a:pt x="1259" y="1699"/>
                </a:lnTo>
                <a:lnTo>
                  <a:pt x="1242" y="1704"/>
                </a:lnTo>
                <a:lnTo>
                  <a:pt x="1225" y="1708"/>
                </a:lnTo>
                <a:lnTo>
                  <a:pt x="1206" y="1712"/>
                </a:lnTo>
                <a:lnTo>
                  <a:pt x="1186" y="1716"/>
                </a:lnTo>
                <a:lnTo>
                  <a:pt x="1167" y="1720"/>
                </a:lnTo>
                <a:lnTo>
                  <a:pt x="1146" y="1722"/>
                </a:lnTo>
                <a:lnTo>
                  <a:pt x="1123" y="1725"/>
                </a:lnTo>
                <a:lnTo>
                  <a:pt x="1102" y="1727"/>
                </a:lnTo>
                <a:lnTo>
                  <a:pt x="1079" y="1729"/>
                </a:lnTo>
                <a:lnTo>
                  <a:pt x="1056" y="1731"/>
                </a:lnTo>
                <a:lnTo>
                  <a:pt x="1031" y="1733"/>
                </a:lnTo>
                <a:lnTo>
                  <a:pt x="1006" y="1735"/>
                </a:lnTo>
                <a:lnTo>
                  <a:pt x="981" y="1737"/>
                </a:lnTo>
                <a:lnTo>
                  <a:pt x="954" y="1737"/>
                </a:lnTo>
                <a:lnTo>
                  <a:pt x="927" y="1737"/>
                </a:lnTo>
                <a:lnTo>
                  <a:pt x="900" y="1737"/>
                </a:lnTo>
                <a:lnTo>
                  <a:pt x="874" y="1739"/>
                </a:lnTo>
                <a:lnTo>
                  <a:pt x="847" y="1741"/>
                </a:lnTo>
                <a:lnTo>
                  <a:pt x="822" y="1743"/>
                </a:lnTo>
                <a:lnTo>
                  <a:pt x="797" y="1743"/>
                </a:lnTo>
                <a:lnTo>
                  <a:pt x="772" y="1743"/>
                </a:lnTo>
                <a:lnTo>
                  <a:pt x="747" y="1743"/>
                </a:lnTo>
                <a:lnTo>
                  <a:pt x="724" y="1743"/>
                </a:lnTo>
                <a:lnTo>
                  <a:pt x="701" y="1741"/>
                </a:lnTo>
                <a:lnTo>
                  <a:pt x="678" y="1739"/>
                </a:lnTo>
                <a:lnTo>
                  <a:pt x="657" y="1737"/>
                </a:lnTo>
                <a:lnTo>
                  <a:pt x="636" y="1737"/>
                </a:lnTo>
                <a:lnTo>
                  <a:pt x="616" y="1733"/>
                </a:lnTo>
                <a:lnTo>
                  <a:pt x="595" y="1731"/>
                </a:lnTo>
                <a:lnTo>
                  <a:pt x="578" y="1729"/>
                </a:lnTo>
                <a:lnTo>
                  <a:pt x="559" y="1727"/>
                </a:lnTo>
                <a:lnTo>
                  <a:pt x="542" y="1725"/>
                </a:lnTo>
                <a:lnTo>
                  <a:pt x="526" y="1722"/>
                </a:lnTo>
                <a:lnTo>
                  <a:pt x="509" y="1718"/>
                </a:lnTo>
                <a:lnTo>
                  <a:pt x="494" y="1714"/>
                </a:lnTo>
                <a:lnTo>
                  <a:pt x="476" y="1710"/>
                </a:lnTo>
                <a:lnTo>
                  <a:pt x="461" y="1704"/>
                </a:lnTo>
                <a:lnTo>
                  <a:pt x="446" y="1701"/>
                </a:lnTo>
                <a:lnTo>
                  <a:pt x="430" y="1695"/>
                </a:lnTo>
                <a:lnTo>
                  <a:pt x="415" y="1687"/>
                </a:lnTo>
                <a:lnTo>
                  <a:pt x="386" y="1674"/>
                </a:lnTo>
                <a:lnTo>
                  <a:pt x="359" y="1658"/>
                </a:lnTo>
                <a:lnTo>
                  <a:pt x="332" y="1641"/>
                </a:lnTo>
                <a:lnTo>
                  <a:pt x="307" y="1622"/>
                </a:lnTo>
                <a:lnTo>
                  <a:pt x="292" y="1614"/>
                </a:lnTo>
                <a:lnTo>
                  <a:pt x="279" y="1605"/>
                </a:lnTo>
                <a:lnTo>
                  <a:pt x="265" y="1595"/>
                </a:lnTo>
                <a:lnTo>
                  <a:pt x="252" y="1585"/>
                </a:lnTo>
                <a:lnTo>
                  <a:pt x="238" y="1574"/>
                </a:lnTo>
                <a:lnTo>
                  <a:pt x="227" y="1560"/>
                </a:lnTo>
                <a:lnTo>
                  <a:pt x="215" y="1549"/>
                </a:lnTo>
                <a:lnTo>
                  <a:pt x="204" y="1534"/>
                </a:lnTo>
                <a:lnTo>
                  <a:pt x="192" y="1520"/>
                </a:lnTo>
                <a:lnTo>
                  <a:pt x="183" y="1503"/>
                </a:lnTo>
                <a:lnTo>
                  <a:pt x="173" y="1487"/>
                </a:lnTo>
                <a:lnTo>
                  <a:pt x="163" y="1468"/>
                </a:lnTo>
                <a:lnTo>
                  <a:pt x="154" y="1451"/>
                </a:lnTo>
                <a:lnTo>
                  <a:pt x="144" y="1430"/>
                </a:lnTo>
                <a:lnTo>
                  <a:pt x="135" y="1411"/>
                </a:lnTo>
                <a:lnTo>
                  <a:pt x="127" y="1390"/>
                </a:lnTo>
                <a:lnTo>
                  <a:pt x="123" y="1378"/>
                </a:lnTo>
                <a:lnTo>
                  <a:pt x="119" y="1369"/>
                </a:lnTo>
                <a:lnTo>
                  <a:pt x="116" y="1357"/>
                </a:lnTo>
                <a:lnTo>
                  <a:pt x="112" y="1344"/>
                </a:lnTo>
                <a:lnTo>
                  <a:pt x="108" y="1330"/>
                </a:lnTo>
                <a:lnTo>
                  <a:pt x="104" y="1317"/>
                </a:lnTo>
                <a:lnTo>
                  <a:pt x="102" y="1303"/>
                </a:lnTo>
                <a:lnTo>
                  <a:pt x="98" y="1286"/>
                </a:lnTo>
                <a:lnTo>
                  <a:pt x="94" y="1271"/>
                </a:lnTo>
                <a:lnTo>
                  <a:pt x="92" y="1253"/>
                </a:lnTo>
                <a:lnTo>
                  <a:pt x="91" y="1236"/>
                </a:lnTo>
                <a:lnTo>
                  <a:pt x="87" y="1217"/>
                </a:lnTo>
                <a:lnTo>
                  <a:pt x="85" y="1198"/>
                </a:lnTo>
                <a:lnTo>
                  <a:pt x="83" y="1179"/>
                </a:lnTo>
                <a:lnTo>
                  <a:pt x="81" y="1157"/>
                </a:lnTo>
                <a:lnTo>
                  <a:pt x="79" y="1136"/>
                </a:lnTo>
                <a:lnTo>
                  <a:pt x="77" y="1113"/>
                </a:lnTo>
                <a:lnTo>
                  <a:pt x="75" y="1090"/>
                </a:lnTo>
                <a:lnTo>
                  <a:pt x="73" y="1065"/>
                </a:lnTo>
                <a:lnTo>
                  <a:pt x="71" y="1040"/>
                </a:lnTo>
                <a:lnTo>
                  <a:pt x="71" y="1015"/>
                </a:lnTo>
                <a:lnTo>
                  <a:pt x="69" y="989"/>
                </a:lnTo>
                <a:lnTo>
                  <a:pt x="69" y="962"/>
                </a:lnTo>
                <a:lnTo>
                  <a:pt x="69" y="933"/>
                </a:lnTo>
                <a:lnTo>
                  <a:pt x="69" y="904"/>
                </a:lnTo>
                <a:lnTo>
                  <a:pt x="68" y="875"/>
                </a:lnTo>
                <a:lnTo>
                  <a:pt x="68" y="845"/>
                </a:lnTo>
                <a:lnTo>
                  <a:pt x="68" y="812"/>
                </a:lnTo>
                <a:lnTo>
                  <a:pt x="69" y="781"/>
                </a:lnTo>
                <a:lnTo>
                  <a:pt x="69" y="747"/>
                </a:lnTo>
                <a:lnTo>
                  <a:pt x="69" y="714"/>
                </a:lnTo>
                <a:lnTo>
                  <a:pt x="71" y="680"/>
                </a:lnTo>
                <a:lnTo>
                  <a:pt x="71" y="645"/>
                </a:lnTo>
                <a:lnTo>
                  <a:pt x="73" y="612"/>
                </a:lnTo>
                <a:lnTo>
                  <a:pt x="73" y="582"/>
                </a:lnTo>
                <a:lnTo>
                  <a:pt x="73" y="551"/>
                </a:lnTo>
                <a:lnTo>
                  <a:pt x="73" y="522"/>
                </a:lnTo>
                <a:lnTo>
                  <a:pt x="73" y="493"/>
                </a:lnTo>
                <a:lnTo>
                  <a:pt x="73" y="467"/>
                </a:lnTo>
                <a:lnTo>
                  <a:pt x="73" y="440"/>
                </a:lnTo>
                <a:lnTo>
                  <a:pt x="73" y="415"/>
                </a:lnTo>
                <a:lnTo>
                  <a:pt x="71" y="390"/>
                </a:lnTo>
                <a:lnTo>
                  <a:pt x="71" y="367"/>
                </a:lnTo>
                <a:lnTo>
                  <a:pt x="71" y="344"/>
                </a:lnTo>
                <a:lnTo>
                  <a:pt x="69" y="323"/>
                </a:lnTo>
                <a:lnTo>
                  <a:pt x="68" y="302"/>
                </a:lnTo>
                <a:lnTo>
                  <a:pt x="68" y="282"/>
                </a:lnTo>
                <a:lnTo>
                  <a:pt x="66" y="263"/>
                </a:lnTo>
                <a:lnTo>
                  <a:pt x="64" y="246"/>
                </a:lnTo>
                <a:lnTo>
                  <a:pt x="62" y="229"/>
                </a:lnTo>
                <a:lnTo>
                  <a:pt x="60" y="213"/>
                </a:lnTo>
                <a:lnTo>
                  <a:pt x="58" y="198"/>
                </a:lnTo>
                <a:lnTo>
                  <a:pt x="56" y="184"/>
                </a:lnTo>
                <a:lnTo>
                  <a:pt x="54" y="171"/>
                </a:lnTo>
                <a:lnTo>
                  <a:pt x="52" y="159"/>
                </a:lnTo>
                <a:lnTo>
                  <a:pt x="48" y="150"/>
                </a:lnTo>
                <a:lnTo>
                  <a:pt x="46" y="138"/>
                </a:lnTo>
                <a:lnTo>
                  <a:pt x="45" y="131"/>
                </a:lnTo>
                <a:lnTo>
                  <a:pt x="41" y="123"/>
                </a:lnTo>
                <a:lnTo>
                  <a:pt x="39" y="115"/>
                </a:lnTo>
                <a:lnTo>
                  <a:pt x="35" y="110"/>
                </a:lnTo>
                <a:lnTo>
                  <a:pt x="33" y="106"/>
                </a:lnTo>
                <a:lnTo>
                  <a:pt x="29" y="102"/>
                </a:lnTo>
                <a:lnTo>
                  <a:pt x="25" y="98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7318375" y="4030345"/>
            <a:ext cx="819150" cy="635000"/>
          </a:xfrm>
          <a:custGeom>
            <a:avLst/>
            <a:gdLst>
              <a:gd name="T0" fmla="*/ 2147483647 w 1033"/>
              <a:gd name="T1" fmla="*/ 2147483647 h 800"/>
              <a:gd name="T2" fmla="*/ 2147483647 w 1033"/>
              <a:gd name="T3" fmla="*/ 2147483647 h 800"/>
              <a:gd name="T4" fmla="*/ 2147483647 w 1033"/>
              <a:gd name="T5" fmla="*/ 2147483647 h 800"/>
              <a:gd name="T6" fmla="*/ 2147483647 w 1033"/>
              <a:gd name="T7" fmla="*/ 2147483647 h 800"/>
              <a:gd name="T8" fmla="*/ 2147483647 w 1033"/>
              <a:gd name="T9" fmla="*/ 2147483647 h 800"/>
              <a:gd name="T10" fmla="*/ 2147483647 w 1033"/>
              <a:gd name="T11" fmla="*/ 2147483647 h 800"/>
              <a:gd name="T12" fmla="*/ 2147483647 w 1033"/>
              <a:gd name="T13" fmla="*/ 2147483647 h 800"/>
              <a:gd name="T14" fmla="*/ 2147483647 w 1033"/>
              <a:gd name="T15" fmla="*/ 2147483647 h 800"/>
              <a:gd name="T16" fmla="*/ 2147483647 w 1033"/>
              <a:gd name="T17" fmla="*/ 2147483647 h 800"/>
              <a:gd name="T18" fmla="*/ 2147483647 w 1033"/>
              <a:gd name="T19" fmla="*/ 2147483647 h 800"/>
              <a:gd name="T20" fmla="*/ 2147483647 w 1033"/>
              <a:gd name="T21" fmla="*/ 2147483647 h 800"/>
              <a:gd name="T22" fmla="*/ 2147483647 w 1033"/>
              <a:gd name="T23" fmla="*/ 2147483647 h 800"/>
              <a:gd name="T24" fmla="*/ 2147483647 w 1033"/>
              <a:gd name="T25" fmla="*/ 2147483647 h 800"/>
              <a:gd name="T26" fmla="*/ 2147483647 w 1033"/>
              <a:gd name="T27" fmla="*/ 2147483647 h 800"/>
              <a:gd name="T28" fmla="*/ 2147483647 w 1033"/>
              <a:gd name="T29" fmla="*/ 2147483647 h 800"/>
              <a:gd name="T30" fmla="*/ 2147483647 w 1033"/>
              <a:gd name="T31" fmla="*/ 2147483647 h 800"/>
              <a:gd name="T32" fmla="*/ 2147483647 w 1033"/>
              <a:gd name="T33" fmla="*/ 2147483647 h 800"/>
              <a:gd name="T34" fmla="*/ 2147483647 w 1033"/>
              <a:gd name="T35" fmla="*/ 2147483647 h 800"/>
              <a:gd name="T36" fmla="*/ 2147483647 w 1033"/>
              <a:gd name="T37" fmla="*/ 2147483647 h 800"/>
              <a:gd name="T38" fmla="*/ 2147483647 w 1033"/>
              <a:gd name="T39" fmla="*/ 2147483647 h 800"/>
              <a:gd name="T40" fmla="*/ 2147483647 w 1033"/>
              <a:gd name="T41" fmla="*/ 2147483647 h 800"/>
              <a:gd name="T42" fmla="*/ 2147483647 w 1033"/>
              <a:gd name="T43" fmla="*/ 2147483647 h 800"/>
              <a:gd name="T44" fmla="*/ 2147483647 w 1033"/>
              <a:gd name="T45" fmla="*/ 2147483647 h 800"/>
              <a:gd name="T46" fmla="*/ 2147483647 w 1033"/>
              <a:gd name="T47" fmla="*/ 2147483647 h 800"/>
              <a:gd name="T48" fmla="*/ 2147483647 w 1033"/>
              <a:gd name="T49" fmla="*/ 2147483647 h 800"/>
              <a:gd name="T50" fmla="*/ 2147483647 w 1033"/>
              <a:gd name="T51" fmla="*/ 2147483647 h 800"/>
              <a:gd name="T52" fmla="*/ 2147483647 w 1033"/>
              <a:gd name="T53" fmla="*/ 2147483647 h 800"/>
              <a:gd name="T54" fmla="*/ 2147483647 w 1033"/>
              <a:gd name="T55" fmla="*/ 2147483647 h 800"/>
              <a:gd name="T56" fmla="*/ 2147483647 w 1033"/>
              <a:gd name="T57" fmla="*/ 2147483647 h 800"/>
              <a:gd name="T58" fmla="*/ 2147483647 w 1033"/>
              <a:gd name="T59" fmla="*/ 2147483647 h 800"/>
              <a:gd name="T60" fmla="*/ 2147483647 w 1033"/>
              <a:gd name="T61" fmla="*/ 2147483647 h 800"/>
              <a:gd name="T62" fmla="*/ 2147483647 w 1033"/>
              <a:gd name="T63" fmla="*/ 2147483647 h 800"/>
              <a:gd name="T64" fmla="*/ 2147483647 w 1033"/>
              <a:gd name="T65" fmla="*/ 2147483647 h 800"/>
              <a:gd name="T66" fmla="*/ 2147483647 w 1033"/>
              <a:gd name="T67" fmla="*/ 2147483647 h 800"/>
              <a:gd name="T68" fmla="*/ 2147483647 w 1033"/>
              <a:gd name="T69" fmla="*/ 2147483647 h 800"/>
              <a:gd name="T70" fmla="*/ 0 w 1033"/>
              <a:gd name="T71" fmla="*/ 2147483647 h 800"/>
              <a:gd name="T72" fmla="*/ 2147483647 w 1033"/>
              <a:gd name="T73" fmla="*/ 2147483647 h 800"/>
              <a:gd name="T74" fmla="*/ 2147483647 w 1033"/>
              <a:gd name="T75" fmla="*/ 2147483647 h 800"/>
              <a:gd name="T76" fmla="*/ 2147483647 w 1033"/>
              <a:gd name="T77" fmla="*/ 2147483647 h 800"/>
              <a:gd name="T78" fmla="*/ 2147483647 w 1033"/>
              <a:gd name="T79" fmla="*/ 2147483647 h 800"/>
              <a:gd name="T80" fmla="*/ 2147483647 w 1033"/>
              <a:gd name="T81" fmla="*/ 2147483647 h 800"/>
              <a:gd name="T82" fmla="*/ 2147483647 w 1033"/>
              <a:gd name="T83" fmla="*/ 2147483647 h 800"/>
              <a:gd name="T84" fmla="*/ 2147483647 w 1033"/>
              <a:gd name="T85" fmla="*/ 2147483647 h 800"/>
              <a:gd name="T86" fmla="*/ 2147483647 w 1033"/>
              <a:gd name="T87" fmla="*/ 2147483647 h 800"/>
              <a:gd name="T88" fmla="*/ 2147483647 w 1033"/>
              <a:gd name="T89" fmla="*/ 2147483647 h 800"/>
              <a:gd name="T90" fmla="*/ 2147483647 w 1033"/>
              <a:gd name="T91" fmla="*/ 2147483647 h 800"/>
              <a:gd name="T92" fmla="*/ 2147483647 w 1033"/>
              <a:gd name="T93" fmla="*/ 0 h 800"/>
              <a:gd name="T94" fmla="*/ 2147483647 w 1033"/>
              <a:gd name="T95" fmla="*/ 2147483647 h 800"/>
              <a:gd name="T96" fmla="*/ 2147483647 w 1033"/>
              <a:gd name="T97" fmla="*/ 2147483647 h 800"/>
              <a:gd name="T98" fmla="*/ 2147483647 w 1033"/>
              <a:gd name="T99" fmla="*/ 2147483647 h 800"/>
              <a:gd name="T100" fmla="*/ 2147483647 w 1033"/>
              <a:gd name="T101" fmla="*/ 2147483647 h 800"/>
              <a:gd name="T102" fmla="*/ 2147483647 w 1033"/>
              <a:gd name="T103" fmla="*/ 2147483647 h 800"/>
              <a:gd name="T104" fmla="*/ 2147483647 w 1033"/>
              <a:gd name="T105" fmla="*/ 2147483647 h 800"/>
              <a:gd name="T106" fmla="*/ 2147483647 w 1033"/>
              <a:gd name="T107" fmla="*/ 2147483647 h 800"/>
              <a:gd name="T108" fmla="*/ 2147483647 w 1033"/>
              <a:gd name="T109" fmla="*/ 2147483647 h 800"/>
              <a:gd name="T110" fmla="*/ 2147483647 w 1033"/>
              <a:gd name="T111" fmla="*/ 2147483647 h 800"/>
              <a:gd name="T112" fmla="*/ 2147483647 w 1033"/>
              <a:gd name="T113" fmla="*/ 2147483647 h 800"/>
              <a:gd name="T114" fmla="*/ 2147483647 w 1033"/>
              <a:gd name="T115" fmla="*/ 2147483647 h 8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033" h="800">
                <a:moveTo>
                  <a:pt x="975" y="284"/>
                </a:moveTo>
                <a:lnTo>
                  <a:pt x="969" y="289"/>
                </a:lnTo>
                <a:lnTo>
                  <a:pt x="962" y="297"/>
                </a:lnTo>
                <a:lnTo>
                  <a:pt x="956" y="305"/>
                </a:lnTo>
                <a:lnTo>
                  <a:pt x="948" y="314"/>
                </a:lnTo>
                <a:lnTo>
                  <a:pt x="940" y="326"/>
                </a:lnTo>
                <a:lnTo>
                  <a:pt x="933" y="339"/>
                </a:lnTo>
                <a:lnTo>
                  <a:pt x="925" y="353"/>
                </a:lnTo>
                <a:lnTo>
                  <a:pt x="917" y="368"/>
                </a:lnTo>
                <a:lnTo>
                  <a:pt x="910" y="385"/>
                </a:lnTo>
                <a:lnTo>
                  <a:pt x="902" y="405"/>
                </a:lnTo>
                <a:lnTo>
                  <a:pt x="892" y="424"/>
                </a:lnTo>
                <a:lnTo>
                  <a:pt x="885" y="445"/>
                </a:lnTo>
                <a:lnTo>
                  <a:pt x="877" y="468"/>
                </a:lnTo>
                <a:lnTo>
                  <a:pt x="869" y="491"/>
                </a:lnTo>
                <a:lnTo>
                  <a:pt x="860" y="516"/>
                </a:lnTo>
                <a:lnTo>
                  <a:pt x="852" y="541"/>
                </a:lnTo>
                <a:lnTo>
                  <a:pt x="843" y="570"/>
                </a:lnTo>
                <a:lnTo>
                  <a:pt x="833" y="597"/>
                </a:lnTo>
                <a:lnTo>
                  <a:pt x="823" y="621"/>
                </a:lnTo>
                <a:lnTo>
                  <a:pt x="816" y="643"/>
                </a:lnTo>
                <a:lnTo>
                  <a:pt x="810" y="664"/>
                </a:lnTo>
                <a:lnTo>
                  <a:pt x="802" y="683"/>
                </a:lnTo>
                <a:lnTo>
                  <a:pt x="796" y="700"/>
                </a:lnTo>
                <a:lnTo>
                  <a:pt x="791" y="715"/>
                </a:lnTo>
                <a:lnTo>
                  <a:pt x="785" y="729"/>
                </a:lnTo>
                <a:lnTo>
                  <a:pt x="781" y="742"/>
                </a:lnTo>
                <a:lnTo>
                  <a:pt x="777" y="752"/>
                </a:lnTo>
                <a:lnTo>
                  <a:pt x="773" y="760"/>
                </a:lnTo>
                <a:lnTo>
                  <a:pt x="770" y="765"/>
                </a:lnTo>
                <a:lnTo>
                  <a:pt x="768" y="771"/>
                </a:lnTo>
                <a:lnTo>
                  <a:pt x="764" y="773"/>
                </a:lnTo>
                <a:lnTo>
                  <a:pt x="762" y="775"/>
                </a:lnTo>
                <a:lnTo>
                  <a:pt x="760" y="775"/>
                </a:lnTo>
                <a:lnTo>
                  <a:pt x="756" y="775"/>
                </a:lnTo>
                <a:lnTo>
                  <a:pt x="754" y="775"/>
                </a:lnTo>
                <a:lnTo>
                  <a:pt x="749" y="777"/>
                </a:lnTo>
                <a:lnTo>
                  <a:pt x="745" y="777"/>
                </a:lnTo>
                <a:lnTo>
                  <a:pt x="739" y="779"/>
                </a:lnTo>
                <a:lnTo>
                  <a:pt x="733" y="781"/>
                </a:lnTo>
                <a:lnTo>
                  <a:pt x="725" y="783"/>
                </a:lnTo>
                <a:lnTo>
                  <a:pt x="718" y="785"/>
                </a:lnTo>
                <a:lnTo>
                  <a:pt x="710" y="786"/>
                </a:lnTo>
                <a:lnTo>
                  <a:pt x="701" y="788"/>
                </a:lnTo>
                <a:lnTo>
                  <a:pt x="689" y="790"/>
                </a:lnTo>
                <a:lnTo>
                  <a:pt x="677" y="792"/>
                </a:lnTo>
                <a:lnTo>
                  <a:pt x="666" y="794"/>
                </a:lnTo>
                <a:lnTo>
                  <a:pt x="653" y="798"/>
                </a:lnTo>
                <a:lnTo>
                  <a:pt x="639" y="800"/>
                </a:lnTo>
                <a:lnTo>
                  <a:pt x="647" y="765"/>
                </a:lnTo>
                <a:lnTo>
                  <a:pt x="653" y="731"/>
                </a:lnTo>
                <a:lnTo>
                  <a:pt x="660" y="698"/>
                </a:lnTo>
                <a:lnTo>
                  <a:pt x="666" y="668"/>
                </a:lnTo>
                <a:lnTo>
                  <a:pt x="672" y="637"/>
                </a:lnTo>
                <a:lnTo>
                  <a:pt x="679" y="606"/>
                </a:lnTo>
                <a:lnTo>
                  <a:pt x="685" y="579"/>
                </a:lnTo>
                <a:lnTo>
                  <a:pt x="691" y="550"/>
                </a:lnTo>
                <a:lnTo>
                  <a:pt x="697" y="524"/>
                </a:lnTo>
                <a:lnTo>
                  <a:pt x="701" y="499"/>
                </a:lnTo>
                <a:lnTo>
                  <a:pt x="706" y="474"/>
                </a:lnTo>
                <a:lnTo>
                  <a:pt x="712" y="451"/>
                </a:lnTo>
                <a:lnTo>
                  <a:pt x="716" y="428"/>
                </a:lnTo>
                <a:lnTo>
                  <a:pt x="720" y="407"/>
                </a:lnTo>
                <a:lnTo>
                  <a:pt x="724" y="387"/>
                </a:lnTo>
                <a:lnTo>
                  <a:pt x="727" y="368"/>
                </a:lnTo>
                <a:lnTo>
                  <a:pt x="731" y="349"/>
                </a:lnTo>
                <a:lnTo>
                  <a:pt x="735" y="332"/>
                </a:lnTo>
                <a:lnTo>
                  <a:pt x="739" y="316"/>
                </a:lnTo>
                <a:lnTo>
                  <a:pt x="741" y="301"/>
                </a:lnTo>
                <a:lnTo>
                  <a:pt x="743" y="288"/>
                </a:lnTo>
                <a:lnTo>
                  <a:pt x="745" y="274"/>
                </a:lnTo>
                <a:lnTo>
                  <a:pt x="747" y="263"/>
                </a:lnTo>
                <a:lnTo>
                  <a:pt x="749" y="251"/>
                </a:lnTo>
                <a:lnTo>
                  <a:pt x="750" y="241"/>
                </a:lnTo>
                <a:lnTo>
                  <a:pt x="752" y="234"/>
                </a:lnTo>
                <a:lnTo>
                  <a:pt x="752" y="226"/>
                </a:lnTo>
                <a:lnTo>
                  <a:pt x="752" y="220"/>
                </a:lnTo>
                <a:lnTo>
                  <a:pt x="752" y="215"/>
                </a:lnTo>
                <a:lnTo>
                  <a:pt x="752" y="211"/>
                </a:lnTo>
                <a:lnTo>
                  <a:pt x="752" y="207"/>
                </a:lnTo>
                <a:lnTo>
                  <a:pt x="750" y="207"/>
                </a:lnTo>
                <a:lnTo>
                  <a:pt x="750" y="205"/>
                </a:lnTo>
                <a:lnTo>
                  <a:pt x="749" y="203"/>
                </a:lnTo>
                <a:lnTo>
                  <a:pt x="745" y="203"/>
                </a:lnTo>
                <a:lnTo>
                  <a:pt x="743" y="203"/>
                </a:lnTo>
                <a:lnTo>
                  <a:pt x="739" y="203"/>
                </a:lnTo>
                <a:lnTo>
                  <a:pt x="735" y="203"/>
                </a:lnTo>
                <a:lnTo>
                  <a:pt x="731" y="203"/>
                </a:lnTo>
                <a:lnTo>
                  <a:pt x="725" y="203"/>
                </a:lnTo>
                <a:lnTo>
                  <a:pt x="722" y="203"/>
                </a:lnTo>
                <a:lnTo>
                  <a:pt x="714" y="205"/>
                </a:lnTo>
                <a:lnTo>
                  <a:pt x="708" y="205"/>
                </a:lnTo>
                <a:lnTo>
                  <a:pt x="702" y="207"/>
                </a:lnTo>
                <a:lnTo>
                  <a:pt x="687" y="209"/>
                </a:lnTo>
                <a:lnTo>
                  <a:pt x="670" y="213"/>
                </a:lnTo>
                <a:lnTo>
                  <a:pt x="651" y="217"/>
                </a:lnTo>
                <a:lnTo>
                  <a:pt x="630" y="220"/>
                </a:lnTo>
                <a:lnTo>
                  <a:pt x="608" y="226"/>
                </a:lnTo>
                <a:lnTo>
                  <a:pt x="583" y="232"/>
                </a:lnTo>
                <a:lnTo>
                  <a:pt x="559" y="238"/>
                </a:lnTo>
                <a:lnTo>
                  <a:pt x="530" y="243"/>
                </a:lnTo>
                <a:lnTo>
                  <a:pt x="501" y="251"/>
                </a:lnTo>
                <a:lnTo>
                  <a:pt x="470" y="259"/>
                </a:lnTo>
                <a:lnTo>
                  <a:pt x="440" y="266"/>
                </a:lnTo>
                <a:lnTo>
                  <a:pt x="411" y="276"/>
                </a:lnTo>
                <a:lnTo>
                  <a:pt x="382" y="284"/>
                </a:lnTo>
                <a:lnTo>
                  <a:pt x="353" y="291"/>
                </a:lnTo>
                <a:lnTo>
                  <a:pt x="326" y="299"/>
                </a:lnTo>
                <a:lnTo>
                  <a:pt x="301" y="307"/>
                </a:lnTo>
                <a:lnTo>
                  <a:pt x="278" y="312"/>
                </a:lnTo>
                <a:lnTo>
                  <a:pt x="255" y="318"/>
                </a:lnTo>
                <a:lnTo>
                  <a:pt x="234" y="322"/>
                </a:lnTo>
                <a:lnTo>
                  <a:pt x="213" y="328"/>
                </a:lnTo>
                <a:lnTo>
                  <a:pt x="194" y="332"/>
                </a:lnTo>
                <a:lnTo>
                  <a:pt x="177" y="336"/>
                </a:lnTo>
                <a:lnTo>
                  <a:pt x="161" y="339"/>
                </a:lnTo>
                <a:lnTo>
                  <a:pt x="148" y="343"/>
                </a:lnTo>
                <a:lnTo>
                  <a:pt x="134" y="345"/>
                </a:lnTo>
                <a:lnTo>
                  <a:pt x="123" y="349"/>
                </a:lnTo>
                <a:lnTo>
                  <a:pt x="113" y="351"/>
                </a:lnTo>
                <a:lnTo>
                  <a:pt x="104" y="353"/>
                </a:lnTo>
                <a:lnTo>
                  <a:pt x="94" y="355"/>
                </a:lnTo>
                <a:lnTo>
                  <a:pt x="85" y="355"/>
                </a:lnTo>
                <a:lnTo>
                  <a:pt x="77" y="357"/>
                </a:lnTo>
                <a:lnTo>
                  <a:pt x="69" y="357"/>
                </a:lnTo>
                <a:lnTo>
                  <a:pt x="61" y="359"/>
                </a:lnTo>
                <a:lnTo>
                  <a:pt x="56" y="359"/>
                </a:lnTo>
                <a:lnTo>
                  <a:pt x="50" y="359"/>
                </a:lnTo>
                <a:lnTo>
                  <a:pt x="44" y="357"/>
                </a:lnTo>
                <a:lnTo>
                  <a:pt x="38" y="357"/>
                </a:lnTo>
                <a:lnTo>
                  <a:pt x="35" y="355"/>
                </a:lnTo>
                <a:lnTo>
                  <a:pt x="31" y="355"/>
                </a:lnTo>
                <a:lnTo>
                  <a:pt x="27" y="353"/>
                </a:lnTo>
                <a:lnTo>
                  <a:pt x="25" y="351"/>
                </a:lnTo>
                <a:lnTo>
                  <a:pt x="21" y="349"/>
                </a:lnTo>
                <a:lnTo>
                  <a:pt x="19" y="345"/>
                </a:lnTo>
                <a:lnTo>
                  <a:pt x="17" y="341"/>
                </a:lnTo>
                <a:lnTo>
                  <a:pt x="15" y="337"/>
                </a:lnTo>
                <a:lnTo>
                  <a:pt x="13" y="334"/>
                </a:lnTo>
                <a:lnTo>
                  <a:pt x="10" y="324"/>
                </a:lnTo>
                <a:lnTo>
                  <a:pt x="6" y="312"/>
                </a:lnTo>
                <a:lnTo>
                  <a:pt x="4" y="299"/>
                </a:lnTo>
                <a:lnTo>
                  <a:pt x="2" y="286"/>
                </a:lnTo>
                <a:lnTo>
                  <a:pt x="0" y="272"/>
                </a:lnTo>
                <a:lnTo>
                  <a:pt x="0" y="259"/>
                </a:lnTo>
                <a:lnTo>
                  <a:pt x="12" y="257"/>
                </a:lnTo>
                <a:lnTo>
                  <a:pt x="23" y="257"/>
                </a:lnTo>
                <a:lnTo>
                  <a:pt x="38" y="255"/>
                </a:lnTo>
                <a:lnTo>
                  <a:pt x="54" y="253"/>
                </a:lnTo>
                <a:lnTo>
                  <a:pt x="71" y="251"/>
                </a:lnTo>
                <a:lnTo>
                  <a:pt x="90" y="247"/>
                </a:lnTo>
                <a:lnTo>
                  <a:pt x="111" y="243"/>
                </a:lnTo>
                <a:lnTo>
                  <a:pt x="134" y="240"/>
                </a:lnTo>
                <a:lnTo>
                  <a:pt x="157" y="234"/>
                </a:lnTo>
                <a:lnTo>
                  <a:pt x="184" y="228"/>
                </a:lnTo>
                <a:lnTo>
                  <a:pt x="211" y="222"/>
                </a:lnTo>
                <a:lnTo>
                  <a:pt x="240" y="215"/>
                </a:lnTo>
                <a:lnTo>
                  <a:pt x="269" y="207"/>
                </a:lnTo>
                <a:lnTo>
                  <a:pt x="301" y="199"/>
                </a:lnTo>
                <a:lnTo>
                  <a:pt x="334" y="190"/>
                </a:lnTo>
                <a:lnTo>
                  <a:pt x="370" y="180"/>
                </a:lnTo>
                <a:lnTo>
                  <a:pt x="403" y="170"/>
                </a:lnTo>
                <a:lnTo>
                  <a:pt x="434" y="161"/>
                </a:lnTo>
                <a:lnTo>
                  <a:pt x="464" y="151"/>
                </a:lnTo>
                <a:lnTo>
                  <a:pt x="491" y="144"/>
                </a:lnTo>
                <a:lnTo>
                  <a:pt x="518" y="134"/>
                </a:lnTo>
                <a:lnTo>
                  <a:pt x="543" y="126"/>
                </a:lnTo>
                <a:lnTo>
                  <a:pt x="566" y="119"/>
                </a:lnTo>
                <a:lnTo>
                  <a:pt x="589" y="111"/>
                </a:lnTo>
                <a:lnTo>
                  <a:pt x="608" y="103"/>
                </a:lnTo>
                <a:lnTo>
                  <a:pt x="628" y="96"/>
                </a:lnTo>
                <a:lnTo>
                  <a:pt x="645" y="88"/>
                </a:lnTo>
                <a:lnTo>
                  <a:pt x="660" y="80"/>
                </a:lnTo>
                <a:lnTo>
                  <a:pt x="674" y="73"/>
                </a:lnTo>
                <a:lnTo>
                  <a:pt x="687" y="67"/>
                </a:lnTo>
                <a:lnTo>
                  <a:pt x="697" y="59"/>
                </a:lnTo>
                <a:lnTo>
                  <a:pt x="706" y="51"/>
                </a:lnTo>
                <a:lnTo>
                  <a:pt x="712" y="44"/>
                </a:lnTo>
                <a:lnTo>
                  <a:pt x="718" y="38"/>
                </a:lnTo>
                <a:lnTo>
                  <a:pt x="725" y="32"/>
                </a:lnTo>
                <a:lnTo>
                  <a:pt x="731" y="27"/>
                </a:lnTo>
                <a:lnTo>
                  <a:pt x="737" y="23"/>
                </a:lnTo>
                <a:lnTo>
                  <a:pt x="745" y="17"/>
                </a:lnTo>
                <a:lnTo>
                  <a:pt x="750" y="13"/>
                </a:lnTo>
                <a:lnTo>
                  <a:pt x="756" y="11"/>
                </a:lnTo>
                <a:lnTo>
                  <a:pt x="770" y="5"/>
                </a:lnTo>
                <a:lnTo>
                  <a:pt x="781" y="2"/>
                </a:lnTo>
                <a:lnTo>
                  <a:pt x="795" y="0"/>
                </a:lnTo>
                <a:lnTo>
                  <a:pt x="808" y="0"/>
                </a:lnTo>
                <a:lnTo>
                  <a:pt x="812" y="2"/>
                </a:lnTo>
                <a:lnTo>
                  <a:pt x="816" y="5"/>
                </a:lnTo>
                <a:lnTo>
                  <a:pt x="821" y="7"/>
                </a:lnTo>
                <a:lnTo>
                  <a:pt x="827" y="11"/>
                </a:lnTo>
                <a:lnTo>
                  <a:pt x="835" y="15"/>
                </a:lnTo>
                <a:lnTo>
                  <a:pt x="843" y="21"/>
                </a:lnTo>
                <a:lnTo>
                  <a:pt x="850" y="25"/>
                </a:lnTo>
                <a:lnTo>
                  <a:pt x="858" y="30"/>
                </a:lnTo>
                <a:lnTo>
                  <a:pt x="866" y="36"/>
                </a:lnTo>
                <a:lnTo>
                  <a:pt x="875" y="42"/>
                </a:lnTo>
                <a:lnTo>
                  <a:pt x="885" y="48"/>
                </a:lnTo>
                <a:lnTo>
                  <a:pt x="896" y="55"/>
                </a:lnTo>
                <a:lnTo>
                  <a:pt x="906" y="63"/>
                </a:lnTo>
                <a:lnTo>
                  <a:pt x="917" y="71"/>
                </a:lnTo>
                <a:lnTo>
                  <a:pt x="929" y="80"/>
                </a:lnTo>
                <a:lnTo>
                  <a:pt x="942" y="90"/>
                </a:lnTo>
                <a:lnTo>
                  <a:pt x="952" y="99"/>
                </a:lnTo>
                <a:lnTo>
                  <a:pt x="962" y="109"/>
                </a:lnTo>
                <a:lnTo>
                  <a:pt x="971" y="119"/>
                </a:lnTo>
                <a:lnTo>
                  <a:pt x="979" y="126"/>
                </a:lnTo>
                <a:lnTo>
                  <a:pt x="986" y="134"/>
                </a:lnTo>
                <a:lnTo>
                  <a:pt x="994" y="144"/>
                </a:lnTo>
                <a:lnTo>
                  <a:pt x="1002" y="151"/>
                </a:lnTo>
                <a:lnTo>
                  <a:pt x="1008" y="157"/>
                </a:lnTo>
                <a:lnTo>
                  <a:pt x="1013" y="165"/>
                </a:lnTo>
                <a:lnTo>
                  <a:pt x="1017" y="172"/>
                </a:lnTo>
                <a:lnTo>
                  <a:pt x="1021" y="178"/>
                </a:lnTo>
                <a:lnTo>
                  <a:pt x="1025" y="184"/>
                </a:lnTo>
                <a:lnTo>
                  <a:pt x="1029" y="190"/>
                </a:lnTo>
                <a:lnTo>
                  <a:pt x="1031" y="195"/>
                </a:lnTo>
                <a:lnTo>
                  <a:pt x="1031" y="201"/>
                </a:lnTo>
                <a:lnTo>
                  <a:pt x="1033" y="207"/>
                </a:lnTo>
                <a:lnTo>
                  <a:pt x="1031" y="211"/>
                </a:lnTo>
                <a:lnTo>
                  <a:pt x="1031" y="217"/>
                </a:lnTo>
                <a:lnTo>
                  <a:pt x="1029" y="220"/>
                </a:lnTo>
                <a:lnTo>
                  <a:pt x="1027" y="226"/>
                </a:lnTo>
                <a:lnTo>
                  <a:pt x="1023" y="236"/>
                </a:lnTo>
                <a:lnTo>
                  <a:pt x="1015" y="245"/>
                </a:lnTo>
                <a:lnTo>
                  <a:pt x="1008" y="255"/>
                </a:lnTo>
                <a:lnTo>
                  <a:pt x="998" y="265"/>
                </a:lnTo>
                <a:lnTo>
                  <a:pt x="988" y="274"/>
                </a:lnTo>
                <a:lnTo>
                  <a:pt x="975" y="284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>
            <a:off x="7559675" y="4236720"/>
            <a:ext cx="120650" cy="511175"/>
          </a:xfrm>
          <a:custGeom>
            <a:avLst/>
            <a:gdLst>
              <a:gd name="T0" fmla="*/ 0 w 154"/>
              <a:gd name="T1" fmla="*/ 2147483647 h 645"/>
              <a:gd name="T2" fmla="*/ 0 w 154"/>
              <a:gd name="T3" fmla="*/ 2147483647 h 645"/>
              <a:gd name="T4" fmla="*/ 0 w 154"/>
              <a:gd name="T5" fmla="*/ 2147483647 h 645"/>
              <a:gd name="T6" fmla="*/ 0 w 154"/>
              <a:gd name="T7" fmla="*/ 2147483647 h 645"/>
              <a:gd name="T8" fmla="*/ 961794380 w 154"/>
              <a:gd name="T9" fmla="*/ 2147483647 h 645"/>
              <a:gd name="T10" fmla="*/ 961794380 w 154"/>
              <a:gd name="T11" fmla="*/ 2147483647 h 645"/>
              <a:gd name="T12" fmla="*/ 2147483647 w 154"/>
              <a:gd name="T13" fmla="*/ 2147483647 h 645"/>
              <a:gd name="T14" fmla="*/ 2147483647 w 154"/>
              <a:gd name="T15" fmla="*/ 2147483647 h 645"/>
              <a:gd name="T16" fmla="*/ 2147483647 w 154"/>
              <a:gd name="T17" fmla="*/ 2147483647 h 645"/>
              <a:gd name="T18" fmla="*/ 2147483647 w 154"/>
              <a:gd name="T19" fmla="*/ 2147483647 h 645"/>
              <a:gd name="T20" fmla="*/ 2147483647 w 154"/>
              <a:gd name="T21" fmla="*/ 2147483647 h 645"/>
              <a:gd name="T22" fmla="*/ 2147483647 w 154"/>
              <a:gd name="T23" fmla="*/ 2147483647 h 645"/>
              <a:gd name="T24" fmla="*/ 2147483647 w 154"/>
              <a:gd name="T25" fmla="*/ 2147483647 h 645"/>
              <a:gd name="T26" fmla="*/ 2147483647 w 154"/>
              <a:gd name="T27" fmla="*/ 2147483647 h 645"/>
              <a:gd name="T28" fmla="*/ 2147483647 w 154"/>
              <a:gd name="T29" fmla="*/ 2147483647 h 645"/>
              <a:gd name="T30" fmla="*/ 961794380 w 154"/>
              <a:gd name="T31" fmla="*/ 2147483647 h 645"/>
              <a:gd name="T32" fmla="*/ 2147483647 w 154"/>
              <a:gd name="T33" fmla="*/ 1991035343 h 645"/>
              <a:gd name="T34" fmla="*/ 2147483647 w 154"/>
              <a:gd name="T35" fmla="*/ 2147483647 h 645"/>
              <a:gd name="T36" fmla="*/ 2147483647 w 154"/>
              <a:gd name="T37" fmla="*/ 2147483647 h 645"/>
              <a:gd name="T38" fmla="*/ 2147483647 w 154"/>
              <a:gd name="T39" fmla="*/ 2147483647 h 645"/>
              <a:gd name="T40" fmla="*/ 2147483647 w 154"/>
              <a:gd name="T41" fmla="*/ 2147483647 h 645"/>
              <a:gd name="T42" fmla="*/ 2147483647 w 154"/>
              <a:gd name="T43" fmla="*/ 2147483647 h 645"/>
              <a:gd name="T44" fmla="*/ 2147483647 w 154"/>
              <a:gd name="T45" fmla="*/ 2147483647 h 645"/>
              <a:gd name="T46" fmla="*/ 2147483647 w 154"/>
              <a:gd name="T47" fmla="*/ 2147483647 h 645"/>
              <a:gd name="T48" fmla="*/ 2147483647 w 154"/>
              <a:gd name="T49" fmla="*/ 2147483647 h 645"/>
              <a:gd name="T50" fmla="*/ 2147483647 w 154"/>
              <a:gd name="T51" fmla="*/ 2147483647 h 645"/>
              <a:gd name="T52" fmla="*/ 2147483647 w 154"/>
              <a:gd name="T53" fmla="*/ 2147483647 h 645"/>
              <a:gd name="T54" fmla="*/ 2147483647 w 154"/>
              <a:gd name="T55" fmla="*/ 2147483647 h 645"/>
              <a:gd name="T56" fmla="*/ 2147483647 w 154"/>
              <a:gd name="T57" fmla="*/ 2147483647 h 645"/>
              <a:gd name="T58" fmla="*/ 2147483647 w 154"/>
              <a:gd name="T59" fmla="*/ 2147483647 h 645"/>
              <a:gd name="T60" fmla="*/ 2147483647 w 154"/>
              <a:gd name="T61" fmla="*/ 2147483647 h 645"/>
              <a:gd name="T62" fmla="*/ 2147483647 w 154"/>
              <a:gd name="T63" fmla="*/ 2147483647 h 645"/>
              <a:gd name="T64" fmla="*/ 2147483647 w 154"/>
              <a:gd name="T65" fmla="*/ 2147483647 h 645"/>
              <a:gd name="T66" fmla="*/ 2147483647 w 154"/>
              <a:gd name="T67" fmla="*/ 2147483647 h 645"/>
              <a:gd name="T68" fmla="*/ 2147483647 w 154"/>
              <a:gd name="T69" fmla="*/ 2147483647 h 645"/>
              <a:gd name="T70" fmla="*/ 2147483647 w 154"/>
              <a:gd name="T71" fmla="*/ 2147483647 h 645"/>
              <a:gd name="T72" fmla="*/ 0 w 154"/>
              <a:gd name="T73" fmla="*/ 2147483647 h 6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4" h="645">
                <a:moveTo>
                  <a:pt x="0" y="645"/>
                </a:moveTo>
                <a:lnTo>
                  <a:pt x="0" y="641"/>
                </a:lnTo>
                <a:lnTo>
                  <a:pt x="0" y="637"/>
                </a:lnTo>
                <a:lnTo>
                  <a:pt x="0" y="631"/>
                </a:lnTo>
                <a:lnTo>
                  <a:pt x="0" y="623"/>
                </a:lnTo>
                <a:lnTo>
                  <a:pt x="0" y="614"/>
                </a:lnTo>
                <a:lnTo>
                  <a:pt x="0" y="604"/>
                </a:lnTo>
                <a:lnTo>
                  <a:pt x="0" y="593"/>
                </a:lnTo>
                <a:lnTo>
                  <a:pt x="0" y="579"/>
                </a:lnTo>
                <a:lnTo>
                  <a:pt x="2" y="566"/>
                </a:lnTo>
                <a:lnTo>
                  <a:pt x="2" y="551"/>
                </a:lnTo>
                <a:lnTo>
                  <a:pt x="2" y="535"/>
                </a:lnTo>
                <a:lnTo>
                  <a:pt x="4" y="518"/>
                </a:lnTo>
                <a:lnTo>
                  <a:pt x="6" y="499"/>
                </a:lnTo>
                <a:lnTo>
                  <a:pt x="6" y="480"/>
                </a:lnTo>
                <a:lnTo>
                  <a:pt x="8" y="458"/>
                </a:lnTo>
                <a:lnTo>
                  <a:pt x="10" y="437"/>
                </a:lnTo>
                <a:lnTo>
                  <a:pt x="12" y="416"/>
                </a:lnTo>
                <a:lnTo>
                  <a:pt x="14" y="393"/>
                </a:lnTo>
                <a:lnTo>
                  <a:pt x="14" y="370"/>
                </a:lnTo>
                <a:lnTo>
                  <a:pt x="16" y="345"/>
                </a:lnTo>
                <a:lnTo>
                  <a:pt x="16" y="320"/>
                </a:lnTo>
                <a:lnTo>
                  <a:pt x="16" y="295"/>
                </a:lnTo>
                <a:lnTo>
                  <a:pt x="14" y="268"/>
                </a:lnTo>
                <a:lnTo>
                  <a:pt x="14" y="242"/>
                </a:lnTo>
                <a:lnTo>
                  <a:pt x="12" y="215"/>
                </a:lnTo>
                <a:lnTo>
                  <a:pt x="10" y="186"/>
                </a:lnTo>
                <a:lnTo>
                  <a:pt x="10" y="157"/>
                </a:lnTo>
                <a:lnTo>
                  <a:pt x="8" y="126"/>
                </a:lnTo>
                <a:lnTo>
                  <a:pt x="6" y="96"/>
                </a:lnTo>
                <a:lnTo>
                  <a:pt x="4" y="65"/>
                </a:lnTo>
                <a:lnTo>
                  <a:pt x="2" y="32"/>
                </a:lnTo>
                <a:lnTo>
                  <a:pt x="0" y="0"/>
                </a:lnTo>
                <a:lnTo>
                  <a:pt x="14" y="4"/>
                </a:lnTo>
                <a:lnTo>
                  <a:pt x="27" y="9"/>
                </a:lnTo>
                <a:lnTo>
                  <a:pt x="41" y="13"/>
                </a:lnTo>
                <a:lnTo>
                  <a:pt x="54" y="19"/>
                </a:lnTo>
                <a:lnTo>
                  <a:pt x="66" y="23"/>
                </a:lnTo>
                <a:lnTo>
                  <a:pt x="77" y="27"/>
                </a:lnTo>
                <a:lnTo>
                  <a:pt x="89" y="32"/>
                </a:lnTo>
                <a:lnTo>
                  <a:pt x="98" y="36"/>
                </a:lnTo>
                <a:lnTo>
                  <a:pt x="106" y="40"/>
                </a:lnTo>
                <a:lnTo>
                  <a:pt x="115" y="44"/>
                </a:lnTo>
                <a:lnTo>
                  <a:pt x="123" y="48"/>
                </a:lnTo>
                <a:lnTo>
                  <a:pt x="129" y="52"/>
                </a:lnTo>
                <a:lnTo>
                  <a:pt x="135" y="55"/>
                </a:lnTo>
                <a:lnTo>
                  <a:pt x="138" y="57"/>
                </a:lnTo>
                <a:lnTo>
                  <a:pt x="142" y="61"/>
                </a:lnTo>
                <a:lnTo>
                  <a:pt x="146" y="63"/>
                </a:lnTo>
                <a:lnTo>
                  <a:pt x="148" y="69"/>
                </a:lnTo>
                <a:lnTo>
                  <a:pt x="148" y="75"/>
                </a:lnTo>
                <a:lnTo>
                  <a:pt x="150" y="82"/>
                </a:lnTo>
                <a:lnTo>
                  <a:pt x="152" y="92"/>
                </a:lnTo>
                <a:lnTo>
                  <a:pt x="152" y="101"/>
                </a:lnTo>
                <a:lnTo>
                  <a:pt x="154" y="113"/>
                </a:lnTo>
                <a:lnTo>
                  <a:pt x="154" y="126"/>
                </a:lnTo>
                <a:lnTo>
                  <a:pt x="154" y="140"/>
                </a:lnTo>
                <a:lnTo>
                  <a:pt x="154" y="153"/>
                </a:lnTo>
                <a:lnTo>
                  <a:pt x="154" y="169"/>
                </a:lnTo>
                <a:lnTo>
                  <a:pt x="152" y="186"/>
                </a:lnTo>
                <a:lnTo>
                  <a:pt x="152" y="203"/>
                </a:lnTo>
                <a:lnTo>
                  <a:pt x="150" y="222"/>
                </a:lnTo>
                <a:lnTo>
                  <a:pt x="148" y="242"/>
                </a:lnTo>
                <a:lnTo>
                  <a:pt x="148" y="261"/>
                </a:lnTo>
                <a:lnTo>
                  <a:pt x="146" y="282"/>
                </a:lnTo>
                <a:lnTo>
                  <a:pt x="140" y="326"/>
                </a:lnTo>
                <a:lnTo>
                  <a:pt x="137" y="372"/>
                </a:lnTo>
                <a:lnTo>
                  <a:pt x="133" y="418"/>
                </a:lnTo>
                <a:lnTo>
                  <a:pt x="129" y="464"/>
                </a:lnTo>
                <a:lnTo>
                  <a:pt x="125" y="510"/>
                </a:lnTo>
                <a:lnTo>
                  <a:pt x="119" y="554"/>
                </a:lnTo>
                <a:lnTo>
                  <a:pt x="115" y="600"/>
                </a:lnTo>
                <a:lnTo>
                  <a:pt x="112" y="645"/>
                </a:lnTo>
                <a:lnTo>
                  <a:pt x="0" y="645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7318375" y="4614545"/>
            <a:ext cx="685800" cy="245745"/>
          </a:xfrm>
          <a:custGeom>
            <a:avLst/>
            <a:gdLst>
              <a:gd name="T0" fmla="*/ 2147483647 w 864"/>
              <a:gd name="T1" fmla="*/ 2147483647 h 311"/>
              <a:gd name="T2" fmla="*/ 2147483647 w 864"/>
              <a:gd name="T3" fmla="*/ 2147483647 h 311"/>
              <a:gd name="T4" fmla="*/ 2147483647 w 864"/>
              <a:gd name="T5" fmla="*/ 2147483647 h 311"/>
              <a:gd name="T6" fmla="*/ 2147483647 w 864"/>
              <a:gd name="T7" fmla="*/ 2147483647 h 311"/>
              <a:gd name="T8" fmla="*/ 2147483647 w 864"/>
              <a:gd name="T9" fmla="*/ 2147483647 h 311"/>
              <a:gd name="T10" fmla="*/ 2147483647 w 864"/>
              <a:gd name="T11" fmla="*/ 2147483647 h 311"/>
              <a:gd name="T12" fmla="*/ 2147483647 w 864"/>
              <a:gd name="T13" fmla="*/ 2147483647 h 311"/>
              <a:gd name="T14" fmla="*/ 2147483647 w 864"/>
              <a:gd name="T15" fmla="*/ 2147483647 h 311"/>
              <a:gd name="T16" fmla="*/ 2147483647 w 864"/>
              <a:gd name="T17" fmla="*/ 2147483647 h 311"/>
              <a:gd name="T18" fmla="*/ 2147483647 w 864"/>
              <a:gd name="T19" fmla="*/ 2147483647 h 311"/>
              <a:gd name="T20" fmla="*/ 2147483647 w 864"/>
              <a:gd name="T21" fmla="*/ 2147483647 h 311"/>
              <a:gd name="T22" fmla="*/ 2147483647 w 864"/>
              <a:gd name="T23" fmla="*/ 2147483647 h 311"/>
              <a:gd name="T24" fmla="*/ 2147483647 w 864"/>
              <a:gd name="T25" fmla="*/ 2147483647 h 311"/>
              <a:gd name="T26" fmla="*/ 2147483647 w 864"/>
              <a:gd name="T27" fmla="*/ 1981262741 h 311"/>
              <a:gd name="T28" fmla="*/ 2147483647 w 864"/>
              <a:gd name="T29" fmla="*/ 990318057 h 311"/>
              <a:gd name="T30" fmla="*/ 2147483647 w 864"/>
              <a:gd name="T31" fmla="*/ 0 h 311"/>
              <a:gd name="T32" fmla="*/ 2147483647 w 864"/>
              <a:gd name="T33" fmla="*/ 990318057 h 311"/>
              <a:gd name="T34" fmla="*/ 2147483647 w 864"/>
              <a:gd name="T35" fmla="*/ 2147483647 h 311"/>
              <a:gd name="T36" fmla="*/ 2147483647 w 864"/>
              <a:gd name="T37" fmla="*/ 2147483647 h 311"/>
              <a:gd name="T38" fmla="*/ 2147483647 w 864"/>
              <a:gd name="T39" fmla="*/ 2147483647 h 311"/>
              <a:gd name="T40" fmla="*/ 2147483647 w 864"/>
              <a:gd name="T41" fmla="*/ 2147483647 h 311"/>
              <a:gd name="T42" fmla="*/ 2147483647 w 864"/>
              <a:gd name="T43" fmla="*/ 2147483647 h 311"/>
              <a:gd name="T44" fmla="*/ 2147483647 w 864"/>
              <a:gd name="T45" fmla="*/ 2147483647 h 311"/>
              <a:gd name="T46" fmla="*/ 2147483647 w 864"/>
              <a:gd name="T47" fmla="*/ 2147483647 h 311"/>
              <a:gd name="T48" fmla="*/ 2147483647 w 864"/>
              <a:gd name="T49" fmla="*/ 2147483647 h 311"/>
              <a:gd name="T50" fmla="*/ 2147483647 w 864"/>
              <a:gd name="T51" fmla="*/ 2147483647 h 311"/>
              <a:gd name="T52" fmla="*/ 2147483647 w 864"/>
              <a:gd name="T53" fmla="*/ 2147483647 h 311"/>
              <a:gd name="T54" fmla="*/ 2147483647 w 864"/>
              <a:gd name="T55" fmla="*/ 2147483647 h 311"/>
              <a:gd name="T56" fmla="*/ 2147483647 w 864"/>
              <a:gd name="T57" fmla="*/ 2147483647 h 311"/>
              <a:gd name="T58" fmla="*/ 2147483647 w 864"/>
              <a:gd name="T59" fmla="*/ 2147483647 h 311"/>
              <a:gd name="T60" fmla="*/ 2147483647 w 864"/>
              <a:gd name="T61" fmla="*/ 2147483647 h 311"/>
              <a:gd name="T62" fmla="*/ 2147483647 w 864"/>
              <a:gd name="T63" fmla="*/ 2147483647 h 311"/>
              <a:gd name="T64" fmla="*/ 2147483647 w 864"/>
              <a:gd name="T65" fmla="*/ 2147483647 h 311"/>
              <a:gd name="T66" fmla="*/ 2147483647 w 864"/>
              <a:gd name="T67" fmla="*/ 2147483647 h 311"/>
              <a:gd name="T68" fmla="*/ 2147483647 w 864"/>
              <a:gd name="T69" fmla="*/ 2147483647 h 311"/>
              <a:gd name="T70" fmla="*/ 2147483647 w 864"/>
              <a:gd name="T71" fmla="*/ 2147483647 h 311"/>
              <a:gd name="T72" fmla="*/ 2147483647 w 864"/>
              <a:gd name="T73" fmla="*/ 2147483647 h 311"/>
              <a:gd name="T74" fmla="*/ 2147483647 w 864"/>
              <a:gd name="T75" fmla="*/ 2147483647 h 311"/>
              <a:gd name="T76" fmla="*/ 2147483647 w 864"/>
              <a:gd name="T77" fmla="*/ 2147483647 h 311"/>
              <a:gd name="T78" fmla="*/ 2147483647 w 864"/>
              <a:gd name="T79" fmla="*/ 2147483647 h 311"/>
              <a:gd name="T80" fmla="*/ 2147483647 w 864"/>
              <a:gd name="T81" fmla="*/ 2147483647 h 311"/>
              <a:gd name="T82" fmla="*/ 2147483647 w 864"/>
              <a:gd name="T83" fmla="*/ 2147483647 h 311"/>
              <a:gd name="T84" fmla="*/ 2147483647 w 864"/>
              <a:gd name="T85" fmla="*/ 2147483647 h 311"/>
              <a:gd name="T86" fmla="*/ 2147483647 w 864"/>
              <a:gd name="T87" fmla="*/ 2147483647 h 311"/>
              <a:gd name="T88" fmla="*/ 0 w 864"/>
              <a:gd name="T89" fmla="*/ 2147483647 h 311"/>
              <a:gd name="T90" fmla="*/ 2147483647 w 864"/>
              <a:gd name="T91" fmla="*/ 2147483647 h 311"/>
              <a:gd name="T92" fmla="*/ 2147483647 w 864"/>
              <a:gd name="T93" fmla="*/ 2147483647 h 311"/>
              <a:gd name="T94" fmla="*/ 2147483647 w 864"/>
              <a:gd name="T95" fmla="*/ 2147483647 h 311"/>
              <a:gd name="T96" fmla="*/ 2147483647 w 864"/>
              <a:gd name="T97" fmla="*/ 2147483647 h 311"/>
              <a:gd name="T98" fmla="*/ 2147483647 w 864"/>
              <a:gd name="T99" fmla="*/ 2147483647 h 311"/>
              <a:gd name="T100" fmla="*/ 2147483647 w 864"/>
              <a:gd name="T101" fmla="*/ 2147483647 h 311"/>
              <a:gd name="T102" fmla="*/ 2147483647 w 864"/>
              <a:gd name="T103" fmla="*/ 2147483647 h 311"/>
              <a:gd name="T104" fmla="*/ 2147483647 w 864"/>
              <a:gd name="T105" fmla="*/ 2147483647 h 311"/>
              <a:gd name="T106" fmla="*/ 2147483647 w 864"/>
              <a:gd name="T107" fmla="*/ 2147483647 h 311"/>
              <a:gd name="T108" fmla="*/ 2147483647 w 864"/>
              <a:gd name="T109" fmla="*/ 2147483647 h 311"/>
              <a:gd name="T110" fmla="*/ 2147483647 w 864"/>
              <a:gd name="T111" fmla="*/ 2147483647 h 311"/>
              <a:gd name="T112" fmla="*/ 2147483647 w 864"/>
              <a:gd name="T113" fmla="*/ 2147483647 h 311"/>
              <a:gd name="T114" fmla="*/ 2147483647 w 864"/>
              <a:gd name="T115" fmla="*/ 2147483647 h 311"/>
              <a:gd name="T116" fmla="*/ 2147483647 w 864"/>
              <a:gd name="T117" fmla="*/ 2147483647 h 311"/>
              <a:gd name="T118" fmla="*/ 2147483647 w 864"/>
              <a:gd name="T119" fmla="*/ 2147483647 h 311"/>
              <a:gd name="T120" fmla="*/ 2147483647 w 864"/>
              <a:gd name="T121" fmla="*/ 2147483647 h 3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64" h="311">
                <a:moveTo>
                  <a:pt x="403" y="103"/>
                </a:moveTo>
                <a:lnTo>
                  <a:pt x="424" y="98"/>
                </a:lnTo>
                <a:lnTo>
                  <a:pt x="445" y="92"/>
                </a:lnTo>
                <a:lnTo>
                  <a:pt x="466" y="86"/>
                </a:lnTo>
                <a:lnTo>
                  <a:pt x="486" y="80"/>
                </a:lnTo>
                <a:lnTo>
                  <a:pt x="505" y="75"/>
                </a:lnTo>
                <a:lnTo>
                  <a:pt x="524" y="69"/>
                </a:lnTo>
                <a:lnTo>
                  <a:pt x="541" y="65"/>
                </a:lnTo>
                <a:lnTo>
                  <a:pt x="559" y="59"/>
                </a:lnTo>
                <a:lnTo>
                  <a:pt x="576" y="55"/>
                </a:lnTo>
                <a:lnTo>
                  <a:pt x="591" y="50"/>
                </a:lnTo>
                <a:lnTo>
                  <a:pt x="606" y="46"/>
                </a:lnTo>
                <a:lnTo>
                  <a:pt x="622" y="42"/>
                </a:lnTo>
                <a:lnTo>
                  <a:pt x="635" y="38"/>
                </a:lnTo>
                <a:lnTo>
                  <a:pt x="649" y="34"/>
                </a:lnTo>
                <a:lnTo>
                  <a:pt x="662" y="30"/>
                </a:lnTo>
                <a:lnTo>
                  <a:pt x="674" y="27"/>
                </a:lnTo>
                <a:lnTo>
                  <a:pt x="685" y="25"/>
                </a:lnTo>
                <a:lnTo>
                  <a:pt x="697" y="21"/>
                </a:lnTo>
                <a:lnTo>
                  <a:pt x="706" y="19"/>
                </a:lnTo>
                <a:lnTo>
                  <a:pt x="716" y="15"/>
                </a:lnTo>
                <a:lnTo>
                  <a:pt x="725" y="13"/>
                </a:lnTo>
                <a:lnTo>
                  <a:pt x="733" y="11"/>
                </a:lnTo>
                <a:lnTo>
                  <a:pt x="741" y="9"/>
                </a:lnTo>
                <a:lnTo>
                  <a:pt x="749" y="7"/>
                </a:lnTo>
                <a:lnTo>
                  <a:pt x="756" y="5"/>
                </a:lnTo>
                <a:lnTo>
                  <a:pt x="762" y="4"/>
                </a:lnTo>
                <a:lnTo>
                  <a:pt x="768" y="4"/>
                </a:lnTo>
                <a:lnTo>
                  <a:pt x="772" y="2"/>
                </a:lnTo>
                <a:lnTo>
                  <a:pt x="775" y="2"/>
                </a:lnTo>
                <a:lnTo>
                  <a:pt x="779" y="0"/>
                </a:lnTo>
                <a:lnTo>
                  <a:pt x="783" y="0"/>
                </a:lnTo>
                <a:lnTo>
                  <a:pt x="785" y="0"/>
                </a:lnTo>
                <a:lnTo>
                  <a:pt x="789" y="2"/>
                </a:lnTo>
                <a:lnTo>
                  <a:pt x="795" y="2"/>
                </a:lnTo>
                <a:lnTo>
                  <a:pt x="802" y="5"/>
                </a:lnTo>
                <a:lnTo>
                  <a:pt x="808" y="7"/>
                </a:lnTo>
                <a:lnTo>
                  <a:pt x="816" y="11"/>
                </a:lnTo>
                <a:lnTo>
                  <a:pt x="823" y="17"/>
                </a:lnTo>
                <a:lnTo>
                  <a:pt x="841" y="27"/>
                </a:lnTo>
                <a:lnTo>
                  <a:pt x="848" y="46"/>
                </a:lnTo>
                <a:lnTo>
                  <a:pt x="852" y="55"/>
                </a:lnTo>
                <a:lnTo>
                  <a:pt x="856" y="65"/>
                </a:lnTo>
                <a:lnTo>
                  <a:pt x="860" y="75"/>
                </a:lnTo>
                <a:lnTo>
                  <a:pt x="862" y="84"/>
                </a:lnTo>
                <a:lnTo>
                  <a:pt x="864" y="94"/>
                </a:lnTo>
                <a:lnTo>
                  <a:pt x="864" y="103"/>
                </a:lnTo>
                <a:lnTo>
                  <a:pt x="864" y="109"/>
                </a:lnTo>
                <a:lnTo>
                  <a:pt x="862" y="113"/>
                </a:lnTo>
                <a:lnTo>
                  <a:pt x="862" y="117"/>
                </a:lnTo>
                <a:lnTo>
                  <a:pt x="860" y="121"/>
                </a:lnTo>
                <a:lnTo>
                  <a:pt x="854" y="128"/>
                </a:lnTo>
                <a:lnTo>
                  <a:pt x="848" y="134"/>
                </a:lnTo>
                <a:lnTo>
                  <a:pt x="839" y="140"/>
                </a:lnTo>
                <a:lnTo>
                  <a:pt x="829" y="146"/>
                </a:lnTo>
                <a:lnTo>
                  <a:pt x="820" y="149"/>
                </a:lnTo>
                <a:lnTo>
                  <a:pt x="808" y="155"/>
                </a:lnTo>
                <a:lnTo>
                  <a:pt x="804" y="157"/>
                </a:lnTo>
                <a:lnTo>
                  <a:pt x="798" y="159"/>
                </a:lnTo>
                <a:lnTo>
                  <a:pt x="791" y="159"/>
                </a:lnTo>
                <a:lnTo>
                  <a:pt x="783" y="161"/>
                </a:lnTo>
                <a:lnTo>
                  <a:pt x="773" y="165"/>
                </a:lnTo>
                <a:lnTo>
                  <a:pt x="764" y="167"/>
                </a:lnTo>
                <a:lnTo>
                  <a:pt x="750" y="169"/>
                </a:lnTo>
                <a:lnTo>
                  <a:pt x="737" y="172"/>
                </a:lnTo>
                <a:lnTo>
                  <a:pt x="724" y="174"/>
                </a:lnTo>
                <a:lnTo>
                  <a:pt x="706" y="178"/>
                </a:lnTo>
                <a:lnTo>
                  <a:pt x="689" y="182"/>
                </a:lnTo>
                <a:lnTo>
                  <a:pt x="670" y="186"/>
                </a:lnTo>
                <a:lnTo>
                  <a:pt x="649" y="190"/>
                </a:lnTo>
                <a:lnTo>
                  <a:pt x="628" y="194"/>
                </a:lnTo>
                <a:lnTo>
                  <a:pt x="605" y="199"/>
                </a:lnTo>
                <a:lnTo>
                  <a:pt x="580" y="203"/>
                </a:lnTo>
                <a:lnTo>
                  <a:pt x="555" y="209"/>
                </a:lnTo>
                <a:lnTo>
                  <a:pt x="526" y="213"/>
                </a:lnTo>
                <a:lnTo>
                  <a:pt x="497" y="218"/>
                </a:lnTo>
                <a:lnTo>
                  <a:pt x="468" y="224"/>
                </a:lnTo>
                <a:lnTo>
                  <a:pt x="436" y="230"/>
                </a:lnTo>
                <a:lnTo>
                  <a:pt x="403" y="236"/>
                </a:lnTo>
                <a:lnTo>
                  <a:pt x="369" y="241"/>
                </a:lnTo>
                <a:lnTo>
                  <a:pt x="334" y="249"/>
                </a:lnTo>
                <a:lnTo>
                  <a:pt x="298" y="255"/>
                </a:lnTo>
                <a:lnTo>
                  <a:pt x="259" y="263"/>
                </a:lnTo>
                <a:lnTo>
                  <a:pt x="219" y="270"/>
                </a:lnTo>
                <a:lnTo>
                  <a:pt x="179" y="278"/>
                </a:lnTo>
                <a:lnTo>
                  <a:pt x="134" y="286"/>
                </a:lnTo>
                <a:lnTo>
                  <a:pt x="92" y="293"/>
                </a:lnTo>
                <a:lnTo>
                  <a:pt x="46" y="301"/>
                </a:lnTo>
                <a:lnTo>
                  <a:pt x="0" y="311"/>
                </a:lnTo>
                <a:lnTo>
                  <a:pt x="0" y="194"/>
                </a:lnTo>
                <a:lnTo>
                  <a:pt x="4" y="194"/>
                </a:lnTo>
                <a:lnTo>
                  <a:pt x="10" y="194"/>
                </a:lnTo>
                <a:lnTo>
                  <a:pt x="15" y="194"/>
                </a:lnTo>
                <a:lnTo>
                  <a:pt x="21" y="194"/>
                </a:lnTo>
                <a:lnTo>
                  <a:pt x="27" y="192"/>
                </a:lnTo>
                <a:lnTo>
                  <a:pt x="35" y="192"/>
                </a:lnTo>
                <a:lnTo>
                  <a:pt x="42" y="190"/>
                </a:lnTo>
                <a:lnTo>
                  <a:pt x="50" y="190"/>
                </a:lnTo>
                <a:lnTo>
                  <a:pt x="60" y="188"/>
                </a:lnTo>
                <a:lnTo>
                  <a:pt x="67" y="186"/>
                </a:lnTo>
                <a:lnTo>
                  <a:pt x="77" y="184"/>
                </a:lnTo>
                <a:lnTo>
                  <a:pt x="88" y="182"/>
                </a:lnTo>
                <a:lnTo>
                  <a:pt x="98" y="180"/>
                </a:lnTo>
                <a:lnTo>
                  <a:pt x="109" y="178"/>
                </a:lnTo>
                <a:lnTo>
                  <a:pt x="123" y="176"/>
                </a:lnTo>
                <a:lnTo>
                  <a:pt x="134" y="172"/>
                </a:lnTo>
                <a:lnTo>
                  <a:pt x="148" y="170"/>
                </a:lnTo>
                <a:lnTo>
                  <a:pt x="161" y="167"/>
                </a:lnTo>
                <a:lnTo>
                  <a:pt x="175" y="165"/>
                </a:lnTo>
                <a:lnTo>
                  <a:pt x="188" y="161"/>
                </a:lnTo>
                <a:lnTo>
                  <a:pt x="203" y="157"/>
                </a:lnTo>
                <a:lnTo>
                  <a:pt x="219" y="153"/>
                </a:lnTo>
                <a:lnTo>
                  <a:pt x="236" y="149"/>
                </a:lnTo>
                <a:lnTo>
                  <a:pt x="251" y="146"/>
                </a:lnTo>
                <a:lnTo>
                  <a:pt x="269" y="142"/>
                </a:lnTo>
                <a:lnTo>
                  <a:pt x="286" y="136"/>
                </a:lnTo>
                <a:lnTo>
                  <a:pt x="305" y="132"/>
                </a:lnTo>
                <a:lnTo>
                  <a:pt x="324" y="126"/>
                </a:lnTo>
                <a:lnTo>
                  <a:pt x="344" y="121"/>
                </a:lnTo>
                <a:lnTo>
                  <a:pt x="363" y="115"/>
                </a:lnTo>
                <a:lnTo>
                  <a:pt x="382" y="109"/>
                </a:lnTo>
                <a:lnTo>
                  <a:pt x="403" y="103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8870" y="1785620"/>
            <a:ext cx="4215765" cy="1199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solidFill>
                  <a:srgbClr val="0000FF"/>
                </a:solidFill>
                <a:latin typeface="楷体" charset="0"/>
                <a:ea typeface="楷体" charset="0"/>
              </a:rPr>
              <a:t>书写指导:</a:t>
            </a:r>
            <a:r>
              <a:rPr lang="en-US" altLang="ko-KR" sz="3600" b="0" strike="noStrike" cap="none" dirty="0" smtClean="0">
                <a:solidFill>
                  <a:srgbClr val="000000"/>
                </a:solidFill>
                <a:latin typeface="楷体" charset="0"/>
                <a:ea typeface="楷体" charset="0"/>
              </a:rPr>
              <a:t>竖弯钩写得圆润一些。</a:t>
            </a:r>
            <a:endParaRPr lang="ko-KR" altLang="en-US" sz="3600" b="0" strike="noStrike" cap="none" dirty="0" smtClean="0">
              <a:solidFill>
                <a:srgbClr val="000000"/>
              </a:solidFill>
              <a:latin typeface="楷体" charset="0"/>
              <a:ea typeface="楷体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71625" y="4714875"/>
            <a:ext cx="414401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 smtClean="0">
                <a:solidFill>
                  <a:srgbClr val="0000FF"/>
                </a:solidFill>
                <a:latin typeface="楷体" charset="0"/>
                <a:ea typeface="楷体" charset="0"/>
              </a:rPr>
              <a:t>书写指导:</a:t>
            </a:r>
            <a:r>
              <a:rPr lang="en-US" altLang="ko-KR" sz="3600" b="0" strike="noStrike" cap="none" dirty="0" smtClean="0">
                <a:solidFill>
                  <a:schemeClr val="tx1"/>
                </a:solidFill>
                <a:latin typeface="楷体" charset="0"/>
                <a:ea typeface="楷体" charset="0"/>
              </a:rPr>
              <a:t>“巴”字写得比“扌”宽一些。</a:t>
            </a:r>
            <a:endParaRPr lang="ko-KR" altLang="en-US" sz="3600" b="0" strike="noStrike" cap="none" dirty="0" smtClean="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499745" y="928370"/>
            <a:ext cx="259715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213995" y="114300"/>
            <a:ext cx="8554720" cy="27997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第一遍：</a:t>
            </a:r>
            <a:endParaRPr lang="ko-KR" altLang="en-US" sz="4400" b="0" strike="noStrike" cap="none" dirty="0" smtClean="0">
              <a:solidFill>
                <a:srgbClr val="0611F2"/>
              </a:solidFill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楷体" charset="0"/>
                <a:ea typeface="楷体" charset="0"/>
              </a:rPr>
              <a:t>    一边读一边看插图，不会的字可以看拼音，注意把每个字的音读准确。</a:t>
            </a:r>
            <a:endParaRPr lang="ko-KR" altLang="en-US" sz="4400" b="0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499745" y="928370"/>
            <a:ext cx="259715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 bwMode="auto">
          <a:xfrm>
            <a:off x="302895" y="3149600"/>
            <a:ext cx="8748395" cy="31445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第二遍：</a:t>
            </a:r>
            <a:endParaRPr lang="ko-KR" altLang="en-US" sz="4400" b="0" strike="noStrike" cap="none" dirty="0" smtClean="0">
              <a:solidFill>
                <a:srgbClr val="0611F2"/>
              </a:solidFill>
              <a:latin typeface="楷体" charset="0"/>
              <a:ea typeface="楷体" charset="0"/>
            </a:endParaRPr>
          </a:p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楷体" charset="0"/>
                <a:ea typeface="楷体" charset="0"/>
              </a:rPr>
              <a:t>    一边读一边找有哪些小动物参加了比赛，用笔圈出来，借助拼音多读几遍。</a:t>
            </a:r>
            <a:endParaRPr lang="ko-KR" altLang="en-US" sz="4400" b="0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213995" y="114300"/>
            <a:ext cx="8554720" cy="27997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第一遍：</a:t>
            </a:r>
            <a:endParaRPr lang="ko-KR" altLang="en-US" sz="4400" b="0" strike="noStrike" cap="none" dirty="0" smtClean="0">
              <a:solidFill>
                <a:srgbClr val="0611F2"/>
              </a:solidFill>
              <a:latin typeface="楷体" charset="0"/>
              <a:ea typeface="楷体" charset="0"/>
            </a:endParaRPr>
          </a:p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楷体" charset="0"/>
                <a:ea typeface="楷体" charset="0"/>
              </a:rPr>
              <a:t>    一边读一边看插图，不会的字可以看拼音，注意把每个字的音读准确。</a:t>
            </a:r>
            <a:endParaRPr lang="ko-KR" altLang="en-US" sz="4400" b="0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/>
          </p:cNvSpPr>
          <p:nvPr/>
        </p:nvSpPr>
        <p:spPr bwMode="auto">
          <a:xfrm>
            <a:off x="509270" y="1731010"/>
            <a:ext cx="178244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猴 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3371215" y="1731010"/>
            <a:ext cx="162115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兔 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6" name="Text Box 5"/>
          <p:cNvSpPr txBox="1">
            <a:spLocks/>
          </p:cNvSpPr>
          <p:nvPr/>
        </p:nvSpPr>
        <p:spPr bwMode="auto">
          <a:xfrm>
            <a:off x="5937430" y="1731010"/>
            <a:ext cx="2234969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松  鼠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99745" y="928370"/>
            <a:ext cx="2597150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hóu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357245" y="944880"/>
            <a:ext cx="207518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tù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706745" y="928370"/>
            <a:ext cx="275018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shǔ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0" name="Text Box 9"/>
          <p:cNvSpPr txBox="1">
            <a:spLocks/>
          </p:cNvSpPr>
          <p:nvPr/>
        </p:nvSpPr>
        <p:spPr bwMode="auto">
          <a:xfrm>
            <a:off x="574040" y="4503420"/>
            <a:ext cx="184467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公 鸡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1" name="Text Box 10"/>
          <p:cNvSpPr txBox="1">
            <a:spLocks/>
          </p:cNvSpPr>
          <p:nvPr/>
        </p:nvSpPr>
        <p:spPr bwMode="auto">
          <a:xfrm>
            <a:off x="285750" y="3445510"/>
            <a:ext cx="443738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ɡōnɡ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jī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12" name="Text Box 11"/>
          <p:cNvSpPr txBox="1">
            <a:spLocks/>
          </p:cNvSpPr>
          <p:nvPr/>
        </p:nvSpPr>
        <p:spPr bwMode="auto">
          <a:xfrm>
            <a:off x="3472815" y="4499610"/>
            <a:ext cx="159321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鸭 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 bwMode="auto">
          <a:xfrm>
            <a:off x="6130925" y="4474845"/>
            <a:ext cx="191579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孔  雀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3473450" y="3545205"/>
            <a:ext cx="224472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yā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5812155" y="3516630"/>
            <a:ext cx="270129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kǒnɡ</a:t>
            </a: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què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/>
          </p:cNvSpPr>
          <p:nvPr/>
        </p:nvSpPr>
        <p:spPr bwMode="auto">
          <a:xfrm>
            <a:off x="509270" y="1731010"/>
            <a:ext cx="178244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猴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5" name="Text Box 9"/>
          <p:cNvSpPr txBox="1">
            <a:spLocks/>
          </p:cNvSpPr>
          <p:nvPr/>
        </p:nvSpPr>
        <p:spPr bwMode="auto">
          <a:xfrm>
            <a:off x="3371215" y="1731010"/>
            <a:ext cx="162115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兔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6" name="Text Box 10"/>
          <p:cNvSpPr txBox="1">
            <a:spLocks/>
          </p:cNvSpPr>
          <p:nvPr/>
        </p:nvSpPr>
        <p:spPr bwMode="auto">
          <a:xfrm>
            <a:off x="6193790" y="1697355"/>
            <a:ext cx="2050618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松  鼠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99745" y="928370"/>
            <a:ext cx="2596515" cy="7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4400" b="1" dirty="0">
                <a:latin typeface="Times New Roman" pitchFamily="18" charset="0"/>
              </a:rPr>
              <a:t>hóu zi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357245" y="944880"/>
            <a:ext cx="2075180" cy="7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tù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9" name="Rectangle 19"/>
          <p:cNvSpPr>
            <a:spLocks/>
          </p:cNvSpPr>
          <p:nvPr/>
        </p:nvSpPr>
        <p:spPr bwMode="auto">
          <a:xfrm>
            <a:off x="5706745" y="928370"/>
            <a:ext cx="275018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shǔ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0" name="Text Box 11"/>
          <p:cNvSpPr txBox="1">
            <a:spLocks/>
          </p:cNvSpPr>
          <p:nvPr/>
        </p:nvSpPr>
        <p:spPr bwMode="auto">
          <a:xfrm>
            <a:off x="574040" y="4503420"/>
            <a:ext cx="184467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公 鸡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5750" y="3445510"/>
            <a:ext cx="4437380" cy="7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ɡōnɡ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jī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12" name="Text Box 13"/>
          <p:cNvSpPr txBox="1">
            <a:spLocks/>
          </p:cNvSpPr>
          <p:nvPr/>
        </p:nvSpPr>
        <p:spPr bwMode="auto">
          <a:xfrm>
            <a:off x="3472815" y="4499610"/>
            <a:ext cx="159321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鸭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3" name="Text Box 14"/>
          <p:cNvSpPr txBox="1">
            <a:spLocks/>
          </p:cNvSpPr>
          <p:nvPr/>
        </p:nvSpPr>
        <p:spPr bwMode="auto">
          <a:xfrm>
            <a:off x="6130925" y="4474845"/>
            <a:ext cx="191579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孔  雀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3473450" y="3545205"/>
            <a:ext cx="224472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yā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812155" y="3516630"/>
            <a:ext cx="270129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kǒnɡ</a:t>
            </a: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què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/>
          </p:cNvSpPr>
          <p:nvPr/>
        </p:nvSpPr>
        <p:spPr bwMode="auto">
          <a:xfrm>
            <a:off x="509270" y="1731010"/>
            <a:ext cx="178244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猴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3371215" y="1731010"/>
            <a:ext cx="162115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兔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6" name="Text Box 5"/>
          <p:cNvSpPr txBox="1">
            <a:spLocks/>
          </p:cNvSpPr>
          <p:nvPr/>
        </p:nvSpPr>
        <p:spPr bwMode="auto">
          <a:xfrm>
            <a:off x="5967730" y="1714500"/>
            <a:ext cx="207899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solidFill>
                  <a:srgbClr val="FF0000"/>
                </a:solidFill>
                <a:latin typeface="楷体" charset="0"/>
                <a:ea typeface="楷体" charset="0"/>
              </a:rPr>
              <a:t>松  鼠</a:t>
            </a:r>
            <a:endParaRPr lang="ko-KR" altLang="en-US" sz="4400" b="1" strike="noStrike" cap="none" dirty="0" smtClean="0">
              <a:solidFill>
                <a:srgbClr val="FF0000"/>
              </a:solidFill>
              <a:latin typeface="楷体" charset="0"/>
              <a:ea typeface="楷体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99745" y="928370"/>
            <a:ext cx="2597150" cy="7702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hóu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357245" y="944880"/>
            <a:ext cx="207518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tù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706745" y="928370"/>
            <a:ext cx="275018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shǔ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0" name="Text Box 9"/>
          <p:cNvSpPr txBox="1">
            <a:spLocks/>
          </p:cNvSpPr>
          <p:nvPr/>
        </p:nvSpPr>
        <p:spPr bwMode="auto">
          <a:xfrm>
            <a:off x="574040" y="4503420"/>
            <a:ext cx="184467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公 鸡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1" name="Text Box 10"/>
          <p:cNvSpPr txBox="1">
            <a:spLocks/>
          </p:cNvSpPr>
          <p:nvPr/>
        </p:nvSpPr>
        <p:spPr bwMode="auto">
          <a:xfrm>
            <a:off x="285750" y="3445510"/>
            <a:ext cx="443738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ɡōnɡ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jī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12" name="Text Box 11"/>
          <p:cNvSpPr txBox="1">
            <a:spLocks/>
          </p:cNvSpPr>
          <p:nvPr/>
        </p:nvSpPr>
        <p:spPr bwMode="auto">
          <a:xfrm>
            <a:off x="3472815" y="4499610"/>
            <a:ext cx="159321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鸭 </a:t>
            </a:r>
            <a:r>
              <a:rPr lang="en-US" altLang="ko-KR" sz="4400" b="1" strike="noStrike" cap="none" dirty="0" smtClean="0">
                <a:solidFill>
                  <a:srgbClr val="0611F2"/>
                </a:solidFill>
                <a:latin typeface="楷体" charset="0"/>
                <a:ea typeface="楷体" charset="0"/>
              </a:rPr>
              <a:t>子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3" name="Text Box 12"/>
          <p:cNvSpPr txBox="1">
            <a:spLocks/>
          </p:cNvSpPr>
          <p:nvPr/>
        </p:nvSpPr>
        <p:spPr bwMode="auto">
          <a:xfrm>
            <a:off x="6130925" y="4474845"/>
            <a:ext cx="191579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楷体" charset="0"/>
                <a:ea typeface="楷体" charset="0"/>
              </a:rPr>
              <a:t>孔  雀</a:t>
            </a:r>
            <a:endParaRPr lang="ko-KR" altLang="en-US" sz="44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3473450" y="3545205"/>
            <a:ext cx="2244725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yā</a:t>
            </a:r>
            <a:r>
              <a:rPr lang="en-US" altLang="ko-KR" sz="44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44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5812155" y="3516630"/>
            <a:ext cx="2701290" cy="7689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kǒnɡ</a:t>
            </a:r>
            <a:r>
              <a:rPr lang="en-US" altLang="ko-KR" sz="4400" b="1" strike="noStrike" cap="none" dirty="0" smtClean="0">
                <a:latin typeface="华文细黑" charset="0"/>
                <a:ea typeface="华文细黑" charset="0"/>
              </a:rPr>
              <a:t> </a:t>
            </a:r>
            <a:r>
              <a:rPr lang="en-US" altLang="ko-KR" sz="4400" b="1" strike="noStrike" cap="none" dirty="0" smtClean="0">
                <a:latin typeface="宋体" charset="0"/>
                <a:ea typeface="宋体" charset="0"/>
              </a:rPr>
              <a:t>què</a:t>
            </a:r>
            <a:r>
              <a:rPr lang="en-US" altLang="ko-KR" sz="4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4400" b="0" strike="noStrike" cap="none" dirty="0" smtClean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216090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355" y="189230"/>
            <a:ext cx="208724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89230"/>
            <a:ext cx="1871980" cy="16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05" y="3357880"/>
            <a:ext cx="194437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357880"/>
            <a:ext cx="1800225" cy="14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880" y="3357880"/>
            <a:ext cx="2087245" cy="165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/>
          </p:cNvSpPr>
          <p:nvPr/>
        </p:nvSpPr>
        <p:spPr bwMode="auto">
          <a:xfrm>
            <a:off x="783590" y="2651760"/>
            <a:ext cx="115443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猴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5" name="Text Box 9"/>
          <p:cNvSpPr txBox="1">
            <a:spLocks/>
          </p:cNvSpPr>
          <p:nvPr/>
        </p:nvSpPr>
        <p:spPr bwMode="auto">
          <a:xfrm>
            <a:off x="3708400" y="2421255"/>
            <a:ext cx="129794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兔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6" name="Text Box 10"/>
          <p:cNvSpPr txBox="1">
            <a:spLocks/>
          </p:cNvSpPr>
          <p:nvPr/>
        </p:nvSpPr>
        <p:spPr bwMode="auto">
          <a:xfrm>
            <a:off x="6906895" y="2492375"/>
            <a:ext cx="130937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松 鼠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7" name="Text Box 11"/>
          <p:cNvSpPr txBox="1">
            <a:spLocks/>
          </p:cNvSpPr>
          <p:nvPr/>
        </p:nvSpPr>
        <p:spPr bwMode="auto">
          <a:xfrm>
            <a:off x="678815" y="5589905"/>
            <a:ext cx="154178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公 鸡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8" name="Text Box 12"/>
          <p:cNvSpPr txBox="1">
            <a:spLocks/>
          </p:cNvSpPr>
          <p:nvPr/>
        </p:nvSpPr>
        <p:spPr bwMode="auto">
          <a:xfrm>
            <a:off x="495300" y="4942205"/>
            <a:ext cx="1866900" cy="5842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ɡōnɡ</a:t>
            </a:r>
            <a:r>
              <a:rPr lang="en-US" altLang="ko-KR" sz="32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jī</a:t>
            </a:r>
            <a:r>
              <a:rPr lang="en-US" altLang="ko-KR" sz="2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2400" b="0" strike="noStrike" cap="none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19469" name="Text Box 13"/>
          <p:cNvSpPr txBox="1">
            <a:spLocks/>
          </p:cNvSpPr>
          <p:nvPr/>
        </p:nvSpPr>
        <p:spPr bwMode="auto">
          <a:xfrm>
            <a:off x="3801110" y="5589905"/>
            <a:ext cx="117729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鸭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70" name="Text Box 14"/>
          <p:cNvSpPr txBox="1">
            <a:spLocks/>
          </p:cNvSpPr>
          <p:nvPr/>
        </p:nvSpPr>
        <p:spPr bwMode="auto">
          <a:xfrm>
            <a:off x="6938645" y="5502910"/>
            <a:ext cx="154686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孔 雀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>
            <a:off x="3513455" y="4942205"/>
            <a:ext cx="1203007" cy="58420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 smtClean="0">
                <a:latin typeface="华文细黑" charset="0"/>
                <a:ea typeface="华文细黑" charset="0"/>
              </a:rPr>
              <a:t>yā</a:t>
            </a:r>
            <a:r>
              <a:rPr lang="en-US" altLang="ko-KR" sz="32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32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77050" y="4942205"/>
            <a:ext cx="159194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宋体" charset="0"/>
                <a:ea typeface="宋体" charset="0"/>
              </a:rPr>
              <a:t>kǒn</a:t>
            </a: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ɡ</a:t>
            </a:r>
            <a:r>
              <a:rPr lang="en-US" altLang="ko-KR" sz="32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2800" b="1" strike="noStrike" cap="none" dirty="0" smtClean="0">
                <a:latin typeface="宋体" charset="0"/>
                <a:ea typeface="宋体" charset="0"/>
              </a:rPr>
              <a:t>què</a:t>
            </a:r>
            <a:r>
              <a:rPr lang="en-US" altLang="ko-KR" sz="2400" b="0" strike="noStrike" cap="none" dirty="0" smtClean="0">
                <a:latin typeface="Times New Roman" charset="0"/>
                <a:ea typeface="Times New Roman" charset="0"/>
              </a:rPr>
              <a:t> </a:t>
            </a:r>
            <a:endParaRPr lang="ko-KR" altLang="en-US" sz="2400" b="0" strike="noStrike" cap="none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84530" y="1962150"/>
            <a:ext cx="1257300" cy="5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200" b="1" dirty="0">
                <a:latin typeface="Times New Roman" pitchFamily="18" charset="0"/>
              </a:rPr>
              <a:t>hóu zi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708400" y="1891030"/>
            <a:ext cx="105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tù</a:t>
            </a:r>
            <a:r>
              <a:rPr lang="en-US" altLang="ko-KR" sz="32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zi</a:t>
            </a:r>
            <a:endParaRPr lang="ko-KR" altLang="en-US" sz="3200" b="1" strike="noStrike" cap="none" dirty="0" smtClean="0">
              <a:latin typeface="宋体" charset="0"/>
              <a:ea typeface="宋体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715125" y="1857375"/>
            <a:ext cx="165290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sōnɡ</a:t>
            </a:r>
            <a:r>
              <a:rPr lang="en-US" altLang="ko-KR" sz="3200" b="1" strike="noStrike" cap="none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ko-KR" sz="3200" b="1" strike="noStrike" cap="none" dirty="0" smtClean="0">
                <a:latin typeface="宋体" charset="0"/>
                <a:ea typeface="宋体" charset="0"/>
              </a:rPr>
              <a:t>shǔ</a:t>
            </a:r>
            <a:endParaRPr lang="ko-KR" altLang="en-US" sz="3200" b="1" strike="noStrike" cap="none" dirty="0" smtClean="0">
              <a:latin typeface="宋体" charset="0"/>
              <a:ea typeface="宋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21" descr="C:/Users/dell/AppData/Roaming/JisuOffice/ETemp/8580_4249440/image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161540" cy="206121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123" name="Picture 5122" descr="C:/Users/dell/AppData/Roaming/JisuOffice/ETemp/8580_4249440/image8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55" y="189230"/>
            <a:ext cx="2087880" cy="159131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124" name="Picture 5123" descr="C:/Users/dell/AppData/Roaming/JisuOffice/ETemp/8580_4249440/image9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9230"/>
            <a:ext cx="1872615" cy="163068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125" name="Picture 5124" descr="C:/Users/dell/AppData/Roaming/JisuOffice/ETemp/8580_4249440/image10.jpe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3357880"/>
            <a:ext cx="1945005" cy="1731010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126" name="Picture 5125" descr="C:/Users/dell/AppData/Roaming/JisuOffice/ETemp/8580_4249440/image11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880"/>
            <a:ext cx="1800860" cy="1500505"/>
          </a:xfrm>
          <a:prstGeom prst="rect">
            <a:avLst/>
          </a:prstGeom>
          <a:noFill/>
          <a:ln w="0">
            <a:noFill/>
            <a:prstDash/>
          </a:ln>
        </p:spPr>
      </p:pic>
      <p:pic>
        <p:nvPicPr>
          <p:cNvPr id="5127" name="Picture 5126" descr="C:/Users/dell/AppData/Roaming/JisuOffice/ETemp/8580_4249440/image12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3357880"/>
            <a:ext cx="2087880" cy="1652905"/>
          </a:xfrm>
          <a:prstGeom prst="rect">
            <a:avLst/>
          </a:prstGeom>
          <a:noFill/>
          <a:ln w="0">
            <a:noFill/>
            <a:prstDash/>
          </a:ln>
        </p:spPr>
      </p:pic>
      <p:sp>
        <p:nvSpPr>
          <p:cNvPr id="19464" name="Text Box 19463"/>
          <p:cNvSpPr txBox="1">
            <a:spLocks/>
          </p:cNvSpPr>
          <p:nvPr/>
        </p:nvSpPr>
        <p:spPr bwMode="auto">
          <a:xfrm>
            <a:off x="783590" y="2453640"/>
            <a:ext cx="115443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猴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5" name="Text Box 19464"/>
          <p:cNvSpPr txBox="1">
            <a:spLocks/>
          </p:cNvSpPr>
          <p:nvPr/>
        </p:nvSpPr>
        <p:spPr bwMode="auto">
          <a:xfrm>
            <a:off x="3708400" y="2421255"/>
            <a:ext cx="129794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兔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6" name="Text Box 19465"/>
          <p:cNvSpPr txBox="1">
            <a:spLocks/>
          </p:cNvSpPr>
          <p:nvPr/>
        </p:nvSpPr>
        <p:spPr bwMode="auto">
          <a:xfrm>
            <a:off x="6906895" y="2492375"/>
            <a:ext cx="130937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松 鼠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7" name="Text Box 19466"/>
          <p:cNvSpPr txBox="1">
            <a:spLocks/>
          </p:cNvSpPr>
          <p:nvPr/>
        </p:nvSpPr>
        <p:spPr bwMode="auto">
          <a:xfrm>
            <a:off x="678815" y="5589905"/>
            <a:ext cx="154178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公 鸡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69" name="Text Box 19468"/>
          <p:cNvSpPr txBox="1">
            <a:spLocks/>
          </p:cNvSpPr>
          <p:nvPr/>
        </p:nvSpPr>
        <p:spPr bwMode="auto">
          <a:xfrm>
            <a:off x="3801110" y="5589905"/>
            <a:ext cx="117729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鸭 子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  <p:sp>
        <p:nvSpPr>
          <p:cNvPr id="19470" name="Text Box 19469"/>
          <p:cNvSpPr txBox="1">
            <a:spLocks/>
          </p:cNvSpPr>
          <p:nvPr/>
        </p:nvSpPr>
        <p:spPr bwMode="auto">
          <a:xfrm>
            <a:off x="6938645" y="5502910"/>
            <a:ext cx="1546860" cy="52260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base" latinLnBrk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FontTx/>
              <a:buNone/>
            </a:pPr>
            <a:r>
              <a:rPr lang="en-US" altLang="ko-KR" sz="2800" b="1" strike="noStrike" cap="none" dirty="0" smtClean="0">
                <a:latin typeface="楷体" charset="0"/>
                <a:ea typeface="楷体" charset="0"/>
              </a:rPr>
              <a:t> 孔 雀</a:t>
            </a:r>
            <a:endParaRPr lang="ko-KR" altLang="en-US" sz="2800" b="1" strike="noStrike" cap="none" dirty="0" smtClean="0">
              <a:latin typeface="楷体" charset="0"/>
              <a:ea typeface="楷体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1" animBg="1"/>
      <p:bldP spid="19466" grpId="2" animBg="1"/>
      <p:bldP spid="19467" grpId="3" animBg="1"/>
      <p:bldP spid="19469" grpId="4" animBg="1"/>
      <p:bldP spid="19470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6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7013"/>
  <p:tag name="KSO_WM_TAG_VERSION" val="1.0"/>
  <p:tag name="KSO_WM_TEMPLATE_THUMBS_INDEX" val="1、5、6、7、9、10、14、15、18、19、22、23、2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6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6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Pages>25</Pages>
  <Words>370</Words>
  <Characters>0</Characters>
  <Application>Microsoft Office PowerPoint</Application>
  <DocSecurity>0</DocSecurity>
  <PresentationFormat>全屏显示(4:3)</PresentationFormat>
  <Lines>0</Lines>
  <Paragraphs>171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Broadway BT</vt:lpstr>
      <vt:lpstr>黑体</vt:lpstr>
      <vt:lpstr>华文细黑</vt:lpstr>
      <vt:lpstr>楷体</vt:lpstr>
      <vt:lpstr>楷体_GB2312</vt:lpstr>
      <vt:lpstr>宋体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modified xsi:type="dcterms:W3CDTF">2018-12-06T08:19:12Z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