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88" r:id="rId2"/>
    <p:sldId id="279" r:id="rId3"/>
    <p:sldId id="290" r:id="rId4"/>
    <p:sldId id="291" r:id="rId5"/>
    <p:sldId id="292" r:id="rId6"/>
    <p:sldId id="293" r:id="rId7"/>
    <p:sldId id="294" r:id="rId8"/>
    <p:sldId id="295" r:id="rId9"/>
    <p:sldId id="296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5D"/>
    <a:srgbClr val="A0440C"/>
    <a:srgbClr val="793409"/>
    <a:srgbClr val="79D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0" autoAdjust="0"/>
    <p:restoredTop sz="95394" autoAdjust="0"/>
  </p:normalViewPr>
  <p:slideViewPr>
    <p:cSldViewPr snapToGrid="0" showGuides="1">
      <p:cViewPr varScale="1">
        <p:scale>
          <a:sx n="109" d="100"/>
          <a:sy n="109" d="100"/>
        </p:scale>
        <p:origin x="-930" y="-78"/>
      </p:cViewPr>
      <p:guideLst>
        <p:guide orient="horz" pos="772"/>
        <p:guide pos="38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B9ABA-14F0-474D-B9B7-BB98823E72A8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0AFE5-AEBA-416E-81DA-61E3BBC8CE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757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0AFE5-AEBA-416E-81DA-61E3BBC8CE9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0AFE5-AEBA-416E-81DA-61E3BBC8CE9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0AFE5-AEBA-416E-81DA-61E3BBC8CE9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0AFE5-AEBA-416E-81DA-61E3BBC8CE9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0AFE5-AEBA-416E-81DA-61E3BBC8CE9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0AFE5-AEBA-416E-81DA-61E3BBC8CE9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0AFE5-AEBA-416E-81DA-61E3BBC8CE9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0AFE5-AEBA-416E-81DA-61E3BBC8CE9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51311-CB17-496F-A2E4-40212DB7FA6F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5A2E4-DDAA-48A1-85B5-735217CD0D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2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video" Target="file:///E:\2021&#21171;&#21160;&#20462;&#35746;\&#35838;&#20214;&#20462;&#35746;\&#22235;&#19978;%20&#25945;&#23398;&#35838;&#20214;\07%20&#27877;&#30871;\&#36148;&#27877;&#25216;&#27861;wmv.wmv" TargetMode="External"/><Relationship Id="rId1" Type="http://schemas.microsoft.com/office/2007/relationships/media" Target="file:///E:\2021&#21171;&#21160;&#20462;&#35746;\&#35838;&#20214;&#20462;&#35746;\&#22235;&#19978;%20&#25945;&#23398;&#35838;&#20214;\07%20&#27877;&#30871;\&#36148;&#27877;&#25216;&#27861;wmv.wmv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audio" Target="file:///E:\2021&#21171;&#21160;&#20462;&#35746;\&#35838;&#20214;&#20462;&#35746;\&#22235;&#19978;%20&#25945;&#23398;&#35838;&#20214;\07%20&#27877;&#30871;\&#36339;&#20254;.mp3" TargetMode="External"/><Relationship Id="rId16" Type="http://schemas.openxmlformats.org/officeDocument/2006/relationships/image" Target="../media/image12.png"/><Relationship Id="rId1" Type="http://schemas.microsoft.com/office/2007/relationships/media" Target="file:///E:\2021&#21171;&#21160;&#20462;&#35746;\&#35838;&#20214;&#20462;&#35746;\&#22235;&#19978;%20&#25945;&#23398;&#35838;&#20214;\07%20&#27877;&#30871;\&#36339;&#20254;.mp3" TargetMode="Externa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11.png"/><Relationship Id="rId10" Type="http://schemas.openxmlformats.org/officeDocument/2006/relationships/image" Target="../media/image19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8.jpe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jpeg"/><Relationship Id="rId2" Type="http://schemas.openxmlformats.org/officeDocument/2006/relationships/audio" Target="file:///E:\2021&#21171;&#21160;&#20462;&#35746;\&#35838;&#20214;&#20462;&#35746;\&#22235;&#19978;%20&#25945;&#23398;&#35838;&#20214;\07%20&#27877;&#30871;\&#39044;&#22791;.mp3" TargetMode="External"/><Relationship Id="rId1" Type="http://schemas.microsoft.com/office/2007/relationships/media" Target="file:///E:\2021&#21171;&#21160;&#20462;&#35746;\&#35838;&#20214;&#20462;&#35746;\&#22235;&#19978;%20&#25945;&#23398;&#35838;&#20214;\07%20&#27877;&#30871;\&#39044;&#22791;.mp3" TargetMode="Externa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146" y="687241"/>
            <a:ext cx="7063639" cy="52694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142754">
            <a:off x="2116415" y="827575"/>
            <a:ext cx="448248" cy="44824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63280" y="1175030"/>
            <a:ext cx="8429090" cy="1339215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28000"/>
              </a:prstClr>
            </a:outerShdw>
          </a:effectLst>
        </p:spPr>
        <p:txBody>
          <a:bodyPr wrap="square" lIns="360000" tIns="360000" rIns="360000" bIns="180000" rtlCol="0" anchor="ctr" anchorCtr="0">
            <a:spAutoFit/>
          </a:bodyPr>
          <a:lstStyle/>
          <a:p>
            <a:pPr algn="ctr"/>
            <a:r>
              <a:rPr lang="zh-CN" alt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劳动教师教学用书配套教学课件  四年级上册</a:t>
            </a:r>
          </a:p>
          <a:p>
            <a:pPr algn="ctr"/>
            <a:endParaRPr lang="zh-CN" altLang="en-US" sz="2600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58911">
            <a:off x="10541437" y="-1262505"/>
            <a:ext cx="799252" cy="26496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1663279" y="1922573"/>
            <a:ext cx="8429091" cy="17697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0" tIns="360000" rIns="360000" bIns="180000" rtlCol="0" anchor="ctr" anchorCtr="0">
            <a:spAutoFit/>
          </a:bodyPr>
          <a:lstStyle/>
          <a:p>
            <a:pPr algn="ctr"/>
            <a:r>
              <a:rPr lang="zh-CN" altLang="en-US" sz="8000" b="1" spc="600" dirty="0" smtClean="0">
                <a:solidFill>
                  <a:srgbClr val="FFD85D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泥  碗</a:t>
            </a:r>
            <a:endParaRPr lang="zh-CN" altLang="en-US" sz="8000" b="1" spc="600" dirty="0">
              <a:solidFill>
                <a:srgbClr val="FFD85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075" y="-119531"/>
            <a:ext cx="2352110" cy="240490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90" y="4773295"/>
            <a:ext cx="1565910" cy="11061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图片12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7155" y="3642995"/>
            <a:ext cx="1032510" cy="26358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图片12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0455910" y="3925570"/>
            <a:ext cx="981710" cy="25387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模版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115"/>
            <a:ext cx="3265805" cy="605155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58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88597" y="-366140"/>
            <a:ext cx="1841823" cy="19917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4000"/>
              </a:prstClr>
            </a:outerShdw>
          </a:effectLst>
        </p:spPr>
      </p:pic>
      <p:pic>
        <p:nvPicPr>
          <p:cNvPr id="13316" name="图片 13315" descr="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06370" y="1058545"/>
            <a:ext cx="7256780" cy="54432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385820" y="262890"/>
            <a:ext cx="65766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84300" y="357505"/>
            <a:ext cx="2100580" cy="5219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泥碗结构</a:t>
            </a:r>
            <a:endParaRPr lang="en-US" altLang="zh-CN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339965" y="4100830"/>
            <a:ext cx="1821180" cy="398780"/>
            <a:chOff x="11559" y="6458"/>
            <a:chExt cx="2868" cy="628"/>
          </a:xfrm>
        </p:grpSpPr>
        <p:sp>
          <p:nvSpPr>
            <p:cNvPr id="4" name="文本框 3"/>
            <p:cNvSpPr txBox="1"/>
            <p:nvPr/>
          </p:nvSpPr>
          <p:spPr>
            <a:xfrm>
              <a:off x="12939" y="6458"/>
              <a:ext cx="148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碗体</a:t>
              </a:r>
            </a:p>
          </p:txBody>
        </p:sp>
        <p:cxnSp>
          <p:nvCxnSpPr>
            <p:cNvPr id="9" name="直接连接符 8"/>
            <p:cNvCxnSpPr>
              <a:stCxn id="4" idx="1"/>
            </p:cNvCxnSpPr>
            <p:nvPr/>
          </p:nvCxnSpPr>
          <p:spPr>
            <a:xfrm flipH="1">
              <a:off x="11559" y="6772"/>
              <a:ext cx="13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6678930" y="4894580"/>
            <a:ext cx="2482215" cy="398780"/>
            <a:chOff x="10518" y="7708"/>
            <a:chExt cx="3909" cy="628"/>
          </a:xfrm>
        </p:grpSpPr>
        <p:sp>
          <p:nvSpPr>
            <p:cNvPr id="5" name="文本框 4"/>
            <p:cNvSpPr txBox="1"/>
            <p:nvPr/>
          </p:nvSpPr>
          <p:spPr>
            <a:xfrm>
              <a:off x="12939" y="7708"/>
              <a:ext cx="148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碗足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 flipV="1">
              <a:off x="10518" y="8018"/>
              <a:ext cx="2421" cy="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2687955" y="169545"/>
            <a:ext cx="2447290" cy="2056130"/>
            <a:chOff x="2879" y="319"/>
            <a:chExt cx="3854" cy="3238"/>
          </a:xfrm>
        </p:grpSpPr>
        <p:pic>
          <p:nvPicPr>
            <p:cNvPr id="4" name="图片 3" descr="铺薄膜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79" y="319"/>
              <a:ext cx="3855" cy="31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文本框 4"/>
            <p:cNvSpPr txBox="1"/>
            <p:nvPr/>
          </p:nvSpPr>
          <p:spPr>
            <a:xfrm>
              <a:off x="4006" y="2929"/>
              <a:ext cx="1656" cy="628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铺薄膜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694940" y="2444115"/>
            <a:ext cx="2447290" cy="2044065"/>
            <a:chOff x="2879" y="3834"/>
            <a:chExt cx="3854" cy="3219"/>
          </a:xfrm>
        </p:grpSpPr>
        <p:pic>
          <p:nvPicPr>
            <p:cNvPr id="8" name="图片 7" descr="抹光内壁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79" y="3834"/>
              <a:ext cx="3855" cy="313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文本框 8"/>
            <p:cNvSpPr txBox="1"/>
            <p:nvPr/>
          </p:nvSpPr>
          <p:spPr>
            <a:xfrm>
              <a:off x="3838" y="6425"/>
              <a:ext cx="2031" cy="628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抹光内壁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694940" y="4662805"/>
            <a:ext cx="2447290" cy="2007870"/>
            <a:chOff x="2879" y="7328"/>
            <a:chExt cx="3854" cy="3162"/>
          </a:xfrm>
        </p:grpSpPr>
        <p:pic>
          <p:nvPicPr>
            <p:cNvPr id="11" name="图片 10" descr="装上腕足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79" y="7328"/>
              <a:ext cx="3855" cy="30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文本框 12"/>
            <p:cNvSpPr txBox="1"/>
            <p:nvPr/>
          </p:nvSpPr>
          <p:spPr>
            <a:xfrm>
              <a:off x="3792" y="9862"/>
              <a:ext cx="2057" cy="628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装上碗足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135880" y="169545"/>
            <a:ext cx="3023235" cy="2086610"/>
            <a:chOff x="6734" y="319"/>
            <a:chExt cx="4761" cy="3286"/>
          </a:xfrm>
        </p:grpSpPr>
        <p:pic>
          <p:nvPicPr>
            <p:cNvPr id="15" name="图片 14" descr="贴压泥丸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01" y="319"/>
              <a:ext cx="4195" cy="316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文本框 15"/>
            <p:cNvSpPr txBox="1"/>
            <p:nvPr/>
          </p:nvSpPr>
          <p:spPr>
            <a:xfrm>
              <a:off x="8397" y="2977"/>
              <a:ext cx="1988" cy="628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贴压泥丸</a:t>
              </a:r>
            </a:p>
          </p:txBody>
        </p:sp>
        <p:sp>
          <p:nvSpPr>
            <p:cNvPr id="17" name="右箭头 16"/>
            <p:cNvSpPr/>
            <p:nvPr/>
          </p:nvSpPr>
          <p:spPr>
            <a:xfrm>
              <a:off x="6734" y="1566"/>
              <a:ext cx="567" cy="567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159750" y="169545"/>
            <a:ext cx="2952750" cy="2086610"/>
            <a:chOff x="11496" y="319"/>
            <a:chExt cx="4650" cy="3286"/>
          </a:xfrm>
        </p:grpSpPr>
        <p:pic>
          <p:nvPicPr>
            <p:cNvPr id="19" name="图片 18" descr="调整泥丸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64" y="319"/>
              <a:ext cx="4083" cy="31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文本框 19"/>
            <p:cNvSpPr txBox="1"/>
            <p:nvPr/>
          </p:nvSpPr>
          <p:spPr>
            <a:xfrm>
              <a:off x="13056" y="2977"/>
              <a:ext cx="1958" cy="628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调整泥丸</a:t>
              </a:r>
            </a:p>
          </p:txBody>
        </p:sp>
        <p:sp>
          <p:nvSpPr>
            <p:cNvPr id="21" name="右箭头 20"/>
            <p:cNvSpPr/>
            <p:nvPr/>
          </p:nvSpPr>
          <p:spPr>
            <a:xfrm>
              <a:off x="11496" y="1679"/>
              <a:ext cx="568" cy="567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142865" y="2430780"/>
            <a:ext cx="3023235" cy="2059305"/>
            <a:chOff x="6734" y="3813"/>
            <a:chExt cx="4761" cy="3243"/>
          </a:xfrm>
        </p:grpSpPr>
        <p:pic>
          <p:nvPicPr>
            <p:cNvPr id="23" name="图片 22" descr="取出泥碗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01" y="3813"/>
              <a:ext cx="4195" cy="31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" name="文本框 23"/>
            <p:cNvSpPr txBox="1"/>
            <p:nvPr/>
          </p:nvSpPr>
          <p:spPr>
            <a:xfrm>
              <a:off x="8397" y="6428"/>
              <a:ext cx="2024" cy="628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取出泥碗</a:t>
              </a:r>
            </a:p>
          </p:txBody>
        </p:sp>
        <p:sp>
          <p:nvSpPr>
            <p:cNvPr id="25" name="右箭头 24"/>
            <p:cNvSpPr/>
            <p:nvPr/>
          </p:nvSpPr>
          <p:spPr>
            <a:xfrm>
              <a:off x="6734" y="5060"/>
              <a:ext cx="567" cy="567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166735" y="2414905"/>
            <a:ext cx="2952750" cy="2044065"/>
            <a:chOff x="11496" y="3788"/>
            <a:chExt cx="4650" cy="3219"/>
          </a:xfrm>
        </p:grpSpPr>
        <p:pic>
          <p:nvPicPr>
            <p:cNvPr id="27" name="图片 26" descr="调整碗边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064" y="3788"/>
              <a:ext cx="4083" cy="31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" name="文本框 27"/>
            <p:cNvSpPr txBox="1"/>
            <p:nvPr/>
          </p:nvSpPr>
          <p:spPr>
            <a:xfrm>
              <a:off x="13104" y="6379"/>
              <a:ext cx="1982" cy="628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调整碗边</a:t>
              </a:r>
            </a:p>
          </p:txBody>
        </p:sp>
        <p:sp>
          <p:nvSpPr>
            <p:cNvPr id="29" name="右箭头 28"/>
            <p:cNvSpPr/>
            <p:nvPr/>
          </p:nvSpPr>
          <p:spPr>
            <a:xfrm>
              <a:off x="11496" y="5148"/>
              <a:ext cx="568" cy="567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142865" y="4662805"/>
            <a:ext cx="3023235" cy="1977390"/>
            <a:chOff x="6734" y="7328"/>
            <a:chExt cx="4761" cy="3114"/>
          </a:xfrm>
        </p:grpSpPr>
        <p:pic>
          <p:nvPicPr>
            <p:cNvPr id="31" name="图片 30" descr="修整完成1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01" y="7328"/>
              <a:ext cx="4195" cy="29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" name="文本框 31"/>
            <p:cNvSpPr txBox="1"/>
            <p:nvPr/>
          </p:nvSpPr>
          <p:spPr>
            <a:xfrm>
              <a:off x="8679" y="9814"/>
              <a:ext cx="1317" cy="628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修整</a:t>
              </a:r>
            </a:p>
          </p:txBody>
        </p:sp>
        <p:sp>
          <p:nvSpPr>
            <p:cNvPr id="33" name="右箭头 32"/>
            <p:cNvSpPr/>
            <p:nvPr/>
          </p:nvSpPr>
          <p:spPr>
            <a:xfrm>
              <a:off x="6734" y="8348"/>
              <a:ext cx="567" cy="567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166735" y="4681855"/>
            <a:ext cx="2952750" cy="1962150"/>
            <a:chOff x="11496" y="7328"/>
            <a:chExt cx="4650" cy="3090"/>
          </a:xfrm>
        </p:grpSpPr>
        <p:pic>
          <p:nvPicPr>
            <p:cNvPr id="35" name="图片 34" descr="44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064" y="7328"/>
              <a:ext cx="4083" cy="299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" name="文本框 35"/>
            <p:cNvSpPr txBox="1"/>
            <p:nvPr/>
          </p:nvSpPr>
          <p:spPr>
            <a:xfrm>
              <a:off x="13503" y="9790"/>
              <a:ext cx="1293" cy="628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完成</a:t>
              </a:r>
            </a:p>
          </p:txBody>
        </p:sp>
        <p:sp>
          <p:nvSpPr>
            <p:cNvPr id="37" name="右箭头 36"/>
            <p:cNvSpPr/>
            <p:nvPr/>
          </p:nvSpPr>
          <p:spPr>
            <a:xfrm>
              <a:off x="11496" y="8460"/>
              <a:ext cx="568" cy="567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7" name="图片 6" descr="模版8"/>
          <p:cNvPicPr>
            <a:picLocks noChangeAspect="1"/>
          </p:cNvPicPr>
          <p:nvPr/>
        </p:nvPicPr>
        <p:blipFill>
          <a:blip r:embed="rId12"/>
          <a:srcRect r="19949"/>
          <a:stretch>
            <a:fillRect/>
          </a:stretch>
        </p:blipFill>
        <p:spPr>
          <a:xfrm>
            <a:off x="0" y="285115"/>
            <a:ext cx="2614295" cy="605155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58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50522" y="-366140"/>
            <a:ext cx="1841823" cy="19917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4000"/>
              </a:prst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917575" y="357505"/>
            <a:ext cx="2100580" cy="5219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制作步骤</a:t>
            </a:r>
            <a:endParaRPr lang="en-US" altLang="zh-CN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模版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5115"/>
            <a:ext cx="3265805" cy="605155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58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88597" y="-366140"/>
            <a:ext cx="1841823" cy="19917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4000"/>
              </a:prstClr>
            </a:outerShdw>
          </a:effectLst>
        </p:spPr>
      </p:pic>
      <p:pic>
        <p:nvPicPr>
          <p:cNvPr id="2" name="贴泥技法wm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770954" y="1215669"/>
            <a:ext cx="6722110" cy="49269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85820" y="430155"/>
            <a:ext cx="6242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制作中有哪些需要注意的地方？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70000" y="341476"/>
            <a:ext cx="2091055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观看视频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2726055" y="160020"/>
            <a:ext cx="2447290" cy="2056130"/>
            <a:chOff x="2879" y="319"/>
            <a:chExt cx="3854" cy="3238"/>
          </a:xfrm>
        </p:grpSpPr>
        <p:pic>
          <p:nvPicPr>
            <p:cNvPr id="4" name="图片 3" descr="铺薄膜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79" y="319"/>
              <a:ext cx="3855" cy="31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文本框 4"/>
            <p:cNvSpPr txBox="1"/>
            <p:nvPr/>
          </p:nvSpPr>
          <p:spPr>
            <a:xfrm>
              <a:off x="4006" y="2929"/>
              <a:ext cx="1656" cy="628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铺薄膜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733040" y="2434590"/>
            <a:ext cx="2447290" cy="2044065"/>
            <a:chOff x="2879" y="3834"/>
            <a:chExt cx="3854" cy="3219"/>
          </a:xfrm>
        </p:grpSpPr>
        <p:pic>
          <p:nvPicPr>
            <p:cNvPr id="8" name="图片 7" descr="抹光内壁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79" y="3834"/>
              <a:ext cx="3855" cy="313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文本框 8"/>
            <p:cNvSpPr txBox="1"/>
            <p:nvPr/>
          </p:nvSpPr>
          <p:spPr>
            <a:xfrm>
              <a:off x="3838" y="6425"/>
              <a:ext cx="2031" cy="628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抹光内壁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733040" y="4653280"/>
            <a:ext cx="2447290" cy="2007870"/>
            <a:chOff x="2879" y="7328"/>
            <a:chExt cx="3854" cy="3162"/>
          </a:xfrm>
        </p:grpSpPr>
        <p:pic>
          <p:nvPicPr>
            <p:cNvPr id="11" name="图片 10" descr="装上腕足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79" y="7328"/>
              <a:ext cx="3855" cy="30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文本框 12"/>
            <p:cNvSpPr txBox="1"/>
            <p:nvPr/>
          </p:nvSpPr>
          <p:spPr>
            <a:xfrm>
              <a:off x="3792" y="9862"/>
              <a:ext cx="2057" cy="628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装上碗足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173980" y="160020"/>
            <a:ext cx="3023235" cy="2086610"/>
            <a:chOff x="6734" y="319"/>
            <a:chExt cx="4761" cy="3286"/>
          </a:xfrm>
        </p:grpSpPr>
        <p:pic>
          <p:nvPicPr>
            <p:cNvPr id="15" name="图片 14" descr="贴压泥丸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01" y="319"/>
              <a:ext cx="4195" cy="316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文本框 15"/>
            <p:cNvSpPr txBox="1"/>
            <p:nvPr/>
          </p:nvSpPr>
          <p:spPr>
            <a:xfrm>
              <a:off x="8397" y="2977"/>
              <a:ext cx="1988" cy="628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贴压泥丸</a:t>
              </a:r>
            </a:p>
          </p:txBody>
        </p:sp>
        <p:sp>
          <p:nvSpPr>
            <p:cNvPr id="17" name="右箭头 16"/>
            <p:cNvSpPr/>
            <p:nvPr/>
          </p:nvSpPr>
          <p:spPr>
            <a:xfrm>
              <a:off x="6734" y="1566"/>
              <a:ext cx="567" cy="567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197850" y="160020"/>
            <a:ext cx="2952750" cy="2086610"/>
            <a:chOff x="11496" y="319"/>
            <a:chExt cx="4650" cy="3286"/>
          </a:xfrm>
        </p:grpSpPr>
        <p:pic>
          <p:nvPicPr>
            <p:cNvPr id="19" name="图片 18" descr="调整泥丸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064" y="319"/>
              <a:ext cx="4083" cy="31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文本框 19"/>
            <p:cNvSpPr txBox="1"/>
            <p:nvPr/>
          </p:nvSpPr>
          <p:spPr>
            <a:xfrm>
              <a:off x="13056" y="2977"/>
              <a:ext cx="1958" cy="628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调整泥丸</a:t>
              </a:r>
            </a:p>
          </p:txBody>
        </p:sp>
        <p:sp>
          <p:nvSpPr>
            <p:cNvPr id="21" name="右箭头 20"/>
            <p:cNvSpPr/>
            <p:nvPr/>
          </p:nvSpPr>
          <p:spPr>
            <a:xfrm>
              <a:off x="11496" y="1679"/>
              <a:ext cx="568" cy="567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180965" y="2421255"/>
            <a:ext cx="3023235" cy="2059305"/>
            <a:chOff x="6734" y="3813"/>
            <a:chExt cx="4761" cy="3243"/>
          </a:xfrm>
        </p:grpSpPr>
        <p:pic>
          <p:nvPicPr>
            <p:cNvPr id="23" name="图片 22" descr="取出泥碗1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01" y="3813"/>
              <a:ext cx="4195" cy="31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" name="文本框 23"/>
            <p:cNvSpPr txBox="1"/>
            <p:nvPr/>
          </p:nvSpPr>
          <p:spPr>
            <a:xfrm>
              <a:off x="8397" y="6428"/>
              <a:ext cx="2024" cy="628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取出泥碗</a:t>
              </a:r>
            </a:p>
          </p:txBody>
        </p:sp>
        <p:sp>
          <p:nvSpPr>
            <p:cNvPr id="25" name="右箭头 24"/>
            <p:cNvSpPr/>
            <p:nvPr/>
          </p:nvSpPr>
          <p:spPr>
            <a:xfrm>
              <a:off x="6734" y="5060"/>
              <a:ext cx="567" cy="567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204835" y="2405380"/>
            <a:ext cx="2952750" cy="2044065"/>
            <a:chOff x="11496" y="3788"/>
            <a:chExt cx="4650" cy="3219"/>
          </a:xfrm>
        </p:grpSpPr>
        <p:pic>
          <p:nvPicPr>
            <p:cNvPr id="27" name="图片 26" descr="调整碗边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064" y="3788"/>
              <a:ext cx="4083" cy="31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" name="文本框 27"/>
            <p:cNvSpPr txBox="1"/>
            <p:nvPr/>
          </p:nvSpPr>
          <p:spPr>
            <a:xfrm>
              <a:off x="13104" y="6379"/>
              <a:ext cx="1982" cy="628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调整碗边</a:t>
              </a:r>
            </a:p>
          </p:txBody>
        </p:sp>
        <p:sp>
          <p:nvSpPr>
            <p:cNvPr id="29" name="右箭头 28"/>
            <p:cNvSpPr/>
            <p:nvPr/>
          </p:nvSpPr>
          <p:spPr>
            <a:xfrm>
              <a:off x="11496" y="5148"/>
              <a:ext cx="568" cy="567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180965" y="4653280"/>
            <a:ext cx="3023235" cy="1977390"/>
            <a:chOff x="6734" y="7328"/>
            <a:chExt cx="4761" cy="3114"/>
          </a:xfrm>
        </p:grpSpPr>
        <p:pic>
          <p:nvPicPr>
            <p:cNvPr id="31" name="图片 30" descr="修整完成1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01" y="7328"/>
              <a:ext cx="4195" cy="29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" name="文本框 31"/>
            <p:cNvSpPr txBox="1"/>
            <p:nvPr/>
          </p:nvSpPr>
          <p:spPr>
            <a:xfrm>
              <a:off x="8679" y="9814"/>
              <a:ext cx="1317" cy="628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修整</a:t>
              </a:r>
            </a:p>
          </p:txBody>
        </p:sp>
        <p:sp>
          <p:nvSpPr>
            <p:cNvPr id="33" name="右箭头 32"/>
            <p:cNvSpPr/>
            <p:nvPr/>
          </p:nvSpPr>
          <p:spPr>
            <a:xfrm>
              <a:off x="6734" y="8348"/>
              <a:ext cx="567" cy="567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204835" y="4653280"/>
            <a:ext cx="2952750" cy="1962150"/>
            <a:chOff x="11496" y="7328"/>
            <a:chExt cx="4650" cy="3090"/>
          </a:xfrm>
        </p:grpSpPr>
        <p:pic>
          <p:nvPicPr>
            <p:cNvPr id="35" name="图片 34" descr="44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064" y="7328"/>
              <a:ext cx="4083" cy="299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" name="文本框 35"/>
            <p:cNvSpPr txBox="1"/>
            <p:nvPr/>
          </p:nvSpPr>
          <p:spPr>
            <a:xfrm>
              <a:off x="13503" y="9790"/>
              <a:ext cx="1293" cy="628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完成</a:t>
              </a:r>
            </a:p>
          </p:txBody>
        </p:sp>
        <p:sp>
          <p:nvSpPr>
            <p:cNvPr id="37" name="右箭头 36"/>
            <p:cNvSpPr/>
            <p:nvPr/>
          </p:nvSpPr>
          <p:spPr>
            <a:xfrm>
              <a:off x="11496" y="8460"/>
              <a:ext cx="568" cy="567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47" name="跳伞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11491545" y="5958254"/>
            <a:ext cx="304800" cy="304800"/>
          </a:xfrm>
          <a:prstGeom prst="rect">
            <a:avLst/>
          </a:prstGeom>
        </p:spPr>
      </p:pic>
      <p:pic>
        <p:nvPicPr>
          <p:cNvPr id="7" name="图片 6" descr="模版8"/>
          <p:cNvPicPr>
            <a:picLocks noChangeAspect="1"/>
          </p:cNvPicPr>
          <p:nvPr/>
        </p:nvPicPr>
        <p:blipFill>
          <a:blip r:embed="rId15"/>
          <a:srcRect r="19949"/>
          <a:stretch>
            <a:fillRect/>
          </a:stretch>
        </p:blipFill>
        <p:spPr>
          <a:xfrm>
            <a:off x="0" y="285115"/>
            <a:ext cx="2614295" cy="605155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58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50522" y="-366140"/>
            <a:ext cx="1841823" cy="19917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4000"/>
              </a:prst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917575" y="357505"/>
            <a:ext cx="2100580" cy="5219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实践体验</a:t>
            </a:r>
            <a:endParaRPr lang="en-US" altLang="zh-CN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12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22" name="图片 11821" descr="5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7740" y="3129280"/>
            <a:ext cx="4459605" cy="27882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24" name="图片 1182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1165" y="3144520"/>
            <a:ext cx="3460115" cy="6197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25" name="图片 1182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0370" y="4356735"/>
            <a:ext cx="3402330" cy="5638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26" name="图片 1182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0370" y="5301615"/>
            <a:ext cx="3402330" cy="5695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 descr="模版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85115"/>
            <a:ext cx="3265805" cy="605155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58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88597" y="-375665"/>
            <a:ext cx="1841823" cy="19917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4000"/>
              </a:prst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1270000" y="331951"/>
            <a:ext cx="2091055" cy="5219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作品评价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69138" y="1049905"/>
            <a:ext cx="5032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制作泥碗大挑战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1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1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图片 6151" descr="3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88235" y="1045210"/>
            <a:ext cx="7486650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图片 6152" descr="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88235" y="1045210"/>
            <a:ext cx="7486650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图片 6153" descr="泥碗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84743" y="1045210"/>
            <a:ext cx="7489825" cy="548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预备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0331043" y="5910743"/>
            <a:ext cx="304800" cy="304800"/>
          </a:xfrm>
          <a:prstGeom prst="rect">
            <a:avLst/>
          </a:prstGeom>
        </p:spPr>
      </p:pic>
      <p:pic>
        <p:nvPicPr>
          <p:cNvPr id="8" name="图片 7" descr="模版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5" y="285115"/>
            <a:ext cx="3265805" cy="605155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58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79072" y="-375665"/>
            <a:ext cx="1841823" cy="19917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4000"/>
              </a:prst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1470025" y="331951"/>
            <a:ext cx="2091055" cy="5219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看一看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06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17409" descr="3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7040" y="1974215"/>
            <a:ext cx="3677920" cy="2695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图片 17410" descr="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9590" y="1974215"/>
            <a:ext cx="3326765" cy="26949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图片 17411" descr="泥碗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8145" y="1974215"/>
            <a:ext cx="3656330" cy="2677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 descr="模版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" y="285115"/>
            <a:ext cx="3265805" cy="605155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58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79072" y="-375665"/>
            <a:ext cx="1841823" cy="19917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4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1470025" y="331951"/>
            <a:ext cx="2091055" cy="5219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看一看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270" y="985520"/>
            <a:ext cx="12190730" cy="4886960"/>
            <a:chOff x="0" y="1686"/>
            <a:chExt cx="19198" cy="7696"/>
          </a:xfrm>
        </p:grpSpPr>
        <p:pic>
          <p:nvPicPr>
            <p:cNvPr id="2" name="图片 1" descr="1-4ab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4" y="1686"/>
              <a:ext cx="1952" cy="2387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0" y="3891"/>
              <a:ext cx="19199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谢</a:t>
              </a:r>
              <a:r>
                <a:rPr lang="en-US" altLang="zh-CN" sz="72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 </a:t>
              </a:r>
              <a:r>
                <a:rPr lang="zh-CN" altLang="en-US" sz="72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谢</a:t>
              </a:r>
              <a:r>
                <a:rPr lang="en-US" altLang="zh-CN" sz="72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 </a:t>
              </a:r>
              <a:r>
                <a:rPr lang="zh-CN" altLang="en-US" sz="72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！</a:t>
              </a:r>
              <a:endParaRPr lang="zh-CN" altLang="en-US" sz="72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16" name="图片 15" descr="1-4a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794" y="7132"/>
              <a:ext cx="1905" cy="225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98</Words>
  <Application>Microsoft Office PowerPoint</Application>
  <PresentationFormat>自定义</PresentationFormat>
  <Paragraphs>41</Paragraphs>
  <Slides>9</Slides>
  <Notes>8</Notes>
  <HiddenSlides>0</HiddenSlides>
  <MMClips>3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熊猫办公PPT</dc:title>
  <dc:creator>熊猫办公</dc:creator>
  <cp:lastModifiedBy>耿秀丽</cp:lastModifiedBy>
  <cp:revision>76</cp:revision>
  <dcterms:created xsi:type="dcterms:W3CDTF">2016-10-11T00:31:00Z</dcterms:created>
  <dcterms:modified xsi:type="dcterms:W3CDTF">2023-07-26T02:00:55Z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2052-11.8.6.11719</vt:lpwstr>
  </property>
  <property fmtid="{D5CDD505-2E9C-101B-9397-08002B2CF9AE}" pid="3" name="ICV">
    <vt:lpwstr>E51601DC160847409ACF8F319310BD6C</vt:lpwstr>
  </property>
</Properties>
</file>