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2"/>
  </p:handoutMasterIdLst>
  <p:sldIdLst>
    <p:sldId id="257" r:id="rId3"/>
    <p:sldId id="274" r:id="rId4"/>
    <p:sldId id="276" r:id="rId5"/>
    <p:sldId id="304" r:id="rId6"/>
    <p:sldId id="277" r:id="rId8"/>
    <p:sldId id="305" r:id="rId9"/>
    <p:sldId id="280" r:id="rId10"/>
    <p:sldId id="306" r:id="rId11"/>
    <p:sldId id="283" r:id="rId12"/>
    <p:sldId id="284" r:id="rId13"/>
    <p:sldId id="285" r:id="rId14"/>
    <p:sldId id="286" r:id="rId15"/>
    <p:sldId id="308" r:id="rId16"/>
    <p:sldId id="287" r:id="rId17"/>
    <p:sldId id="30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31" r:id="rId29"/>
    <p:sldId id="301" r:id="rId30"/>
    <p:sldId id="302" r:id="rId31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3" Type="http://schemas.microsoft.com/office/2007/relationships/media" Target="../media/media3.m4a"/><Relationship Id="rId2" Type="http://schemas.openxmlformats.org/officeDocument/2006/relationships/audio" Target="../media/media3.m4a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9145" y="922655"/>
            <a:ext cx="7772400" cy="44138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胡萝卜先生的长胡子</a:t>
            </a:r>
            <a:br>
              <a:rPr lang="zh-CN" altLang="en-US" sz="4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endParaRPr lang="zh-CN" altLang="en-US" sz="20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1005" y="1074420"/>
            <a:ext cx="8297545" cy="35826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362" name="TextBox 3"/>
          <p:cNvSpPr txBox="1"/>
          <p:nvPr/>
        </p:nvSpPr>
        <p:spPr>
          <a:xfrm>
            <a:off x="757873" y="878523"/>
            <a:ext cx="7787640" cy="3967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于是，胡萝卜先生一步一步走的时候，这根胡子就在一点儿一点儿地变长。</a:t>
            </a:r>
            <a:r>
              <a:rPr lang="zh-CN" altLang="en-US" sz="3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只要回头看看胡萝卜先生走了多长的路，就可以知道他的这根胡子已经长了多长了。</a:t>
            </a:r>
            <a:endParaRPr lang="zh-CN" altLang="en-US" sz="36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-55880" y="4294346"/>
            <a:ext cx="6042184" cy="1254919"/>
          </a:xfrm>
          <a:custGeom>
            <a:avLst/>
            <a:gdLst>
              <a:gd name="connisteX0" fmla="*/ 0 w 7560310"/>
              <a:gd name="connsiteY0" fmla="*/ 1461205 h 1673507"/>
              <a:gd name="connisteX1" fmla="*/ 73660 w 7560310"/>
              <a:gd name="connsiteY1" fmla="*/ 1524705 h 1673507"/>
              <a:gd name="connisteX2" fmla="*/ 147955 w 7560310"/>
              <a:gd name="connsiteY2" fmla="*/ 1598365 h 1673507"/>
              <a:gd name="connisteX3" fmla="*/ 221615 w 7560310"/>
              <a:gd name="connsiteY3" fmla="*/ 1651070 h 1673507"/>
              <a:gd name="connisteX4" fmla="*/ 295910 w 7560310"/>
              <a:gd name="connsiteY4" fmla="*/ 1651070 h 1673507"/>
              <a:gd name="connisteX5" fmla="*/ 369570 w 7560310"/>
              <a:gd name="connsiteY5" fmla="*/ 1651070 h 1673507"/>
              <a:gd name="connisteX6" fmla="*/ 443865 w 7560310"/>
              <a:gd name="connsiteY6" fmla="*/ 1661865 h 1673507"/>
              <a:gd name="connisteX7" fmla="*/ 518160 w 7560310"/>
              <a:gd name="connsiteY7" fmla="*/ 1672660 h 1673507"/>
              <a:gd name="connisteX8" fmla="*/ 591820 w 7560310"/>
              <a:gd name="connsiteY8" fmla="*/ 1672660 h 1673507"/>
              <a:gd name="connisteX9" fmla="*/ 666115 w 7560310"/>
              <a:gd name="connsiteY9" fmla="*/ 1672660 h 1673507"/>
              <a:gd name="connisteX10" fmla="*/ 739775 w 7560310"/>
              <a:gd name="connsiteY10" fmla="*/ 1672660 h 1673507"/>
              <a:gd name="connisteX11" fmla="*/ 824230 w 7560310"/>
              <a:gd name="connsiteY11" fmla="*/ 1672660 h 1673507"/>
              <a:gd name="connisteX12" fmla="*/ 898525 w 7560310"/>
              <a:gd name="connsiteY12" fmla="*/ 1672660 h 1673507"/>
              <a:gd name="connisteX13" fmla="*/ 982980 w 7560310"/>
              <a:gd name="connsiteY13" fmla="*/ 1661865 h 1673507"/>
              <a:gd name="connisteX14" fmla="*/ 1057275 w 7560310"/>
              <a:gd name="connsiteY14" fmla="*/ 1619320 h 1673507"/>
              <a:gd name="connisteX15" fmla="*/ 1130935 w 7560310"/>
              <a:gd name="connsiteY15" fmla="*/ 1577410 h 1673507"/>
              <a:gd name="connisteX16" fmla="*/ 1205230 w 7560310"/>
              <a:gd name="connsiteY16" fmla="*/ 1513910 h 1673507"/>
              <a:gd name="connisteX17" fmla="*/ 1279525 w 7560310"/>
              <a:gd name="connsiteY17" fmla="*/ 1461205 h 1673507"/>
              <a:gd name="connisteX18" fmla="*/ 1363980 w 7560310"/>
              <a:gd name="connsiteY18" fmla="*/ 1407865 h 1673507"/>
              <a:gd name="connisteX19" fmla="*/ 1448435 w 7560310"/>
              <a:gd name="connsiteY19" fmla="*/ 1344365 h 1673507"/>
              <a:gd name="connisteX20" fmla="*/ 1532890 w 7560310"/>
              <a:gd name="connsiteY20" fmla="*/ 1281500 h 1673507"/>
              <a:gd name="connisteX21" fmla="*/ 1607185 w 7560310"/>
              <a:gd name="connsiteY21" fmla="*/ 1207205 h 1673507"/>
              <a:gd name="connisteX22" fmla="*/ 1691640 w 7560310"/>
              <a:gd name="connsiteY22" fmla="*/ 1154500 h 1673507"/>
              <a:gd name="connisteX23" fmla="*/ 1765935 w 7560310"/>
              <a:gd name="connsiteY23" fmla="*/ 1101160 h 1673507"/>
              <a:gd name="connisteX24" fmla="*/ 1839595 w 7560310"/>
              <a:gd name="connsiteY24" fmla="*/ 1070045 h 1673507"/>
              <a:gd name="connisteX25" fmla="*/ 1913890 w 7560310"/>
              <a:gd name="connsiteY25" fmla="*/ 1027500 h 1673507"/>
              <a:gd name="connisteX26" fmla="*/ 1987550 w 7560310"/>
              <a:gd name="connsiteY26" fmla="*/ 1006545 h 1673507"/>
              <a:gd name="connisteX27" fmla="*/ 2061845 w 7560310"/>
              <a:gd name="connsiteY27" fmla="*/ 995750 h 1673507"/>
              <a:gd name="connisteX28" fmla="*/ 2135505 w 7560310"/>
              <a:gd name="connsiteY28" fmla="*/ 984955 h 1673507"/>
              <a:gd name="connisteX29" fmla="*/ 2209800 w 7560310"/>
              <a:gd name="connsiteY29" fmla="*/ 984955 h 1673507"/>
              <a:gd name="connisteX30" fmla="*/ 2283460 w 7560310"/>
              <a:gd name="connsiteY30" fmla="*/ 984955 h 1673507"/>
              <a:gd name="connisteX31" fmla="*/ 2357755 w 7560310"/>
              <a:gd name="connsiteY31" fmla="*/ 995750 h 1673507"/>
              <a:gd name="connisteX32" fmla="*/ 2432050 w 7560310"/>
              <a:gd name="connsiteY32" fmla="*/ 1038295 h 1673507"/>
              <a:gd name="connisteX33" fmla="*/ 2505710 w 7560310"/>
              <a:gd name="connsiteY33" fmla="*/ 1070045 h 1673507"/>
              <a:gd name="connisteX34" fmla="*/ 2580005 w 7560310"/>
              <a:gd name="connsiteY34" fmla="*/ 1132910 h 1673507"/>
              <a:gd name="connisteX35" fmla="*/ 2653665 w 7560310"/>
              <a:gd name="connsiteY35" fmla="*/ 1207205 h 1673507"/>
              <a:gd name="connisteX36" fmla="*/ 2707005 w 7560310"/>
              <a:gd name="connsiteY36" fmla="*/ 1291660 h 1673507"/>
              <a:gd name="connisteX37" fmla="*/ 2759710 w 7560310"/>
              <a:gd name="connsiteY37" fmla="*/ 1365955 h 1673507"/>
              <a:gd name="connisteX38" fmla="*/ 2801620 w 7560310"/>
              <a:gd name="connsiteY38" fmla="*/ 1439615 h 1673507"/>
              <a:gd name="connisteX39" fmla="*/ 2865120 w 7560310"/>
              <a:gd name="connsiteY39" fmla="*/ 1524705 h 1673507"/>
              <a:gd name="connisteX40" fmla="*/ 2950210 w 7560310"/>
              <a:gd name="connsiteY40" fmla="*/ 1587570 h 1673507"/>
              <a:gd name="connisteX41" fmla="*/ 3023870 w 7560310"/>
              <a:gd name="connsiteY41" fmla="*/ 1598365 h 1673507"/>
              <a:gd name="connisteX42" fmla="*/ 3098165 w 7560310"/>
              <a:gd name="connsiteY42" fmla="*/ 1609160 h 1673507"/>
              <a:gd name="connisteX43" fmla="*/ 3193415 w 7560310"/>
              <a:gd name="connsiteY43" fmla="*/ 1609160 h 1673507"/>
              <a:gd name="connisteX44" fmla="*/ 3288030 w 7560310"/>
              <a:gd name="connsiteY44" fmla="*/ 1609160 h 1673507"/>
              <a:gd name="connisteX45" fmla="*/ 3362325 w 7560310"/>
              <a:gd name="connsiteY45" fmla="*/ 1609160 h 1673507"/>
              <a:gd name="connisteX46" fmla="*/ 3457575 w 7560310"/>
              <a:gd name="connsiteY46" fmla="*/ 1609160 h 1673507"/>
              <a:gd name="connisteX47" fmla="*/ 3531235 w 7560310"/>
              <a:gd name="connsiteY47" fmla="*/ 1609160 h 1673507"/>
              <a:gd name="connisteX48" fmla="*/ 3605530 w 7560310"/>
              <a:gd name="connsiteY48" fmla="*/ 1609160 h 1673507"/>
              <a:gd name="connisteX49" fmla="*/ 3679825 w 7560310"/>
              <a:gd name="connsiteY49" fmla="*/ 1609160 h 1673507"/>
              <a:gd name="connisteX50" fmla="*/ 3753485 w 7560310"/>
              <a:gd name="connsiteY50" fmla="*/ 1609160 h 1673507"/>
              <a:gd name="connisteX51" fmla="*/ 3827780 w 7560310"/>
              <a:gd name="connsiteY51" fmla="*/ 1609160 h 1673507"/>
              <a:gd name="connisteX52" fmla="*/ 3901440 w 7560310"/>
              <a:gd name="connsiteY52" fmla="*/ 1587570 h 1673507"/>
              <a:gd name="connisteX53" fmla="*/ 3975735 w 7560310"/>
              <a:gd name="connsiteY53" fmla="*/ 1566615 h 1673507"/>
              <a:gd name="connisteX54" fmla="*/ 4060190 w 7560310"/>
              <a:gd name="connsiteY54" fmla="*/ 1534865 h 1673507"/>
              <a:gd name="connisteX55" fmla="*/ 4134485 w 7560310"/>
              <a:gd name="connsiteY55" fmla="*/ 1513910 h 1673507"/>
              <a:gd name="connisteX56" fmla="*/ 4208145 w 7560310"/>
              <a:gd name="connsiteY56" fmla="*/ 1471365 h 1673507"/>
              <a:gd name="connisteX57" fmla="*/ 4282440 w 7560310"/>
              <a:gd name="connsiteY57" fmla="*/ 1429455 h 1673507"/>
              <a:gd name="connisteX58" fmla="*/ 4356100 w 7560310"/>
              <a:gd name="connsiteY58" fmla="*/ 1376115 h 1673507"/>
              <a:gd name="connisteX59" fmla="*/ 4441190 w 7560310"/>
              <a:gd name="connsiteY59" fmla="*/ 1355160 h 1673507"/>
              <a:gd name="connisteX60" fmla="*/ 4514850 w 7560310"/>
              <a:gd name="connsiteY60" fmla="*/ 1302455 h 1673507"/>
              <a:gd name="connisteX61" fmla="*/ 4589145 w 7560310"/>
              <a:gd name="connsiteY61" fmla="*/ 1270705 h 1673507"/>
              <a:gd name="connisteX62" fmla="*/ 4673600 w 7560310"/>
              <a:gd name="connsiteY62" fmla="*/ 1218000 h 1673507"/>
              <a:gd name="connisteX63" fmla="*/ 4747260 w 7560310"/>
              <a:gd name="connsiteY63" fmla="*/ 1186250 h 1673507"/>
              <a:gd name="connisteX64" fmla="*/ 4821555 w 7560310"/>
              <a:gd name="connsiteY64" fmla="*/ 1122750 h 1673507"/>
              <a:gd name="connisteX65" fmla="*/ 4895850 w 7560310"/>
              <a:gd name="connsiteY65" fmla="*/ 1048455 h 1673507"/>
              <a:gd name="connisteX66" fmla="*/ 4980305 w 7560310"/>
              <a:gd name="connsiteY66" fmla="*/ 964000 h 1673507"/>
              <a:gd name="connisteX67" fmla="*/ 5043805 w 7560310"/>
              <a:gd name="connsiteY67" fmla="*/ 879545 h 1673507"/>
              <a:gd name="connisteX68" fmla="*/ 5117465 w 7560310"/>
              <a:gd name="connsiteY68" fmla="*/ 784295 h 1673507"/>
              <a:gd name="connisteX69" fmla="*/ 5160010 w 7560310"/>
              <a:gd name="connsiteY69" fmla="*/ 699840 h 1673507"/>
              <a:gd name="connisteX70" fmla="*/ 5191760 w 7560310"/>
              <a:gd name="connsiteY70" fmla="*/ 614750 h 1673507"/>
              <a:gd name="connisteX71" fmla="*/ 5223510 w 7560310"/>
              <a:gd name="connsiteY71" fmla="*/ 541090 h 1673507"/>
              <a:gd name="connisteX72" fmla="*/ 5255260 w 7560310"/>
              <a:gd name="connsiteY72" fmla="*/ 456635 h 1673507"/>
              <a:gd name="connisteX73" fmla="*/ 5318760 w 7560310"/>
              <a:gd name="connsiteY73" fmla="*/ 371545 h 1673507"/>
              <a:gd name="connisteX74" fmla="*/ 5371465 w 7560310"/>
              <a:gd name="connsiteY74" fmla="*/ 297885 h 1673507"/>
              <a:gd name="connisteX75" fmla="*/ 5434965 w 7560310"/>
              <a:gd name="connsiteY75" fmla="*/ 223590 h 1673507"/>
              <a:gd name="connisteX76" fmla="*/ 5508625 w 7560310"/>
              <a:gd name="connsiteY76" fmla="*/ 139135 h 1673507"/>
              <a:gd name="connisteX77" fmla="*/ 5582920 w 7560310"/>
              <a:gd name="connsiteY77" fmla="*/ 97225 h 1673507"/>
              <a:gd name="connisteX78" fmla="*/ 5657215 w 7560310"/>
              <a:gd name="connsiteY78" fmla="*/ 54680 h 1673507"/>
              <a:gd name="connisteX79" fmla="*/ 5730875 w 7560310"/>
              <a:gd name="connsiteY79" fmla="*/ 22930 h 1673507"/>
              <a:gd name="connisteX80" fmla="*/ 5805170 w 7560310"/>
              <a:gd name="connsiteY80" fmla="*/ 1975 h 1673507"/>
              <a:gd name="connisteX81" fmla="*/ 5889625 w 7560310"/>
              <a:gd name="connsiteY81" fmla="*/ 1975 h 1673507"/>
              <a:gd name="connisteX82" fmla="*/ 5974080 w 7560310"/>
              <a:gd name="connsiteY82" fmla="*/ 1975 h 1673507"/>
              <a:gd name="connisteX83" fmla="*/ 6048375 w 7560310"/>
              <a:gd name="connsiteY83" fmla="*/ 1975 h 1673507"/>
              <a:gd name="connisteX84" fmla="*/ 6122035 w 7560310"/>
              <a:gd name="connsiteY84" fmla="*/ 22930 h 1673507"/>
              <a:gd name="connisteX85" fmla="*/ 6206490 w 7560310"/>
              <a:gd name="connsiteY85" fmla="*/ 43885 h 1673507"/>
              <a:gd name="connisteX86" fmla="*/ 6291580 w 7560310"/>
              <a:gd name="connsiteY86" fmla="*/ 86430 h 1673507"/>
              <a:gd name="connisteX87" fmla="*/ 6365240 w 7560310"/>
              <a:gd name="connsiteY87" fmla="*/ 107385 h 1673507"/>
              <a:gd name="connisteX88" fmla="*/ 6439535 w 7560310"/>
              <a:gd name="connsiteY88" fmla="*/ 128340 h 1673507"/>
              <a:gd name="connisteX89" fmla="*/ 6523990 w 7560310"/>
              <a:gd name="connsiteY89" fmla="*/ 170885 h 1673507"/>
              <a:gd name="connisteX90" fmla="*/ 6608445 w 7560310"/>
              <a:gd name="connsiteY90" fmla="*/ 213430 h 1673507"/>
              <a:gd name="connisteX91" fmla="*/ 6692900 w 7560310"/>
              <a:gd name="connsiteY91" fmla="*/ 213430 h 1673507"/>
              <a:gd name="connisteX92" fmla="*/ 6777990 w 7560310"/>
              <a:gd name="connsiteY92" fmla="*/ 213430 h 1673507"/>
              <a:gd name="connisteX93" fmla="*/ 6862445 w 7560310"/>
              <a:gd name="connsiteY93" fmla="*/ 213430 h 1673507"/>
              <a:gd name="connisteX94" fmla="*/ 6946900 w 7560310"/>
              <a:gd name="connsiteY94" fmla="*/ 213430 h 1673507"/>
              <a:gd name="connisteX95" fmla="*/ 7031355 w 7560310"/>
              <a:gd name="connsiteY95" fmla="*/ 213430 h 1673507"/>
              <a:gd name="connisteX96" fmla="*/ 7116445 w 7560310"/>
              <a:gd name="connsiteY96" fmla="*/ 181680 h 1673507"/>
              <a:gd name="connisteX97" fmla="*/ 7190105 w 7560310"/>
              <a:gd name="connsiteY97" fmla="*/ 160090 h 1673507"/>
              <a:gd name="connisteX98" fmla="*/ 7264400 w 7560310"/>
              <a:gd name="connsiteY98" fmla="*/ 160090 h 1673507"/>
              <a:gd name="connisteX99" fmla="*/ 7338060 w 7560310"/>
              <a:gd name="connsiteY99" fmla="*/ 139135 h 1673507"/>
              <a:gd name="connisteX100" fmla="*/ 7412355 w 7560310"/>
              <a:gd name="connsiteY100" fmla="*/ 118180 h 1673507"/>
              <a:gd name="connisteX101" fmla="*/ 7486015 w 7560310"/>
              <a:gd name="connsiteY101" fmla="*/ 97225 h 1673507"/>
              <a:gd name="connisteX102" fmla="*/ 7560310 w 7560310"/>
              <a:gd name="connsiteY102" fmla="*/ 65475 h 167350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</a:cxnLst>
            <a:rect l="l" t="t" r="r" b="b"/>
            <a:pathLst>
              <a:path w="7560310" h="1673507">
                <a:moveTo>
                  <a:pt x="0" y="1461206"/>
                </a:moveTo>
                <a:cubicBezTo>
                  <a:pt x="13335" y="1472636"/>
                  <a:pt x="43815" y="1497401"/>
                  <a:pt x="73660" y="1524706"/>
                </a:cubicBezTo>
                <a:cubicBezTo>
                  <a:pt x="103505" y="1552011"/>
                  <a:pt x="118110" y="1572966"/>
                  <a:pt x="147955" y="1598366"/>
                </a:cubicBezTo>
                <a:cubicBezTo>
                  <a:pt x="177800" y="1623766"/>
                  <a:pt x="191770" y="1640276"/>
                  <a:pt x="221615" y="1651071"/>
                </a:cubicBezTo>
                <a:cubicBezTo>
                  <a:pt x="251460" y="1661866"/>
                  <a:pt x="266065" y="1651071"/>
                  <a:pt x="295910" y="1651071"/>
                </a:cubicBezTo>
                <a:cubicBezTo>
                  <a:pt x="325755" y="1651071"/>
                  <a:pt x="339725" y="1649166"/>
                  <a:pt x="369570" y="1651071"/>
                </a:cubicBezTo>
                <a:cubicBezTo>
                  <a:pt x="399415" y="1652976"/>
                  <a:pt x="414020" y="1657421"/>
                  <a:pt x="443865" y="1661866"/>
                </a:cubicBezTo>
                <a:cubicBezTo>
                  <a:pt x="473710" y="1666311"/>
                  <a:pt x="488315" y="1670756"/>
                  <a:pt x="518160" y="1672661"/>
                </a:cubicBezTo>
                <a:cubicBezTo>
                  <a:pt x="548005" y="1674566"/>
                  <a:pt x="561975" y="1672661"/>
                  <a:pt x="591820" y="1672661"/>
                </a:cubicBezTo>
                <a:cubicBezTo>
                  <a:pt x="621665" y="1672661"/>
                  <a:pt x="636270" y="1672661"/>
                  <a:pt x="666115" y="1672661"/>
                </a:cubicBezTo>
                <a:cubicBezTo>
                  <a:pt x="695960" y="1672661"/>
                  <a:pt x="708025" y="1672661"/>
                  <a:pt x="739775" y="1672661"/>
                </a:cubicBezTo>
                <a:cubicBezTo>
                  <a:pt x="771525" y="1672661"/>
                  <a:pt x="792480" y="1672661"/>
                  <a:pt x="824230" y="1672661"/>
                </a:cubicBezTo>
                <a:cubicBezTo>
                  <a:pt x="855980" y="1672661"/>
                  <a:pt x="866775" y="1674566"/>
                  <a:pt x="898525" y="1672661"/>
                </a:cubicBezTo>
                <a:cubicBezTo>
                  <a:pt x="930275" y="1670756"/>
                  <a:pt x="951230" y="1672661"/>
                  <a:pt x="982980" y="1661866"/>
                </a:cubicBezTo>
                <a:cubicBezTo>
                  <a:pt x="1014730" y="1651071"/>
                  <a:pt x="1027430" y="1636466"/>
                  <a:pt x="1057275" y="1619321"/>
                </a:cubicBezTo>
                <a:cubicBezTo>
                  <a:pt x="1087120" y="1602176"/>
                  <a:pt x="1101090" y="1598366"/>
                  <a:pt x="1130935" y="1577411"/>
                </a:cubicBezTo>
                <a:cubicBezTo>
                  <a:pt x="1160780" y="1556456"/>
                  <a:pt x="1175385" y="1537406"/>
                  <a:pt x="1205230" y="1513911"/>
                </a:cubicBezTo>
                <a:cubicBezTo>
                  <a:pt x="1235075" y="1490416"/>
                  <a:pt x="1247775" y="1482161"/>
                  <a:pt x="1279525" y="1461206"/>
                </a:cubicBezTo>
                <a:cubicBezTo>
                  <a:pt x="1311275" y="1440251"/>
                  <a:pt x="1330325" y="1431361"/>
                  <a:pt x="1363980" y="1407866"/>
                </a:cubicBezTo>
                <a:cubicBezTo>
                  <a:pt x="1397635" y="1384371"/>
                  <a:pt x="1414780" y="1369766"/>
                  <a:pt x="1448435" y="1344366"/>
                </a:cubicBezTo>
                <a:cubicBezTo>
                  <a:pt x="1482090" y="1318966"/>
                  <a:pt x="1501140" y="1308806"/>
                  <a:pt x="1532890" y="1281501"/>
                </a:cubicBezTo>
                <a:cubicBezTo>
                  <a:pt x="1564640" y="1254196"/>
                  <a:pt x="1575435" y="1232606"/>
                  <a:pt x="1607185" y="1207206"/>
                </a:cubicBezTo>
                <a:cubicBezTo>
                  <a:pt x="1638935" y="1181806"/>
                  <a:pt x="1659890" y="1175456"/>
                  <a:pt x="1691640" y="1154501"/>
                </a:cubicBezTo>
                <a:cubicBezTo>
                  <a:pt x="1723390" y="1133546"/>
                  <a:pt x="1736090" y="1118306"/>
                  <a:pt x="1765935" y="1101161"/>
                </a:cubicBezTo>
                <a:cubicBezTo>
                  <a:pt x="1795780" y="1084016"/>
                  <a:pt x="1809750" y="1084651"/>
                  <a:pt x="1839595" y="1070046"/>
                </a:cubicBezTo>
                <a:cubicBezTo>
                  <a:pt x="1869440" y="1055441"/>
                  <a:pt x="1884045" y="1040201"/>
                  <a:pt x="1913890" y="1027501"/>
                </a:cubicBezTo>
                <a:cubicBezTo>
                  <a:pt x="1943735" y="1014801"/>
                  <a:pt x="1957705" y="1012896"/>
                  <a:pt x="1987550" y="1006546"/>
                </a:cubicBezTo>
                <a:cubicBezTo>
                  <a:pt x="2017395" y="1000196"/>
                  <a:pt x="2032000" y="1000196"/>
                  <a:pt x="2061845" y="995751"/>
                </a:cubicBezTo>
                <a:cubicBezTo>
                  <a:pt x="2091690" y="991306"/>
                  <a:pt x="2105660" y="986861"/>
                  <a:pt x="2135505" y="984956"/>
                </a:cubicBezTo>
                <a:cubicBezTo>
                  <a:pt x="2165350" y="983051"/>
                  <a:pt x="2179955" y="984956"/>
                  <a:pt x="2209800" y="984956"/>
                </a:cubicBezTo>
                <a:cubicBezTo>
                  <a:pt x="2239645" y="984956"/>
                  <a:pt x="2253615" y="983051"/>
                  <a:pt x="2283460" y="984956"/>
                </a:cubicBezTo>
                <a:cubicBezTo>
                  <a:pt x="2313305" y="986861"/>
                  <a:pt x="2327910" y="984956"/>
                  <a:pt x="2357755" y="995751"/>
                </a:cubicBezTo>
                <a:cubicBezTo>
                  <a:pt x="2387600" y="1006546"/>
                  <a:pt x="2402205" y="1023691"/>
                  <a:pt x="2432050" y="1038296"/>
                </a:cubicBezTo>
                <a:cubicBezTo>
                  <a:pt x="2461895" y="1052901"/>
                  <a:pt x="2475865" y="1050996"/>
                  <a:pt x="2505710" y="1070046"/>
                </a:cubicBezTo>
                <a:cubicBezTo>
                  <a:pt x="2535555" y="1089096"/>
                  <a:pt x="2550160" y="1105606"/>
                  <a:pt x="2580005" y="1132911"/>
                </a:cubicBezTo>
                <a:cubicBezTo>
                  <a:pt x="2609850" y="1160216"/>
                  <a:pt x="2628265" y="1175456"/>
                  <a:pt x="2653665" y="1207206"/>
                </a:cubicBezTo>
                <a:cubicBezTo>
                  <a:pt x="2679065" y="1238956"/>
                  <a:pt x="2686050" y="1259911"/>
                  <a:pt x="2707005" y="1291661"/>
                </a:cubicBezTo>
                <a:cubicBezTo>
                  <a:pt x="2727960" y="1323411"/>
                  <a:pt x="2740660" y="1336111"/>
                  <a:pt x="2759710" y="1365956"/>
                </a:cubicBezTo>
                <a:cubicBezTo>
                  <a:pt x="2778760" y="1395801"/>
                  <a:pt x="2780665" y="1407866"/>
                  <a:pt x="2801620" y="1439616"/>
                </a:cubicBezTo>
                <a:cubicBezTo>
                  <a:pt x="2822575" y="1471366"/>
                  <a:pt x="2835275" y="1494861"/>
                  <a:pt x="2865120" y="1524706"/>
                </a:cubicBezTo>
                <a:cubicBezTo>
                  <a:pt x="2894965" y="1554551"/>
                  <a:pt x="2918460" y="1572966"/>
                  <a:pt x="2950210" y="1587571"/>
                </a:cubicBezTo>
                <a:cubicBezTo>
                  <a:pt x="2981960" y="1602176"/>
                  <a:pt x="2994025" y="1593921"/>
                  <a:pt x="3023870" y="1598366"/>
                </a:cubicBezTo>
                <a:cubicBezTo>
                  <a:pt x="3053715" y="1602811"/>
                  <a:pt x="3064510" y="1607256"/>
                  <a:pt x="3098165" y="1609161"/>
                </a:cubicBezTo>
                <a:cubicBezTo>
                  <a:pt x="3131820" y="1611066"/>
                  <a:pt x="3155315" y="1609161"/>
                  <a:pt x="3193415" y="1609161"/>
                </a:cubicBezTo>
                <a:cubicBezTo>
                  <a:pt x="3231515" y="1609161"/>
                  <a:pt x="3254375" y="1609161"/>
                  <a:pt x="3288030" y="1609161"/>
                </a:cubicBezTo>
                <a:cubicBezTo>
                  <a:pt x="3321685" y="1609161"/>
                  <a:pt x="3328670" y="1609161"/>
                  <a:pt x="3362325" y="1609161"/>
                </a:cubicBezTo>
                <a:cubicBezTo>
                  <a:pt x="3395980" y="1609161"/>
                  <a:pt x="3423920" y="1609161"/>
                  <a:pt x="3457575" y="1609161"/>
                </a:cubicBezTo>
                <a:cubicBezTo>
                  <a:pt x="3491230" y="1609161"/>
                  <a:pt x="3501390" y="1609161"/>
                  <a:pt x="3531235" y="1609161"/>
                </a:cubicBezTo>
                <a:cubicBezTo>
                  <a:pt x="3561080" y="1609161"/>
                  <a:pt x="3575685" y="1609161"/>
                  <a:pt x="3605530" y="1609161"/>
                </a:cubicBezTo>
                <a:cubicBezTo>
                  <a:pt x="3635375" y="1609161"/>
                  <a:pt x="3649980" y="1609161"/>
                  <a:pt x="3679825" y="1609161"/>
                </a:cubicBezTo>
                <a:cubicBezTo>
                  <a:pt x="3709670" y="1609161"/>
                  <a:pt x="3723640" y="1609161"/>
                  <a:pt x="3753485" y="1609161"/>
                </a:cubicBezTo>
                <a:cubicBezTo>
                  <a:pt x="3783330" y="1609161"/>
                  <a:pt x="3797935" y="1613606"/>
                  <a:pt x="3827780" y="1609161"/>
                </a:cubicBezTo>
                <a:cubicBezTo>
                  <a:pt x="3857625" y="1604716"/>
                  <a:pt x="3871595" y="1595826"/>
                  <a:pt x="3901440" y="1587571"/>
                </a:cubicBezTo>
                <a:cubicBezTo>
                  <a:pt x="3931285" y="1579316"/>
                  <a:pt x="3943985" y="1577411"/>
                  <a:pt x="3975735" y="1566616"/>
                </a:cubicBezTo>
                <a:cubicBezTo>
                  <a:pt x="4007485" y="1555821"/>
                  <a:pt x="4028440" y="1545661"/>
                  <a:pt x="4060190" y="1534866"/>
                </a:cubicBezTo>
                <a:cubicBezTo>
                  <a:pt x="4091940" y="1524071"/>
                  <a:pt x="4104640" y="1526611"/>
                  <a:pt x="4134485" y="1513911"/>
                </a:cubicBezTo>
                <a:cubicBezTo>
                  <a:pt x="4164330" y="1501211"/>
                  <a:pt x="4178300" y="1488511"/>
                  <a:pt x="4208145" y="1471366"/>
                </a:cubicBezTo>
                <a:cubicBezTo>
                  <a:pt x="4237990" y="1454221"/>
                  <a:pt x="4252595" y="1448506"/>
                  <a:pt x="4282440" y="1429456"/>
                </a:cubicBezTo>
                <a:cubicBezTo>
                  <a:pt x="4312285" y="1410406"/>
                  <a:pt x="4324350" y="1390721"/>
                  <a:pt x="4356100" y="1376116"/>
                </a:cubicBezTo>
                <a:cubicBezTo>
                  <a:pt x="4387850" y="1361511"/>
                  <a:pt x="4409440" y="1369766"/>
                  <a:pt x="4441190" y="1355161"/>
                </a:cubicBezTo>
                <a:cubicBezTo>
                  <a:pt x="4472940" y="1340556"/>
                  <a:pt x="4485005" y="1319601"/>
                  <a:pt x="4514850" y="1302456"/>
                </a:cubicBezTo>
                <a:cubicBezTo>
                  <a:pt x="4544695" y="1285311"/>
                  <a:pt x="4557395" y="1287851"/>
                  <a:pt x="4589145" y="1270706"/>
                </a:cubicBezTo>
                <a:cubicBezTo>
                  <a:pt x="4620895" y="1253561"/>
                  <a:pt x="4641850" y="1235146"/>
                  <a:pt x="4673600" y="1218001"/>
                </a:cubicBezTo>
                <a:cubicBezTo>
                  <a:pt x="4705350" y="1200856"/>
                  <a:pt x="4717415" y="1205301"/>
                  <a:pt x="4747260" y="1186251"/>
                </a:cubicBezTo>
                <a:cubicBezTo>
                  <a:pt x="4777105" y="1167201"/>
                  <a:pt x="4791710" y="1150056"/>
                  <a:pt x="4821555" y="1122751"/>
                </a:cubicBezTo>
                <a:cubicBezTo>
                  <a:pt x="4851400" y="1095446"/>
                  <a:pt x="4864100" y="1080206"/>
                  <a:pt x="4895850" y="1048456"/>
                </a:cubicBezTo>
                <a:cubicBezTo>
                  <a:pt x="4927600" y="1016706"/>
                  <a:pt x="4950460" y="997656"/>
                  <a:pt x="4980305" y="964001"/>
                </a:cubicBezTo>
                <a:cubicBezTo>
                  <a:pt x="5010150" y="930346"/>
                  <a:pt x="5016500" y="915741"/>
                  <a:pt x="5043805" y="879546"/>
                </a:cubicBezTo>
                <a:cubicBezTo>
                  <a:pt x="5071110" y="843351"/>
                  <a:pt x="5093970" y="820491"/>
                  <a:pt x="5117465" y="784296"/>
                </a:cubicBezTo>
                <a:cubicBezTo>
                  <a:pt x="5140960" y="748101"/>
                  <a:pt x="5145405" y="733496"/>
                  <a:pt x="5160010" y="699841"/>
                </a:cubicBezTo>
                <a:cubicBezTo>
                  <a:pt x="5174615" y="666186"/>
                  <a:pt x="5179060" y="646501"/>
                  <a:pt x="5191760" y="614751"/>
                </a:cubicBezTo>
                <a:cubicBezTo>
                  <a:pt x="5204460" y="583001"/>
                  <a:pt x="5210810" y="572841"/>
                  <a:pt x="5223510" y="541091"/>
                </a:cubicBezTo>
                <a:cubicBezTo>
                  <a:pt x="5236210" y="509341"/>
                  <a:pt x="5236210" y="490291"/>
                  <a:pt x="5255260" y="456636"/>
                </a:cubicBezTo>
                <a:cubicBezTo>
                  <a:pt x="5274310" y="422981"/>
                  <a:pt x="5295265" y="403296"/>
                  <a:pt x="5318760" y="371546"/>
                </a:cubicBezTo>
                <a:cubicBezTo>
                  <a:pt x="5342255" y="339796"/>
                  <a:pt x="5347970" y="327731"/>
                  <a:pt x="5371465" y="297886"/>
                </a:cubicBezTo>
                <a:cubicBezTo>
                  <a:pt x="5394960" y="268041"/>
                  <a:pt x="5407660" y="255341"/>
                  <a:pt x="5434965" y="223591"/>
                </a:cubicBezTo>
                <a:cubicBezTo>
                  <a:pt x="5462270" y="191841"/>
                  <a:pt x="5478780" y="164536"/>
                  <a:pt x="5508625" y="139136"/>
                </a:cubicBezTo>
                <a:cubicBezTo>
                  <a:pt x="5538470" y="113736"/>
                  <a:pt x="5553075" y="114371"/>
                  <a:pt x="5582920" y="97226"/>
                </a:cubicBezTo>
                <a:cubicBezTo>
                  <a:pt x="5612765" y="80081"/>
                  <a:pt x="5627370" y="69286"/>
                  <a:pt x="5657215" y="54681"/>
                </a:cubicBezTo>
                <a:cubicBezTo>
                  <a:pt x="5687060" y="40076"/>
                  <a:pt x="5701030" y="33726"/>
                  <a:pt x="5730875" y="22931"/>
                </a:cubicBezTo>
                <a:cubicBezTo>
                  <a:pt x="5760720" y="12136"/>
                  <a:pt x="5773420" y="6421"/>
                  <a:pt x="5805170" y="1976"/>
                </a:cubicBezTo>
                <a:cubicBezTo>
                  <a:pt x="5836920" y="-2469"/>
                  <a:pt x="5855970" y="1976"/>
                  <a:pt x="5889625" y="1976"/>
                </a:cubicBezTo>
                <a:cubicBezTo>
                  <a:pt x="5923280" y="1976"/>
                  <a:pt x="5942330" y="1976"/>
                  <a:pt x="5974080" y="1976"/>
                </a:cubicBezTo>
                <a:cubicBezTo>
                  <a:pt x="6005830" y="1976"/>
                  <a:pt x="6018530" y="-2469"/>
                  <a:pt x="6048375" y="1976"/>
                </a:cubicBezTo>
                <a:cubicBezTo>
                  <a:pt x="6078220" y="6421"/>
                  <a:pt x="6090285" y="14676"/>
                  <a:pt x="6122035" y="22931"/>
                </a:cubicBezTo>
                <a:cubicBezTo>
                  <a:pt x="6153785" y="31186"/>
                  <a:pt x="6172835" y="31186"/>
                  <a:pt x="6206490" y="43886"/>
                </a:cubicBezTo>
                <a:cubicBezTo>
                  <a:pt x="6240145" y="56586"/>
                  <a:pt x="6259830" y="73731"/>
                  <a:pt x="6291580" y="86431"/>
                </a:cubicBezTo>
                <a:cubicBezTo>
                  <a:pt x="6323330" y="99131"/>
                  <a:pt x="6335395" y="99131"/>
                  <a:pt x="6365240" y="107386"/>
                </a:cubicBezTo>
                <a:cubicBezTo>
                  <a:pt x="6395085" y="115641"/>
                  <a:pt x="6407785" y="115641"/>
                  <a:pt x="6439535" y="128341"/>
                </a:cubicBezTo>
                <a:cubicBezTo>
                  <a:pt x="6471285" y="141041"/>
                  <a:pt x="6490335" y="153741"/>
                  <a:pt x="6523990" y="170886"/>
                </a:cubicBezTo>
                <a:cubicBezTo>
                  <a:pt x="6557645" y="188031"/>
                  <a:pt x="6574790" y="205176"/>
                  <a:pt x="6608445" y="213431"/>
                </a:cubicBezTo>
                <a:cubicBezTo>
                  <a:pt x="6642100" y="221686"/>
                  <a:pt x="6659245" y="213431"/>
                  <a:pt x="6692900" y="213431"/>
                </a:cubicBezTo>
                <a:cubicBezTo>
                  <a:pt x="6726555" y="213431"/>
                  <a:pt x="6744335" y="213431"/>
                  <a:pt x="6777990" y="213431"/>
                </a:cubicBezTo>
                <a:cubicBezTo>
                  <a:pt x="6811645" y="213431"/>
                  <a:pt x="6828790" y="213431"/>
                  <a:pt x="6862445" y="213431"/>
                </a:cubicBezTo>
                <a:cubicBezTo>
                  <a:pt x="6896100" y="213431"/>
                  <a:pt x="6913245" y="213431"/>
                  <a:pt x="6946900" y="213431"/>
                </a:cubicBezTo>
                <a:cubicBezTo>
                  <a:pt x="6980555" y="213431"/>
                  <a:pt x="6997700" y="219781"/>
                  <a:pt x="7031355" y="213431"/>
                </a:cubicBezTo>
                <a:cubicBezTo>
                  <a:pt x="7065010" y="207081"/>
                  <a:pt x="7084695" y="192476"/>
                  <a:pt x="7116445" y="181681"/>
                </a:cubicBezTo>
                <a:cubicBezTo>
                  <a:pt x="7148195" y="170886"/>
                  <a:pt x="7160260" y="164536"/>
                  <a:pt x="7190105" y="160091"/>
                </a:cubicBezTo>
                <a:cubicBezTo>
                  <a:pt x="7219950" y="155646"/>
                  <a:pt x="7234555" y="164536"/>
                  <a:pt x="7264400" y="160091"/>
                </a:cubicBezTo>
                <a:cubicBezTo>
                  <a:pt x="7294245" y="155646"/>
                  <a:pt x="7308215" y="147391"/>
                  <a:pt x="7338060" y="139136"/>
                </a:cubicBezTo>
                <a:cubicBezTo>
                  <a:pt x="7367905" y="130881"/>
                  <a:pt x="7382510" y="126436"/>
                  <a:pt x="7412355" y="118181"/>
                </a:cubicBezTo>
                <a:cubicBezTo>
                  <a:pt x="7442200" y="109926"/>
                  <a:pt x="7456170" y="108021"/>
                  <a:pt x="7486015" y="97226"/>
                </a:cubicBezTo>
                <a:cubicBezTo>
                  <a:pt x="7515860" y="86431"/>
                  <a:pt x="7546975" y="71191"/>
                  <a:pt x="7560310" y="65476"/>
                </a:cubicBezTo>
              </a:path>
            </a:pathLst>
          </a:custGeom>
          <a:noFill/>
          <a:ln w="38100" cmpd="sng">
            <a:solidFill>
              <a:srgbClr val="BFA258">
                <a:alpha val="88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52304" y="2552224"/>
            <a:ext cx="7570470" cy="3145155"/>
            <a:chOff x="942" y="2205"/>
            <a:chExt cx="15896" cy="6604"/>
          </a:xfrm>
        </p:grpSpPr>
        <p:sp>
          <p:nvSpPr>
            <p:cNvPr id="7" name="椭圆形标注 6"/>
            <p:cNvSpPr/>
            <p:nvPr/>
          </p:nvSpPr>
          <p:spPr>
            <a:xfrm>
              <a:off x="5381" y="2205"/>
              <a:ext cx="11176" cy="4019"/>
            </a:xfrm>
            <a:prstGeom prst="wedgeEllipseCallout">
              <a:avLst>
                <a:gd name="adj1" fmla="val -53442"/>
                <a:gd name="adj2" fmla="val 25932"/>
              </a:avLst>
            </a:prstGeom>
            <a:solidFill>
              <a:srgbClr val="B2B2B2">
                <a:alpha val="4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07" y="3213"/>
              <a:ext cx="10631" cy="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dirty="0">
                  <a:solidFill>
                    <a:schemeClr val="accent5">
                      <a:lumMod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我预测的内容与原文不一致，但是我的预测也是有依据的。</a:t>
              </a:r>
              <a:endParaRPr lang="zh-CN" altLang="zh-CN" sz="2800" b="1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6" name="图片 5" descr="t01a238014ee7ef1e5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0244" r="28404" b="51858"/>
            <a:stretch>
              <a:fillRect/>
            </a:stretch>
          </p:blipFill>
          <p:spPr>
            <a:xfrm>
              <a:off x="942" y="3013"/>
              <a:ext cx="4109" cy="57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3351" y="4261009"/>
            <a:ext cx="8771573" cy="1641634"/>
            <a:chOff x="301" y="7147"/>
            <a:chExt cx="18418" cy="3447"/>
          </a:xfrm>
        </p:grpSpPr>
        <p:sp>
          <p:nvSpPr>
            <p:cNvPr id="2" name="圆角矩形 1"/>
            <p:cNvSpPr/>
            <p:nvPr/>
          </p:nvSpPr>
          <p:spPr>
            <a:xfrm>
              <a:off x="301" y="7448"/>
              <a:ext cx="18418" cy="312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362" name="TextBox 3"/>
            <p:cNvSpPr txBox="1"/>
            <p:nvPr/>
          </p:nvSpPr>
          <p:spPr>
            <a:xfrm>
              <a:off x="1298" y="7147"/>
              <a:ext cx="16918" cy="3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胡萝卜先生还在继续走，长胡子被风吹到了身体后面，他完全不知道。</a:t>
              </a:r>
              <a:endPara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386" name="图片 1"/>
          <p:cNvPicPr>
            <a:picLocks noChangeAspect="1"/>
          </p:cNvPicPr>
          <p:nvPr/>
        </p:nvPicPr>
        <p:blipFill>
          <a:blip r:embed="rId1"/>
          <a:srcRect l="2800" t="-1051" r="2899" b="15051"/>
          <a:stretch>
            <a:fillRect/>
          </a:stretch>
        </p:blipFill>
        <p:spPr>
          <a:xfrm>
            <a:off x="208598" y="759619"/>
            <a:ext cx="8327708" cy="3383280"/>
          </a:xfrm>
          <a:prstGeom prst="cloud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" y="846773"/>
            <a:ext cx="9150191" cy="51639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51083" y="1037749"/>
            <a:ext cx="4264343" cy="3058478"/>
            <a:chOff x="10186" y="379"/>
            <a:chExt cx="8954" cy="64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折角形 2"/>
            <p:cNvSpPr/>
            <p:nvPr/>
          </p:nvSpPr>
          <p:spPr>
            <a:xfrm>
              <a:off x="10186" y="379"/>
              <a:ext cx="8954" cy="6422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4" name="TextBox 3"/>
            <p:cNvSpPr txBox="1"/>
            <p:nvPr/>
          </p:nvSpPr>
          <p:spPr>
            <a:xfrm>
              <a:off x="10396" y="379"/>
              <a:ext cx="8534" cy="30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在很远的街口，有一个男孩正在放风筝。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3" y="847010"/>
            <a:ext cx="9150191" cy="51639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51083" y="1037749"/>
            <a:ext cx="4264343" cy="3058478"/>
            <a:chOff x="10186" y="379"/>
            <a:chExt cx="8954" cy="64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折角形 2"/>
            <p:cNvSpPr/>
            <p:nvPr/>
          </p:nvSpPr>
          <p:spPr>
            <a:xfrm>
              <a:off x="10186" y="379"/>
              <a:ext cx="8954" cy="6422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434" name="TextBox 3"/>
            <p:cNvSpPr txBox="1"/>
            <p:nvPr/>
          </p:nvSpPr>
          <p:spPr>
            <a:xfrm>
              <a:off x="10396" y="379"/>
              <a:ext cx="8534" cy="59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在很远的街口，有一个男孩正在放风筝。</a:t>
              </a:r>
              <a:r>
                <a:rPr lang="zh-CN" altLang="en-US" sz="32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线实在太短了</a:t>
              </a:r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，他的风筝只能飞过屋顶。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1268760"/>
            <a:ext cx="9075287" cy="3271620"/>
            <a:chOff x="0" y="1268760"/>
            <a:chExt cx="9075287" cy="3271620"/>
          </a:xfrm>
        </p:grpSpPr>
        <p:sp>
          <p:nvSpPr>
            <p:cNvPr id="2" name="任意多边形 1"/>
            <p:cNvSpPr/>
            <p:nvPr/>
          </p:nvSpPr>
          <p:spPr>
            <a:xfrm>
              <a:off x="0" y="1268760"/>
              <a:ext cx="6042184" cy="1254919"/>
            </a:xfrm>
            <a:custGeom>
              <a:avLst/>
              <a:gdLst>
                <a:gd name="connisteX0" fmla="*/ 0 w 7560310"/>
                <a:gd name="connsiteY0" fmla="*/ 1461205 h 1673507"/>
                <a:gd name="connisteX1" fmla="*/ 73660 w 7560310"/>
                <a:gd name="connsiteY1" fmla="*/ 1524705 h 1673507"/>
                <a:gd name="connisteX2" fmla="*/ 147955 w 7560310"/>
                <a:gd name="connsiteY2" fmla="*/ 1598365 h 1673507"/>
                <a:gd name="connisteX3" fmla="*/ 221615 w 7560310"/>
                <a:gd name="connsiteY3" fmla="*/ 1651070 h 1673507"/>
                <a:gd name="connisteX4" fmla="*/ 295910 w 7560310"/>
                <a:gd name="connsiteY4" fmla="*/ 1651070 h 1673507"/>
                <a:gd name="connisteX5" fmla="*/ 369570 w 7560310"/>
                <a:gd name="connsiteY5" fmla="*/ 1651070 h 1673507"/>
                <a:gd name="connisteX6" fmla="*/ 443865 w 7560310"/>
                <a:gd name="connsiteY6" fmla="*/ 1661865 h 1673507"/>
                <a:gd name="connisteX7" fmla="*/ 518160 w 7560310"/>
                <a:gd name="connsiteY7" fmla="*/ 1672660 h 1673507"/>
                <a:gd name="connisteX8" fmla="*/ 591820 w 7560310"/>
                <a:gd name="connsiteY8" fmla="*/ 1672660 h 1673507"/>
                <a:gd name="connisteX9" fmla="*/ 666115 w 7560310"/>
                <a:gd name="connsiteY9" fmla="*/ 1672660 h 1673507"/>
                <a:gd name="connisteX10" fmla="*/ 739775 w 7560310"/>
                <a:gd name="connsiteY10" fmla="*/ 1672660 h 1673507"/>
                <a:gd name="connisteX11" fmla="*/ 824230 w 7560310"/>
                <a:gd name="connsiteY11" fmla="*/ 1672660 h 1673507"/>
                <a:gd name="connisteX12" fmla="*/ 898525 w 7560310"/>
                <a:gd name="connsiteY12" fmla="*/ 1672660 h 1673507"/>
                <a:gd name="connisteX13" fmla="*/ 982980 w 7560310"/>
                <a:gd name="connsiteY13" fmla="*/ 1661865 h 1673507"/>
                <a:gd name="connisteX14" fmla="*/ 1057275 w 7560310"/>
                <a:gd name="connsiteY14" fmla="*/ 1619320 h 1673507"/>
                <a:gd name="connisteX15" fmla="*/ 1130935 w 7560310"/>
                <a:gd name="connsiteY15" fmla="*/ 1577410 h 1673507"/>
                <a:gd name="connisteX16" fmla="*/ 1205230 w 7560310"/>
                <a:gd name="connsiteY16" fmla="*/ 1513910 h 1673507"/>
                <a:gd name="connisteX17" fmla="*/ 1279525 w 7560310"/>
                <a:gd name="connsiteY17" fmla="*/ 1461205 h 1673507"/>
                <a:gd name="connisteX18" fmla="*/ 1363980 w 7560310"/>
                <a:gd name="connsiteY18" fmla="*/ 1407865 h 1673507"/>
                <a:gd name="connisteX19" fmla="*/ 1448435 w 7560310"/>
                <a:gd name="connsiteY19" fmla="*/ 1344365 h 1673507"/>
                <a:gd name="connisteX20" fmla="*/ 1532890 w 7560310"/>
                <a:gd name="connsiteY20" fmla="*/ 1281500 h 1673507"/>
                <a:gd name="connisteX21" fmla="*/ 1607185 w 7560310"/>
                <a:gd name="connsiteY21" fmla="*/ 1207205 h 1673507"/>
                <a:gd name="connisteX22" fmla="*/ 1691640 w 7560310"/>
                <a:gd name="connsiteY22" fmla="*/ 1154500 h 1673507"/>
                <a:gd name="connisteX23" fmla="*/ 1765935 w 7560310"/>
                <a:gd name="connsiteY23" fmla="*/ 1101160 h 1673507"/>
                <a:gd name="connisteX24" fmla="*/ 1839595 w 7560310"/>
                <a:gd name="connsiteY24" fmla="*/ 1070045 h 1673507"/>
                <a:gd name="connisteX25" fmla="*/ 1913890 w 7560310"/>
                <a:gd name="connsiteY25" fmla="*/ 1027500 h 1673507"/>
                <a:gd name="connisteX26" fmla="*/ 1987550 w 7560310"/>
                <a:gd name="connsiteY26" fmla="*/ 1006545 h 1673507"/>
                <a:gd name="connisteX27" fmla="*/ 2061845 w 7560310"/>
                <a:gd name="connsiteY27" fmla="*/ 995750 h 1673507"/>
                <a:gd name="connisteX28" fmla="*/ 2135505 w 7560310"/>
                <a:gd name="connsiteY28" fmla="*/ 984955 h 1673507"/>
                <a:gd name="connisteX29" fmla="*/ 2209800 w 7560310"/>
                <a:gd name="connsiteY29" fmla="*/ 984955 h 1673507"/>
                <a:gd name="connisteX30" fmla="*/ 2283460 w 7560310"/>
                <a:gd name="connsiteY30" fmla="*/ 984955 h 1673507"/>
                <a:gd name="connisteX31" fmla="*/ 2357755 w 7560310"/>
                <a:gd name="connsiteY31" fmla="*/ 995750 h 1673507"/>
                <a:gd name="connisteX32" fmla="*/ 2432050 w 7560310"/>
                <a:gd name="connsiteY32" fmla="*/ 1038295 h 1673507"/>
                <a:gd name="connisteX33" fmla="*/ 2505710 w 7560310"/>
                <a:gd name="connsiteY33" fmla="*/ 1070045 h 1673507"/>
                <a:gd name="connisteX34" fmla="*/ 2580005 w 7560310"/>
                <a:gd name="connsiteY34" fmla="*/ 1132910 h 1673507"/>
                <a:gd name="connisteX35" fmla="*/ 2653665 w 7560310"/>
                <a:gd name="connsiteY35" fmla="*/ 1207205 h 1673507"/>
                <a:gd name="connisteX36" fmla="*/ 2707005 w 7560310"/>
                <a:gd name="connsiteY36" fmla="*/ 1291660 h 1673507"/>
                <a:gd name="connisteX37" fmla="*/ 2759710 w 7560310"/>
                <a:gd name="connsiteY37" fmla="*/ 1365955 h 1673507"/>
                <a:gd name="connisteX38" fmla="*/ 2801620 w 7560310"/>
                <a:gd name="connsiteY38" fmla="*/ 1439615 h 1673507"/>
                <a:gd name="connisteX39" fmla="*/ 2865120 w 7560310"/>
                <a:gd name="connsiteY39" fmla="*/ 1524705 h 1673507"/>
                <a:gd name="connisteX40" fmla="*/ 2950210 w 7560310"/>
                <a:gd name="connsiteY40" fmla="*/ 1587570 h 1673507"/>
                <a:gd name="connisteX41" fmla="*/ 3023870 w 7560310"/>
                <a:gd name="connsiteY41" fmla="*/ 1598365 h 1673507"/>
                <a:gd name="connisteX42" fmla="*/ 3098165 w 7560310"/>
                <a:gd name="connsiteY42" fmla="*/ 1609160 h 1673507"/>
                <a:gd name="connisteX43" fmla="*/ 3193415 w 7560310"/>
                <a:gd name="connsiteY43" fmla="*/ 1609160 h 1673507"/>
                <a:gd name="connisteX44" fmla="*/ 3288030 w 7560310"/>
                <a:gd name="connsiteY44" fmla="*/ 1609160 h 1673507"/>
                <a:gd name="connisteX45" fmla="*/ 3362325 w 7560310"/>
                <a:gd name="connsiteY45" fmla="*/ 1609160 h 1673507"/>
                <a:gd name="connisteX46" fmla="*/ 3457575 w 7560310"/>
                <a:gd name="connsiteY46" fmla="*/ 1609160 h 1673507"/>
                <a:gd name="connisteX47" fmla="*/ 3531235 w 7560310"/>
                <a:gd name="connsiteY47" fmla="*/ 1609160 h 1673507"/>
                <a:gd name="connisteX48" fmla="*/ 3605530 w 7560310"/>
                <a:gd name="connsiteY48" fmla="*/ 1609160 h 1673507"/>
                <a:gd name="connisteX49" fmla="*/ 3679825 w 7560310"/>
                <a:gd name="connsiteY49" fmla="*/ 1609160 h 1673507"/>
                <a:gd name="connisteX50" fmla="*/ 3753485 w 7560310"/>
                <a:gd name="connsiteY50" fmla="*/ 1609160 h 1673507"/>
                <a:gd name="connisteX51" fmla="*/ 3827780 w 7560310"/>
                <a:gd name="connsiteY51" fmla="*/ 1609160 h 1673507"/>
                <a:gd name="connisteX52" fmla="*/ 3901440 w 7560310"/>
                <a:gd name="connsiteY52" fmla="*/ 1587570 h 1673507"/>
                <a:gd name="connisteX53" fmla="*/ 3975735 w 7560310"/>
                <a:gd name="connsiteY53" fmla="*/ 1566615 h 1673507"/>
                <a:gd name="connisteX54" fmla="*/ 4060190 w 7560310"/>
                <a:gd name="connsiteY54" fmla="*/ 1534865 h 1673507"/>
                <a:gd name="connisteX55" fmla="*/ 4134485 w 7560310"/>
                <a:gd name="connsiteY55" fmla="*/ 1513910 h 1673507"/>
                <a:gd name="connisteX56" fmla="*/ 4208145 w 7560310"/>
                <a:gd name="connsiteY56" fmla="*/ 1471365 h 1673507"/>
                <a:gd name="connisteX57" fmla="*/ 4282440 w 7560310"/>
                <a:gd name="connsiteY57" fmla="*/ 1429455 h 1673507"/>
                <a:gd name="connisteX58" fmla="*/ 4356100 w 7560310"/>
                <a:gd name="connsiteY58" fmla="*/ 1376115 h 1673507"/>
                <a:gd name="connisteX59" fmla="*/ 4441190 w 7560310"/>
                <a:gd name="connsiteY59" fmla="*/ 1355160 h 1673507"/>
                <a:gd name="connisteX60" fmla="*/ 4514850 w 7560310"/>
                <a:gd name="connsiteY60" fmla="*/ 1302455 h 1673507"/>
                <a:gd name="connisteX61" fmla="*/ 4589145 w 7560310"/>
                <a:gd name="connsiteY61" fmla="*/ 1270705 h 1673507"/>
                <a:gd name="connisteX62" fmla="*/ 4673600 w 7560310"/>
                <a:gd name="connsiteY62" fmla="*/ 1218000 h 1673507"/>
                <a:gd name="connisteX63" fmla="*/ 4747260 w 7560310"/>
                <a:gd name="connsiteY63" fmla="*/ 1186250 h 1673507"/>
                <a:gd name="connisteX64" fmla="*/ 4821555 w 7560310"/>
                <a:gd name="connsiteY64" fmla="*/ 1122750 h 1673507"/>
                <a:gd name="connisteX65" fmla="*/ 4895850 w 7560310"/>
                <a:gd name="connsiteY65" fmla="*/ 1048455 h 1673507"/>
                <a:gd name="connisteX66" fmla="*/ 4980305 w 7560310"/>
                <a:gd name="connsiteY66" fmla="*/ 964000 h 1673507"/>
                <a:gd name="connisteX67" fmla="*/ 5043805 w 7560310"/>
                <a:gd name="connsiteY67" fmla="*/ 879545 h 1673507"/>
                <a:gd name="connisteX68" fmla="*/ 5117465 w 7560310"/>
                <a:gd name="connsiteY68" fmla="*/ 784295 h 1673507"/>
                <a:gd name="connisteX69" fmla="*/ 5160010 w 7560310"/>
                <a:gd name="connsiteY69" fmla="*/ 699840 h 1673507"/>
                <a:gd name="connisteX70" fmla="*/ 5191760 w 7560310"/>
                <a:gd name="connsiteY70" fmla="*/ 614750 h 1673507"/>
                <a:gd name="connisteX71" fmla="*/ 5223510 w 7560310"/>
                <a:gd name="connsiteY71" fmla="*/ 541090 h 1673507"/>
                <a:gd name="connisteX72" fmla="*/ 5255260 w 7560310"/>
                <a:gd name="connsiteY72" fmla="*/ 456635 h 1673507"/>
                <a:gd name="connisteX73" fmla="*/ 5318760 w 7560310"/>
                <a:gd name="connsiteY73" fmla="*/ 371545 h 1673507"/>
                <a:gd name="connisteX74" fmla="*/ 5371465 w 7560310"/>
                <a:gd name="connsiteY74" fmla="*/ 297885 h 1673507"/>
                <a:gd name="connisteX75" fmla="*/ 5434965 w 7560310"/>
                <a:gd name="connsiteY75" fmla="*/ 223590 h 1673507"/>
                <a:gd name="connisteX76" fmla="*/ 5508625 w 7560310"/>
                <a:gd name="connsiteY76" fmla="*/ 139135 h 1673507"/>
                <a:gd name="connisteX77" fmla="*/ 5582920 w 7560310"/>
                <a:gd name="connsiteY77" fmla="*/ 97225 h 1673507"/>
                <a:gd name="connisteX78" fmla="*/ 5657215 w 7560310"/>
                <a:gd name="connsiteY78" fmla="*/ 54680 h 1673507"/>
                <a:gd name="connisteX79" fmla="*/ 5730875 w 7560310"/>
                <a:gd name="connsiteY79" fmla="*/ 22930 h 1673507"/>
                <a:gd name="connisteX80" fmla="*/ 5805170 w 7560310"/>
                <a:gd name="connsiteY80" fmla="*/ 1975 h 1673507"/>
                <a:gd name="connisteX81" fmla="*/ 5889625 w 7560310"/>
                <a:gd name="connsiteY81" fmla="*/ 1975 h 1673507"/>
                <a:gd name="connisteX82" fmla="*/ 5974080 w 7560310"/>
                <a:gd name="connsiteY82" fmla="*/ 1975 h 1673507"/>
                <a:gd name="connisteX83" fmla="*/ 6048375 w 7560310"/>
                <a:gd name="connsiteY83" fmla="*/ 1975 h 1673507"/>
                <a:gd name="connisteX84" fmla="*/ 6122035 w 7560310"/>
                <a:gd name="connsiteY84" fmla="*/ 22930 h 1673507"/>
                <a:gd name="connisteX85" fmla="*/ 6206490 w 7560310"/>
                <a:gd name="connsiteY85" fmla="*/ 43885 h 1673507"/>
                <a:gd name="connisteX86" fmla="*/ 6291580 w 7560310"/>
                <a:gd name="connsiteY86" fmla="*/ 86430 h 1673507"/>
                <a:gd name="connisteX87" fmla="*/ 6365240 w 7560310"/>
                <a:gd name="connsiteY87" fmla="*/ 107385 h 1673507"/>
                <a:gd name="connisteX88" fmla="*/ 6439535 w 7560310"/>
                <a:gd name="connsiteY88" fmla="*/ 128340 h 1673507"/>
                <a:gd name="connisteX89" fmla="*/ 6523990 w 7560310"/>
                <a:gd name="connsiteY89" fmla="*/ 170885 h 1673507"/>
                <a:gd name="connisteX90" fmla="*/ 6608445 w 7560310"/>
                <a:gd name="connsiteY90" fmla="*/ 213430 h 1673507"/>
                <a:gd name="connisteX91" fmla="*/ 6692900 w 7560310"/>
                <a:gd name="connsiteY91" fmla="*/ 213430 h 1673507"/>
                <a:gd name="connisteX92" fmla="*/ 6777990 w 7560310"/>
                <a:gd name="connsiteY92" fmla="*/ 213430 h 1673507"/>
                <a:gd name="connisteX93" fmla="*/ 6862445 w 7560310"/>
                <a:gd name="connsiteY93" fmla="*/ 213430 h 1673507"/>
                <a:gd name="connisteX94" fmla="*/ 6946900 w 7560310"/>
                <a:gd name="connsiteY94" fmla="*/ 213430 h 1673507"/>
                <a:gd name="connisteX95" fmla="*/ 7031355 w 7560310"/>
                <a:gd name="connsiteY95" fmla="*/ 213430 h 1673507"/>
                <a:gd name="connisteX96" fmla="*/ 7116445 w 7560310"/>
                <a:gd name="connsiteY96" fmla="*/ 181680 h 1673507"/>
                <a:gd name="connisteX97" fmla="*/ 7190105 w 7560310"/>
                <a:gd name="connsiteY97" fmla="*/ 160090 h 1673507"/>
                <a:gd name="connisteX98" fmla="*/ 7264400 w 7560310"/>
                <a:gd name="connsiteY98" fmla="*/ 160090 h 1673507"/>
                <a:gd name="connisteX99" fmla="*/ 7338060 w 7560310"/>
                <a:gd name="connsiteY99" fmla="*/ 139135 h 1673507"/>
                <a:gd name="connisteX100" fmla="*/ 7412355 w 7560310"/>
                <a:gd name="connsiteY100" fmla="*/ 118180 h 1673507"/>
                <a:gd name="connisteX101" fmla="*/ 7486015 w 7560310"/>
                <a:gd name="connsiteY101" fmla="*/ 97225 h 1673507"/>
                <a:gd name="connisteX102" fmla="*/ 7560310 w 7560310"/>
                <a:gd name="connsiteY102" fmla="*/ 65475 h 167350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  <a:cxn ang="0">
                  <a:pos x="connisteX79" y="connsiteY79"/>
                </a:cxn>
                <a:cxn ang="0">
                  <a:pos x="connisteX80" y="connsiteY80"/>
                </a:cxn>
                <a:cxn ang="0">
                  <a:pos x="connisteX81" y="connsiteY81"/>
                </a:cxn>
                <a:cxn ang="0">
                  <a:pos x="connisteX82" y="connsiteY82"/>
                </a:cxn>
                <a:cxn ang="0">
                  <a:pos x="connisteX83" y="connsiteY83"/>
                </a:cxn>
                <a:cxn ang="0">
                  <a:pos x="connisteX84" y="connsiteY84"/>
                </a:cxn>
                <a:cxn ang="0">
                  <a:pos x="connisteX85" y="connsiteY85"/>
                </a:cxn>
                <a:cxn ang="0">
                  <a:pos x="connisteX86" y="connsiteY86"/>
                </a:cxn>
                <a:cxn ang="0">
                  <a:pos x="connisteX87" y="connsiteY87"/>
                </a:cxn>
                <a:cxn ang="0">
                  <a:pos x="connisteX88" y="connsiteY88"/>
                </a:cxn>
                <a:cxn ang="0">
                  <a:pos x="connisteX89" y="connsiteY89"/>
                </a:cxn>
                <a:cxn ang="0">
                  <a:pos x="connisteX90" y="connsiteY90"/>
                </a:cxn>
                <a:cxn ang="0">
                  <a:pos x="connisteX91" y="connsiteY91"/>
                </a:cxn>
                <a:cxn ang="0">
                  <a:pos x="connisteX92" y="connsiteY92"/>
                </a:cxn>
                <a:cxn ang="0">
                  <a:pos x="connisteX93" y="connsiteY93"/>
                </a:cxn>
                <a:cxn ang="0">
                  <a:pos x="connisteX94" y="connsiteY94"/>
                </a:cxn>
                <a:cxn ang="0">
                  <a:pos x="connisteX95" y="connsiteY95"/>
                </a:cxn>
                <a:cxn ang="0">
                  <a:pos x="connisteX96" y="connsiteY96"/>
                </a:cxn>
                <a:cxn ang="0">
                  <a:pos x="connisteX97" y="connsiteY97"/>
                </a:cxn>
                <a:cxn ang="0">
                  <a:pos x="connisteX98" y="connsiteY98"/>
                </a:cxn>
                <a:cxn ang="0">
                  <a:pos x="connisteX99" y="connsiteY99"/>
                </a:cxn>
                <a:cxn ang="0">
                  <a:pos x="connisteX100" y="connsiteY100"/>
                </a:cxn>
                <a:cxn ang="0">
                  <a:pos x="connisteX101" y="connsiteY101"/>
                </a:cxn>
                <a:cxn ang="0">
                  <a:pos x="connisteX102" y="connsiteY102"/>
                </a:cxn>
              </a:cxnLst>
              <a:rect l="l" t="t" r="r" b="b"/>
              <a:pathLst>
                <a:path w="7560310" h="1673507">
                  <a:moveTo>
                    <a:pt x="0" y="1461206"/>
                  </a:moveTo>
                  <a:cubicBezTo>
                    <a:pt x="13335" y="1472636"/>
                    <a:pt x="43815" y="1497401"/>
                    <a:pt x="73660" y="1524706"/>
                  </a:cubicBezTo>
                  <a:cubicBezTo>
                    <a:pt x="103505" y="1552011"/>
                    <a:pt x="118110" y="1572966"/>
                    <a:pt x="147955" y="1598366"/>
                  </a:cubicBezTo>
                  <a:cubicBezTo>
                    <a:pt x="177800" y="1623766"/>
                    <a:pt x="191770" y="1640276"/>
                    <a:pt x="221615" y="1651071"/>
                  </a:cubicBezTo>
                  <a:cubicBezTo>
                    <a:pt x="251460" y="1661866"/>
                    <a:pt x="266065" y="1651071"/>
                    <a:pt x="295910" y="1651071"/>
                  </a:cubicBezTo>
                  <a:cubicBezTo>
                    <a:pt x="325755" y="1651071"/>
                    <a:pt x="339725" y="1649166"/>
                    <a:pt x="369570" y="1651071"/>
                  </a:cubicBezTo>
                  <a:cubicBezTo>
                    <a:pt x="399415" y="1652976"/>
                    <a:pt x="414020" y="1657421"/>
                    <a:pt x="443865" y="1661866"/>
                  </a:cubicBezTo>
                  <a:cubicBezTo>
                    <a:pt x="473710" y="1666311"/>
                    <a:pt x="488315" y="1670756"/>
                    <a:pt x="518160" y="1672661"/>
                  </a:cubicBezTo>
                  <a:cubicBezTo>
                    <a:pt x="548005" y="1674566"/>
                    <a:pt x="561975" y="1672661"/>
                    <a:pt x="591820" y="1672661"/>
                  </a:cubicBezTo>
                  <a:cubicBezTo>
                    <a:pt x="621665" y="1672661"/>
                    <a:pt x="636270" y="1672661"/>
                    <a:pt x="666115" y="1672661"/>
                  </a:cubicBezTo>
                  <a:cubicBezTo>
                    <a:pt x="695960" y="1672661"/>
                    <a:pt x="708025" y="1672661"/>
                    <a:pt x="739775" y="1672661"/>
                  </a:cubicBezTo>
                  <a:cubicBezTo>
                    <a:pt x="771525" y="1672661"/>
                    <a:pt x="792480" y="1672661"/>
                    <a:pt x="824230" y="1672661"/>
                  </a:cubicBezTo>
                  <a:cubicBezTo>
                    <a:pt x="855980" y="1672661"/>
                    <a:pt x="866775" y="1674566"/>
                    <a:pt x="898525" y="1672661"/>
                  </a:cubicBezTo>
                  <a:cubicBezTo>
                    <a:pt x="930275" y="1670756"/>
                    <a:pt x="951230" y="1672661"/>
                    <a:pt x="982980" y="1661866"/>
                  </a:cubicBezTo>
                  <a:cubicBezTo>
                    <a:pt x="1014730" y="1651071"/>
                    <a:pt x="1027430" y="1636466"/>
                    <a:pt x="1057275" y="1619321"/>
                  </a:cubicBezTo>
                  <a:cubicBezTo>
                    <a:pt x="1087120" y="1602176"/>
                    <a:pt x="1101090" y="1598366"/>
                    <a:pt x="1130935" y="1577411"/>
                  </a:cubicBezTo>
                  <a:cubicBezTo>
                    <a:pt x="1160780" y="1556456"/>
                    <a:pt x="1175385" y="1537406"/>
                    <a:pt x="1205230" y="1513911"/>
                  </a:cubicBezTo>
                  <a:cubicBezTo>
                    <a:pt x="1235075" y="1490416"/>
                    <a:pt x="1247775" y="1482161"/>
                    <a:pt x="1279525" y="1461206"/>
                  </a:cubicBezTo>
                  <a:cubicBezTo>
                    <a:pt x="1311275" y="1440251"/>
                    <a:pt x="1330325" y="1431361"/>
                    <a:pt x="1363980" y="1407866"/>
                  </a:cubicBezTo>
                  <a:cubicBezTo>
                    <a:pt x="1397635" y="1384371"/>
                    <a:pt x="1414780" y="1369766"/>
                    <a:pt x="1448435" y="1344366"/>
                  </a:cubicBezTo>
                  <a:cubicBezTo>
                    <a:pt x="1482090" y="1318966"/>
                    <a:pt x="1501140" y="1308806"/>
                    <a:pt x="1532890" y="1281501"/>
                  </a:cubicBezTo>
                  <a:cubicBezTo>
                    <a:pt x="1564640" y="1254196"/>
                    <a:pt x="1575435" y="1232606"/>
                    <a:pt x="1607185" y="1207206"/>
                  </a:cubicBezTo>
                  <a:cubicBezTo>
                    <a:pt x="1638935" y="1181806"/>
                    <a:pt x="1659890" y="1175456"/>
                    <a:pt x="1691640" y="1154501"/>
                  </a:cubicBezTo>
                  <a:cubicBezTo>
                    <a:pt x="1723390" y="1133546"/>
                    <a:pt x="1736090" y="1118306"/>
                    <a:pt x="1765935" y="1101161"/>
                  </a:cubicBezTo>
                  <a:cubicBezTo>
                    <a:pt x="1795780" y="1084016"/>
                    <a:pt x="1809750" y="1084651"/>
                    <a:pt x="1839595" y="1070046"/>
                  </a:cubicBezTo>
                  <a:cubicBezTo>
                    <a:pt x="1869440" y="1055441"/>
                    <a:pt x="1884045" y="1040201"/>
                    <a:pt x="1913890" y="1027501"/>
                  </a:cubicBezTo>
                  <a:cubicBezTo>
                    <a:pt x="1943735" y="1014801"/>
                    <a:pt x="1957705" y="1012896"/>
                    <a:pt x="1987550" y="1006546"/>
                  </a:cubicBezTo>
                  <a:cubicBezTo>
                    <a:pt x="2017395" y="1000196"/>
                    <a:pt x="2032000" y="1000196"/>
                    <a:pt x="2061845" y="995751"/>
                  </a:cubicBezTo>
                  <a:cubicBezTo>
                    <a:pt x="2091690" y="991306"/>
                    <a:pt x="2105660" y="986861"/>
                    <a:pt x="2135505" y="984956"/>
                  </a:cubicBezTo>
                  <a:cubicBezTo>
                    <a:pt x="2165350" y="983051"/>
                    <a:pt x="2179955" y="984956"/>
                    <a:pt x="2209800" y="984956"/>
                  </a:cubicBezTo>
                  <a:cubicBezTo>
                    <a:pt x="2239645" y="984956"/>
                    <a:pt x="2253615" y="983051"/>
                    <a:pt x="2283460" y="984956"/>
                  </a:cubicBezTo>
                  <a:cubicBezTo>
                    <a:pt x="2313305" y="986861"/>
                    <a:pt x="2327910" y="984956"/>
                    <a:pt x="2357755" y="995751"/>
                  </a:cubicBezTo>
                  <a:cubicBezTo>
                    <a:pt x="2387600" y="1006546"/>
                    <a:pt x="2402205" y="1023691"/>
                    <a:pt x="2432050" y="1038296"/>
                  </a:cubicBezTo>
                  <a:cubicBezTo>
                    <a:pt x="2461895" y="1052901"/>
                    <a:pt x="2475865" y="1050996"/>
                    <a:pt x="2505710" y="1070046"/>
                  </a:cubicBezTo>
                  <a:cubicBezTo>
                    <a:pt x="2535555" y="1089096"/>
                    <a:pt x="2550160" y="1105606"/>
                    <a:pt x="2580005" y="1132911"/>
                  </a:cubicBezTo>
                  <a:cubicBezTo>
                    <a:pt x="2609850" y="1160216"/>
                    <a:pt x="2628265" y="1175456"/>
                    <a:pt x="2653665" y="1207206"/>
                  </a:cubicBezTo>
                  <a:cubicBezTo>
                    <a:pt x="2679065" y="1238956"/>
                    <a:pt x="2686050" y="1259911"/>
                    <a:pt x="2707005" y="1291661"/>
                  </a:cubicBezTo>
                  <a:cubicBezTo>
                    <a:pt x="2727960" y="1323411"/>
                    <a:pt x="2740660" y="1336111"/>
                    <a:pt x="2759710" y="1365956"/>
                  </a:cubicBezTo>
                  <a:cubicBezTo>
                    <a:pt x="2778760" y="1395801"/>
                    <a:pt x="2780665" y="1407866"/>
                    <a:pt x="2801620" y="1439616"/>
                  </a:cubicBezTo>
                  <a:cubicBezTo>
                    <a:pt x="2822575" y="1471366"/>
                    <a:pt x="2835275" y="1494861"/>
                    <a:pt x="2865120" y="1524706"/>
                  </a:cubicBezTo>
                  <a:cubicBezTo>
                    <a:pt x="2894965" y="1554551"/>
                    <a:pt x="2918460" y="1572966"/>
                    <a:pt x="2950210" y="1587571"/>
                  </a:cubicBezTo>
                  <a:cubicBezTo>
                    <a:pt x="2981960" y="1602176"/>
                    <a:pt x="2994025" y="1593921"/>
                    <a:pt x="3023870" y="1598366"/>
                  </a:cubicBezTo>
                  <a:cubicBezTo>
                    <a:pt x="3053715" y="1602811"/>
                    <a:pt x="3064510" y="1607256"/>
                    <a:pt x="3098165" y="1609161"/>
                  </a:cubicBezTo>
                  <a:cubicBezTo>
                    <a:pt x="3131820" y="1611066"/>
                    <a:pt x="3155315" y="1609161"/>
                    <a:pt x="3193415" y="1609161"/>
                  </a:cubicBezTo>
                  <a:cubicBezTo>
                    <a:pt x="3231515" y="1609161"/>
                    <a:pt x="3254375" y="1609161"/>
                    <a:pt x="3288030" y="1609161"/>
                  </a:cubicBezTo>
                  <a:cubicBezTo>
                    <a:pt x="3321685" y="1609161"/>
                    <a:pt x="3328670" y="1609161"/>
                    <a:pt x="3362325" y="1609161"/>
                  </a:cubicBezTo>
                  <a:cubicBezTo>
                    <a:pt x="3395980" y="1609161"/>
                    <a:pt x="3423920" y="1609161"/>
                    <a:pt x="3457575" y="1609161"/>
                  </a:cubicBezTo>
                  <a:cubicBezTo>
                    <a:pt x="3491230" y="1609161"/>
                    <a:pt x="3501390" y="1609161"/>
                    <a:pt x="3531235" y="1609161"/>
                  </a:cubicBezTo>
                  <a:cubicBezTo>
                    <a:pt x="3561080" y="1609161"/>
                    <a:pt x="3575685" y="1609161"/>
                    <a:pt x="3605530" y="1609161"/>
                  </a:cubicBezTo>
                  <a:cubicBezTo>
                    <a:pt x="3635375" y="1609161"/>
                    <a:pt x="3649980" y="1609161"/>
                    <a:pt x="3679825" y="1609161"/>
                  </a:cubicBezTo>
                  <a:cubicBezTo>
                    <a:pt x="3709670" y="1609161"/>
                    <a:pt x="3723640" y="1609161"/>
                    <a:pt x="3753485" y="1609161"/>
                  </a:cubicBezTo>
                  <a:cubicBezTo>
                    <a:pt x="3783330" y="1609161"/>
                    <a:pt x="3797935" y="1613606"/>
                    <a:pt x="3827780" y="1609161"/>
                  </a:cubicBezTo>
                  <a:cubicBezTo>
                    <a:pt x="3857625" y="1604716"/>
                    <a:pt x="3871595" y="1595826"/>
                    <a:pt x="3901440" y="1587571"/>
                  </a:cubicBezTo>
                  <a:cubicBezTo>
                    <a:pt x="3931285" y="1579316"/>
                    <a:pt x="3943985" y="1577411"/>
                    <a:pt x="3975735" y="1566616"/>
                  </a:cubicBezTo>
                  <a:cubicBezTo>
                    <a:pt x="4007485" y="1555821"/>
                    <a:pt x="4028440" y="1545661"/>
                    <a:pt x="4060190" y="1534866"/>
                  </a:cubicBezTo>
                  <a:cubicBezTo>
                    <a:pt x="4091940" y="1524071"/>
                    <a:pt x="4104640" y="1526611"/>
                    <a:pt x="4134485" y="1513911"/>
                  </a:cubicBezTo>
                  <a:cubicBezTo>
                    <a:pt x="4164330" y="1501211"/>
                    <a:pt x="4178300" y="1488511"/>
                    <a:pt x="4208145" y="1471366"/>
                  </a:cubicBezTo>
                  <a:cubicBezTo>
                    <a:pt x="4237990" y="1454221"/>
                    <a:pt x="4252595" y="1448506"/>
                    <a:pt x="4282440" y="1429456"/>
                  </a:cubicBezTo>
                  <a:cubicBezTo>
                    <a:pt x="4312285" y="1410406"/>
                    <a:pt x="4324350" y="1390721"/>
                    <a:pt x="4356100" y="1376116"/>
                  </a:cubicBezTo>
                  <a:cubicBezTo>
                    <a:pt x="4387850" y="1361511"/>
                    <a:pt x="4409440" y="1369766"/>
                    <a:pt x="4441190" y="1355161"/>
                  </a:cubicBezTo>
                  <a:cubicBezTo>
                    <a:pt x="4472940" y="1340556"/>
                    <a:pt x="4485005" y="1319601"/>
                    <a:pt x="4514850" y="1302456"/>
                  </a:cubicBezTo>
                  <a:cubicBezTo>
                    <a:pt x="4544695" y="1285311"/>
                    <a:pt x="4557395" y="1287851"/>
                    <a:pt x="4589145" y="1270706"/>
                  </a:cubicBezTo>
                  <a:cubicBezTo>
                    <a:pt x="4620895" y="1253561"/>
                    <a:pt x="4641850" y="1235146"/>
                    <a:pt x="4673600" y="1218001"/>
                  </a:cubicBezTo>
                  <a:cubicBezTo>
                    <a:pt x="4705350" y="1200856"/>
                    <a:pt x="4717415" y="1205301"/>
                    <a:pt x="4747260" y="1186251"/>
                  </a:cubicBezTo>
                  <a:cubicBezTo>
                    <a:pt x="4777105" y="1167201"/>
                    <a:pt x="4791710" y="1150056"/>
                    <a:pt x="4821555" y="1122751"/>
                  </a:cubicBezTo>
                  <a:cubicBezTo>
                    <a:pt x="4851400" y="1095446"/>
                    <a:pt x="4864100" y="1080206"/>
                    <a:pt x="4895850" y="1048456"/>
                  </a:cubicBezTo>
                  <a:cubicBezTo>
                    <a:pt x="4927600" y="1016706"/>
                    <a:pt x="4950460" y="997656"/>
                    <a:pt x="4980305" y="964001"/>
                  </a:cubicBezTo>
                  <a:cubicBezTo>
                    <a:pt x="5010150" y="930346"/>
                    <a:pt x="5016500" y="915741"/>
                    <a:pt x="5043805" y="879546"/>
                  </a:cubicBezTo>
                  <a:cubicBezTo>
                    <a:pt x="5071110" y="843351"/>
                    <a:pt x="5093970" y="820491"/>
                    <a:pt x="5117465" y="784296"/>
                  </a:cubicBezTo>
                  <a:cubicBezTo>
                    <a:pt x="5140960" y="748101"/>
                    <a:pt x="5145405" y="733496"/>
                    <a:pt x="5160010" y="699841"/>
                  </a:cubicBezTo>
                  <a:cubicBezTo>
                    <a:pt x="5174615" y="666186"/>
                    <a:pt x="5179060" y="646501"/>
                    <a:pt x="5191760" y="614751"/>
                  </a:cubicBezTo>
                  <a:cubicBezTo>
                    <a:pt x="5204460" y="583001"/>
                    <a:pt x="5210810" y="572841"/>
                    <a:pt x="5223510" y="541091"/>
                  </a:cubicBezTo>
                  <a:cubicBezTo>
                    <a:pt x="5236210" y="509341"/>
                    <a:pt x="5236210" y="490291"/>
                    <a:pt x="5255260" y="456636"/>
                  </a:cubicBezTo>
                  <a:cubicBezTo>
                    <a:pt x="5274310" y="422981"/>
                    <a:pt x="5295265" y="403296"/>
                    <a:pt x="5318760" y="371546"/>
                  </a:cubicBezTo>
                  <a:cubicBezTo>
                    <a:pt x="5342255" y="339796"/>
                    <a:pt x="5347970" y="327731"/>
                    <a:pt x="5371465" y="297886"/>
                  </a:cubicBezTo>
                  <a:cubicBezTo>
                    <a:pt x="5394960" y="268041"/>
                    <a:pt x="5407660" y="255341"/>
                    <a:pt x="5434965" y="223591"/>
                  </a:cubicBezTo>
                  <a:cubicBezTo>
                    <a:pt x="5462270" y="191841"/>
                    <a:pt x="5478780" y="164536"/>
                    <a:pt x="5508625" y="139136"/>
                  </a:cubicBezTo>
                  <a:cubicBezTo>
                    <a:pt x="5538470" y="113736"/>
                    <a:pt x="5553075" y="114371"/>
                    <a:pt x="5582920" y="97226"/>
                  </a:cubicBezTo>
                  <a:cubicBezTo>
                    <a:pt x="5612765" y="80081"/>
                    <a:pt x="5627370" y="69286"/>
                    <a:pt x="5657215" y="54681"/>
                  </a:cubicBezTo>
                  <a:cubicBezTo>
                    <a:pt x="5687060" y="40076"/>
                    <a:pt x="5701030" y="33726"/>
                    <a:pt x="5730875" y="22931"/>
                  </a:cubicBezTo>
                  <a:cubicBezTo>
                    <a:pt x="5760720" y="12136"/>
                    <a:pt x="5773420" y="6421"/>
                    <a:pt x="5805170" y="1976"/>
                  </a:cubicBezTo>
                  <a:cubicBezTo>
                    <a:pt x="5836920" y="-2469"/>
                    <a:pt x="5855970" y="1976"/>
                    <a:pt x="5889625" y="1976"/>
                  </a:cubicBezTo>
                  <a:cubicBezTo>
                    <a:pt x="5923280" y="1976"/>
                    <a:pt x="5942330" y="1976"/>
                    <a:pt x="5974080" y="1976"/>
                  </a:cubicBezTo>
                  <a:cubicBezTo>
                    <a:pt x="6005830" y="1976"/>
                    <a:pt x="6018530" y="-2469"/>
                    <a:pt x="6048375" y="1976"/>
                  </a:cubicBezTo>
                  <a:cubicBezTo>
                    <a:pt x="6078220" y="6421"/>
                    <a:pt x="6090285" y="14676"/>
                    <a:pt x="6122035" y="22931"/>
                  </a:cubicBezTo>
                  <a:cubicBezTo>
                    <a:pt x="6153785" y="31186"/>
                    <a:pt x="6172835" y="31186"/>
                    <a:pt x="6206490" y="43886"/>
                  </a:cubicBezTo>
                  <a:cubicBezTo>
                    <a:pt x="6240145" y="56586"/>
                    <a:pt x="6259830" y="73731"/>
                    <a:pt x="6291580" y="86431"/>
                  </a:cubicBezTo>
                  <a:cubicBezTo>
                    <a:pt x="6323330" y="99131"/>
                    <a:pt x="6335395" y="99131"/>
                    <a:pt x="6365240" y="107386"/>
                  </a:cubicBezTo>
                  <a:cubicBezTo>
                    <a:pt x="6395085" y="115641"/>
                    <a:pt x="6407785" y="115641"/>
                    <a:pt x="6439535" y="128341"/>
                  </a:cubicBezTo>
                  <a:cubicBezTo>
                    <a:pt x="6471285" y="141041"/>
                    <a:pt x="6490335" y="153741"/>
                    <a:pt x="6523990" y="170886"/>
                  </a:cubicBezTo>
                  <a:cubicBezTo>
                    <a:pt x="6557645" y="188031"/>
                    <a:pt x="6574790" y="205176"/>
                    <a:pt x="6608445" y="213431"/>
                  </a:cubicBezTo>
                  <a:cubicBezTo>
                    <a:pt x="6642100" y="221686"/>
                    <a:pt x="6659245" y="213431"/>
                    <a:pt x="6692900" y="213431"/>
                  </a:cubicBezTo>
                  <a:cubicBezTo>
                    <a:pt x="6726555" y="213431"/>
                    <a:pt x="6744335" y="213431"/>
                    <a:pt x="6777990" y="213431"/>
                  </a:cubicBezTo>
                  <a:cubicBezTo>
                    <a:pt x="6811645" y="213431"/>
                    <a:pt x="6828790" y="213431"/>
                    <a:pt x="6862445" y="213431"/>
                  </a:cubicBezTo>
                  <a:cubicBezTo>
                    <a:pt x="6896100" y="213431"/>
                    <a:pt x="6913245" y="213431"/>
                    <a:pt x="6946900" y="213431"/>
                  </a:cubicBezTo>
                  <a:cubicBezTo>
                    <a:pt x="6980555" y="213431"/>
                    <a:pt x="6997700" y="219781"/>
                    <a:pt x="7031355" y="213431"/>
                  </a:cubicBezTo>
                  <a:cubicBezTo>
                    <a:pt x="7065010" y="207081"/>
                    <a:pt x="7084695" y="192476"/>
                    <a:pt x="7116445" y="181681"/>
                  </a:cubicBezTo>
                  <a:cubicBezTo>
                    <a:pt x="7148195" y="170886"/>
                    <a:pt x="7160260" y="164536"/>
                    <a:pt x="7190105" y="160091"/>
                  </a:cubicBezTo>
                  <a:cubicBezTo>
                    <a:pt x="7219950" y="155646"/>
                    <a:pt x="7234555" y="164536"/>
                    <a:pt x="7264400" y="160091"/>
                  </a:cubicBezTo>
                  <a:cubicBezTo>
                    <a:pt x="7294245" y="155646"/>
                    <a:pt x="7308215" y="147391"/>
                    <a:pt x="7338060" y="139136"/>
                  </a:cubicBezTo>
                  <a:cubicBezTo>
                    <a:pt x="7367905" y="130881"/>
                    <a:pt x="7382510" y="126436"/>
                    <a:pt x="7412355" y="118181"/>
                  </a:cubicBezTo>
                  <a:cubicBezTo>
                    <a:pt x="7442200" y="109926"/>
                    <a:pt x="7456170" y="108021"/>
                    <a:pt x="7486015" y="97226"/>
                  </a:cubicBezTo>
                  <a:cubicBezTo>
                    <a:pt x="7515860" y="86431"/>
                    <a:pt x="7546975" y="71191"/>
                    <a:pt x="7560310" y="65476"/>
                  </a:cubicBezTo>
                </a:path>
              </a:pathLst>
            </a:custGeom>
            <a:noFill/>
            <a:ln w="38100" cmpd="sng">
              <a:solidFill>
                <a:srgbClr val="BFA258">
                  <a:alpha val="88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67544" y="1268760"/>
              <a:ext cx="8607743" cy="3271620"/>
              <a:chOff x="467544" y="1268760"/>
              <a:chExt cx="8607743" cy="3271620"/>
            </a:xfrm>
          </p:grpSpPr>
          <p:sp>
            <p:nvSpPr>
              <p:cNvPr id="18434" name="TextBox 3"/>
              <p:cNvSpPr txBox="1"/>
              <p:nvPr/>
            </p:nvSpPr>
            <p:spPr>
              <a:xfrm>
                <a:off x="467544" y="2529335"/>
                <a:ext cx="8607743" cy="20110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  <a:sym typeface="+mn-ea"/>
                  </a:rPr>
                  <a:t>胡萝卜先生的胡子刚好在风里飘动着。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275856" y="1268760"/>
                <a:ext cx="184731" cy="71558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66314" t="58613" r="5335"/>
          <a:stretch>
            <a:fillRect/>
          </a:stretch>
        </p:blipFill>
        <p:spPr>
          <a:xfrm>
            <a:off x="4860032" y="3645024"/>
            <a:ext cx="2592289" cy="213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>
            <a:lum bright="24000" contrast="30000"/>
          </a:blip>
          <a:srcRect t="4591" r="6553"/>
          <a:stretch>
            <a:fillRect/>
          </a:stretch>
        </p:blipFill>
        <p:spPr>
          <a:xfrm>
            <a:off x="6316980" y="6350"/>
            <a:ext cx="2793365" cy="28689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19075" y="1466850"/>
            <a:ext cx="5975985" cy="1254760"/>
            <a:chOff x="1402" y="3794"/>
            <a:chExt cx="9411" cy="1976"/>
          </a:xfrm>
        </p:grpSpPr>
        <p:sp>
          <p:nvSpPr>
            <p:cNvPr id="7" name="椭圆 6"/>
            <p:cNvSpPr/>
            <p:nvPr/>
          </p:nvSpPr>
          <p:spPr>
            <a:xfrm>
              <a:off x="4803" y="3794"/>
              <a:ext cx="6010" cy="1976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找绳子晾小鸟的尿布。</a:t>
              </a:r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02" y="4296"/>
              <a:ext cx="2800" cy="1016"/>
              <a:chOff x="890329" y="2727863"/>
              <a:chExt cx="1778160" cy="64506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90329" y="2727863"/>
                <a:ext cx="1101189" cy="645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困难</a:t>
                </a:r>
                <a:endPara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箭头: 右 12"/>
              <p:cNvSpPr/>
              <p:nvPr/>
            </p:nvSpPr>
            <p:spPr>
              <a:xfrm>
                <a:off x="2154122" y="2915426"/>
                <a:ext cx="514367" cy="2684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2506980" y="401955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小男孩</a:t>
            </a:r>
            <a:endParaRPr lang="zh-CN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4960" y="1725295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风筝线太短了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3060" y="3138805"/>
            <a:ext cx="7428865" cy="1280160"/>
            <a:chOff x="1854" y="6147"/>
            <a:chExt cx="11699" cy="20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5" y="6147"/>
              <a:ext cx="8548" cy="201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854" y="6551"/>
              <a:ext cx="101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2" y="6800"/>
              <a:ext cx="864" cy="518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750185" y="3240405"/>
            <a:ext cx="47383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这绳子够长了，就是不知道够不够牢固。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2755" y="4676775"/>
            <a:ext cx="7539355" cy="1387475"/>
            <a:chOff x="2131" y="8636"/>
            <a:chExt cx="11873" cy="218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8" y="8636"/>
              <a:ext cx="9246" cy="2185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2131" y="9221"/>
              <a:ext cx="101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做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箭头: 右 17"/>
            <p:cNvSpPr/>
            <p:nvPr/>
          </p:nvSpPr>
          <p:spPr>
            <a:xfrm>
              <a:off x="3392" y="9433"/>
              <a:ext cx="810" cy="4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506980" y="4864100"/>
            <a:ext cx="5605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扯了扯胡子，他确定够牢固，就剪了一段用来放风筝。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016674618,3395338294&amp;fm=26&amp;gp=0"/>
          <p:cNvPicPr>
            <a:picLocks noChangeAspect="1"/>
          </p:cNvPicPr>
          <p:nvPr/>
        </p:nvPicPr>
        <p:blipFill>
          <a:blip r:embed="rId1">
            <a:lum bright="24000" contrast="48000"/>
          </a:blip>
          <a:srcRect t="17573"/>
          <a:stretch>
            <a:fillRect/>
          </a:stretch>
        </p:blipFill>
        <p:spPr>
          <a:xfrm>
            <a:off x="-23495" y="14605"/>
            <a:ext cx="9190990" cy="6814820"/>
          </a:xfrm>
          <a:prstGeom prst="rect">
            <a:avLst/>
          </a:prstGeom>
        </p:spPr>
      </p:pic>
      <p:sp>
        <p:nvSpPr>
          <p:cNvPr id="25602" name="TextBox 3"/>
          <p:cNvSpPr txBox="1"/>
          <p:nvPr/>
        </p:nvSpPr>
        <p:spPr>
          <a:xfrm>
            <a:off x="421878" y="342741"/>
            <a:ext cx="8299847" cy="24314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胡萝卜先生继续往前走，当他走过鸟太太家的树底下，鸟太太正在找绳子晾小鸟的尿布。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2016674618,3395338294&amp;fm=26&amp;gp=0"/>
          <p:cNvPicPr>
            <a:picLocks noChangeAspect="1"/>
          </p:cNvPicPr>
          <p:nvPr/>
        </p:nvPicPr>
        <p:blipFill>
          <a:blip r:embed="rId1">
            <a:lum bright="24000" contrast="48000"/>
          </a:blip>
          <a:srcRect l="41072" t="45016" r="24391" b="5677"/>
          <a:stretch>
            <a:fillRect/>
          </a:stretch>
        </p:blipFill>
        <p:spPr>
          <a:xfrm>
            <a:off x="6996653" y="2430686"/>
            <a:ext cx="2005965" cy="1996916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434" name="TextBox 3"/>
          <p:cNvSpPr txBox="1"/>
          <p:nvPr/>
        </p:nvSpPr>
        <p:spPr>
          <a:xfrm>
            <a:off x="596900" y="113665"/>
            <a:ext cx="8608060" cy="2011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胡萝卜先生继续往前走，当他走过鸟太太家的树底下，鸟太太正在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找绳子晾小鸟的尿布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6535" y="2124710"/>
            <a:ext cx="1216660" cy="714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5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altLang="zh-CN" sz="405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90329" y="2669814"/>
            <a:ext cx="6243659" cy="1254918"/>
            <a:chOff x="1402" y="3794"/>
            <a:chExt cx="9833" cy="1976"/>
          </a:xfrm>
        </p:grpSpPr>
        <p:grpSp>
          <p:nvGrpSpPr>
            <p:cNvPr id="21" name="组合 20"/>
            <p:cNvGrpSpPr/>
            <p:nvPr/>
          </p:nvGrpSpPr>
          <p:grpSpPr>
            <a:xfrm>
              <a:off x="4545" y="3794"/>
              <a:ext cx="6690" cy="1976"/>
              <a:chOff x="2885792" y="2409464"/>
              <a:chExt cx="4248196" cy="1254918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049521" y="2409464"/>
                <a:ext cx="3816424" cy="1254918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找绳子晾小鸟的尿布。</a:t>
                </a:r>
                <a:endParaRPr lang="zh-CN" altLang="en-US" dirty="0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85792" y="2650119"/>
                <a:ext cx="4248196" cy="79906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1402" y="4296"/>
              <a:ext cx="2800" cy="1016"/>
              <a:chOff x="890329" y="2727863"/>
              <a:chExt cx="1778160" cy="64516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90329" y="2727863"/>
                <a:ext cx="1101090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困难</a:t>
                </a:r>
                <a:endPara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箭头: 右 12"/>
              <p:cNvSpPr/>
              <p:nvPr/>
            </p:nvSpPr>
            <p:spPr>
              <a:xfrm>
                <a:off x="2154122" y="2915426"/>
                <a:ext cx="514367" cy="2684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043940" y="4145280"/>
            <a:ext cx="5818505" cy="1280160"/>
            <a:chOff x="1643" y="6180"/>
            <a:chExt cx="9163" cy="20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" y="6180"/>
              <a:ext cx="6049" cy="201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643" y="6647"/>
              <a:ext cx="101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2" y="6800"/>
              <a:ext cx="864" cy="51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043940" y="5564599"/>
            <a:ext cx="5742399" cy="1280271"/>
            <a:chOff x="1763" y="8636"/>
            <a:chExt cx="9043" cy="201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" y="8636"/>
              <a:ext cx="6049" cy="201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763" y="9232"/>
              <a:ext cx="1011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做</a:t>
              </a:r>
              <a:endPara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箭头: 右 17"/>
            <p:cNvSpPr/>
            <p:nvPr/>
          </p:nvSpPr>
          <p:spPr>
            <a:xfrm>
              <a:off x="3392" y="9433"/>
              <a:ext cx="810" cy="4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26820" y="1393825"/>
            <a:ext cx="72948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胡萝卜先生的胡子刚好在风里飘动着。</a:t>
            </a:r>
            <a:endParaRPr lang="zh-CN" altLang="en-US" sz="32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1"/>
          <a:srcRect t="9904" b="13963"/>
          <a:stretch>
            <a:fillRect/>
          </a:stretch>
        </p:blipFill>
        <p:spPr>
          <a:xfrm>
            <a:off x="5080" y="30480"/>
            <a:ext cx="9137650" cy="6844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88640"/>
            <a:ext cx="3834361" cy="2520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90215" y="900430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鼹鼠</a:t>
            </a:r>
            <a:endParaRPr lang="zh-CN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24145" y="582930"/>
            <a:ext cx="1714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困难？</a:t>
            </a:r>
            <a:endParaRPr lang="zh-CN" altLang="zh-CN" sz="4000" b="1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4145" y="1289685"/>
            <a:ext cx="17145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说什么？</a:t>
            </a:r>
            <a:endParaRPr lang="zh-CN" altLang="zh-CN" sz="40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4000" b="1" dirty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怎么做？</a:t>
            </a:r>
            <a:endParaRPr lang="zh-CN" altLang="zh-CN" sz="4000" b="1" dirty="0"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122545" y="2093595"/>
            <a:ext cx="7813834" cy="4024789"/>
            <a:chOff x="-1203" y="2375"/>
            <a:chExt cx="15999" cy="8559"/>
          </a:xfrm>
        </p:grpSpPr>
        <p:pic>
          <p:nvPicPr>
            <p:cNvPr id="21" name="图片 20" descr="fd0ea2945c7344769732ff2f06e882a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CF7">
                    <a:alpha val="100000"/>
                  </a:srgbClr>
                </a:clrFrom>
                <a:clrTo>
                  <a:srgbClr val="FFFCF7">
                    <a:alpha val="100000"/>
                    <a:alpha val="0"/>
                  </a:srgbClr>
                </a:clrTo>
              </a:clrChange>
            </a:blip>
            <a:srcRect t="41516" r="49576" b="14534"/>
            <a:stretch>
              <a:fillRect/>
            </a:stretch>
          </p:blipFill>
          <p:spPr>
            <a:xfrm>
              <a:off x="-1203" y="2614"/>
              <a:ext cx="6482" cy="8321"/>
            </a:xfrm>
            <a:prstGeom prst="rect">
              <a:avLst/>
            </a:prstGeom>
          </p:spPr>
        </p:pic>
        <p:pic>
          <p:nvPicPr>
            <p:cNvPr id="22" name="图片 21" descr="fd0ea2945c7344769732ff2f06e882a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CF7">
                    <a:alpha val="100000"/>
                  </a:srgbClr>
                </a:clrFrom>
                <a:clrTo>
                  <a:srgbClr val="FFFCF7">
                    <a:alpha val="100000"/>
                    <a:alpha val="0"/>
                  </a:srgbClr>
                </a:clrTo>
              </a:clrChange>
            </a:blip>
            <a:srcRect l="33691" t="57657" r="49576" b="34156"/>
            <a:stretch>
              <a:fillRect/>
            </a:stretch>
          </p:blipFill>
          <p:spPr>
            <a:xfrm rot="10380000">
              <a:off x="5279" y="6659"/>
              <a:ext cx="2151" cy="1550"/>
            </a:xfrm>
            <a:prstGeom prst="rect">
              <a:avLst/>
            </a:prstGeom>
          </p:spPr>
        </p:pic>
        <p:pic>
          <p:nvPicPr>
            <p:cNvPr id="23" name="图片 22" descr="fd0ea2945c7344769732ff2f06e882a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CF7">
                    <a:alpha val="100000"/>
                  </a:srgbClr>
                </a:clrFrom>
                <a:clrTo>
                  <a:srgbClr val="FFFCF7">
                    <a:alpha val="100000"/>
                    <a:alpha val="0"/>
                  </a:srgbClr>
                </a:clrTo>
              </a:clrChange>
            </a:blip>
            <a:srcRect l="33691" t="57657" r="49576" b="34156"/>
            <a:stretch>
              <a:fillRect/>
            </a:stretch>
          </p:blipFill>
          <p:spPr>
            <a:xfrm rot="8640000">
              <a:off x="7578" y="6817"/>
              <a:ext cx="2151" cy="1550"/>
            </a:xfrm>
            <a:prstGeom prst="rect">
              <a:avLst/>
            </a:prstGeom>
          </p:spPr>
        </p:pic>
        <p:pic>
          <p:nvPicPr>
            <p:cNvPr id="24" name="图片 23" descr="fd0ea2945c7344769732ff2f06e882a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CF7">
                    <a:alpha val="100000"/>
                  </a:srgbClr>
                </a:clrFrom>
                <a:clrTo>
                  <a:srgbClr val="FFFCF7">
                    <a:alpha val="100000"/>
                    <a:alpha val="0"/>
                  </a:srgbClr>
                </a:clrTo>
              </a:clrChange>
            </a:blip>
            <a:srcRect l="33691" t="57657" r="49576" b="34156"/>
            <a:stretch>
              <a:fillRect/>
            </a:stretch>
          </p:blipFill>
          <p:spPr>
            <a:xfrm rot="17460000">
              <a:off x="9480" y="5759"/>
              <a:ext cx="2151" cy="1550"/>
            </a:xfrm>
            <a:prstGeom prst="rect">
              <a:avLst/>
            </a:prstGeom>
          </p:spPr>
        </p:pic>
        <p:pic>
          <p:nvPicPr>
            <p:cNvPr id="25" name="图片 24" descr="fd0ea2945c7344769732ff2f06e882a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CF7">
                    <a:alpha val="100000"/>
                  </a:srgbClr>
                </a:clrFrom>
                <a:clrTo>
                  <a:srgbClr val="FFFCF7">
                    <a:alpha val="100000"/>
                    <a:alpha val="0"/>
                  </a:srgbClr>
                </a:clrTo>
              </a:clrChange>
            </a:blip>
            <a:srcRect l="33691" t="57657" r="49576" b="34156"/>
            <a:stretch>
              <a:fillRect/>
            </a:stretch>
          </p:blipFill>
          <p:spPr>
            <a:xfrm rot="6840000">
              <a:off x="11349" y="4261"/>
              <a:ext cx="2151" cy="155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19" y="5933"/>
              <a:ext cx="2816" cy="1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7" name="图片 26" descr="fd0ea2945c7344769732ff2f06e882a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CF7">
                    <a:alpha val="100000"/>
                  </a:srgbClr>
                </a:clrFrom>
                <a:clrTo>
                  <a:srgbClr val="FFFCF7">
                    <a:alpha val="100000"/>
                    <a:alpha val="0"/>
                  </a:srgbClr>
                </a:clrTo>
              </a:clrChange>
            </a:blip>
            <a:srcRect l="33691" t="57657" r="49576" b="34156"/>
            <a:stretch>
              <a:fillRect/>
            </a:stretch>
          </p:blipFill>
          <p:spPr>
            <a:xfrm rot="17520000">
              <a:off x="12946" y="2675"/>
              <a:ext cx="2151" cy="1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88906 -0.01546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1"/>
          <a:srcRect t="10750" b="14084"/>
          <a:stretch>
            <a:fillRect/>
          </a:stretch>
        </p:blipFill>
        <p:spPr>
          <a:xfrm>
            <a:off x="9525" y="46990"/>
            <a:ext cx="9147175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75" y="640080"/>
            <a:ext cx="3569335" cy="234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836712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大胆预测</a:t>
            </a:r>
            <a:endParaRPr lang="zh-CN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3639" y="1606446"/>
            <a:ext cx="4176464" cy="388843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70" name="TextBox 3"/>
          <p:cNvSpPr txBox="1"/>
          <p:nvPr/>
        </p:nvSpPr>
        <p:spPr>
          <a:xfrm>
            <a:off x="2710964" y="1715192"/>
            <a:ext cx="4464496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谁？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有什么困难？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说什么？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怎么做？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663" y="3101499"/>
            <a:ext cx="93649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胡萝卜先生</a:t>
            </a:r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就这样一直走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，他的胡子一直长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······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4140" y="1330960"/>
            <a:ext cx="4264660" cy="13220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小组交流</a:t>
            </a:r>
            <a:endParaRPr lang="zh-CN" altLang="en-US" sz="8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/>
          </p:cNvPicPr>
          <p:nvPr/>
        </p:nvPicPr>
        <p:blipFill>
          <a:blip r:embed="rId1"/>
          <a:srcRect t="13092" b="12871"/>
          <a:stretch>
            <a:fillRect/>
          </a:stretch>
        </p:blipFill>
        <p:spPr>
          <a:xfrm>
            <a:off x="-46990" y="39370"/>
            <a:ext cx="9261475" cy="6807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胡萝卜招生继续往前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6861" y="5565458"/>
            <a:ext cx="371475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0" y="4792980"/>
            <a:ext cx="2957195" cy="1917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26150" y="4792980"/>
            <a:ext cx="32207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胡萝卜先生继续往前走，他的长胡子飘在后面，不知不觉被许多人剪下，派上了许多用处。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43180"/>
            <a:ext cx="9132570" cy="6791325"/>
          </a:xfrm>
          <a:prstGeom prst="rect">
            <a:avLst/>
          </a:prstGeom>
        </p:spPr>
      </p:pic>
      <p:pic>
        <p:nvPicPr>
          <p:cNvPr id="3" name="配眼镜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9230" y="5590223"/>
            <a:ext cx="371475" cy="371475"/>
          </a:xfrm>
          <a:prstGeom prst="rect">
            <a:avLst/>
          </a:prstGeom>
        </p:spPr>
      </p:pic>
      <p:pic>
        <p:nvPicPr>
          <p:cNvPr id="4" name="配眼镜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8105" y="6045200"/>
            <a:ext cx="495300" cy="49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0" y="250190"/>
            <a:ext cx="3569335" cy="28028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32350" y="43180"/>
            <a:ext cx="41852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胡萝卜先生想为自己配一幅眼镜，就走进白菜小姐开的眼镜店。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配完眼镜，白菜小姐说：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如果你用长胡子做绳子，把眼镜系住，就不怕找不到眼镜了。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1270"/>
            <a:ext cx="9171305" cy="6837045"/>
          </a:xfrm>
          <a:prstGeom prst="rect">
            <a:avLst/>
          </a:prstGeom>
        </p:spPr>
      </p:pic>
      <p:pic>
        <p:nvPicPr>
          <p:cNvPr id="3" name="眼镜掉落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154" y="5647373"/>
            <a:ext cx="371475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055" y="142240"/>
            <a:ext cx="3838575" cy="1499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92345" y="142240"/>
            <a:ext cx="41852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当胡萝卜先生的眼镜不小心从鼻梁上滑落的时候，他的胡子系住了眼镜，胡萝卜先生说：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胡子真是太棒了。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18770" y="1736725"/>
            <a:ext cx="7791248" cy="2930997"/>
            <a:chOff x="942" y="6494"/>
            <a:chExt cx="13966" cy="3982"/>
          </a:xfrm>
        </p:grpSpPr>
        <p:sp>
          <p:nvSpPr>
            <p:cNvPr id="9" name="椭圆形标注 8"/>
            <p:cNvSpPr/>
            <p:nvPr/>
          </p:nvSpPr>
          <p:spPr>
            <a:xfrm>
              <a:off x="942" y="6942"/>
              <a:ext cx="10387" cy="3534"/>
            </a:xfrm>
            <a:prstGeom prst="wedgeEllipseCallout">
              <a:avLst>
                <a:gd name="adj1" fmla="val 56469"/>
                <a:gd name="adj2" fmla="val 20822"/>
              </a:avLst>
            </a:prstGeom>
            <a:solidFill>
              <a:srgbClr val="B2B2B2">
                <a:alpha val="4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90" y="7476"/>
              <a:ext cx="8291" cy="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accent5">
                      <a:lumMod val="5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当发现自己的预测和故事的实际内容不同时，我会及时修正自己的想法，接着猜测后面可能发生什么。</a:t>
              </a:r>
              <a:endParaRPr lang="zh-CN" altLang="en-US" sz="2800" b="1">
                <a:solidFill>
                  <a:schemeClr val="accent5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1" name="图片 10" descr="t01c0c1b62ac4822c0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476" r="45254" b="6397"/>
            <a:stretch>
              <a:fillRect/>
            </a:stretch>
          </p:blipFill>
          <p:spPr>
            <a:xfrm>
              <a:off x="11892" y="6494"/>
              <a:ext cx="3016" cy="34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5680" y="1562100"/>
            <a:ext cx="6809105" cy="166814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22985" y="1590675"/>
            <a:ext cx="6705600" cy="145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 eaLnBrk="1" hangingPunct="1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en-US" sz="32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读读下面书的题目，猜猜里面可能写了些什么。</a:t>
            </a:r>
            <a:endParaRPr lang="zh-CN" altLang="en-US" sz="3200" b="1" dirty="0">
              <a:solidFill>
                <a:srgbClr val="0D0D0D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1988" name="组合 15"/>
          <p:cNvGrpSpPr/>
          <p:nvPr/>
        </p:nvGrpSpPr>
        <p:grpSpPr>
          <a:xfrm>
            <a:off x="995712" y="706918"/>
            <a:ext cx="3010438" cy="668061"/>
            <a:chOff x="-7519" y="377"/>
            <a:chExt cx="8429" cy="1872"/>
          </a:xfrm>
        </p:grpSpPr>
        <p:pic>
          <p:nvPicPr>
            <p:cNvPr id="41995" name="图片 10" descr="PPT图标蓝色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812"/>
            <a:stretch>
              <a:fillRect/>
            </a:stretch>
          </p:blipFill>
          <p:spPr>
            <a:xfrm>
              <a:off x="-7519" y="377"/>
              <a:ext cx="8429" cy="1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6" name="TextBox 76"/>
            <p:cNvSpPr txBox="1"/>
            <p:nvPr/>
          </p:nvSpPr>
          <p:spPr>
            <a:xfrm>
              <a:off x="-7183" y="496"/>
              <a:ext cx="6454" cy="1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latin typeface="Arial" panose="020B0604020202020204" pitchFamily="34" charset="0"/>
                  <a:sym typeface="Calibri" panose="020F0502020204030204" charset="0"/>
                </a:rPr>
                <a:t>课后习题</a:t>
              </a:r>
              <a:endParaRPr lang="zh-CN" altLang="en-US" sz="3200" b="1" dirty="0">
                <a:latin typeface="Arial" panose="020B0604020202020204" pitchFamily="34" charset="0"/>
                <a:sym typeface="Calibri" panose="020F0502020204030204" charset="0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 rot="21120000">
            <a:off x="434340" y="3514725"/>
            <a:ext cx="2515235" cy="758190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躲猫猫大王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 rot="480000">
            <a:off x="3208655" y="3486785"/>
            <a:ext cx="2095500" cy="6045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夏洛的网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 rot="21420000">
            <a:off x="5788025" y="3557270"/>
            <a:ext cx="2606675" cy="539750"/>
          </a:xfrm>
          <a:prstGeom prst="roundRect">
            <a:avLst>
              <a:gd name="adj" fmla="val 2627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帽子的秘密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99815" y="4683125"/>
            <a:ext cx="1312545" cy="58547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团圆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540000">
            <a:off x="5286375" y="4850765"/>
            <a:ext cx="3288030" cy="6743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小灵通漫游未来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 rot="20760000">
            <a:off x="514350" y="4777105"/>
            <a:ext cx="2425065" cy="7188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柔软的阳光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IMG_46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60000">
            <a:off x="1383030" y="202565"/>
            <a:ext cx="2638425" cy="3162935"/>
          </a:xfrm>
          <a:prstGeom prst="rect">
            <a:avLst/>
          </a:prstGeom>
        </p:spPr>
      </p:pic>
      <p:pic>
        <p:nvPicPr>
          <p:cNvPr id="17" name="图片 16" descr="IMG_46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5294630" y="279400"/>
            <a:ext cx="2917190" cy="35547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000">
            <a:off x="999490" y="3080385"/>
            <a:ext cx="2540635" cy="34112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4866005" y="3350260"/>
            <a:ext cx="2657475" cy="33496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7665" y="1720215"/>
            <a:ext cx="8570119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    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胡萝卜先生长着</a:t>
            </a:r>
            <a:r>
              <a:rPr lang="zh-CN" altLang="zh-CN" sz="36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          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，必须</a:t>
            </a:r>
            <a:r>
              <a:rPr lang="zh-CN" altLang="zh-CN" sz="36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         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。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一天，他</a:t>
            </a:r>
            <a:r>
              <a:rPr lang="zh-CN" altLang="zh-CN" sz="36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，胡子沾到了</a:t>
            </a:r>
            <a:r>
              <a:rPr lang="zh-CN" altLang="zh-CN" sz="36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。结果，这根胡子</a:t>
            </a:r>
            <a:r>
              <a:rPr lang="zh-CN" altLang="zh-CN" sz="36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，可他完全</a:t>
            </a:r>
            <a:r>
              <a:rPr lang="zh-CN" altLang="zh-CN" sz="36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后来，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这根胡子帮助了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______和_______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8073" y="3937319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小男孩</a:t>
            </a:r>
            <a:endParaRPr lang="en-US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75500" y="3895567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鸟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太太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2540" y="1705928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浓密的胡子</a:t>
            </a:r>
            <a:endParaRPr lang="zh-CN" altLang="zh-CN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4750" y="2207578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每天刮</a:t>
            </a:r>
            <a:endParaRPr lang="zh-CN" altLang="zh-CN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49704" y="222821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漏刮了一根胡子</a:t>
            </a:r>
            <a:endParaRPr lang="zh-CN" altLang="zh-CN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7511" y="2768600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甜甜的果酱</a:t>
            </a:r>
            <a:endParaRPr lang="zh-CN" altLang="zh-CN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4233" y="3371056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一点儿一点儿地变长</a:t>
            </a:r>
            <a:endParaRPr lang="zh-CN" altLang="zh-CN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98628" y="3370739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不知道</a:t>
            </a:r>
            <a:endParaRPr lang="zh-CN" altLang="zh-CN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834" y="818198"/>
            <a:ext cx="52349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400" b="1" dirty="0"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自读课文，完成填空</a:t>
            </a:r>
            <a:endParaRPr lang="zh-CN" altLang="en-US" sz="4400" b="1" dirty="0"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  <p:bldP spid="8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1680" y="1124744"/>
            <a:ext cx="6128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13.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胡萝卜先生的长胡子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5576" y="2996952"/>
            <a:ext cx="7560840" cy="1152128"/>
            <a:chOff x="755576" y="2996952"/>
            <a:chExt cx="7560840" cy="1152128"/>
          </a:xfrm>
        </p:grpSpPr>
        <p:sp>
          <p:nvSpPr>
            <p:cNvPr id="5" name="文本框 4"/>
            <p:cNvSpPr txBox="1"/>
            <p:nvPr/>
          </p:nvSpPr>
          <p:spPr>
            <a:xfrm>
              <a:off x="827584" y="2996952"/>
              <a:ext cx="74888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读下面的故事，一边读一边想：接下来可能会发生什么事情？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55576" y="2996952"/>
              <a:ext cx="0" cy="11521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A4446A"/>
              </a:clrFrom>
              <a:clrTo>
                <a:srgbClr val="A4446A">
                  <a:alpha val="0"/>
                </a:srgbClr>
              </a:clrTo>
            </a:clrChange>
            <a:lum bright="6000" contrast="30000"/>
          </a:blip>
          <a:srcRect l="5179" t="7729" r="4842" b="13059"/>
          <a:stretch>
            <a:fillRect/>
          </a:stretch>
        </p:blipFill>
        <p:spPr>
          <a:xfrm>
            <a:off x="-27928" y="1519045"/>
            <a:ext cx="9165908" cy="3515678"/>
          </a:xfrm>
          <a:prstGeom prst="round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635794" y="5036820"/>
            <a:ext cx="7693343" cy="1476375"/>
            <a:chOff x="1365" y="8364"/>
            <a:chExt cx="16154" cy="3100"/>
          </a:xfrm>
        </p:grpSpPr>
        <p:sp>
          <p:nvSpPr>
            <p:cNvPr id="2" name="圆角矩形 1"/>
            <p:cNvSpPr/>
            <p:nvPr/>
          </p:nvSpPr>
          <p:spPr>
            <a:xfrm>
              <a:off x="1365" y="8917"/>
              <a:ext cx="16154" cy="25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50" name="TextBox 3"/>
            <p:cNvSpPr txBox="1">
              <a:spLocks noChangeArrowheads="1"/>
            </p:cNvSpPr>
            <p:nvPr/>
          </p:nvSpPr>
          <p:spPr bwMode="auto">
            <a:xfrm>
              <a:off x="1371" y="8364"/>
              <a:ext cx="15702" cy="31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R="0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5400" b="1" kern="1200" cap="none" spc="0" normalizeH="0" baseline="0" noProof="1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  </a:t>
              </a:r>
              <a:r>
                <a:rPr kumimoji="0" lang="zh-CN" altLang="en-US" sz="3600" kern="1200" cap="none" spc="0" normalizeH="0" baseline="0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胡萝卜先生常常为胡子发愁</a:t>
              </a:r>
              <a:r>
                <a:rPr kumimoji="0" lang="zh-CN" altLang="en-US" sz="3600" kern="1200" cap="none" spc="0" normalizeH="0" baseline="0" noProof="1"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，因为他长着浓密的胡子，必须每天刮。</a:t>
              </a:r>
              <a:endParaRPr kumimoji="0" lang="zh-CN" altLang="en-US" sz="3600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99405" y="625309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当读到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_____________,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我预测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755576" y="2276872"/>
            <a:ext cx="7992888" cy="2308324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9762" y="2564904"/>
            <a:ext cx="7584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一边读一边预测，把你的预测写下来。</a:t>
            </a:r>
            <a:endParaRPr lang="zh-CN" altLang="en-US" sz="4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1340768"/>
            <a:ext cx="3852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默读第</a:t>
            </a:r>
            <a:r>
              <a:rPr lang="en-US" altLang="zh-CN" sz="44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4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 sz="4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4494" y="260648"/>
            <a:ext cx="8957786" cy="41467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290" name="TextBox 3"/>
          <p:cNvSpPr txBox="1"/>
          <p:nvPr/>
        </p:nvSpPr>
        <p:spPr>
          <a:xfrm>
            <a:off x="179512" y="37410"/>
            <a:ext cx="8667750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有一天，胡萝卜先生匆匆忙忙刮了胡子，就吃着果酱面包上街去了。因为他近视，就没有发现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漏刮了一根胡子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这根胡子长在下巴的右边，胡萝卜先生吃果酱面包的时候，胡子沾到了甜甜的果酱。对一根胡子来说，果酱是多么好的营养品啊！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941168"/>
            <a:ext cx="8043386" cy="1368067"/>
          </a:xfrm>
          <a:prstGeom prst="rect">
            <a:avLst/>
          </a:prstGeom>
          <a:solidFill>
            <a:srgbClr val="DCE6F2"/>
          </a:solidFill>
          <a:ln w="63500" cap="flat" cmpd="thickThin">
            <a:solidFill>
              <a:srgbClr val="385D8A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当读到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______________”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时，我预测……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7504" y="1456957"/>
            <a:ext cx="8957786" cy="41467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0" name="TextBox 3"/>
          <p:cNvSpPr txBox="1"/>
          <p:nvPr/>
        </p:nvSpPr>
        <p:spPr>
          <a:xfrm>
            <a:off x="224730" y="1268760"/>
            <a:ext cx="8667750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有一天，胡萝卜先生匆匆忙忙刮了胡子，就吃着果酱面包上街去了。因为他近视，就没有发现漏刮了一根胡子。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这根胡子长在下巴的右边，胡萝卜先生吃果酱面包的时候，胡子沾到了甜甜的果酱。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对一根胡子来说，果酱是多么好的营养品啊！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/>
          <p:nvPr/>
        </p:nvSpPr>
        <p:spPr>
          <a:xfrm>
            <a:off x="475774" y="1700808"/>
            <a:ext cx="8375809" cy="153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于是，胡萝卜先生一步一步走的时候，这根胡子就在一点儿一点儿地变长。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29901" y="3033713"/>
            <a:ext cx="12516803" cy="2880360"/>
            <a:chOff x="-7041" y="4591"/>
            <a:chExt cx="26282" cy="6048"/>
          </a:xfrm>
        </p:grpSpPr>
        <p:pic>
          <p:nvPicPr>
            <p:cNvPr id="5" name="图片 4" descr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7041" y="4591"/>
              <a:ext cx="15562" cy="6048"/>
            </a:xfrm>
            <a:prstGeom prst="rect">
              <a:avLst/>
            </a:prstGeom>
          </p:spPr>
        </p:pic>
        <p:sp>
          <p:nvSpPr>
            <p:cNvPr id="8" name="任意多边形 7"/>
            <p:cNvSpPr/>
            <p:nvPr/>
          </p:nvSpPr>
          <p:spPr>
            <a:xfrm>
              <a:off x="8467" y="5457"/>
              <a:ext cx="10774" cy="2467"/>
            </a:xfrm>
            <a:custGeom>
              <a:avLst/>
              <a:gdLst>
                <a:gd name="connisteX0" fmla="*/ 0 w 5100955"/>
                <a:gd name="connsiteY0" fmla="*/ 158044 h 1566279"/>
                <a:gd name="connisteX1" fmla="*/ 107315 w 5100955"/>
                <a:gd name="connsiteY1" fmla="*/ 110419 h 1566279"/>
                <a:gd name="connisteX2" fmla="*/ 178435 w 5100955"/>
                <a:gd name="connsiteY2" fmla="*/ 98354 h 1566279"/>
                <a:gd name="connisteX3" fmla="*/ 250190 w 5100955"/>
                <a:gd name="connsiteY3" fmla="*/ 62794 h 1566279"/>
                <a:gd name="connisteX4" fmla="*/ 333375 w 5100955"/>
                <a:gd name="connsiteY4" fmla="*/ 27234 h 1566279"/>
                <a:gd name="connisteX5" fmla="*/ 405130 w 5100955"/>
                <a:gd name="connsiteY5" fmla="*/ 3104 h 1566279"/>
                <a:gd name="connisteX6" fmla="*/ 476885 w 5100955"/>
                <a:gd name="connsiteY6" fmla="*/ 3104 h 1566279"/>
                <a:gd name="connisteX7" fmla="*/ 548005 w 5100955"/>
                <a:gd name="connsiteY7" fmla="*/ 3104 h 1566279"/>
                <a:gd name="connisteX8" fmla="*/ 631825 w 5100955"/>
                <a:gd name="connsiteY8" fmla="*/ 38664 h 1566279"/>
                <a:gd name="connisteX9" fmla="*/ 702945 w 5100955"/>
                <a:gd name="connsiteY9" fmla="*/ 98354 h 1566279"/>
                <a:gd name="connisteX10" fmla="*/ 774700 w 5100955"/>
                <a:gd name="connsiteY10" fmla="*/ 170109 h 1566279"/>
                <a:gd name="connisteX11" fmla="*/ 822325 w 5100955"/>
                <a:gd name="connsiteY11" fmla="*/ 241229 h 1566279"/>
                <a:gd name="connisteX12" fmla="*/ 894080 w 5100955"/>
                <a:gd name="connsiteY12" fmla="*/ 312984 h 1566279"/>
                <a:gd name="connisteX13" fmla="*/ 965200 w 5100955"/>
                <a:gd name="connsiteY13" fmla="*/ 372674 h 1566279"/>
                <a:gd name="connisteX14" fmla="*/ 1036955 w 5100955"/>
                <a:gd name="connsiteY14" fmla="*/ 396169 h 1566279"/>
                <a:gd name="connisteX15" fmla="*/ 1132205 w 5100955"/>
                <a:gd name="connsiteY15" fmla="*/ 408234 h 1566279"/>
                <a:gd name="connisteX16" fmla="*/ 1203960 w 5100955"/>
                <a:gd name="connsiteY16" fmla="*/ 432364 h 1566279"/>
                <a:gd name="connisteX17" fmla="*/ 1275080 w 5100955"/>
                <a:gd name="connsiteY17" fmla="*/ 432364 h 1566279"/>
                <a:gd name="connisteX18" fmla="*/ 1346835 w 5100955"/>
                <a:gd name="connsiteY18" fmla="*/ 432364 h 1566279"/>
                <a:gd name="connisteX19" fmla="*/ 1430020 w 5100955"/>
                <a:gd name="connsiteY19" fmla="*/ 432364 h 1566279"/>
                <a:gd name="connisteX20" fmla="*/ 1501775 w 5100955"/>
                <a:gd name="connsiteY20" fmla="*/ 420299 h 1566279"/>
                <a:gd name="connisteX21" fmla="*/ 1609090 w 5100955"/>
                <a:gd name="connsiteY21" fmla="*/ 372674 h 1566279"/>
                <a:gd name="connisteX22" fmla="*/ 1692275 w 5100955"/>
                <a:gd name="connsiteY22" fmla="*/ 336479 h 1566279"/>
                <a:gd name="connisteX23" fmla="*/ 1775460 w 5100955"/>
                <a:gd name="connsiteY23" fmla="*/ 300919 h 1566279"/>
                <a:gd name="connisteX24" fmla="*/ 1859280 w 5100955"/>
                <a:gd name="connsiteY24" fmla="*/ 265359 h 1566279"/>
                <a:gd name="connisteX25" fmla="*/ 1930400 w 5100955"/>
                <a:gd name="connsiteY25" fmla="*/ 229799 h 1566279"/>
                <a:gd name="connisteX26" fmla="*/ 2037715 w 5100955"/>
                <a:gd name="connsiteY26" fmla="*/ 217734 h 1566279"/>
                <a:gd name="connisteX27" fmla="*/ 2109470 w 5100955"/>
                <a:gd name="connsiteY27" fmla="*/ 217734 h 1566279"/>
                <a:gd name="connisteX28" fmla="*/ 2204720 w 5100955"/>
                <a:gd name="connsiteY28" fmla="*/ 170109 h 1566279"/>
                <a:gd name="connisteX29" fmla="*/ 2276475 w 5100955"/>
                <a:gd name="connsiteY29" fmla="*/ 133914 h 1566279"/>
                <a:gd name="connisteX30" fmla="*/ 2359660 w 5100955"/>
                <a:gd name="connsiteY30" fmla="*/ 133914 h 1566279"/>
                <a:gd name="connisteX31" fmla="*/ 2431415 w 5100955"/>
                <a:gd name="connsiteY31" fmla="*/ 158044 h 1566279"/>
                <a:gd name="connisteX32" fmla="*/ 2526665 w 5100955"/>
                <a:gd name="connsiteY32" fmla="*/ 193604 h 1566279"/>
                <a:gd name="connisteX33" fmla="*/ 2597785 w 5100955"/>
                <a:gd name="connsiteY33" fmla="*/ 277424 h 1566279"/>
                <a:gd name="connisteX34" fmla="*/ 2621915 w 5100955"/>
                <a:gd name="connsiteY34" fmla="*/ 372674 h 1566279"/>
                <a:gd name="connisteX35" fmla="*/ 2645410 w 5100955"/>
                <a:gd name="connsiteY35" fmla="*/ 443794 h 1566279"/>
                <a:gd name="connisteX36" fmla="*/ 2657475 w 5100955"/>
                <a:gd name="connsiteY36" fmla="*/ 515549 h 1566279"/>
                <a:gd name="connisteX37" fmla="*/ 2669540 w 5100955"/>
                <a:gd name="connsiteY37" fmla="*/ 598734 h 1566279"/>
                <a:gd name="connisteX38" fmla="*/ 2669540 w 5100955"/>
                <a:gd name="connsiteY38" fmla="*/ 682554 h 1566279"/>
                <a:gd name="connisteX39" fmla="*/ 2729230 w 5100955"/>
                <a:gd name="connsiteY39" fmla="*/ 753674 h 1566279"/>
                <a:gd name="connisteX40" fmla="*/ 2764790 w 5100955"/>
                <a:gd name="connsiteY40" fmla="*/ 873054 h 1566279"/>
                <a:gd name="connisteX41" fmla="*/ 2800350 w 5100955"/>
                <a:gd name="connsiteY41" fmla="*/ 944809 h 1566279"/>
                <a:gd name="connisteX42" fmla="*/ 2812415 w 5100955"/>
                <a:gd name="connsiteY42" fmla="*/ 1015929 h 1566279"/>
                <a:gd name="connisteX43" fmla="*/ 2860040 w 5100955"/>
                <a:gd name="connsiteY43" fmla="*/ 1087684 h 1566279"/>
                <a:gd name="connisteX44" fmla="*/ 2896235 w 5100955"/>
                <a:gd name="connsiteY44" fmla="*/ 1159439 h 1566279"/>
                <a:gd name="connisteX45" fmla="*/ 2931795 w 5100955"/>
                <a:gd name="connsiteY45" fmla="*/ 1230559 h 1566279"/>
                <a:gd name="connisteX46" fmla="*/ 2991485 w 5100955"/>
                <a:gd name="connsiteY46" fmla="*/ 1302314 h 1566279"/>
                <a:gd name="connisteX47" fmla="*/ 3039110 w 5100955"/>
                <a:gd name="connsiteY47" fmla="*/ 1373434 h 1566279"/>
                <a:gd name="connisteX48" fmla="*/ 3110230 w 5100955"/>
                <a:gd name="connsiteY48" fmla="*/ 1385499 h 1566279"/>
                <a:gd name="connisteX49" fmla="*/ 3217545 w 5100955"/>
                <a:gd name="connsiteY49" fmla="*/ 1433124 h 1566279"/>
                <a:gd name="connisteX50" fmla="*/ 3324860 w 5100955"/>
                <a:gd name="connsiteY50" fmla="*/ 1457254 h 1566279"/>
                <a:gd name="connisteX51" fmla="*/ 3420110 w 5100955"/>
                <a:gd name="connsiteY51" fmla="*/ 1480749 h 1566279"/>
                <a:gd name="connisteX52" fmla="*/ 3527425 w 5100955"/>
                <a:gd name="connsiteY52" fmla="*/ 1504879 h 1566279"/>
                <a:gd name="connisteX53" fmla="*/ 3599180 w 5100955"/>
                <a:gd name="connsiteY53" fmla="*/ 1528374 h 1566279"/>
                <a:gd name="connisteX54" fmla="*/ 3670935 w 5100955"/>
                <a:gd name="connsiteY54" fmla="*/ 1552504 h 1566279"/>
                <a:gd name="connisteX55" fmla="*/ 3742055 w 5100955"/>
                <a:gd name="connsiteY55" fmla="*/ 1552504 h 1566279"/>
                <a:gd name="connisteX56" fmla="*/ 3813810 w 5100955"/>
                <a:gd name="connsiteY56" fmla="*/ 1564569 h 1566279"/>
                <a:gd name="connisteX57" fmla="*/ 3884930 w 5100955"/>
                <a:gd name="connsiteY57" fmla="*/ 1516944 h 1566279"/>
                <a:gd name="connisteX58" fmla="*/ 3956685 w 5100955"/>
                <a:gd name="connsiteY58" fmla="*/ 1468684 h 1566279"/>
                <a:gd name="connisteX59" fmla="*/ 4064000 w 5100955"/>
                <a:gd name="connsiteY59" fmla="*/ 1373434 h 1566279"/>
                <a:gd name="connisteX60" fmla="*/ 4159250 w 5100955"/>
                <a:gd name="connsiteY60" fmla="*/ 1290249 h 1566279"/>
                <a:gd name="connisteX61" fmla="*/ 4254500 w 5100955"/>
                <a:gd name="connsiteY61" fmla="*/ 1230559 h 1566279"/>
                <a:gd name="connisteX62" fmla="*/ 4338320 w 5100955"/>
                <a:gd name="connsiteY62" fmla="*/ 1182934 h 1566279"/>
                <a:gd name="connisteX63" fmla="*/ 4409440 w 5100955"/>
                <a:gd name="connsiteY63" fmla="*/ 1170869 h 1566279"/>
                <a:gd name="connisteX64" fmla="*/ 4493260 w 5100955"/>
                <a:gd name="connsiteY64" fmla="*/ 1111179 h 1566279"/>
                <a:gd name="connisteX65" fmla="*/ 4564380 w 5100955"/>
                <a:gd name="connsiteY65" fmla="*/ 1075619 h 1566279"/>
                <a:gd name="connisteX66" fmla="*/ 4636135 w 5100955"/>
                <a:gd name="connsiteY66" fmla="*/ 1040059 h 1566279"/>
                <a:gd name="connisteX67" fmla="*/ 4719320 w 5100955"/>
                <a:gd name="connsiteY67" fmla="*/ 968304 h 1566279"/>
                <a:gd name="connisteX68" fmla="*/ 4803140 w 5100955"/>
                <a:gd name="connsiteY68" fmla="*/ 932744 h 1566279"/>
                <a:gd name="connisteX69" fmla="*/ 4874260 w 5100955"/>
                <a:gd name="connsiteY69" fmla="*/ 873054 h 1566279"/>
                <a:gd name="connisteX70" fmla="*/ 5017135 w 5100955"/>
                <a:gd name="connsiteY70" fmla="*/ 837494 h 1566279"/>
                <a:gd name="connisteX71" fmla="*/ 5100955 w 5100955"/>
                <a:gd name="connsiteY71" fmla="*/ 825429 h 156627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</a:cxnLst>
              <a:rect l="l" t="t" r="r" b="b"/>
              <a:pathLst>
                <a:path w="5100955" h="1566279">
                  <a:moveTo>
                    <a:pt x="0" y="158044"/>
                  </a:moveTo>
                  <a:cubicBezTo>
                    <a:pt x="20320" y="148519"/>
                    <a:pt x="71755" y="122484"/>
                    <a:pt x="107315" y="110419"/>
                  </a:cubicBezTo>
                  <a:cubicBezTo>
                    <a:pt x="142875" y="98354"/>
                    <a:pt x="149860" y="107879"/>
                    <a:pt x="178435" y="98354"/>
                  </a:cubicBezTo>
                  <a:cubicBezTo>
                    <a:pt x="207010" y="88829"/>
                    <a:pt x="219075" y="76764"/>
                    <a:pt x="250190" y="62794"/>
                  </a:cubicBezTo>
                  <a:cubicBezTo>
                    <a:pt x="281305" y="48824"/>
                    <a:pt x="302260" y="39299"/>
                    <a:pt x="333375" y="27234"/>
                  </a:cubicBezTo>
                  <a:cubicBezTo>
                    <a:pt x="364490" y="15169"/>
                    <a:pt x="376555" y="8184"/>
                    <a:pt x="405130" y="3104"/>
                  </a:cubicBezTo>
                  <a:cubicBezTo>
                    <a:pt x="433705" y="-1976"/>
                    <a:pt x="448310" y="3104"/>
                    <a:pt x="476885" y="3104"/>
                  </a:cubicBezTo>
                  <a:cubicBezTo>
                    <a:pt x="505460" y="3104"/>
                    <a:pt x="516890" y="-3881"/>
                    <a:pt x="548005" y="3104"/>
                  </a:cubicBezTo>
                  <a:cubicBezTo>
                    <a:pt x="579120" y="10089"/>
                    <a:pt x="600710" y="19614"/>
                    <a:pt x="631825" y="38664"/>
                  </a:cubicBezTo>
                  <a:cubicBezTo>
                    <a:pt x="662940" y="57714"/>
                    <a:pt x="674370" y="72319"/>
                    <a:pt x="702945" y="98354"/>
                  </a:cubicBezTo>
                  <a:cubicBezTo>
                    <a:pt x="731520" y="124389"/>
                    <a:pt x="750570" y="141534"/>
                    <a:pt x="774700" y="170109"/>
                  </a:cubicBezTo>
                  <a:cubicBezTo>
                    <a:pt x="798830" y="198684"/>
                    <a:pt x="798195" y="212654"/>
                    <a:pt x="822325" y="241229"/>
                  </a:cubicBezTo>
                  <a:cubicBezTo>
                    <a:pt x="846455" y="269804"/>
                    <a:pt x="865505" y="286949"/>
                    <a:pt x="894080" y="312984"/>
                  </a:cubicBezTo>
                  <a:cubicBezTo>
                    <a:pt x="922655" y="339019"/>
                    <a:pt x="936625" y="356164"/>
                    <a:pt x="965200" y="372674"/>
                  </a:cubicBezTo>
                  <a:cubicBezTo>
                    <a:pt x="993775" y="389184"/>
                    <a:pt x="1003300" y="389184"/>
                    <a:pt x="1036955" y="396169"/>
                  </a:cubicBezTo>
                  <a:cubicBezTo>
                    <a:pt x="1070610" y="403154"/>
                    <a:pt x="1098550" y="401249"/>
                    <a:pt x="1132205" y="408234"/>
                  </a:cubicBezTo>
                  <a:cubicBezTo>
                    <a:pt x="1165860" y="415219"/>
                    <a:pt x="1175385" y="427284"/>
                    <a:pt x="1203960" y="432364"/>
                  </a:cubicBezTo>
                  <a:cubicBezTo>
                    <a:pt x="1232535" y="437444"/>
                    <a:pt x="1246505" y="432364"/>
                    <a:pt x="1275080" y="432364"/>
                  </a:cubicBezTo>
                  <a:cubicBezTo>
                    <a:pt x="1303655" y="432364"/>
                    <a:pt x="1315720" y="432364"/>
                    <a:pt x="1346835" y="432364"/>
                  </a:cubicBezTo>
                  <a:cubicBezTo>
                    <a:pt x="1377950" y="432364"/>
                    <a:pt x="1398905" y="434904"/>
                    <a:pt x="1430020" y="432364"/>
                  </a:cubicBezTo>
                  <a:cubicBezTo>
                    <a:pt x="1461135" y="429824"/>
                    <a:pt x="1466215" y="432364"/>
                    <a:pt x="1501775" y="420299"/>
                  </a:cubicBezTo>
                  <a:cubicBezTo>
                    <a:pt x="1537335" y="408234"/>
                    <a:pt x="1570990" y="389184"/>
                    <a:pt x="1609090" y="372674"/>
                  </a:cubicBezTo>
                  <a:cubicBezTo>
                    <a:pt x="1647190" y="356164"/>
                    <a:pt x="1659255" y="351084"/>
                    <a:pt x="1692275" y="336479"/>
                  </a:cubicBezTo>
                  <a:cubicBezTo>
                    <a:pt x="1725295" y="321874"/>
                    <a:pt x="1741805" y="314889"/>
                    <a:pt x="1775460" y="300919"/>
                  </a:cubicBezTo>
                  <a:cubicBezTo>
                    <a:pt x="1809115" y="286949"/>
                    <a:pt x="1828165" y="279329"/>
                    <a:pt x="1859280" y="265359"/>
                  </a:cubicBezTo>
                  <a:cubicBezTo>
                    <a:pt x="1890395" y="251389"/>
                    <a:pt x="1894840" y="239324"/>
                    <a:pt x="1930400" y="229799"/>
                  </a:cubicBezTo>
                  <a:cubicBezTo>
                    <a:pt x="1965960" y="220274"/>
                    <a:pt x="2002155" y="220274"/>
                    <a:pt x="2037715" y="217734"/>
                  </a:cubicBezTo>
                  <a:cubicBezTo>
                    <a:pt x="2073275" y="215194"/>
                    <a:pt x="2075815" y="227259"/>
                    <a:pt x="2109470" y="217734"/>
                  </a:cubicBezTo>
                  <a:cubicBezTo>
                    <a:pt x="2143125" y="208209"/>
                    <a:pt x="2171065" y="186619"/>
                    <a:pt x="2204720" y="170109"/>
                  </a:cubicBezTo>
                  <a:cubicBezTo>
                    <a:pt x="2238375" y="153599"/>
                    <a:pt x="2245360" y="140899"/>
                    <a:pt x="2276475" y="133914"/>
                  </a:cubicBezTo>
                  <a:cubicBezTo>
                    <a:pt x="2307590" y="126929"/>
                    <a:pt x="2328545" y="128834"/>
                    <a:pt x="2359660" y="133914"/>
                  </a:cubicBezTo>
                  <a:cubicBezTo>
                    <a:pt x="2390775" y="138994"/>
                    <a:pt x="2397760" y="145979"/>
                    <a:pt x="2431415" y="158044"/>
                  </a:cubicBezTo>
                  <a:cubicBezTo>
                    <a:pt x="2465070" y="170109"/>
                    <a:pt x="2493645" y="169474"/>
                    <a:pt x="2526665" y="193604"/>
                  </a:cubicBezTo>
                  <a:cubicBezTo>
                    <a:pt x="2559685" y="217734"/>
                    <a:pt x="2578735" y="241864"/>
                    <a:pt x="2597785" y="277424"/>
                  </a:cubicBezTo>
                  <a:cubicBezTo>
                    <a:pt x="2616835" y="312984"/>
                    <a:pt x="2612390" y="339654"/>
                    <a:pt x="2621915" y="372674"/>
                  </a:cubicBezTo>
                  <a:cubicBezTo>
                    <a:pt x="2631440" y="405694"/>
                    <a:pt x="2638425" y="415219"/>
                    <a:pt x="2645410" y="443794"/>
                  </a:cubicBezTo>
                  <a:cubicBezTo>
                    <a:pt x="2652395" y="472369"/>
                    <a:pt x="2652395" y="484434"/>
                    <a:pt x="2657475" y="515549"/>
                  </a:cubicBezTo>
                  <a:cubicBezTo>
                    <a:pt x="2662555" y="546664"/>
                    <a:pt x="2667000" y="565079"/>
                    <a:pt x="2669540" y="598734"/>
                  </a:cubicBezTo>
                  <a:cubicBezTo>
                    <a:pt x="2672080" y="632389"/>
                    <a:pt x="2657475" y="651439"/>
                    <a:pt x="2669540" y="682554"/>
                  </a:cubicBezTo>
                  <a:cubicBezTo>
                    <a:pt x="2681605" y="713669"/>
                    <a:pt x="2710180" y="715574"/>
                    <a:pt x="2729230" y="753674"/>
                  </a:cubicBezTo>
                  <a:cubicBezTo>
                    <a:pt x="2748280" y="791774"/>
                    <a:pt x="2750820" y="834954"/>
                    <a:pt x="2764790" y="873054"/>
                  </a:cubicBezTo>
                  <a:cubicBezTo>
                    <a:pt x="2778760" y="911154"/>
                    <a:pt x="2790825" y="916234"/>
                    <a:pt x="2800350" y="944809"/>
                  </a:cubicBezTo>
                  <a:cubicBezTo>
                    <a:pt x="2809875" y="973384"/>
                    <a:pt x="2800350" y="987354"/>
                    <a:pt x="2812415" y="1015929"/>
                  </a:cubicBezTo>
                  <a:cubicBezTo>
                    <a:pt x="2824480" y="1044504"/>
                    <a:pt x="2843530" y="1059109"/>
                    <a:pt x="2860040" y="1087684"/>
                  </a:cubicBezTo>
                  <a:cubicBezTo>
                    <a:pt x="2876550" y="1116259"/>
                    <a:pt x="2881630" y="1130864"/>
                    <a:pt x="2896235" y="1159439"/>
                  </a:cubicBezTo>
                  <a:cubicBezTo>
                    <a:pt x="2910840" y="1188014"/>
                    <a:pt x="2912745" y="1201984"/>
                    <a:pt x="2931795" y="1230559"/>
                  </a:cubicBezTo>
                  <a:cubicBezTo>
                    <a:pt x="2950845" y="1259134"/>
                    <a:pt x="2969895" y="1273739"/>
                    <a:pt x="2991485" y="1302314"/>
                  </a:cubicBezTo>
                  <a:cubicBezTo>
                    <a:pt x="3013075" y="1330889"/>
                    <a:pt x="3015615" y="1356924"/>
                    <a:pt x="3039110" y="1373434"/>
                  </a:cubicBezTo>
                  <a:cubicBezTo>
                    <a:pt x="3062605" y="1389944"/>
                    <a:pt x="3074670" y="1373434"/>
                    <a:pt x="3110230" y="1385499"/>
                  </a:cubicBezTo>
                  <a:cubicBezTo>
                    <a:pt x="3145790" y="1397564"/>
                    <a:pt x="3174365" y="1418519"/>
                    <a:pt x="3217545" y="1433124"/>
                  </a:cubicBezTo>
                  <a:cubicBezTo>
                    <a:pt x="3260725" y="1447729"/>
                    <a:pt x="3284220" y="1447729"/>
                    <a:pt x="3324860" y="1457254"/>
                  </a:cubicBezTo>
                  <a:cubicBezTo>
                    <a:pt x="3365500" y="1466779"/>
                    <a:pt x="3379470" y="1471224"/>
                    <a:pt x="3420110" y="1480749"/>
                  </a:cubicBezTo>
                  <a:cubicBezTo>
                    <a:pt x="3460750" y="1490274"/>
                    <a:pt x="3491865" y="1495354"/>
                    <a:pt x="3527425" y="1504879"/>
                  </a:cubicBezTo>
                  <a:cubicBezTo>
                    <a:pt x="3562985" y="1514404"/>
                    <a:pt x="3570605" y="1518849"/>
                    <a:pt x="3599180" y="1528374"/>
                  </a:cubicBezTo>
                  <a:cubicBezTo>
                    <a:pt x="3627755" y="1537899"/>
                    <a:pt x="3642360" y="1547424"/>
                    <a:pt x="3670935" y="1552504"/>
                  </a:cubicBezTo>
                  <a:cubicBezTo>
                    <a:pt x="3699510" y="1557584"/>
                    <a:pt x="3713480" y="1549964"/>
                    <a:pt x="3742055" y="1552504"/>
                  </a:cubicBezTo>
                  <a:cubicBezTo>
                    <a:pt x="3770630" y="1555044"/>
                    <a:pt x="3785235" y="1571554"/>
                    <a:pt x="3813810" y="1564569"/>
                  </a:cubicBezTo>
                  <a:cubicBezTo>
                    <a:pt x="3842385" y="1557584"/>
                    <a:pt x="3856355" y="1535994"/>
                    <a:pt x="3884930" y="1516944"/>
                  </a:cubicBezTo>
                  <a:cubicBezTo>
                    <a:pt x="3913505" y="1497894"/>
                    <a:pt x="3921125" y="1497259"/>
                    <a:pt x="3956685" y="1468684"/>
                  </a:cubicBezTo>
                  <a:cubicBezTo>
                    <a:pt x="3992245" y="1440109"/>
                    <a:pt x="4023360" y="1408994"/>
                    <a:pt x="4064000" y="1373434"/>
                  </a:cubicBezTo>
                  <a:cubicBezTo>
                    <a:pt x="4104640" y="1337874"/>
                    <a:pt x="4121150" y="1318824"/>
                    <a:pt x="4159250" y="1290249"/>
                  </a:cubicBezTo>
                  <a:cubicBezTo>
                    <a:pt x="4197350" y="1261674"/>
                    <a:pt x="4218940" y="1252149"/>
                    <a:pt x="4254500" y="1230559"/>
                  </a:cubicBezTo>
                  <a:cubicBezTo>
                    <a:pt x="4290060" y="1208969"/>
                    <a:pt x="4307205" y="1194999"/>
                    <a:pt x="4338320" y="1182934"/>
                  </a:cubicBezTo>
                  <a:cubicBezTo>
                    <a:pt x="4369435" y="1170869"/>
                    <a:pt x="4378325" y="1185474"/>
                    <a:pt x="4409440" y="1170869"/>
                  </a:cubicBezTo>
                  <a:cubicBezTo>
                    <a:pt x="4440555" y="1156264"/>
                    <a:pt x="4462145" y="1130229"/>
                    <a:pt x="4493260" y="1111179"/>
                  </a:cubicBezTo>
                  <a:cubicBezTo>
                    <a:pt x="4524375" y="1092129"/>
                    <a:pt x="4535805" y="1089589"/>
                    <a:pt x="4564380" y="1075619"/>
                  </a:cubicBezTo>
                  <a:cubicBezTo>
                    <a:pt x="4592955" y="1061649"/>
                    <a:pt x="4605020" y="1061649"/>
                    <a:pt x="4636135" y="1040059"/>
                  </a:cubicBezTo>
                  <a:cubicBezTo>
                    <a:pt x="4667250" y="1018469"/>
                    <a:pt x="4685665" y="989894"/>
                    <a:pt x="4719320" y="968304"/>
                  </a:cubicBezTo>
                  <a:cubicBezTo>
                    <a:pt x="4752975" y="946714"/>
                    <a:pt x="4772025" y="951794"/>
                    <a:pt x="4803140" y="932744"/>
                  </a:cubicBezTo>
                  <a:cubicBezTo>
                    <a:pt x="4834255" y="913694"/>
                    <a:pt x="4831715" y="892104"/>
                    <a:pt x="4874260" y="873054"/>
                  </a:cubicBezTo>
                  <a:cubicBezTo>
                    <a:pt x="4916805" y="854004"/>
                    <a:pt x="4972050" y="847019"/>
                    <a:pt x="5017135" y="837494"/>
                  </a:cubicBezTo>
                  <a:cubicBezTo>
                    <a:pt x="5062220" y="827969"/>
                    <a:pt x="5086985" y="827334"/>
                    <a:pt x="5100955" y="825429"/>
                  </a:cubicBezTo>
                </a:path>
              </a:pathLst>
            </a:custGeom>
            <a:noFill/>
            <a:ln w="38100" cmpd="sng">
              <a:solidFill>
                <a:srgbClr val="C6AA68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7AB6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04 0.006019 L -1.150833 0.00277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WPS 演示</Application>
  <PresentationFormat>全屏显示(4:3)</PresentationFormat>
  <Paragraphs>133</Paragraphs>
  <Slides>28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楷体</vt:lpstr>
      <vt:lpstr>黑体</vt:lpstr>
      <vt:lpstr>微软雅黑</vt:lpstr>
      <vt:lpstr>Calibri</vt:lpstr>
      <vt:lpstr>Arial Unicode MS</vt:lpstr>
      <vt:lpstr>Calibri</vt:lpstr>
      <vt:lpstr>Office 主题</vt:lpstr>
      <vt:lpstr>胡萝卜先生的长胡子 南京市第二十九中学天润城分校   黄万桐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课题（第X课时） XX学校   执教老师姓名</dc:title>
  <dc:creator>Administrator</dc:creator>
  <cp:lastModifiedBy>dell</cp:lastModifiedBy>
  <cp:revision>44</cp:revision>
  <dcterms:created xsi:type="dcterms:W3CDTF">2018-12-06T07:10:00Z</dcterms:created>
  <dcterms:modified xsi:type="dcterms:W3CDTF">2021-12-16T07:05:33Z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2052-11.1.0.11115</vt:lpwstr>
  </property>
  <property fmtid="{D5CDD505-2E9C-101B-9397-08002B2CF9AE}" pid="4" name="ICV">
    <vt:lpwstr>40F5128394284E83ADADE470E8E48189</vt:lpwstr>
  </property>
</Properties>
</file>