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8" r:id="rId4"/>
    <p:sldId id="285" r:id="rId5"/>
    <p:sldId id="290" r:id="rId6"/>
    <p:sldId id="286" r:id="rId7"/>
    <p:sldId id="331" r:id="rId8"/>
    <p:sldId id="291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268" r:id="rId17"/>
    <p:sldId id="270" r:id="rId18"/>
    <p:sldId id="277" r:id="rId19"/>
    <p:sldId id="279" r:id="rId20"/>
    <p:sldId id="281" r:id="rId21"/>
    <p:sldId id="282" r:id="rId22"/>
    <p:sldId id="283" r:id="rId23"/>
    <p:sldId id="284" r:id="rId24"/>
    <p:sldId id="272" r:id="rId25"/>
    <p:sldId id="274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08"/>
    <p:restoredTop sz="94660"/>
  </p:normalViewPr>
  <p:slideViewPr>
    <p:cSldViewPr showGuides="1">
      <p:cViewPr varScale="1">
        <p:scale>
          <a:sx n="75" d="100"/>
          <a:sy n="75" d="100"/>
        </p:scale>
        <p:origin x="-438" y="-120"/>
      </p:cViewPr>
      <p:guideLst>
        <p:guide orient="horz" pos="21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68.png"/><Relationship Id="rId22" Type="http://schemas.openxmlformats.org/officeDocument/2006/relationships/image" Target="../media/image67.png"/><Relationship Id="rId21" Type="http://schemas.openxmlformats.org/officeDocument/2006/relationships/image" Target="../media/image66.png"/><Relationship Id="rId20" Type="http://schemas.openxmlformats.org/officeDocument/2006/relationships/image" Target="../media/image65.png"/><Relationship Id="rId2" Type="http://schemas.openxmlformats.org/officeDocument/2006/relationships/image" Target="../media/image4.png"/><Relationship Id="rId19" Type="http://schemas.openxmlformats.org/officeDocument/2006/relationships/image" Target="../media/image64.png"/><Relationship Id="rId18" Type="http://schemas.openxmlformats.org/officeDocument/2006/relationships/image" Target="../media/image63.png"/><Relationship Id="rId17" Type="http://schemas.openxmlformats.org/officeDocument/2006/relationships/image" Target="../media/image62.png"/><Relationship Id="rId16" Type="http://schemas.openxmlformats.org/officeDocument/2006/relationships/image" Target="../media/image61.png"/><Relationship Id="rId15" Type="http://schemas.openxmlformats.org/officeDocument/2006/relationships/image" Target="../media/image60.png"/><Relationship Id="rId14" Type="http://schemas.openxmlformats.org/officeDocument/2006/relationships/image" Target="../media/image59.png"/><Relationship Id="rId13" Type="http://schemas.openxmlformats.org/officeDocument/2006/relationships/image" Target="../media/image58.png"/><Relationship Id="rId12" Type="http://schemas.openxmlformats.org/officeDocument/2006/relationships/image" Target="../media/image57.png"/><Relationship Id="rId11" Type="http://schemas.openxmlformats.org/officeDocument/2006/relationships/image" Target="../media/image56.png"/><Relationship Id="rId10" Type="http://schemas.openxmlformats.org/officeDocument/2006/relationships/image" Target="../media/image55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45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11" Type="http://schemas.openxmlformats.org/officeDocument/2006/relationships/image" Target="../media/image76.png"/><Relationship Id="rId10" Type="http://schemas.openxmlformats.org/officeDocument/2006/relationships/image" Target="../media/image75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3.png"/><Relationship Id="rId3" Type="http://schemas.microsoft.com/office/2007/relationships/media" Target="file:///I:\&#25945;&#26696;\5A\U7\Story%20Time%20&#26377;&#22768;&#38899;&#26377;&#35270;&#39057;&#24102;&#25945;&#26696;\5A%20Unit7%20At%20weekends\U7Stor01.mp3" TargetMode="External"/><Relationship Id="rId2" Type="http://schemas.openxmlformats.org/officeDocument/2006/relationships/audio" Target="file:///I:\&#25945;&#26696;\5A\U7\Story%20Time%20&#26377;&#22768;&#38899;&#26377;&#35270;&#39057;&#24102;&#25945;&#26696;\5A%20Unit7%20At%20weekends\U7Stor01.mp3" TargetMode="External"/><Relationship Id="rId1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Relationship Id="rId3" Type="http://schemas.microsoft.com/office/2007/relationships/media" Target="file:///J:\&#25945;&#26696;\5A\U7\Story%20Time%20&#26377;&#22768;&#38899;&#26377;&#35270;&#39057;&#24102;&#25945;&#26696;\5A%20Unit7%20At%20weekends\U7Stor02.mp3" TargetMode="External"/><Relationship Id="rId2" Type="http://schemas.openxmlformats.org/officeDocument/2006/relationships/audio" Target="file:///J:\&#25945;&#26696;\5A\U7\Story%20Time%20&#26377;&#22768;&#38899;&#26377;&#35270;&#39057;&#24102;&#25945;&#26696;\5A%20Unit7%20At%20weekends\U7Stor02.mp3" TargetMode="External"/><Relationship Id="rId1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3.png"/><Relationship Id="rId3" Type="http://schemas.microsoft.com/office/2007/relationships/media" Target="file:///H:\&#25945;&#26696;\5A\U7\Story%20Time%20&#26377;&#22768;&#38899;&#26377;&#35270;&#39057;&#24102;&#25945;&#26696;\5A%20Unit7%20At%20weekends\U7Stor03.mp3" TargetMode="External"/><Relationship Id="rId2" Type="http://schemas.openxmlformats.org/officeDocument/2006/relationships/audio" Target="file:///H:\&#25945;&#26696;\5A\U7\Story%20Time%20&#26377;&#22768;&#38899;&#26377;&#35270;&#39057;&#24102;&#25945;&#26696;\5A%20Unit7%20At%20weekends\U7Stor03.mp3" TargetMode="External"/><Relationship Id="rId1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3.png"/><Relationship Id="rId3" Type="http://schemas.microsoft.com/office/2007/relationships/media" Target="file:///H:\&#25945;&#26696;\5A\U7\Story%20Time%20&#26377;&#22768;&#38899;&#26377;&#35270;&#39057;&#24102;&#25945;&#26696;\5A%20Unit7%20At%20weekends\U7Stor04.mp3" TargetMode="External"/><Relationship Id="rId2" Type="http://schemas.openxmlformats.org/officeDocument/2006/relationships/audio" Target="file:///H:\&#25945;&#26696;\5A\U7\Story%20Time%20&#26377;&#22768;&#38899;&#26377;&#35270;&#39057;&#24102;&#25945;&#26696;\5A%20Unit7%20At%20weekends\U7Stor04.mp3" TargetMode="External"/><Relationship Id="rId1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3.png"/><Relationship Id="rId3" Type="http://schemas.microsoft.com/office/2007/relationships/media" Target="file:///H:\&#25945;&#26696;\5A\U7\Story%20Time%20&#26377;&#22768;&#38899;&#26377;&#35270;&#39057;&#24102;&#25945;&#26696;\5A%20Unit7%20At%20weekends\U7Stor05.mp3" TargetMode="External"/><Relationship Id="rId2" Type="http://schemas.openxmlformats.org/officeDocument/2006/relationships/audio" Target="file:///H:\&#25945;&#26696;\5A\U7\Story%20Time%20&#26377;&#22768;&#38899;&#26377;&#35270;&#39057;&#24102;&#25945;&#26696;\5A%20Unit7%20At%20weekends\U7Stor05.mp3" TargetMode="External"/><Relationship Id="rId1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3.png"/><Relationship Id="rId3" Type="http://schemas.microsoft.com/office/2007/relationships/media" Target="file:///H:\&#25945;&#26696;\5A\U7\Story%20Time%20&#26377;&#22768;&#38899;&#26377;&#35270;&#39057;&#24102;&#25945;&#26696;\5A%20Unit7%20At%20weekends\U7Stor06.mp3" TargetMode="External"/><Relationship Id="rId2" Type="http://schemas.openxmlformats.org/officeDocument/2006/relationships/audio" Target="file:///H:\&#25945;&#26696;\5A\U7\Story%20Time%20&#26377;&#22768;&#38899;&#26377;&#35270;&#39057;&#24102;&#25945;&#26696;\5A%20Unit7%20At%20weekends\U7Stor06.mp3" TargetMode="External"/><Relationship Id="rId1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png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9.png"/><Relationship Id="rId14" Type="http://schemas.openxmlformats.org/officeDocument/2006/relationships/image" Target="../media/image18.jpeg"/><Relationship Id="rId13" Type="http://schemas.openxmlformats.org/officeDocument/2006/relationships/image" Target="../media/image17.png"/><Relationship Id="rId12" Type="http://schemas.openxmlformats.org/officeDocument/2006/relationships/image" Target="../media/image16.jpeg"/><Relationship Id="rId11" Type="http://schemas.openxmlformats.org/officeDocument/2006/relationships/image" Target="../media/image15.png"/><Relationship Id="rId10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wmf"/><Relationship Id="rId1" Type="http://schemas.openxmlformats.org/officeDocument/2006/relationships/control" Target="../activeX/activeX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8.png"/><Relationship Id="rId16" Type="http://schemas.openxmlformats.org/officeDocument/2006/relationships/image" Target="../media/image47.png"/><Relationship Id="rId15" Type="http://schemas.openxmlformats.org/officeDocument/2006/relationships/image" Target="../media/image46.png"/><Relationship Id="rId14" Type="http://schemas.openxmlformats.org/officeDocument/2006/relationships/image" Target="../media/image31.png"/><Relationship Id="rId13" Type="http://schemas.openxmlformats.org/officeDocument/2006/relationships/image" Target="../media/image45.png"/><Relationship Id="rId12" Type="http://schemas.openxmlformats.org/officeDocument/2006/relationships/image" Target="../media/image4.png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  <a:solidFill>
            <a:srgbClr val="99CCFF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lang="en-US" altLang="zh-CN" b="1"/>
              <a:t>Unit7 At weekends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dirty="0"/>
              <a:t>Period 1</a:t>
            </a:r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sp>
        <p:nvSpPr>
          <p:cNvPr id="17409" name="Rectangle 1" descr="typeset_tile_2x.jpeg"/>
          <p:cNvSpPr/>
          <p:nvPr/>
        </p:nvSpPr>
        <p:spPr bwMode="auto">
          <a:xfrm>
            <a:off x="270604" y="340360"/>
            <a:ext cx="1430020" cy="31940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While-reading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7410" name="Rectangle 2"/>
          <p:cNvSpPr/>
          <p:nvPr/>
        </p:nvSpPr>
        <p:spPr>
          <a:xfrm>
            <a:off x="330398" y="4130506"/>
            <a:ext cx="8482087" cy="223583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89857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8" tIns="35718" rIns="35718" bIns="35718" anchor="ctr">
            <a:spAutoFit/>
          </a:bodyPr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Mike:   My grandparents live in the UK. I usually chat with them on the Internet 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        at weekends.  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Su Hai: What does Helen do at weekends?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Mike:   She always has dancing lessons. She sometimes goes to the cinema with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        her friends.   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Su Hai: What about you, Mike?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Mike:   I usually play football with Liu Tao at weekends. I sometimes go to the 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hangingPunct="0"/>
            <a:r>
              <a:rPr lang="zh-CN" altLang="zh-CN" sz="176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       park with my family. We usually fly a kite and have a picnic there.  </a:t>
            </a:r>
            <a:endParaRPr lang="zh-CN" altLang="zh-CN" sz="176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415480" y="2938984"/>
            <a:ext cx="991195" cy="978917"/>
            <a:chOff x="0" y="-1"/>
            <a:chExt cx="1409256" cy="1393487"/>
          </a:xfrm>
        </p:grpSpPr>
        <p:pic>
          <p:nvPicPr>
            <p:cNvPr id="17412" name="Picture 4" descr="1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09256" cy="13934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3" name="AutoShape 5"/>
            <p:cNvSpPr/>
            <p:nvPr/>
          </p:nvSpPr>
          <p:spPr>
            <a:xfrm>
              <a:off x="0" y="0"/>
              <a:ext cx="1409256" cy="1393486"/>
            </a:xfrm>
            <a:custGeom>
              <a:avLst/>
              <a:gdLst/>
              <a:ahLst/>
              <a:cxnLst>
                <a:cxn ang="0">
                  <a:pos x="704595" y="697292"/>
                </a:cxn>
                <a:cxn ang="0">
                  <a:pos x="704595" y="697292"/>
                </a:cxn>
                <a:cxn ang="0">
                  <a:pos x="704595" y="697292"/>
                </a:cxn>
                <a:cxn ang="0">
                  <a:pos x="704595" y="697292"/>
                </a:cxn>
              </a:cxnLst>
              <a:pathLst>
                <a:path w="21537" h="21591">
                  <a:moveTo>
                    <a:pt x="12236" y="1"/>
                  </a:moveTo>
                  <a:cubicBezTo>
                    <a:pt x="11929" y="-9"/>
                    <a:pt x="11562" y="62"/>
                    <a:pt x="11072" y="191"/>
                  </a:cubicBezTo>
                  <a:cubicBezTo>
                    <a:pt x="10815" y="259"/>
                    <a:pt x="10629" y="301"/>
                    <a:pt x="10471" y="333"/>
                  </a:cubicBezTo>
                  <a:cubicBezTo>
                    <a:pt x="10129" y="424"/>
                    <a:pt x="9983" y="423"/>
                    <a:pt x="9871" y="314"/>
                  </a:cubicBezTo>
                  <a:cubicBezTo>
                    <a:pt x="9837" y="296"/>
                    <a:pt x="9800" y="280"/>
                    <a:pt x="9768" y="253"/>
                  </a:cubicBezTo>
                  <a:cubicBezTo>
                    <a:pt x="9550" y="69"/>
                    <a:pt x="9498" y="76"/>
                    <a:pt x="9373" y="302"/>
                  </a:cubicBezTo>
                  <a:cubicBezTo>
                    <a:pt x="9294" y="447"/>
                    <a:pt x="9079" y="566"/>
                    <a:pt x="8900" y="566"/>
                  </a:cubicBezTo>
                  <a:cubicBezTo>
                    <a:pt x="8775" y="566"/>
                    <a:pt x="8557" y="699"/>
                    <a:pt x="8324" y="892"/>
                  </a:cubicBezTo>
                  <a:cubicBezTo>
                    <a:pt x="8282" y="927"/>
                    <a:pt x="8239" y="959"/>
                    <a:pt x="8197" y="997"/>
                  </a:cubicBezTo>
                  <a:cubicBezTo>
                    <a:pt x="8123" y="1065"/>
                    <a:pt x="8049" y="1135"/>
                    <a:pt x="7978" y="1212"/>
                  </a:cubicBezTo>
                  <a:cubicBezTo>
                    <a:pt x="7630" y="1592"/>
                    <a:pt x="7488" y="1772"/>
                    <a:pt x="7451" y="2012"/>
                  </a:cubicBezTo>
                  <a:cubicBezTo>
                    <a:pt x="7428" y="2155"/>
                    <a:pt x="7443" y="2317"/>
                    <a:pt x="7475" y="2565"/>
                  </a:cubicBezTo>
                  <a:cubicBezTo>
                    <a:pt x="7537" y="3048"/>
                    <a:pt x="7493" y="3413"/>
                    <a:pt x="7335" y="3721"/>
                  </a:cubicBezTo>
                  <a:cubicBezTo>
                    <a:pt x="7127" y="4127"/>
                    <a:pt x="7132" y="4197"/>
                    <a:pt x="7360" y="4453"/>
                  </a:cubicBezTo>
                  <a:cubicBezTo>
                    <a:pt x="7471" y="4578"/>
                    <a:pt x="7522" y="4659"/>
                    <a:pt x="7523" y="4742"/>
                  </a:cubicBezTo>
                  <a:cubicBezTo>
                    <a:pt x="7529" y="4794"/>
                    <a:pt x="7510" y="4844"/>
                    <a:pt x="7475" y="4889"/>
                  </a:cubicBezTo>
                  <a:cubicBezTo>
                    <a:pt x="7459" y="4915"/>
                    <a:pt x="7443" y="4941"/>
                    <a:pt x="7420" y="4969"/>
                  </a:cubicBezTo>
                  <a:cubicBezTo>
                    <a:pt x="7400" y="4995"/>
                    <a:pt x="7387" y="5029"/>
                    <a:pt x="7372" y="5062"/>
                  </a:cubicBezTo>
                  <a:cubicBezTo>
                    <a:pt x="7337" y="5153"/>
                    <a:pt x="7320" y="5275"/>
                    <a:pt x="7305" y="5406"/>
                  </a:cubicBezTo>
                  <a:cubicBezTo>
                    <a:pt x="7303" y="5518"/>
                    <a:pt x="7305" y="5642"/>
                    <a:pt x="7329" y="5781"/>
                  </a:cubicBezTo>
                  <a:cubicBezTo>
                    <a:pt x="7349" y="5895"/>
                    <a:pt x="7382" y="6157"/>
                    <a:pt x="7408" y="6347"/>
                  </a:cubicBezTo>
                  <a:cubicBezTo>
                    <a:pt x="7412" y="6350"/>
                    <a:pt x="7410" y="6363"/>
                    <a:pt x="7414" y="6365"/>
                  </a:cubicBezTo>
                  <a:cubicBezTo>
                    <a:pt x="7498" y="6418"/>
                    <a:pt x="7566" y="6863"/>
                    <a:pt x="7566" y="7355"/>
                  </a:cubicBezTo>
                  <a:cubicBezTo>
                    <a:pt x="7566" y="7477"/>
                    <a:pt x="7574" y="7588"/>
                    <a:pt x="7584" y="7700"/>
                  </a:cubicBezTo>
                  <a:cubicBezTo>
                    <a:pt x="7629" y="8019"/>
                    <a:pt x="7687" y="8275"/>
                    <a:pt x="7766" y="8481"/>
                  </a:cubicBezTo>
                  <a:cubicBezTo>
                    <a:pt x="7804" y="8572"/>
                    <a:pt x="7844" y="8664"/>
                    <a:pt x="7893" y="8745"/>
                  </a:cubicBezTo>
                  <a:cubicBezTo>
                    <a:pt x="7908" y="8768"/>
                    <a:pt x="7927" y="8784"/>
                    <a:pt x="7942" y="8807"/>
                  </a:cubicBezTo>
                  <a:cubicBezTo>
                    <a:pt x="8135" y="9076"/>
                    <a:pt x="8420" y="9259"/>
                    <a:pt x="8876" y="9465"/>
                  </a:cubicBezTo>
                  <a:cubicBezTo>
                    <a:pt x="9149" y="9587"/>
                    <a:pt x="9381" y="9719"/>
                    <a:pt x="9531" y="9821"/>
                  </a:cubicBezTo>
                  <a:cubicBezTo>
                    <a:pt x="9563" y="9840"/>
                    <a:pt x="9622" y="9865"/>
                    <a:pt x="9634" y="9877"/>
                  </a:cubicBezTo>
                  <a:cubicBezTo>
                    <a:pt x="9644" y="9887"/>
                    <a:pt x="9647" y="9901"/>
                    <a:pt x="9652" y="9913"/>
                  </a:cubicBezTo>
                  <a:cubicBezTo>
                    <a:pt x="9674" y="9936"/>
                    <a:pt x="9695" y="9961"/>
                    <a:pt x="9695" y="9975"/>
                  </a:cubicBezTo>
                  <a:cubicBezTo>
                    <a:pt x="9695" y="10096"/>
                    <a:pt x="9563" y="10234"/>
                    <a:pt x="9428" y="10313"/>
                  </a:cubicBezTo>
                  <a:cubicBezTo>
                    <a:pt x="9371" y="10352"/>
                    <a:pt x="9315" y="10379"/>
                    <a:pt x="9264" y="10375"/>
                  </a:cubicBezTo>
                  <a:cubicBezTo>
                    <a:pt x="9243" y="10375"/>
                    <a:pt x="9226" y="10371"/>
                    <a:pt x="9209" y="10362"/>
                  </a:cubicBezTo>
                  <a:cubicBezTo>
                    <a:pt x="9127" y="10313"/>
                    <a:pt x="8965" y="10411"/>
                    <a:pt x="8846" y="10584"/>
                  </a:cubicBezTo>
                  <a:cubicBezTo>
                    <a:pt x="8817" y="10625"/>
                    <a:pt x="8783" y="10668"/>
                    <a:pt x="8742" y="10707"/>
                  </a:cubicBezTo>
                  <a:cubicBezTo>
                    <a:pt x="8613" y="10830"/>
                    <a:pt x="8434" y="10932"/>
                    <a:pt x="8294" y="10953"/>
                  </a:cubicBezTo>
                  <a:cubicBezTo>
                    <a:pt x="8137" y="10976"/>
                    <a:pt x="7863" y="11243"/>
                    <a:pt x="7481" y="11734"/>
                  </a:cubicBezTo>
                  <a:cubicBezTo>
                    <a:pt x="7361" y="11896"/>
                    <a:pt x="7230" y="12085"/>
                    <a:pt x="7087" y="12299"/>
                  </a:cubicBezTo>
                  <a:cubicBezTo>
                    <a:pt x="6397" y="13332"/>
                    <a:pt x="6104" y="13801"/>
                    <a:pt x="5880" y="13818"/>
                  </a:cubicBezTo>
                  <a:cubicBezTo>
                    <a:pt x="5844" y="13848"/>
                    <a:pt x="5818" y="13869"/>
                    <a:pt x="5807" y="13861"/>
                  </a:cubicBezTo>
                  <a:cubicBezTo>
                    <a:pt x="5788" y="13849"/>
                    <a:pt x="5752" y="13795"/>
                    <a:pt x="5704" y="13720"/>
                  </a:cubicBezTo>
                  <a:cubicBezTo>
                    <a:pt x="5575" y="13581"/>
                    <a:pt x="5437" y="13296"/>
                    <a:pt x="5219" y="12859"/>
                  </a:cubicBezTo>
                  <a:cubicBezTo>
                    <a:pt x="4874" y="12170"/>
                    <a:pt x="4544" y="11697"/>
                    <a:pt x="4406" y="11697"/>
                  </a:cubicBezTo>
                  <a:cubicBezTo>
                    <a:pt x="4375" y="11697"/>
                    <a:pt x="4330" y="11682"/>
                    <a:pt x="4284" y="11660"/>
                  </a:cubicBezTo>
                  <a:cubicBezTo>
                    <a:pt x="4257" y="11646"/>
                    <a:pt x="4225" y="11619"/>
                    <a:pt x="4193" y="11598"/>
                  </a:cubicBezTo>
                  <a:cubicBezTo>
                    <a:pt x="4167" y="11581"/>
                    <a:pt x="4149" y="11570"/>
                    <a:pt x="4121" y="11549"/>
                  </a:cubicBezTo>
                  <a:cubicBezTo>
                    <a:pt x="4065" y="11507"/>
                    <a:pt x="4008" y="11462"/>
                    <a:pt x="3951" y="11408"/>
                  </a:cubicBezTo>
                  <a:cubicBezTo>
                    <a:pt x="3892" y="11352"/>
                    <a:pt x="3829" y="11294"/>
                    <a:pt x="3775" y="11229"/>
                  </a:cubicBezTo>
                  <a:cubicBezTo>
                    <a:pt x="3605" y="11026"/>
                    <a:pt x="3392" y="10865"/>
                    <a:pt x="3126" y="10744"/>
                  </a:cubicBezTo>
                  <a:cubicBezTo>
                    <a:pt x="2921" y="10688"/>
                    <a:pt x="2653" y="10655"/>
                    <a:pt x="2192" y="10621"/>
                  </a:cubicBezTo>
                  <a:cubicBezTo>
                    <a:pt x="1991" y="10606"/>
                    <a:pt x="1833" y="10584"/>
                    <a:pt x="1676" y="10559"/>
                  </a:cubicBezTo>
                  <a:cubicBezTo>
                    <a:pt x="1583" y="10592"/>
                    <a:pt x="1479" y="10614"/>
                    <a:pt x="1379" y="10614"/>
                  </a:cubicBezTo>
                  <a:cubicBezTo>
                    <a:pt x="896" y="10614"/>
                    <a:pt x="992" y="10981"/>
                    <a:pt x="1494" y="11051"/>
                  </a:cubicBezTo>
                  <a:cubicBezTo>
                    <a:pt x="2135" y="11141"/>
                    <a:pt x="2148" y="11352"/>
                    <a:pt x="1531" y="11672"/>
                  </a:cubicBezTo>
                  <a:cubicBezTo>
                    <a:pt x="1202" y="11843"/>
                    <a:pt x="708" y="12198"/>
                    <a:pt x="433" y="12459"/>
                  </a:cubicBezTo>
                  <a:cubicBezTo>
                    <a:pt x="18" y="12853"/>
                    <a:pt x="-54" y="13006"/>
                    <a:pt x="33" y="13357"/>
                  </a:cubicBezTo>
                  <a:cubicBezTo>
                    <a:pt x="164" y="13889"/>
                    <a:pt x="391" y="14040"/>
                    <a:pt x="894" y="13947"/>
                  </a:cubicBezTo>
                  <a:cubicBezTo>
                    <a:pt x="1112" y="13907"/>
                    <a:pt x="1364" y="13957"/>
                    <a:pt x="1458" y="14052"/>
                  </a:cubicBezTo>
                  <a:cubicBezTo>
                    <a:pt x="1584" y="14180"/>
                    <a:pt x="1712" y="14149"/>
                    <a:pt x="1937" y="13941"/>
                  </a:cubicBezTo>
                  <a:cubicBezTo>
                    <a:pt x="2187" y="13712"/>
                    <a:pt x="2282" y="13696"/>
                    <a:pt x="2471" y="13855"/>
                  </a:cubicBezTo>
                  <a:cubicBezTo>
                    <a:pt x="2598" y="13962"/>
                    <a:pt x="2701" y="14183"/>
                    <a:pt x="2701" y="14341"/>
                  </a:cubicBezTo>
                  <a:cubicBezTo>
                    <a:pt x="2701" y="15051"/>
                    <a:pt x="3172" y="15832"/>
                    <a:pt x="3769" y="16106"/>
                  </a:cubicBezTo>
                  <a:cubicBezTo>
                    <a:pt x="4097" y="16256"/>
                    <a:pt x="4469" y="16533"/>
                    <a:pt x="4594" y="16727"/>
                  </a:cubicBezTo>
                  <a:cubicBezTo>
                    <a:pt x="4801" y="17049"/>
                    <a:pt x="4926" y="17081"/>
                    <a:pt x="6037" y="17059"/>
                  </a:cubicBezTo>
                  <a:cubicBezTo>
                    <a:pt x="6759" y="17045"/>
                    <a:pt x="7326" y="17105"/>
                    <a:pt x="7426" y="17207"/>
                  </a:cubicBezTo>
                  <a:cubicBezTo>
                    <a:pt x="7551" y="17333"/>
                    <a:pt x="7490" y="17912"/>
                    <a:pt x="7202" y="19390"/>
                  </a:cubicBezTo>
                  <a:cubicBezTo>
                    <a:pt x="6986" y="20497"/>
                    <a:pt x="6808" y="21448"/>
                    <a:pt x="6808" y="21499"/>
                  </a:cubicBezTo>
                  <a:cubicBezTo>
                    <a:pt x="6808" y="21549"/>
                    <a:pt x="8716" y="21591"/>
                    <a:pt x="11047" y="21591"/>
                  </a:cubicBezTo>
                  <a:lnTo>
                    <a:pt x="15287" y="21591"/>
                  </a:lnTo>
                  <a:lnTo>
                    <a:pt x="14984" y="20263"/>
                  </a:lnTo>
                  <a:cubicBezTo>
                    <a:pt x="14855" y="19695"/>
                    <a:pt x="14794" y="19297"/>
                    <a:pt x="14790" y="19051"/>
                  </a:cubicBezTo>
                  <a:lnTo>
                    <a:pt x="14668" y="19039"/>
                  </a:lnTo>
                  <a:lnTo>
                    <a:pt x="14389" y="18037"/>
                  </a:lnTo>
                  <a:cubicBezTo>
                    <a:pt x="14101" y="16997"/>
                    <a:pt x="14033" y="16307"/>
                    <a:pt x="14207" y="16130"/>
                  </a:cubicBezTo>
                  <a:cubicBezTo>
                    <a:pt x="14263" y="16074"/>
                    <a:pt x="14537" y="16294"/>
                    <a:pt x="14814" y="16622"/>
                  </a:cubicBezTo>
                  <a:cubicBezTo>
                    <a:pt x="14877" y="16697"/>
                    <a:pt x="14942" y="16769"/>
                    <a:pt x="15008" y="16838"/>
                  </a:cubicBezTo>
                  <a:cubicBezTo>
                    <a:pt x="15022" y="16850"/>
                    <a:pt x="15024" y="16849"/>
                    <a:pt x="15038" y="16862"/>
                  </a:cubicBezTo>
                  <a:cubicBezTo>
                    <a:pt x="15042" y="16865"/>
                    <a:pt x="15047" y="16865"/>
                    <a:pt x="15050" y="16868"/>
                  </a:cubicBezTo>
                  <a:cubicBezTo>
                    <a:pt x="15227" y="17029"/>
                    <a:pt x="15389" y="17172"/>
                    <a:pt x="15536" y="17286"/>
                  </a:cubicBezTo>
                  <a:cubicBezTo>
                    <a:pt x="15566" y="17310"/>
                    <a:pt x="15585" y="17320"/>
                    <a:pt x="15614" y="17342"/>
                  </a:cubicBezTo>
                  <a:cubicBezTo>
                    <a:pt x="16031" y="17609"/>
                    <a:pt x="16435" y="17710"/>
                    <a:pt x="16682" y="17575"/>
                  </a:cubicBezTo>
                  <a:cubicBezTo>
                    <a:pt x="16709" y="17561"/>
                    <a:pt x="16730" y="17546"/>
                    <a:pt x="16755" y="17526"/>
                  </a:cubicBezTo>
                  <a:cubicBezTo>
                    <a:pt x="16785" y="17499"/>
                    <a:pt x="16817" y="17469"/>
                    <a:pt x="16846" y="17434"/>
                  </a:cubicBezTo>
                  <a:cubicBezTo>
                    <a:pt x="16884" y="17388"/>
                    <a:pt x="16918" y="17337"/>
                    <a:pt x="16955" y="17280"/>
                  </a:cubicBezTo>
                  <a:cubicBezTo>
                    <a:pt x="16966" y="17262"/>
                    <a:pt x="16980" y="17245"/>
                    <a:pt x="16991" y="17225"/>
                  </a:cubicBezTo>
                  <a:cubicBezTo>
                    <a:pt x="16993" y="17222"/>
                    <a:pt x="16996" y="17215"/>
                    <a:pt x="16997" y="17213"/>
                  </a:cubicBezTo>
                  <a:cubicBezTo>
                    <a:pt x="17010" y="17192"/>
                    <a:pt x="17022" y="17172"/>
                    <a:pt x="17034" y="17151"/>
                  </a:cubicBezTo>
                  <a:cubicBezTo>
                    <a:pt x="17235" y="16752"/>
                    <a:pt x="17490" y="15994"/>
                    <a:pt x="17968" y="14476"/>
                  </a:cubicBezTo>
                  <a:lnTo>
                    <a:pt x="18477" y="12853"/>
                  </a:lnTo>
                  <a:lnTo>
                    <a:pt x="18799" y="12847"/>
                  </a:lnTo>
                  <a:cubicBezTo>
                    <a:pt x="19023" y="12741"/>
                    <a:pt x="19317" y="12787"/>
                    <a:pt x="19800" y="12828"/>
                  </a:cubicBezTo>
                  <a:cubicBezTo>
                    <a:pt x="19806" y="12829"/>
                    <a:pt x="19806" y="12828"/>
                    <a:pt x="19812" y="12828"/>
                  </a:cubicBezTo>
                  <a:cubicBezTo>
                    <a:pt x="20336" y="12816"/>
                    <a:pt x="20806" y="12797"/>
                    <a:pt x="20879" y="12779"/>
                  </a:cubicBezTo>
                  <a:cubicBezTo>
                    <a:pt x="20963" y="12759"/>
                    <a:pt x="21130" y="12735"/>
                    <a:pt x="21255" y="12724"/>
                  </a:cubicBezTo>
                  <a:cubicBezTo>
                    <a:pt x="21258" y="12723"/>
                    <a:pt x="21265" y="12718"/>
                    <a:pt x="21267" y="12718"/>
                  </a:cubicBezTo>
                  <a:cubicBezTo>
                    <a:pt x="21298" y="12704"/>
                    <a:pt x="21326" y="12690"/>
                    <a:pt x="21352" y="12674"/>
                  </a:cubicBezTo>
                  <a:cubicBezTo>
                    <a:pt x="21440" y="12604"/>
                    <a:pt x="21515" y="12461"/>
                    <a:pt x="21534" y="12293"/>
                  </a:cubicBezTo>
                  <a:cubicBezTo>
                    <a:pt x="21546" y="12190"/>
                    <a:pt x="21525" y="12089"/>
                    <a:pt x="21486" y="11992"/>
                  </a:cubicBezTo>
                  <a:cubicBezTo>
                    <a:pt x="21344" y="11753"/>
                    <a:pt x="21057" y="11505"/>
                    <a:pt x="20667" y="11279"/>
                  </a:cubicBezTo>
                  <a:cubicBezTo>
                    <a:pt x="20464" y="11174"/>
                    <a:pt x="20230" y="11070"/>
                    <a:pt x="19951" y="10965"/>
                  </a:cubicBezTo>
                  <a:cubicBezTo>
                    <a:pt x="19447" y="10775"/>
                    <a:pt x="19181" y="10537"/>
                    <a:pt x="19211" y="10369"/>
                  </a:cubicBezTo>
                  <a:cubicBezTo>
                    <a:pt x="19216" y="10344"/>
                    <a:pt x="19224" y="10316"/>
                    <a:pt x="19242" y="10295"/>
                  </a:cubicBezTo>
                  <a:cubicBezTo>
                    <a:pt x="19251" y="10284"/>
                    <a:pt x="19267" y="10279"/>
                    <a:pt x="19278" y="10270"/>
                  </a:cubicBezTo>
                  <a:cubicBezTo>
                    <a:pt x="19302" y="10251"/>
                    <a:pt x="19332" y="10230"/>
                    <a:pt x="19369" y="10215"/>
                  </a:cubicBezTo>
                  <a:cubicBezTo>
                    <a:pt x="19407" y="10198"/>
                    <a:pt x="19451" y="10183"/>
                    <a:pt x="19508" y="10172"/>
                  </a:cubicBezTo>
                  <a:cubicBezTo>
                    <a:pt x="19613" y="10152"/>
                    <a:pt x="19710" y="10124"/>
                    <a:pt x="19793" y="10086"/>
                  </a:cubicBezTo>
                  <a:cubicBezTo>
                    <a:pt x="19877" y="10048"/>
                    <a:pt x="19946" y="10004"/>
                    <a:pt x="20000" y="9957"/>
                  </a:cubicBezTo>
                  <a:cubicBezTo>
                    <a:pt x="20010" y="9947"/>
                    <a:pt x="20021" y="9936"/>
                    <a:pt x="20030" y="9926"/>
                  </a:cubicBezTo>
                  <a:cubicBezTo>
                    <a:pt x="20032" y="9924"/>
                    <a:pt x="20035" y="9921"/>
                    <a:pt x="20036" y="9920"/>
                  </a:cubicBezTo>
                  <a:cubicBezTo>
                    <a:pt x="20044" y="9911"/>
                    <a:pt x="20048" y="9903"/>
                    <a:pt x="20054" y="9895"/>
                  </a:cubicBezTo>
                  <a:cubicBezTo>
                    <a:pt x="20056" y="9893"/>
                    <a:pt x="20059" y="9890"/>
                    <a:pt x="20060" y="9889"/>
                  </a:cubicBezTo>
                  <a:cubicBezTo>
                    <a:pt x="20073" y="9872"/>
                    <a:pt x="20081" y="9862"/>
                    <a:pt x="20091" y="9846"/>
                  </a:cubicBezTo>
                  <a:cubicBezTo>
                    <a:pt x="20106" y="9814"/>
                    <a:pt x="20110" y="9778"/>
                    <a:pt x="20109" y="9747"/>
                  </a:cubicBezTo>
                  <a:cubicBezTo>
                    <a:pt x="20109" y="9744"/>
                    <a:pt x="20109" y="9739"/>
                    <a:pt x="20109" y="9735"/>
                  </a:cubicBezTo>
                  <a:cubicBezTo>
                    <a:pt x="20105" y="9704"/>
                    <a:pt x="20093" y="9676"/>
                    <a:pt x="20066" y="9649"/>
                  </a:cubicBezTo>
                  <a:cubicBezTo>
                    <a:pt x="20054" y="9637"/>
                    <a:pt x="20039" y="9632"/>
                    <a:pt x="20018" y="9624"/>
                  </a:cubicBezTo>
                  <a:cubicBezTo>
                    <a:pt x="19914" y="9593"/>
                    <a:pt x="19699" y="9619"/>
                    <a:pt x="19448" y="9674"/>
                  </a:cubicBezTo>
                  <a:cubicBezTo>
                    <a:pt x="19337" y="9699"/>
                    <a:pt x="19214" y="9729"/>
                    <a:pt x="19084" y="9766"/>
                  </a:cubicBezTo>
                  <a:cubicBezTo>
                    <a:pt x="18598" y="9918"/>
                    <a:pt x="18092" y="10147"/>
                    <a:pt x="17913" y="10344"/>
                  </a:cubicBezTo>
                  <a:cubicBezTo>
                    <a:pt x="17546" y="10774"/>
                    <a:pt x="17241" y="11173"/>
                    <a:pt x="16979" y="11555"/>
                  </a:cubicBezTo>
                  <a:cubicBezTo>
                    <a:pt x="16732" y="11951"/>
                    <a:pt x="16476" y="12384"/>
                    <a:pt x="16300" y="12754"/>
                  </a:cubicBezTo>
                  <a:lnTo>
                    <a:pt x="15881" y="13628"/>
                  </a:lnTo>
                  <a:lnTo>
                    <a:pt x="15766" y="13898"/>
                  </a:lnTo>
                  <a:lnTo>
                    <a:pt x="15760" y="13892"/>
                  </a:lnTo>
                  <a:lnTo>
                    <a:pt x="15639" y="13775"/>
                  </a:lnTo>
                  <a:lnTo>
                    <a:pt x="15378" y="13529"/>
                  </a:lnTo>
                  <a:cubicBezTo>
                    <a:pt x="15368" y="13520"/>
                    <a:pt x="15357" y="13502"/>
                    <a:pt x="15348" y="13492"/>
                  </a:cubicBezTo>
                  <a:lnTo>
                    <a:pt x="15317" y="13468"/>
                  </a:lnTo>
                  <a:cubicBezTo>
                    <a:pt x="15316" y="13467"/>
                    <a:pt x="15312" y="13463"/>
                    <a:pt x="15311" y="13462"/>
                  </a:cubicBezTo>
                  <a:cubicBezTo>
                    <a:pt x="15305" y="13456"/>
                    <a:pt x="15305" y="13449"/>
                    <a:pt x="15299" y="13443"/>
                  </a:cubicBezTo>
                  <a:cubicBezTo>
                    <a:pt x="15088" y="13235"/>
                    <a:pt x="14920" y="13024"/>
                    <a:pt x="14887" y="12927"/>
                  </a:cubicBezTo>
                  <a:cubicBezTo>
                    <a:pt x="14869" y="12898"/>
                    <a:pt x="14859" y="12873"/>
                    <a:pt x="14844" y="12847"/>
                  </a:cubicBezTo>
                  <a:cubicBezTo>
                    <a:pt x="14811" y="12793"/>
                    <a:pt x="14766" y="12734"/>
                    <a:pt x="14741" y="12687"/>
                  </a:cubicBezTo>
                  <a:cubicBezTo>
                    <a:pt x="14605" y="12428"/>
                    <a:pt x="14367" y="11973"/>
                    <a:pt x="14207" y="11666"/>
                  </a:cubicBezTo>
                  <a:cubicBezTo>
                    <a:pt x="14158" y="11590"/>
                    <a:pt x="14108" y="11510"/>
                    <a:pt x="14062" y="11445"/>
                  </a:cubicBezTo>
                  <a:cubicBezTo>
                    <a:pt x="13961" y="11320"/>
                    <a:pt x="13858" y="11208"/>
                    <a:pt x="13758" y="11113"/>
                  </a:cubicBezTo>
                  <a:cubicBezTo>
                    <a:pt x="13653" y="11024"/>
                    <a:pt x="13543" y="10952"/>
                    <a:pt x="13437" y="10910"/>
                  </a:cubicBezTo>
                  <a:cubicBezTo>
                    <a:pt x="13352" y="10876"/>
                    <a:pt x="13268" y="10822"/>
                    <a:pt x="13182" y="10774"/>
                  </a:cubicBezTo>
                  <a:cubicBezTo>
                    <a:pt x="13166" y="10768"/>
                    <a:pt x="13150" y="10763"/>
                    <a:pt x="13134" y="10756"/>
                  </a:cubicBezTo>
                  <a:cubicBezTo>
                    <a:pt x="13074" y="10730"/>
                    <a:pt x="13017" y="10699"/>
                    <a:pt x="12964" y="10664"/>
                  </a:cubicBezTo>
                  <a:cubicBezTo>
                    <a:pt x="12909" y="10629"/>
                    <a:pt x="12859" y="10593"/>
                    <a:pt x="12818" y="10553"/>
                  </a:cubicBezTo>
                  <a:cubicBezTo>
                    <a:pt x="12779" y="10515"/>
                    <a:pt x="12749" y="10475"/>
                    <a:pt x="12727" y="10436"/>
                  </a:cubicBezTo>
                  <a:cubicBezTo>
                    <a:pt x="12726" y="10435"/>
                    <a:pt x="12729" y="10431"/>
                    <a:pt x="12727" y="10430"/>
                  </a:cubicBezTo>
                  <a:cubicBezTo>
                    <a:pt x="12608" y="10319"/>
                    <a:pt x="12408" y="10235"/>
                    <a:pt x="12248" y="10233"/>
                  </a:cubicBezTo>
                  <a:cubicBezTo>
                    <a:pt x="12062" y="10277"/>
                    <a:pt x="11911" y="10186"/>
                    <a:pt x="11739" y="9920"/>
                  </a:cubicBezTo>
                  <a:cubicBezTo>
                    <a:pt x="11646" y="9776"/>
                    <a:pt x="11590" y="9683"/>
                    <a:pt x="11587" y="9588"/>
                  </a:cubicBezTo>
                  <a:cubicBezTo>
                    <a:pt x="11586" y="9585"/>
                    <a:pt x="11588" y="9578"/>
                    <a:pt x="11587" y="9575"/>
                  </a:cubicBezTo>
                  <a:cubicBezTo>
                    <a:pt x="11587" y="9573"/>
                    <a:pt x="11581" y="9572"/>
                    <a:pt x="11581" y="9569"/>
                  </a:cubicBezTo>
                  <a:cubicBezTo>
                    <a:pt x="11540" y="9366"/>
                    <a:pt x="11690" y="9200"/>
                    <a:pt x="12218" y="8647"/>
                  </a:cubicBezTo>
                  <a:cubicBezTo>
                    <a:pt x="12543" y="8306"/>
                    <a:pt x="12812" y="8016"/>
                    <a:pt x="13012" y="7798"/>
                  </a:cubicBezTo>
                  <a:cubicBezTo>
                    <a:pt x="13023" y="7773"/>
                    <a:pt x="13043" y="7739"/>
                    <a:pt x="13043" y="7724"/>
                  </a:cubicBezTo>
                  <a:cubicBezTo>
                    <a:pt x="13043" y="7622"/>
                    <a:pt x="13246" y="7441"/>
                    <a:pt x="13504" y="7300"/>
                  </a:cubicBezTo>
                  <a:cubicBezTo>
                    <a:pt x="13624" y="7195"/>
                    <a:pt x="13756" y="7090"/>
                    <a:pt x="13868" y="7011"/>
                  </a:cubicBezTo>
                  <a:cubicBezTo>
                    <a:pt x="13993" y="6923"/>
                    <a:pt x="14098" y="6805"/>
                    <a:pt x="14171" y="6691"/>
                  </a:cubicBezTo>
                  <a:cubicBezTo>
                    <a:pt x="14185" y="6654"/>
                    <a:pt x="14206" y="6621"/>
                    <a:pt x="14213" y="6581"/>
                  </a:cubicBezTo>
                  <a:cubicBezTo>
                    <a:pt x="14225" y="6521"/>
                    <a:pt x="14245" y="6453"/>
                    <a:pt x="14280" y="6384"/>
                  </a:cubicBezTo>
                  <a:cubicBezTo>
                    <a:pt x="14330" y="6228"/>
                    <a:pt x="14504" y="6003"/>
                    <a:pt x="14717" y="5843"/>
                  </a:cubicBezTo>
                  <a:cubicBezTo>
                    <a:pt x="14733" y="5831"/>
                    <a:pt x="14738" y="5823"/>
                    <a:pt x="14753" y="5812"/>
                  </a:cubicBezTo>
                  <a:cubicBezTo>
                    <a:pt x="14973" y="5642"/>
                    <a:pt x="15108" y="5483"/>
                    <a:pt x="15147" y="5345"/>
                  </a:cubicBezTo>
                  <a:cubicBezTo>
                    <a:pt x="15151" y="5245"/>
                    <a:pt x="15076" y="5133"/>
                    <a:pt x="14959" y="5000"/>
                  </a:cubicBezTo>
                  <a:cubicBezTo>
                    <a:pt x="14949" y="4996"/>
                    <a:pt x="14940" y="4992"/>
                    <a:pt x="14929" y="4988"/>
                  </a:cubicBezTo>
                  <a:cubicBezTo>
                    <a:pt x="14845" y="4955"/>
                    <a:pt x="14793" y="4894"/>
                    <a:pt x="14765" y="4766"/>
                  </a:cubicBezTo>
                  <a:cubicBezTo>
                    <a:pt x="14642" y="4600"/>
                    <a:pt x="14594" y="4429"/>
                    <a:pt x="14644" y="4299"/>
                  </a:cubicBezTo>
                  <a:cubicBezTo>
                    <a:pt x="14698" y="4158"/>
                    <a:pt x="14779" y="3591"/>
                    <a:pt x="14826" y="3032"/>
                  </a:cubicBezTo>
                  <a:cubicBezTo>
                    <a:pt x="14826" y="3029"/>
                    <a:pt x="14826" y="3024"/>
                    <a:pt x="14826" y="3020"/>
                  </a:cubicBezTo>
                  <a:cubicBezTo>
                    <a:pt x="14861" y="2394"/>
                    <a:pt x="14828" y="2089"/>
                    <a:pt x="14717" y="1858"/>
                  </a:cubicBezTo>
                  <a:cubicBezTo>
                    <a:pt x="14677" y="1808"/>
                    <a:pt x="14638" y="1763"/>
                    <a:pt x="14577" y="1710"/>
                  </a:cubicBezTo>
                  <a:cubicBezTo>
                    <a:pt x="14498" y="1641"/>
                    <a:pt x="14306" y="1440"/>
                    <a:pt x="14159" y="1298"/>
                  </a:cubicBezTo>
                  <a:cubicBezTo>
                    <a:pt x="14145" y="1291"/>
                    <a:pt x="14138" y="1297"/>
                    <a:pt x="14122" y="1286"/>
                  </a:cubicBezTo>
                  <a:cubicBezTo>
                    <a:pt x="13965" y="1180"/>
                    <a:pt x="13693" y="926"/>
                    <a:pt x="13431" y="640"/>
                  </a:cubicBezTo>
                  <a:cubicBezTo>
                    <a:pt x="13426" y="634"/>
                    <a:pt x="13424" y="634"/>
                    <a:pt x="13419" y="628"/>
                  </a:cubicBezTo>
                  <a:cubicBezTo>
                    <a:pt x="13328" y="530"/>
                    <a:pt x="13240" y="439"/>
                    <a:pt x="13158" y="364"/>
                  </a:cubicBezTo>
                  <a:cubicBezTo>
                    <a:pt x="13154" y="360"/>
                    <a:pt x="13156" y="361"/>
                    <a:pt x="13152" y="357"/>
                  </a:cubicBezTo>
                  <a:cubicBezTo>
                    <a:pt x="13120" y="333"/>
                    <a:pt x="13081" y="300"/>
                    <a:pt x="13049" y="277"/>
                  </a:cubicBezTo>
                  <a:cubicBezTo>
                    <a:pt x="12788" y="98"/>
                    <a:pt x="12543" y="11"/>
                    <a:pt x="12236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6689453" y="3049488"/>
            <a:ext cx="990079" cy="840507"/>
            <a:chOff x="0" y="0"/>
            <a:chExt cx="1408904" cy="1195706"/>
          </a:xfrm>
        </p:grpSpPr>
        <p:pic>
          <p:nvPicPr>
            <p:cNvPr id="17415" name="Picture 7" descr="thumb_3_102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408904" cy="11957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6" name="AutoShape 8"/>
            <p:cNvSpPr/>
            <p:nvPr/>
          </p:nvSpPr>
          <p:spPr>
            <a:xfrm>
              <a:off x="0" y="0"/>
              <a:ext cx="1408904" cy="1195706"/>
            </a:xfrm>
            <a:custGeom>
              <a:avLst/>
              <a:gdLst/>
              <a:ahLst/>
              <a:cxnLst>
                <a:cxn ang="0">
                  <a:pos x="704419" y="598493"/>
                </a:cxn>
                <a:cxn ang="0">
                  <a:pos x="704419" y="598493"/>
                </a:cxn>
                <a:cxn ang="0">
                  <a:pos x="704419" y="598493"/>
                </a:cxn>
                <a:cxn ang="0">
                  <a:pos x="704419" y="598493"/>
                </a:cxn>
              </a:cxnLst>
              <a:pathLst>
                <a:path w="21547" h="21497">
                  <a:moveTo>
                    <a:pt x="6774" y="1"/>
                  </a:moveTo>
                  <a:cubicBezTo>
                    <a:pt x="6357" y="15"/>
                    <a:pt x="5970" y="130"/>
                    <a:pt x="5693" y="344"/>
                  </a:cubicBezTo>
                  <a:cubicBezTo>
                    <a:pt x="5327" y="627"/>
                    <a:pt x="5072" y="676"/>
                    <a:pt x="4389" y="594"/>
                  </a:cubicBezTo>
                  <a:cubicBezTo>
                    <a:pt x="3358" y="469"/>
                    <a:pt x="2889" y="823"/>
                    <a:pt x="2319" y="2142"/>
                  </a:cubicBezTo>
                  <a:cubicBezTo>
                    <a:pt x="2116" y="2612"/>
                    <a:pt x="1765" y="3256"/>
                    <a:pt x="1536" y="3576"/>
                  </a:cubicBezTo>
                  <a:cubicBezTo>
                    <a:pt x="1188" y="4062"/>
                    <a:pt x="1032" y="4149"/>
                    <a:pt x="601" y="4090"/>
                  </a:cubicBezTo>
                  <a:cubicBezTo>
                    <a:pt x="249" y="4041"/>
                    <a:pt x="111" y="4087"/>
                    <a:pt x="158" y="4232"/>
                  </a:cubicBezTo>
                  <a:cubicBezTo>
                    <a:pt x="196" y="4349"/>
                    <a:pt x="150" y="4527"/>
                    <a:pt x="61" y="4632"/>
                  </a:cubicBezTo>
                  <a:cubicBezTo>
                    <a:pt x="-53" y="4766"/>
                    <a:pt x="-7" y="5038"/>
                    <a:pt x="207" y="5545"/>
                  </a:cubicBezTo>
                  <a:cubicBezTo>
                    <a:pt x="418" y="6048"/>
                    <a:pt x="458" y="6321"/>
                    <a:pt x="346" y="6451"/>
                  </a:cubicBezTo>
                  <a:cubicBezTo>
                    <a:pt x="235" y="6582"/>
                    <a:pt x="275" y="6717"/>
                    <a:pt x="474" y="6887"/>
                  </a:cubicBezTo>
                  <a:cubicBezTo>
                    <a:pt x="647" y="7035"/>
                    <a:pt x="720" y="7251"/>
                    <a:pt x="662" y="7429"/>
                  </a:cubicBezTo>
                  <a:cubicBezTo>
                    <a:pt x="600" y="7617"/>
                    <a:pt x="673" y="7784"/>
                    <a:pt x="868" y="7907"/>
                  </a:cubicBezTo>
                  <a:cubicBezTo>
                    <a:pt x="1036" y="8012"/>
                    <a:pt x="1132" y="8180"/>
                    <a:pt x="1081" y="8278"/>
                  </a:cubicBezTo>
                  <a:cubicBezTo>
                    <a:pt x="922" y="8580"/>
                    <a:pt x="1308" y="8949"/>
                    <a:pt x="2112" y="9263"/>
                  </a:cubicBezTo>
                  <a:cubicBezTo>
                    <a:pt x="2675" y="9482"/>
                    <a:pt x="2929" y="9509"/>
                    <a:pt x="3053" y="9363"/>
                  </a:cubicBezTo>
                  <a:cubicBezTo>
                    <a:pt x="3355" y="9009"/>
                    <a:pt x="3772" y="9143"/>
                    <a:pt x="3958" y="9655"/>
                  </a:cubicBezTo>
                  <a:cubicBezTo>
                    <a:pt x="4056" y="9927"/>
                    <a:pt x="4224" y="10270"/>
                    <a:pt x="4328" y="10419"/>
                  </a:cubicBezTo>
                  <a:cubicBezTo>
                    <a:pt x="4723" y="10984"/>
                    <a:pt x="4621" y="11169"/>
                    <a:pt x="3703" y="11560"/>
                  </a:cubicBezTo>
                  <a:cubicBezTo>
                    <a:pt x="2978" y="11869"/>
                    <a:pt x="2697" y="12104"/>
                    <a:pt x="2331" y="12716"/>
                  </a:cubicBezTo>
                  <a:cubicBezTo>
                    <a:pt x="1936" y="13376"/>
                    <a:pt x="1855" y="13699"/>
                    <a:pt x="1785" y="14964"/>
                  </a:cubicBezTo>
                  <a:cubicBezTo>
                    <a:pt x="1736" y="15841"/>
                    <a:pt x="1773" y="16227"/>
                    <a:pt x="1493" y="16362"/>
                  </a:cubicBezTo>
                  <a:cubicBezTo>
                    <a:pt x="1535" y="16381"/>
                    <a:pt x="1585" y="16401"/>
                    <a:pt x="1597" y="16419"/>
                  </a:cubicBezTo>
                  <a:cubicBezTo>
                    <a:pt x="1672" y="16533"/>
                    <a:pt x="1844" y="17480"/>
                    <a:pt x="1979" y="18524"/>
                  </a:cubicBezTo>
                  <a:cubicBezTo>
                    <a:pt x="2279" y="20854"/>
                    <a:pt x="2430" y="21333"/>
                    <a:pt x="2883" y="21450"/>
                  </a:cubicBezTo>
                  <a:cubicBezTo>
                    <a:pt x="3421" y="21588"/>
                    <a:pt x="6220" y="21399"/>
                    <a:pt x="6913" y="21178"/>
                  </a:cubicBezTo>
                  <a:cubicBezTo>
                    <a:pt x="7251" y="21071"/>
                    <a:pt x="7735" y="20989"/>
                    <a:pt x="7988" y="20993"/>
                  </a:cubicBezTo>
                  <a:cubicBezTo>
                    <a:pt x="10780" y="21041"/>
                    <a:pt x="11938" y="21044"/>
                    <a:pt x="11981" y="20993"/>
                  </a:cubicBezTo>
                  <a:cubicBezTo>
                    <a:pt x="12010" y="20959"/>
                    <a:pt x="11856" y="20131"/>
                    <a:pt x="11642" y="19159"/>
                  </a:cubicBezTo>
                  <a:cubicBezTo>
                    <a:pt x="11455" y="18314"/>
                    <a:pt x="11354" y="17592"/>
                    <a:pt x="11375" y="17354"/>
                  </a:cubicBezTo>
                  <a:lnTo>
                    <a:pt x="11229" y="17347"/>
                  </a:lnTo>
                  <a:lnTo>
                    <a:pt x="11004" y="16405"/>
                  </a:lnTo>
                  <a:cubicBezTo>
                    <a:pt x="10882" y="15889"/>
                    <a:pt x="10823" y="15345"/>
                    <a:pt x="10871" y="15199"/>
                  </a:cubicBezTo>
                  <a:cubicBezTo>
                    <a:pt x="11019" y="14745"/>
                    <a:pt x="11684" y="14356"/>
                    <a:pt x="12922" y="13993"/>
                  </a:cubicBezTo>
                  <a:cubicBezTo>
                    <a:pt x="14999" y="13385"/>
                    <a:pt x="14769" y="13605"/>
                    <a:pt x="16315" y="10718"/>
                  </a:cubicBezTo>
                  <a:cubicBezTo>
                    <a:pt x="17030" y="9383"/>
                    <a:pt x="17256" y="8811"/>
                    <a:pt x="17232" y="8378"/>
                  </a:cubicBezTo>
                  <a:cubicBezTo>
                    <a:pt x="17186" y="7586"/>
                    <a:pt x="17298" y="7437"/>
                    <a:pt x="18215" y="7079"/>
                  </a:cubicBezTo>
                  <a:cubicBezTo>
                    <a:pt x="19643" y="6523"/>
                    <a:pt x="20631" y="5939"/>
                    <a:pt x="20631" y="5652"/>
                  </a:cubicBezTo>
                  <a:cubicBezTo>
                    <a:pt x="20631" y="5500"/>
                    <a:pt x="20789" y="5306"/>
                    <a:pt x="20989" y="5217"/>
                  </a:cubicBezTo>
                  <a:cubicBezTo>
                    <a:pt x="21371" y="5046"/>
                    <a:pt x="21547" y="4696"/>
                    <a:pt x="21547" y="4097"/>
                  </a:cubicBezTo>
                  <a:cubicBezTo>
                    <a:pt x="21547" y="3754"/>
                    <a:pt x="21468" y="3738"/>
                    <a:pt x="20109" y="3797"/>
                  </a:cubicBezTo>
                  <a:cubicBezTo>
                    <a:pt x="19316" y="3832"/>
                    <a:pt x="18662" y="3794"/>
                    <a:pt x="18652" y="3719"/>
                  </a:cubicBezTo>
                  <a:cubicBezTo>
                    <a:pt x="18642" y="3644"/>
                    <a:pt x="18748" y="3378"/>
                    <a:pt x="18889" y="3127"/>
                  </a:cubicBezTo>
                  <a:cubicBezTo>
                    <a:pt x="19070" y="2801"/>
                    <a:pt x="19097" y="2614"/>
                    <a:pt x="18980" y="2477"/>
                  </a:cubicBezTo>
                  <a:cubicBezTo>
                    <a:pt x="18863" y="2340"/>
                    <a:pt x="18569" y="2529"/>
                    <a:pt x="17972" y="3134"/>
                  </a:cubicBezTo>
                  <a:cubicBezTo>
                    <a:pt x="17319" y="3795"/>
                    <a:pt x="17093" y="4167"/>
                    <a:pt x="16940" y="4818"/>
                  </a:cubicBezTo>
                  <a:cubicBezTo>
                    <a:pt x="16726" y="5727"/>
                    <a:pt x="16229" y="6644"/>
                    <a:pt x="15951" y="6644"/>
                  </a:cubicBezTo>
                  <a:cubicBezTo>
                    <a:pt x="15752" y="6644"/>
                    <a:pt x="15084" y="7711"/>
                    <a:pt x="14373" y="9163"/>
                  </a:cubicBezTo>
                  <a:cubicBezTo>
                    <a:pt x="13738" y="10458"/>
                    <a:pt x="13405" y="10711"/>
                    <a:pt x="12121" y="10861"/>
                  </a:cubicBezTo>
                  <a:cubicBezTo>
                    <a:pt x="9715" y="11141"/>
                    <a:pt x="9618" y="11092"/>
                    <a:pt x="10039" y="9791"/>
                  </a:cubicBezTo>
                  <a:cubicBezTo>
                    <a:pt x="10300" y="8984"/>
                    <a:pt x="10388" y="8879"/>
                    <a:pt x="10968" y="8713"/>
                  </a:cubicBezTo>
                  <a:cubicBezTo>
                    <a:pt x="11624" y="8526"/>
                    <a:pt x="11983" y="8079"/>
                    <a:pt x="11836" y="7629"/>
                  </a:cubicBezTo>
                  <a:cubicBezTo>
                    <a:pt x="11790" y="7489"/>
                    <a:pt x="11855" y="7308"/>
                    <a:pt x="11975" y="7229"/>
                  </a:cubicBezTo>
                  <a:cubicBezTo>
                    <a:pt x="12096" y="7150"/>
                    <a:pt x="12217" y="6925"/>
                    <a:pt x="12249" y="6730"/>
                  </a:cubicBezTo>
                  <a:cubicBezTo>
                    <a:pt x="12280" y="6534"/>
                    <a:pt x="12363" y="6223"/>
                    <a:pt x="12431" y="6038"/>
                  </a:cubicBezTo>
                  <a:cubicBezTo>
                    <a:pt x="12516" y="5804"/>
                    <a:pt x="12479" y="5650"/>
                    <a:pt x="12309" y="5538"/>
                  </a:cubicBezTo>
                  <a:cubicBezTo>
                    <a:pt x="12086" y="5392"/>
                    <a:pt x="12085" y="5335"/>
                    <a:pt x="12321" y="4839"/>
                  </a:cubicBezTo>
                  <a:cubicBezTo>
                    <a:pt x="12566" y="4325"/>
                    <a:pt x="12568" y="4282"/>
                    <a:pt x="12315" y="4111"/>
                  </a:cubicBezTo>
                  <a:cubicBezTo>
                    <a:pt x="12168" y="4012"/>
                    <a:pt x="12048" y="3817"/>
                    <a:pt x="12048" y="3676"/>
                  </a:cubicBezTo>
                  <a:cubicBezTo>
                    <a:pt x="12048" y="3486"/>
                    <a:pt x="11926" y="3445"/>
                    <a:pt x="11581" y="3526"/>
                  </a:cubicBezTo>
                  <a:cubicBezTo>
                    <a:pt x="11151" y="3627"/>
                    <a:pt x="11016" y="3514"/>
                    <a:pt x="9857" y="2092"/>
                  </a:cubicBezTo>
                  <a:cubicBezTo>
                    <a:pt x="9145" y="1218"/>
                    <a:pt x="8353" y="431"/>
                    <a:pt x="8030" y="272"/>
                  </a:cubicBezTo>
                  <a:cubicBezTo>
                    <a:pt x="7637" y="80"/>
                    <a:pt x="7190" y="-12"/>
                    <a:pt x="6774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pic>
        <p:nvPicPr>
          <p:cNvPr id="1741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531" y="4941466"/>
            <a:ext cx="726653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490" y="5230564"/>
            <a:ext cx="2129730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050" y="4955977"/>
            <a:ext cx="1209973" cy="32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769" y="5230564"/>
            <a:ext cx="1995785" cy="35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AutoShape 13" descr="typeset_tile_2x"/>
          <p:cNvSpPr/>
          <p:nvPr/>
        </p:nvSpPr>
        <p:spPr>
          <a:xfrm>
            <a:off x="7091288" y="2325068"/>
            <a:ext cx="1648643" cy="473273"/>
          </a:xfrm>
          <a:prstGeom prst="roundRect">
            <a:avLst>
              <a:gd name="adj" fmla="val 28301"/>
            </a:avLst>
          </a:prstGeom>
          <a:blipFill rotWithShape="0">
            <a:blip r:embed="rId9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sometimes</a:t>
            </a:r>
            <a:endParaRPr lang="zh-CN" altLang="zh-CN" sz="1970" dirty="0">
              <a:solidFill>
                <a:srgbClr val="FFFFFF"/>
              </a:solidFill>
              <a:latin typeface="Hannotate TC Bold" charset="0"/>
              <a:ea typeface="宋体" panose="02010600030101010101" pitchFamily="2" charset="-122"/>
              <a:sym typeface="Hannotate TC Bold" charset="0"/>
            </a:endParaRPr>
          </a:p>
        </p:txBody>
      </p:sp>
      <p:sp>
        <p:nvSpPr>
          <p:cNvPr id="17422" name="AutoShape 14" descr="typeset_tile_2x"/>
          <p:cNvSpPr/>
          <p:nvPr/>
        </p:nvSpPr>
        <p:spPr>
          <a:xfrm>
            <a:off x="5402461" y="2325068"/>
            <a:ext cx="1466701" cy="473273"/>
          </a:xfrm>
          <a:prstGeom prst="roundRect">
            <a:avLst>
              <a:gd name="adj" fmla="val 28301"/>
            </a:avLst>
          </a:prstGeom>
          <a:blipFill rotWithShape="0">
            <a:blip r:embed="rId9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always</a:t>
            </a:r>
            <a:endParaRPr lang="zh-CN" altLang="zh-CN" sz="1970" dirty="0">
              <a:solidFill>
                <a:srgbClr val="FFFFFF"/>
              </a:solidFill>
              <a:latin typeface="Hannotate TC Bold" charset="0"/>
              <a:ea typeface="宋体" panose="02010600030101010101" pitchFamily="2" charset="-122"/>
              <a:sym typeface="Hannotate TC Bold" charset="0"/>
            </a:endParaRPr>
          </a:p>
        </p:txBody>
      </p:sp>
      <p:sp>
        <p:nvSpPr>
          <p:cNvPr id="17423" name="AutoShape 15"/>
          <p:cNvSpPr/>
          <p:nvPr/>
        </p:nvSpPr>
        <p:spPr>
          <a:xfrm>
            <a:off x="6158136" y="2798341"/>
            <a:ext cx="556989" cy="559221"/>
          </a:xfrm>
          <a:custGeom>
            <a:avLst/>
            <a:gdLst/>
            <a:ahLst/>
            <a:cxnLst>
              <a:cxn ang="0">
                <a:pos x="396081" y="397668"/>
              </a:cxn>
              <a:cxn ang="0">
                <a:pos x="396081" y="397668"/>
              </a:cxn>
              <a:cxn ang="0">
                <a:pos x="396081" y="397668"/>
              </a:cxn>
              <a:cxn ang="0">
                <a:pos x="396081" y="397668"/>
              </a:cxn>
            </a:cxnLst>
            <a:pathLst>
              <a:path w="21600" h="21600">
                <a:moveTo>
                  <a:pt x="0" y="0"/>
                </a:moveTo>
                <a:cubicBezTo>
                  <a:pt x="2413" y="9904"/>
                  <a:pt x="9613" y="17104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424" name="AutoShape 16"/>
          <p:cNvSpPr/>
          <p:nvPr/>
        </p:nvSpPr>
        <p:spPr>
          <a:xfrm>
            <a:off x="7467451" y="2798341"/>
            <a:ext cx="429742" cy="640705"/>
          </a:xfrm>
          <a:custGeom>
            <a:avLst/>
            <a:gdLst/>
            <a:ahLst/>
            <a:cxnLst>
              <a:cxn ang="0">
                <a:pos x="305594" y="455613"/>
              </a:cxn>
              <a:cxn ang="0">
                <a:pos x="305594" y="455613"/>
              </a:cxn>
              <a:cxn ang="0">
                <a:pos x="305594" y="455613"/>
              </a:cxn>
              <a:cxn ang="0">
                <a:pos x="305594" y="455613"/>
              </a:cxn>
            </a:cxnLst>
            <a:pathLst>
              <a:path w="19596" h="21600">
                <a:moveTo>
                  <a:pt x="19047" y="0"/>
                </a:moveTo>
                <a:cubicBezTo>
                  <a:pt x="21600" y="11844"/>
                  <a:pt x="15251" y="19044"/>
                  <a:pt x="0" y="2160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4" name="Group 17"/>
          <p:cNvGrpSpPr/>
          <p:nvPr/>
        </p:nvGrpSpPr>
        <p:grpSpPr>
          <a:xfrm>
            <a:off x="5573242" y="878458"/>
            <a:ext cx="1327174" cy="1196578"/>
            <a:chOff x="0" y="-1"/>
            <a:chExt cx="1886973" cy="1701796"/>
          </a:xfrm>
        </p:grpSpPr>
        <p:pic>
          <p:nvPicPr>
            <p:cNvPr id="17426" name="Picture 18" descr="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886973" cy="17017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7" name="AutoShape 19"/>
            <p:cNvSpPr/>
            <p:nvPr/>
          </p:nvSpPr>
          <p:spPr>
            <a:xfrm>
              <a:off x="0" y="0"/>
              <a:ext cx="1886973" cy="1701795"/>
            </a:xfrm>
            <a:custGeom>
              <a:avLst/>
              <a:gdLst/>
              <a:ahLst/>
              <a:cxnLst>
                <a:cxn ang="0">
                  <a:pos x="943442" y="850977"/>
                </a:cxn>
                <a:cxn ang="0">
                  <a:pos x="943442" y="850977"/>
                </a:cxn>
                <a:cxn ang="0">
                  <a:pos x="943442" y="850977"/>
                </a:cxn>
                <a:cxn ang="0">
                  <a:pos x="943442" y="850977"/>
                </a:cxn>
              </a:cxnLst>
              <a:pathLst>
                <a:path w="21421" h="21452">
                  <a:moveTo>
                    <a:pt x="8447" y="0"/>
                  </a:moveTo>
                  <a:cubicBezTo>
                    <a:pt x="7852" y="2"/>
                    <a:pt x="7461" y="91"/>
                    <a:pt x="6663" y="345"/>
                  </a:cubicBezTo>
                  <a:cubicBezTo>
                    <a:pt x="4974" y="882"/>
                    <a:pt x="3733" y="1653"/>
                    <a:pt x="2888" y="2696"/>
                  </a:cubicBezTo>
                  <a:cubicBezTo>
                    <a:pt x="2606" y="3044"/>
                    <a:pt x="2366" y="3422"/>
                    <a:pt x="2171" y="3832"/>
                  </a:cubicBezTo>
                  <a:cubicBezTo>
                    <a:pt x="1928" y="4343"/>
                    <a:pt x="1558" y="4978"/>
                    <a:pt x="1351" y="5243"/>
                  </a:cubicBezTo>
                  <a:cubicBezTo>
                    <a:pt x="246" y="6660"/>
                    <a:pt x="-106" y="8598"/>
                    <a:pt x="27" y="12627"/>
                  </a:cubicBezTo>
                  <a:cubicBezTo>
                    <a:pt x="30" y="12641"/>
                    <a:pt x="32" y="12670"/>
                    <a:pt x="36" y="12682"/>
                  </a:cubicBezTo>
                  <a:cubicBezTo>
                    <a:pt x="90" y="12836"/>
                    <a:pt x="97" y="13157"/>
                    <a:pt x="54" y="13402"/>
                  </a:cubicBezTo>
                  <a:cubicBezTo>
                    <a:pt x="57" y="13487"/>
                    <a:pt x="59" y="13556"/>
                    <a:pt x="63" y="13642"/>
                  </a:cubicBezTo>
                  <a:cubicBezTo>
                    <a:pt x="138" y="15196"/>
                    <a:pt x="441" y="16169"/>
                    <a:pt x="1203" y="17274"/>
                  </a:cubicBezTo>
                  <a:cubicBezTo>
                    <a:pt x="1364" y="17509"/>
                    <a:pt x="1452" y="17655"/>
                    <a:pt x="1495" y="17760"/>
                  </a:cubicBezTo>
                  <a:cubicBezTo>
                    <a:pt x="1568" y="17849"/>
                    <a:pt x="1639" y="17939"/>
                    <a:pt x="1716" y="18025"/>
                  </a:cubicBezTo>
                  <a:cubicBezTo>
                    <a:pt x="2854" y="19290"/>
                    <a:pt x="4329" y="20027"/>
                    <a:pt x="6104" y="20216"/>
                  </a:cubicBezTo>
                  <a:cubicBezTo>
                    <a:pt x="6852" y="20296"/>
                    <a:pt x="7114" y="20367"/>
                    <a:pt x="7587" y="20616"/>
                  </a:cubicBezTo>
                  <a:cubicBezTo>
                    <a:pt x="8274" y="20979"/>
                    <a:pt x="9178" y="21261"/>
                    <a:pt x="10011" y="21377"/>
                  </a:cubicBezTo>
                  <a:cubicBezTo>
                    <a:pt x="11615" y="21599"/>
                    <a:pt x="13626" y="21318"/>
                    <a:pt x="15242" y="20646"/>
                  </a:cubicBezTo>
                  <a:cubicBezTo>
                    <a:pt x="15892" y="20376"/>
                    <a:pt x="16747" y="19882"/>
                    <a:pt x="17242" y="19511"/>
                  </a:cubicBezTo>
                  <a:lnTo>
                    <a:pt x="17210" y="19496"/>
                  </a:lnTo>
                  <a:lnTo>
                    <a:pt x="17355" y="19371"/>
                  </a:lnTo>
                  <a:cubicBezTo>
                    <a:pt x="17460" y="19171"/>
                    <a:pt x="17855" y="18896"/>
                    <a:pt x="18368" y="18710"/>
                  </a:cubicBezTo>
                  <a:cubicBezTo>
                    <a:pt x="19882" y="18161"/>
                    <a:pt x="20639" y="17373"/>
                    <a:pt x="21189" y="15774"/>
                  </a:cubicBezTo>
                  <a:cubicBezTo>
                    <a:pt x="21474" y="14943"/>
                    <a:pt x="21494" y="13440"/>
                    <a:pt x="21265" y="10561"/>
                  </a:cubicBezTo>
                  <a:cubicBezTo>
                    <a:pt x="21080" y="8232"/>
                    <a:pt x="20399" y="6246"/>
                    <a:pt x="19576" y="5648"/>
                  </a:cubicBezTo>
                  <a:cubicBezTo>
                    <a:pt x="19395" y="5516"/>
                    <a:pt x="19280" y="5345"/>
                    <a:pt x="19323" y="5268"/>
                  </a:cubicBezTo>
                  <a:cubicBezTo>
                    <a:pt x="19455" y="5032"/>
                    <a:pt x="18577" y="3238"/>
                    <a:pt x="17958" y="2476"/>
                  </a:cubicBezTo>
                  <a:cubicBezTo>
                    <a:pt x="16930" y="1208"/>
                    <a:pt x="14778" y="296"/>
                    <a:pt x="12804" y="290"/>
                  </a:cubicBezTo>
                  <a:cubicBezTo>
                    <a:pt x="12353" y="288"/>
                    <a:pt x="11948" y="349"/>
                    <a:pt x="11903" y="430"/>
                  </a:cubicBezTo>
                  <a:cubicBezTo>
                    <a:pt x="11776" y="658"/>
                    <a:pt x="11068" y="602"/>
                    <a:pt x="10700" y="335"/>
                  </a:cubicBezTo>
                  <a:cubicBezTo>
                    <a:pt x="10477" y="173"/>
                    <a:pt x="9964" y="73"/>
                    <a:pt x="9132" y="25"/>
                  </a:cubicBezTo>
                  <a:cubicBezTo>
                    <a:pt x="8866" y="9"/>
                    <a:pt x="8646" y="-1"/>
                    <a:pt x="8447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7291090" y="829345"/>
            <a:ext cx="1449958" cy="1294805"/>
            <a:chOff x="-1" y="0"/>
            <a:chExt cx="2061440" cy="1841829"/>
          </a:xfrm>
        </p:grpSpPr>
        <p:pic>
          <p:nvPicPr>
            <p:cNvPr id="17429" name="Picture 21" descr="3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2061439" cy="18418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30" name="AutoShape 22"/>
            <p:cNvSpPr/>
            <p:nvPr/>
          </p:nvSpPr>
          <p:spPr>
            <a:xfrm>
              <a:off x="0" y="0"/>
              <a:ext cx="2061439" cy="1841829"/>
            </a:xfrm>
            <a:custGeom>
              <a:avLst/>
              <a:gdLst/>
              <a:ahLst/>
              <a:cxnLst>
                <a:cxn ang="0">
                  <a:pos x="1030719" y="923435"/>
                </a:cxn>
                <a:cxn ang="0">
                  <a:pos x="1030719" y="923435"/>
                </a:cxn>
                <a:cxn ang="0">
                  <a:pos x="1030719" y="923435"/>
                </a:cxn>
                <a:cxn ang="0">
                  <a:pos x="1030719" y="923435"/>
                </a:cxn>
              </a:cxnLst>
              <a:pathLst>
                <a:path w="21520" h="21561">
                  <a:moveTo>
                    <a:pt x="8630" y="5"/>
                  </a:moveTo>
                  <a:cubicBezTo>
                    <a:pt x="6713" y="63"/>
                    <a:pt x="5213" y="645"/>
                    <a:pt x="4143" y="1747"/>
                  </a:cubicBezTo>
                  <a:cubicBezTo>
                    <a:pt x="3812" y="2088"/>
                    <a:pt x="3498" y="2365"/>
                    <a:pt x="3447" y="2365"/>
                  </a:cubicBezTo>
                  <a:cubicBezTo>
                    <a:pt x="3262" y="2365"/>
                    <a:pt x="2399" y="3023"/>
                    <a:pt x="1993" y="3471"/>
                  </a:cubicBezTo>
                  <a:cubicBezTo>
                    <a:pt x="1201" y="4345"/>
                    <a:pt x="647" y="5475"/>
                    <a:pt x="216" y="7109"/>
                  </a:cubicBezTo>
                  <a:cubicBezTo>
                    <a:pt x="46" y="7749"/>
                    <a:pt x="27" y="8034"/>
                    <a:pt x="4" y="10551"/>
                  </a:cubicBezTo>
                  <a:cubicBezTo>
                    <a:pt x="-23" y="13605"/>
                    <a:pt x="56" y="14338"/>
                    <a:pt x="559" y="15885"/>
                  </a:cubicBezTo>
                  <a:cubicBezTo>
                    <a:pt x="979" y="17173"/>
                    <a:pt x="2278" y="19170"/>
                    <a:pt x="3045" y="19709"/>
                  </a:cubicBezTo>
                  <a:cubicBezTo>
                    <a:pt x="3341" y="19916"/>
                    <a:pt x="3842" y="20090"/>
                    <a:pt x="4384" y="20173"/>
                  </a:cubicBezTo>
                  <a:cubicBezTo>
                    <a:pt x="4549" y="20199"/>
                    <a:pt x="4771" y="20261"/>
                    <a:pt x="4881" y="20308"/>
                  </a:cubicBezTo>
                  <a:cubicBezTo>
                    <a:pt x="4990" y="20354"/>
                    <a:pt x="5489" y="20501"/>
                    <a:pt x="5991" y="20638"/>
                  </a:cubicBezTo>
                  <a:cubicBezTo>
                    <a:pt x="6493" y="20775"/>
                    <a:pt x="7111" y="20948"/>
                    <a:pt x="7362" y="21019"/>
                  </a:cubicBezTo>
                  <a:cubicBezTo>
                    <a:pt x="8154" y="21243"/>
                    <a:pt x="9365" y="21452"/>
                    <a:pt x="10225" y="21516"/>
                  </a:cubicBezTo>
                  <a:cubicBezTo>
                    <a:pt x="10682" y="21549"/>
                    <a:pt x="11225" y="21570"/>
                    <a:pt x="11431" y="21558"/>
                  </a:cubicBezTo>
                  <a:cubicBezTo>
                    <a:pt x="11636" y="21545"/>
                    <a:pt x="12306" y="21516"/>
                    <a:pt x="12922" y="21493"/>
                  </a:cubicBezTo>
                  <a:cubicBezTo>
                    <a:pt x="13539" y="21469"/>
                    <a:pt x="14138" y="21424"/>
                    <a:pt x="14252" y="21395"/>
                  </a:cubicBezTo>
                  <a:cubicBezTo>
                    <a:pt x="14367" y="21366"/>
                    <a:pt x="14590" y="21317"/>
                    <a:pt x="14750" y="21284"/>
                  </a:cubicBezTo>
                  <a:cubicBezTo>
                    <a:pt x="15355" y="21158"/>
                    <a:pt x="16972" y="20477"/>
                    <a:pt x="17509" y="20122"/>
                  </a:cubicBezTo>
                  <a:cubicBezTo>
                    <a:pt x="18343" y="19571"/>
                    <a:pt x="19114" y="18798"/>
                    <a:pt x="19709" y="17906"/>
                  </a:cubicBezTo>
                  <a:cubicBezTo>
                    <a:pt x="20303" y="17016"/>
                    <a:pt x="20978" y="15538"/>
                    <a:pt x="21180" y="14691"/>
                  </a:cubicBezTo>
                  <a:cubicBezTo>
                    <a:pt x="21339" y="14020"/>
                    <a:pt x="21577" y="11872"/>
                    <a:pt x="21507" y="11745"/>
                  </a:cubicBezTo>
                  <a:cubicBezTo>
                    <a:pt x="21480" y="11696"/>
                    <a:pt x="21368" y="11620"/>
                    <a:pt x="21258" y="11573"/>
                  </a:cubicBezTo>
                  <a:cubicBezTo>
                    <a:pt x="21040" y="11480"/>
                    <a:pt x="20998" y="11318"/>
                    <a:pt x="21171" y="11244"/>
                  </a:cubicBezTo>
                  <a:cubicBezTo>
                    <a:pt x="21330" y="11175"/>
                    <a:pt x="21337" y="9347"/>
                    <a:pt x="21184" y="8200"/>
                  </a:cubicBezTo>
                  <a:cubicBezTo>
                    <a:pt x="21051" y="7204"/>
                    <a:pt x="20669" y="5806"/>
                    <a:pt x="20351" y="5167"/>
                  </a:cubicBezTo>
                  <a:cubicBezTo>
                    <a:pt x="20240" y="4943"/>
                    <a:pt x="20148" y="4662"/>
                    <a:pt x="20148" y="4539"/>
                  </a:cubicBezTo>
                  <a:cubicBezTo>
                    <a:pt x="20148" y="4211"/>
                    <a:pt x="19635" y="3130"/>
                    <a:pt x="19245" y="2635"/>
                  </a:cubicBezTo>
                  <a:cubicBezTo>
                    <a:pt x="18150" y="1244"/>
                    <a:pt x="16004" y="396"/>
                    <a:pt x="13962" y="544"/>
                  </a:cubicBezTo>
                  <a:cubicBezTo>
                    <a:pt x="13350" y="588"/>
                    <a:pt x="12957" y="565"/>
                    <a:pt x="12533" y="465"/>
                  </a:cubicBezTo>
                  <a:cubicBezTo>
                    <a:pt x="11083" y="123"/>
                    <a:pt x="9781" y="-30"/>
                    <a:pt x="8630" y="5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17431" name="AutoShape 23"/>
          <p:cNvSpPr/>
          <p:nvPr/>
        </p:nvSpPr>
        <p:spPr>
          <a:xfrm>
            <a:off x="6216179" y="2083966"/>
            <a:ext cx="41299" cy="241102"/>
          </a:xfrm>
          <a:custGeom>
            <a:avLst/>
            <a:gdLst/>
            <a:ahLst/>
            <a:cxnLst>
              <a:cxn ang="0">
                <a:pos x="29369" y="171450"/>
              </a:cxn>
              <a:cxn ang="0">
                <a:pos x="29369" y="171450"/>
              </a:cxn>
              <a:cxn ang="0">
                <a:pos x="29369" y="171450"/>
              </a:cxn>
              <a:cxn ang="0">
                <a:pos x="29369" y="171450"/>
              </a:cxn>
            </a:cxnLst>
            <a:pathLst>
              <a:path w="21600" h="21600">
                <a:moveTo>
                  <a:pt x="21600" y="0"/>
                </a:moveTo>
                <a:cubicBezTo>
                  <a:pt x="17201" y="7546"/>
                  <a:pt x="10001" y="14746"/>
                  <a:pt x="0" y="2160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432" name="AutoShape 24"/>
          <p:cNvSpPr/>
          <p:nvPr/>
        </p:nvSpPr>
        <p:spPr>
          <a:xfrm>
            <a:off x="8166199" y="2116336"/>
            <a:ext cx="120551" cy="208732"/>
          </a:xfrm>
          <a:custGeom>
            <a:avLst/>
            <a:gdLst/>
            <a:ahLst/>
            <a:cxnLst>
              <a:cxn ang="0">
                <a:pos x="85725" y="148432"/>
              </a:cxn>
              <a:cxn ang="0">
                <a:pos x="85725" y="148432"/>
              </a:cxn>
              <a:cxn ang="0">
                <a:pos x="85725" y="148432"/>
              </a:cxn>
              <a:cxn ang="0">
                <a:pos x="85725" y="148432"/>
              </a:cxn>
            </a:cxnLst>
            <a:pathLst>
              <a:path w="21600" h="21600">
                <a:moveTo>
                  <a:pt x="21600" y="0"/>
                </a:moveTo>
                <a:cubicBezTo>
                  <a:pt x="18188" y="7584"/>
                  <a:pt x="10988" y="14784"/>
                  <a:pt x="0" y="2160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433" name="AutoShape 25"/>
          <p:cNvSpPr/>
          <p:nvPr/>
        </p:nvSpPr>
        <p:spPr>
          <a:xfrm>
            <a:off x="2064990" y="3170039"/>
            <a:ext cx="703213" cy="279053"/>
          </a:xfrm>
          <a:custGeom>
            <a:avLst/>
            <a:gdLst/>
            <a:ahLst/>
            <a:cxnLst>
              <a:cxn ang="0">
                <a:pos x="500063" y="198437"/>
              </a:cxn>
              <a:cxn ang="0">
                <a:pos x="500063" y="198437"/>
              </a:cxn>
              <a:cxn ang="0">
                <a:pos x="500063" y="198437"/>
              </a:cxn>
              <a:cxn ang="0">
                <a:pos x="500063" y="198437"/>
              </a:cxn>
            </a:cxnLst>
            <a:pathLst>
              <a:path w="21600" h="20632">
                <a:moveTo>
                  <a:pt x="21600" y="20522"/>
                </a:moveTo>
                <a:cubicBezTo>
                  <a:pt x="13831" y="21600"/>
                  <a:pt x="6631" y="14759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434" name="AutoShape 26" descr="typeset_tile_2x"/>
          <p:cNvSpPr/>
          <p:nvPr/>
        </p:nvSpPr>
        <p:spPr>
          <a:xfrm>
            <a:off x="1188765" y="2696766"/>
            <a:ext cx="1330523" cy="473273"/>
          </a:xfrm>
          <a:prstGeom prst="roundRect">
            <a:avLst>
              <a:gd name="adj" fmla="val 28301"/>
            </a:avLst>
          </a:prstGeom>
          <a:blipFill rotWithShape="0">
            <a:blip r:embed="rId9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usually</a:t>
            </a:r>
            <a:endParaRPr lang="zh-CN" altLang="zh-CN" sz="1970" dirty="0">
              <a:solidFill>
                <a:srgbClr val="FFFFFF"/>
              </a:solidFill>
              <a:latin typeface="Hannotate TC Bold" charset="0"/>
              <a:ea typeface="宋体" panose="02010600030101010101" pitchFamily="2" charset="-122"/>
              <a:sym typeface="Hannotate TC Bold" charset="0"/>
            </a:endParaRPr>
          </a:p>
        </p:txBody>
      </p:sp>
      <p:sp>
        <p:nvSpPr>
          <p:cNvPr id="17435" name="AutoShape 27"/>
          <p:cNvSpPr/>
          <p:nvPr/>
        </p:nvSpPr>
        <p:spPr>
          <a:xfrm>
            <a:off x="3014886" y="2456781"/>
            <a:ext cx="737815" cy="956592"/>
          </a:xfrm>
          <a:custGeom>
            <a:avLst/>
            <a:gdLst/>
            <a:ahLst/>
            <a:cxnLst>
              <a:cxn ang="0">
                <a:pos x="524669" y="680244"/>
              </a:cxn>
              <a:cxn ang="0">
                <a:pos x="524669" y="680244"/>
              </a:cxn>
              <a:cxn ang="0">
                <a:pos x="524669" y="680244"/>
              </a:cxn>
              <a:cxn ang="0">
                <a:pos x="524669" y="680244"/>
              </a:cxn>
            </a:cxnLst>
            <a:pathLst>
              <a:path w="21600" h="21600">
                <a:moveTo>
                  <a:pt x="0" y="21600"/>
                </a:moveTo>
                <a:cubicBezTo>
                  <a:pt x="10856" y="19869"/>
                  <a:pt x="18056" y="12669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436" name="AutoShape 28" descr="typeset_tile_2x"/>
          <p:cNvSpPr/>
          <p:nvPr/>
        </p:nvSpPr>
        <p:spPr>
          <a:xfrm>
            <a:off x="3061767" y="1983507"/>
            <a:ext cx="1769194" cy="473273"/>
          </a:xfrm>
          <a:prstGeom prst="roundRect">
            <a:avLst>
              <a:gd name="adj" fmla="val 28301"/>
            </a:avLst>
          </a:prstGeom>
          <a:blipFill rotWithShape="0">
            <a:blip r:embed="rId9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sometimes</a:t>
            </a:r>
            <a:endParaRPr lang="zh-CN" altLang="zh-CN" sz="1970" dirty="0">
              <a:solidFill>
                <a:srgbClr val="FFFFFF"/>
              </a:solidFill>
              <a:latin typeface="Hannotate TC Bold" charset="0"/>
              <a:ea typeface="宋体" panose="02010600030101010101" pitchFamily="2" charset="-122"/>
              <a:sym typeface="Hannotate TC Bold" charset="0"/>
            </a:endParaRPr>
          </a:p>
        </p:txBody>
      </p:sp>
      <p:sp>
        <p:nvSpPr>
          <p:cNvPr id="17437" name="AutoShape 29"/>
          <p:cNvSpPr/>
          <p:nvPr/>
        </p:nvSpPr>
        <p:spPr>
          <a:xfrm>
            <a:off x="1297037" y="2499197"/>
            <a:ext cx="206499" cy="197569"/>
          </a:xfrm>
          <a:custGeom>
            <a:avLst/>
            <a:gdLst/>
            <a:ahLst/>
            <a:cxnLst>
              <a:cxn ang="0">
                <a:pos x="146844" y="140494"/>
              </a:cxn>
              <a:cxn ang="0">
                <a:pos x="146844" y="140494"/>
              </a:cxn>
              <a:cxn ang="0">
                <a:pos x="146844" y="140494"/>
              </a:cxn>
              <a:cxn ang="0">
                <a:pos x="146844" y="140494"/>
              </a:cxn>
            </a:cxnLst>
            <a:pathLst>
              <a:path w="21600" h="21600">
                <a:moveTo>
                  <a:pt x="21600" y="21600"/>
                </a:moveTo>
                <a:cubicBezTo>
                  <a:pt x="14005" y="14981"/>
                  <a:pt x="6805" y="7781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6" name="Group 30"/>
          <p:cNvGrpSpPr/>
          <p:nvPr/>
        </p:nvGrpSpPr>
        <p:grpSpPr>
          <a:xfrm>
            <a:off x="1657574" y="1628552"/>
            <a:ext cx="1192113" cy="1039192"/>
            <a:chOff x="-1" y="0"/>
            <a:chExt cx="1695851" cy="1478164"/>
          </a:xfrm>
        </p:grpSpPr>
        <p:pic>
          <p:nvPicPr>
            <p:cNvPr id="17439" name="Picture 31" descr="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695850" cy="14781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40" name="AutoShape 32"/>
            <p:cNvSpPr/>
            <p:nvPr/>
          </p:nvSpPr>
          <p:spPr>
            <a:xfrm>
              <a:off x="0" y="0"/>
              <a:ext cx="1695850" cy="1478164"/>
            </a:xfrm>
            <a:custGeom>
              <a:avLst/>
              <a:gdLst/>
              <a:ahLst/>
              <a:cxnLst>
                <a:cxn ang="0">
                  <a:pos x="847925" y="740384"/>
                </a:cxn>
                <a:cxn ang="0">
                  <a:pos x="847925" y="740384"/>
                </a:cxn>
                <a:cxn ang="0">
                  <a:pos x="847925" y="740384"/>
                </a:cxn>
                <a:cxn ang="0">
                  <a:pos x="847925" y="740384"/>
                </a:cxn>
              </a:cxnLst>
              <a:pathLst>
                <a:path w="21596" h="21576">
                  <a:moveTo>
                    <a:pt x="9663" y="10"/>
                  </a:moveTo>
                  <a:cubicBezTo>
                    <a:pt x="9027" y="39"/>
                    <a:pt x="8412" y="131"/>
                    <a:pt x="7874" y="288"/>
                  </a:cubicBezTo>
                  <a:cubicBezTo>
                    <a:pt x="7009" y="541"/>
                    <a:pt x="5814" y="1191"/>
                    <a:pt x="5312" y="1679"/>
                  </a:cubicBezTo>
                  <a:cubicBezTo>
                    <a:pt x="5027" y="1954"/>
                    <a:pt x="4798" y="2063"/>
                    <a:pt x="4301" y="2165"/>
                  </a:cubicBezTo>
                  <a:cubicBezTo>
                    <a:pt x="2204" y="2596"/>
                    <a:pt x="696" y="4610"/>
                    <a:pt x="399" y="7373"/>
                  </a:cubicBezTo>
                  <a:cubicBezTo>
                    <a:pt x="356" y="7777"/>
                    <a:pt x="249" y="8370"/>
                    <a:pt x="162" y="8688"/>
                  </a:cubicBezTo>
                  <a:cubicBezTo>
                    <a:pt x="43" y="9122"/>
                    <a:pt x="2" y="9642"/>
                    <a:pt x="0" y="10785"/>
                  </a:cubicBezTo>
                  <a:cubicBezTo>
                    <a:pt x="-4" y="13194"/>
                    <a:pt x="441" y="15152"/>
                    <a:pt x="1344" y="16677"/>
                  </a:cubicBezTo>
                  <a:cubicBezTo>
                    <a:pt x="1555" y="17032"/>
                    <a:pt x="1818" y="17519"/>
                    <a:pt x="1931" y="17766"/>
                  </a:cubicBezTo>
                  <a:cubicBezTo>
                    <a:pt x="2213" y="18387"/>
                    <a:pt x="2779" y="18912"/>
                    <a:pt x="3750" y="19451"/>
                  </a:cubicBezTo>
                  <a:cubicBezTo>
                    <a:pt x="5125" y="20215"/>
                    <a:pt x="6938" y="20698"/>
                    <a:pt x="8188" y="20639"/>
                  </a:cubicBezTo>
                  <a:cubicBezTo>
                    <a:pt x="8582" y="20620"/>
                    <a:pt x="8784" y="20669"/>
                    <a:pt x="9027" y="20836"/>
                  </a:cubicBezTo>
                  <a:cubicBezTo>
                    <a:pt x="9404" y="21095"/>
                    <a:pt x="10292" y="21370"/>
                    <a:pt x="11114" y="21485"/>
                  </a:cubicBezTo>
                  <a:cubicBezTo>
                    <a:pt x="11123" y="21486"/>
                    <a:pt x="11130" y="21489"/>
                    <a:pt x="11139" y="21491"/>
                  </a:cubicBezTo>
                  <a:cubicBezTo>
                    <a:pt x="11146" y="21491"/>
                    <a:pt x="11153" y="21490"/>
                    <a:pt x="11159" y="21491"/>
                  </a:cubicBezTo>
                  <a:cubicBezTo>
                    <a:pt x="11421" y="21525"/>
                    <a:pt x="11676" y="21551"/>
                    <a:pt x="11928" y="21566"/>
                  </a:cubicBezTo>
                  <a:cubicBezTo>
                    <a:pt x="12193" y="21575"/>
                    <a:pt x="12458" y="21581"/>
                    <a:pt x="12746" y="21572"/>
                  </a:cubicBezTo>
                  <a:cubicBezTo>
                    <a:pt x="12824" y="21569"/>
                    <a:pt x="12868" y="21568"/>
                    <a:pt x="12938" y="21566"/>
                  </a:cubicBezTo>
                  <a:cubicBezTo>
                    <a:pt x="14464" y="21481"/>
                    <a:pt x="15786" y="20980"/>
                    <a:pt x="16926" y="20048"/>
                  </a:cubicBezTo>
                  <a:cubicBezTo>
                    <a:pt x="17407" y="19655"/>
                    <a:pt x="19038" y="17735"/>
                    <a:pt x="19367" y="17175"/>
                  </a:cubicBezTo>
                  <a:cubicBezTo>
                    <a:pt x="19526" y="16905"/>
                    <a:pt x="19730" y="16366"/>
                    <a:pt x="19822" y="15970"/>
                  </a:cubicBezTo>
                  <a:cubicBezTo>
                    <a:pt x="19872" y="15755"/>
                    <a:pt x="19947" y="15524"/>
                    <a:pt x="20024" y="15321"/>
                  </a:cubicBezTo>
                  <a:cubicBezTo>
                    <a:pt x="20045" y="15266"/>
                    <a:pt x="20066" y="15223"/>
                    <a:pt x="20090" y="15170"/>
                  </a:cubicBezTo>
                  <a:cubicBezTo>
                    <a:pt x="20093" y="15165"/>
                    <a:pt x="20097" y="15159"/>
                    <a:pt x="20100" y="15153"/>
                  </a:cubicBezTo>
                  <a:cubicBezTo>
                    <a:pt x="20138" y="15068"/>
                    <a:pt x="20179" y="14960"/>
                    <a:pt x="20211" y="14910"/>
                  </a:cubicBezTo>
                  <a:cubicBezTo>
                    <a:pt x="20513" y="14449"/>
                    <a:pt x="20835" y="13334"/>
                    <a:pt x="21015" y="12146"/>
                  </a:cubicBezTo>
                  <a:cubicBezTo>
                    <a:pt x="21143" y="11296"/>
                    <a:pt x="21155" y="10989"/>
                    <a:pt x="21060" y="10009"/>
                  </a:cubicBezTo>
                  <a:cubicBezTo>
                    <a:pt x="20956" y="8922"/>
                    <a:pt x="20756" y="8059"/>
                    <a:pt x="20494" y="7518"/>
                  </a:cubicBezTo>
                  <a:cubicBezTo>
                    <a:pt x="20426" y="7377"/>
                    <a:pt x="20387" y="7035"/>
                    <a:pt x="20403" y="6724"/>
                  </a:cubicBezTo>
                  <a:cubicBezTo>
                    <a:pt x="20463" y="5552"/>
                    <a:pt x="19866" y="4037"/>
                    <a:pt x="18943" y="3011"/>
                  </a:cubicBezTo>
                  <a:cubicBezTo>
                    <a:pt x="17956" y="1915"/>
                    <a:pt x="16639" y="1234"/>
                    <a:pt x="15506" y="1232"/>
                  </a:cubicBezTo>
                  <a:cubicBezTo>
                    <a:pt x="15182" y="1232"/>
                    <a:pt x="14836" y="1165"/>
                    <a:pt x="14677" y="1070"/>
                  </a:cubicBezTo>
                  <a:cubicBezTo>
                    <a:pt x="14183" y="776"/>
                    <a:pt x="12623" y="297"/>
                    <a:pt x="11574" y="120"/>
                  </a:cubicBezTo>
                  <a:cubicBezTo>
                    <a:pt x="10955" y="16"/>
                    <a:pt x="10299" y="-19"/>
                    <a:pt x="9663" y="10"/>
                  </a:cubicBezTo>
                  <a:close/>
                  <a:moveTo>
                    <a:pt x="21596" y="12720"/>
                  </a:moveTo>
                  <a:cubicBezTo>
                    <a:pt x="21587" y="12759"/>
                    <a:pt x="21585" y="12798"/>
                    <a:pt x="21596" y="12842"/>
                  </a:cubicBezTo>
                  <a:lnTo>
                    <a:pt x="21596" y="12720"/>
                  </a:ln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388441" y="1570509"/>
            <a:ext cx="1193230" cy="990079"/>
            <a:chOff x="-1" y="0"/>
            <a:chExt cx="1696362" cy="1408557"/>
          </a:xfrm>
        </p:grpSpPr>
        <p:pic>
          <p:nvPicPr>
            <p:cNvPr id="17442" name="Picture 34" descr="1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696361" cy="14085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43" name="AutoShape 35"/>
            <p:cNvSpPr/>
            <p:nvPr/>
          </p:nvSpPr>
          <p:spPr>
            <a:xfrm>
              <a:off x="0" y="0"/>
              <a:ext cx="1696361" cy="1408557"/>
            </a:xfrm>
            <a:custGeom>
              <a:avLst/>
              <a:gdLst/>
              <a:ahLst/>
              <a:cxnLst>
                <a:cxn ang="0">
                  <a:pos x="848181" y="704935"/>
                </a:cxn>
                <a:cxn ang="0">
                  <a:pos x="848181" y="704935"/>
                </a:cxn>
                <a:cxn ang="0">
                  <a:pos x="848181" y="704935"/>
                </a:cxn>
                <a:cxn ang="0">
                  <a:pos x="848181" y="704935"/>
                </a:cxn>
              </a:cxnLst>
              <a:pathLst>
                <a:path w="21580" h="21446">
                  <a:moveTo>
                    <a:pt x="9562" y="0"/>
                  </a:moveTo>
                  <a:cubicBezTo>
                    <a:pt x="8315" y="-10"/>
                    <a:pt x="7516" y="203"/>
                    <a:pt x="6594" y="774"/>
                  </a:cubicBezTo>
                  <a:cubicBezTo>
                    <a:pt x="6364" y="916"/>
                    <a:pt x="5857" y="1110"/>
                    <a:pt x="5468" y="1209"/>
                  </a:cubicBezTo>
                  <a:cubicBezTo>
                    <a:pt x="3153" y="1794"/>
                    <a:pt x="1957" y="2988"/>
                    <a:pt x="1383" y="5293"/>
                  </a:cubicBezTo>
                  <a:cubicBezTo>
                    <a:pt x="1274" y="5732"/>
                    <a:pt x="1130" y="6216"/>
                    <a:pt x="1060" y="6369"/>
                  </a:cubicBezTo>
                  <a:cubicBezTo>
                    <a:pt x="168" y="8332"/>
                    <a:pt x="0" y="9017"/>
                    <a:pt x="0" y="10623"/>
                  </a:cubicBezTo>
                  <a:cubicBezTo>
                    <a:pt x="0" y="12279"/>
                    <a:pt x="300" y="13776"/>
                    <a:pt x="828" y="14738"/>
                  </a:cubicBezTo>
                  <a:cubicBezTo>
                    <a:pt x="962" y="14982"/>
                    <a:pt x="1128" y="15412"/>
                    <a:pt x="1197" y="15687"/>
                  </a:cubicBezTo>
                  <a:cubicBezTo>
                    <a:pt x="1746" y="17901"/>
                    <a:pt x="3105" y="19309"/>
                    <a:pt x="5690" y="20351"/>
                  </a:cubicBezTo>
                  <a:cubicBezTo>
                    <a:pt x="7061" y="20904"/>
                    <a:pt x="7573" y="21038"/>
                    <a:pt x="9264" y="21282"/>
                  </a:cubicBezTo>
                  <a:cubicBezTo>
                    <a:pt x="11397" y="21590"/>
                    <a:pt x="12964" y="21467"/>
                    <a:pt x="14490" y="20877"/>
                  </a:cubicBezTo>
                  <a:cubicBezTo>
                    <a:pt x="15376" y="20535"/>
                    <a:pt x="17144" y="19511"/>
                    <a:pt x="17686" y="19028"/>
                  </a:cubicBezTo>
                  <a:cubicBezTo>
                    <a:pt x="17822" y="18907"/>
                    <a:pt x="17996" y="18789"/>
                    <a:pt x="18165" y="18684"/>
                  </a:cubicBezTo>
                  <a:cubicBezTo>
                    <a:pt x="18190" y="18638"/>
                    <a:pt x="18258" y="18601"/>
                    <a:pt x="18392" y="18563"/>
                  </a:cubicBezTo>
                  <a:cubicBezTo>
                    <a:pt x="18457" y="18527"/>
                    <a:pt x="18526" y="18483"/>
                    <a:pt x="18574" y="18466"/>
                  </a:cubicBezTo>
                  <a:cubicBezTo>
                    <a:pt x="19339" y="18203"/>
                    <a:pt x="19691" y="17881"/>
                    <a:pt x="20301" y="16901"/>
                  </a:cubicBezTo>
                  <a:cubicBezTo>
                    <a:pt x="20768" y="16151"/>
                    <a:pt x="20929" y="15794"/>
                    <a:pt x="21078" y="15131"/>
                  </a:cubicBezTo>
                  <a:cubicBezTo>
                    <a:pt x="21419" y="13622"/>
                    <a:pt x="21561" y="12446"/>
                    <a:pt x="21578" y="11034"/>
                  </a:cubicBezTo>
                  <a:cubicBezTo>
                    <a:pt x="21600" y="9184"/>
                    <a:pt x="21387" y="8334"/>
                    <a:pt x="20437" y="6478"/>
                  </a:cubicBezTo>
                  <a:cubicBezTo>
                    <a:pt x="20390" y="6386"/>
                    <a:pt x="20256" y="6064"/>
                    <a:pt x="20139" y="5759"/>
                  </a:cubicBezTo>
                  <a:cubicBezTo>
                    <a:pt x="19785" y="4837"/>
                    <a:pt x="18406" y="3377"/>
                    <a:pt x="17191" y="2610"/>
                  </a:cubicBezTo>
                  <a:cubicBezTo>
                    <a:pt x="17096" y="2552"/>
                    <a:pt x="17000" y="2496"/>
                    <a:pt x="16903" y="2441"/>
                  </a:cubicBezTo>
                  <a:cubicBezTo>
                    <a:pt x="16245" y="2084"/>
                    <a:pt x="15173" y="1700"/>
                    <a:pt x="14490" y="1589"/>
                  </a:cubicBezTo>
                  <a:cubicBezTo>
                    <a:pt x="14340" y="1565"/>
                    <a:pt x="14197" y="1532"/>
                    <a:pt x="14061" y="1493"/>
                  </a:cubicBezTo>
                  <a:cubicBezTo>
                    <a:pt x="14054" y="1492"/>
                    <a:pt x="14047" y="1493"/>
                    <a:pt x="14040" y="1493"/>
                  </a:cubicBezTo>
                  <a:cubicBezTo>
                    <a:pt x="13945" y="1493"/>
                    <a:pt x="13759" y="1407"/>
                    <a:pt x="13561" y="1299"/>
                  </a:cubicBezTo>
                  <a:cubicBezTo>
                    <a:pt x="13556" y="1297"/>
                    <a:pt x="13550" y="1295"/>
                    <a:pt x="13546" y="1293"/>
                  </a:cubicBezTo>
                  <a:cubicBezTo>
                    <a:pt x="13401" y="1224"/>
                    <a:pt x="13255" y="1143"/>
                    <a:pt x="13096" y="1045"/>
                  </a:cubicBezTo>
                  <a:cubicBezTo>
                    <a:pt x="12713" y="809"/>
                    <a:pt x="12021" y="481"/>
                    <a:pt x="11562" y="314"/>
                  </a:cubicBezTo>
                  <a:cubicBezTo>
                    <a:pt x="10853" y="58"/>
                    <a:pt x="10546" y="8"/>
                    <a:pt x="9562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8" name="Group 36"/>
          <p:cNvGrpSpPr/>
          <p:nvPr/>
        </p:nvGrpSpPr>
        <p:grpSpPr>
          <a:xfrm>
            <a:off x="2561704" y="775767"/>
            <a:ext cx="1314896" cy="1038076"/>
            <a:chOff x="0" y="-1"/>
            <a:chExt cx="1869942" cy="1477239"/>
          </a:xfrm>
        </p:grpSpPr>
        <p:pic>
          <p:nvPicPr>
            <p:cNvPr id="17445" name="Picture 37" descr="1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1869942" cy="14772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46" name="AutoShape 38"/>
            <p:cNvSpPr/>
            <p:nvPr/>
          </p:nvSpPr>
          <p:spPr>
            <a:xfrm>
              <a:off x="0" y="0"/>
              <a:ext cx="1869942" cy="1477238"/>
            </a:xfrm>
            <a:custGeom>
              <a:avLst/>
              <a:gdLst/>
              <a:ahLst/>
              <a:cxnLst>
                <a:cxn ang="0">
                  <a:pos x="934928" y="740091"/>
                </a:cxn>
                <a:cxn ang="0">
                  <a:pos x="934928" y="740091"/>
                </a:cxn>
                <a:cxn ang="0">
                  <a:pos x="934928" y="740091"/>
                </a:cxn>
                <a:cxn ang="0">
                  <a:pos x="934928" y="740091"/>
                </a:cxn>
              </a:cxnLst>
              <a:pathLst>
                <a:path w="21495" h="21575">
                  <a:moveTo>
                    <a:pt x="9141" y="1"/>
                  </a:moveTo>
                  <a:cubicBezTo>
                    <a:pt x="7501" y="-22"/>
                    <a:pt x="6151" y="418"/>
                    <a:pt x="5391" y="1259"/>
                  </a:cubicBezTo>
                  <a:cubicBezTo>
                    <a:pt x="5214" y="1455"/>
                    <a:pt x="4967" y="1651"/>
                    <a:pt x="4839" y="1700"/>
                  </a:cubicBezTo>
                  <a:cubicBezTo>
                    <a:pt x="4323" y="1896"/>
                    <a:pt x="3123" y="2772"/>
                    <a:pt x="2685" y="3270"/>
                  </a:cubicBezTo>
                  <a:cubicBezTo>
                    <a:pt x="2187" y="3839"/>
                    <a:pt x="1853" y="4481"/>
                    <a:pt x="1627" y="5293"/>
                  </a:cubicBezTo>
                  <a:cubicBezTo>
                    <a:pt x="1538" y="5614"/>
                    <a:pt x="1317" y="5991"/>
                    <a:pt x="1029" y="6319"/>
                  </a:cubicBezTo>
                  <a:cubicBezTo>
                    <a:pt x="771" y="6614"/>
                    <a:pt x="456" y="7132"/>
                    <a:pt x="304" y="7519"/>
                  </a:cubicBezTo>
                  <a:cubicBezTo>
                    <a:pt x="38" y="8196"/>
                    <a:pt x="38" y="8213"/>
                    <a:pt x="7" y="10742"/>
                  </a:cubicBezTo>
                  <a:cubicBezTo>
                    <a:pt x="-29" y="13768"/>
                    <a:pt x="50" y="14349"/>
                    <a:pt x="733" y="16110"/>
                  </a:cubicBezTo>
                  <a:cubicBezTo>
                    <a:pt x="1281" y="17523"/>
                    <a:pt x="1968" y="18537"/>
                    <a:pt x="2854" y="19245"/>
                  </a:cubicBezTo>
                  <a:cubicBezTo>
                    <a:pt x="4017" y="20176"/>
                    <a:pt x="5056" y="20628"/>
                    <a:pt x="6376" y="20776"/>
                  </a:cubicBezTo>
                  <a:cubicBezTo>
                    <a:pt x="6786" y="20822"/>
                    <a:pt x="7453" y="20973"/>
                    <a:pt x="7863" y="21112"/>
                  </a:cubicBezTo>
                  <a:cubicBezTo>
                    <a:pt x="8273" y="21251"/>
                    <a:pt x="8905" y="21414"/>
                    <a:pt x="9264" y="21471"/>
                  </a:cubicBezTo>
                  <a:cubicBezTo>
                    <a:pt x="9748" y="21549"/>
                    <a:pt x="10396" y="21578"/>
                    <a:pt x="11052" y="21576"/>
                  </a:cubicBezTo>
                  <a:cubicBezTo>
                    <a:pt x="11152" y="21574"/>
                    <a:pt x="11248" y="21573"/>
                    <a:pt x="11353" y="21570"/>
                  </a:cubicBezTo>
                  <a:cubicBezTo>
                    <a:pt x="11632" y="21564"/>
                    <a:pt x="11907" y="21555"/>
                    <a:pt x="12170" y="21535"/>
                  </a:cubicBezTo>
                  <a:cubicBezTo>
                    <a:pt x="12186" y="21534"/>
                    <a:pt x="12200" y="21536"/>
                    <a:pt x="12216" y="21535"/>
                  </a:cubicBezTo>
                  <a:cubicBezTo>
                    <a:pt x="12221" y="21535"/>
                    <a:pt x="12229" y="21530"/>
                    <a:pt x="12234" y="21529"/>
                  </a:cubicBezTo>
                  <a:cubicBezTo>
                    <a:pt x="12558" y="21503"/>
                    <a:pt x="12861" y="21471"/>
                    <a:pt x="13119" y="21425"/>
                  </a:cubicBezTo>
                  <a:cubicBezTo>
                    <a:pt x="14709" y="21139"/>
                    <a:pt x="15779" y="20662"/>
                    <a:pt x="16413" y="19964"/>
                  </a:cubicBezTo>
                  <a:cubicBezTo>
                    <a:pt x="16581" y="19779"/>
                    <a:pt x="16990" y="19513"/>
                    <a:pt x="17325" y="19373"/>
                  </a:cubicBezTo>
                  <a:cubicBezTo>
                    <a:pt x="18201" y="19007"/>
                    <a:pt x="19010" y="18361"/>
                    <a:pt x="19784" y="17408"/>
                  </a:cubicBezTo>
                  <a:cubicBezTo>
                    <a:pt x="20693" y="16290"/>
                    <a:pt x="21243" y="14835"/>
                    <a:pt x="21317" y="13455"/>
                  </a:cubicBezTo>
                  <a:cubicBezTo>
                    <a:pt x="21317" y="13453"/>
                    <a:pt x="21317" y="13451"/>
                    <a:pt x="21317" y="13449"/>
                  </a:cubicBezTo>
                  <a:cubicBezTo>
                    <a:pt x="21317" y="13446"/>
                    <a:pt x="21317" y="13441"/>
                    <a:pt x="21317" y="13437"/>
                  </a:cubicBezTo>
                  <a:cubicBezTo>
                    <a:pt x="21316" y="13251"/>
                    <a:pt x="21310" y="13034"/>
                    <a:pt x="21299" y="12759"/>
                  </a:cubicBezTo>
                  <a:cubicBezTo>
                    <a:pt x="21298" y="12723"/>
                    <a:pt x="21300" y="12702"/>
                    <a:pt x="21299" y="12666"/>
                  </a:cubicBezTo>
                  <a:cubicBezTo>
                    <a:pt x="21286" y="12513"/>
                    <a:pt x="21271" y="12363"/>
                    <a:pt x="21244" y="12214"/>
                  </a:cubicBezTo>
                  <a:cubicBezTo>
                    <a:pt x="21207" y="12004"/>
                    <a:pt x="21254" y="11453"/>
                    <a:pt x="21358" y="10858"/>
                  </a:cubicBezTo>
                  <a:cubicBezTo>
                    <a:pt x="21571" y="9645"/>
                    <a:pt x="21532" y="8016"/>
                    <a:pt x="21272" y="7195"/>
                  </a:cubicBezTo>
                  <a:cubicBezTo>
                    <a:pt x="20839" y="5829"/>
                    <a:pt x="20234" y="4853"/>
                    <a:pt x="19529" y="4383"/>
                  </a:cubicBezTo>
                  <a:cubicBezTo>
                    <a:pt x="19457" y="4335"/>
                    <a:pt x="19378" y="4259"/>
                    <a:pt x="19296" y="4169"/>
                  </a:cubicBezTo>
                  <a:cubicBezTo>
                    <a:pt x="19295" y="4168"/>
                    <a:pt x="19293" y="4164"/>
                    <a:pt x="19292" y="4163"/>
                  </a:cubicBezTo>
                  <a:cubicBezTo>
                    <a:pt x="19259" y="4136"/>
                    <a:pt x="19240" y="4113"/>
                    <a:pt x="19214" y="4088"/>
                  </a:cubicBezTo>
                  <a:cubicBezTo>
                    <a:pt x="19178" y="4051"/>
                    <a:pt x="19142" y="4016"/>
                    <a:pt x="19118" y="3983"/>
                  </a:cubicBezTo>
                  <a:cubicBezTo>
                    <a:pt x="19096" y="3951"/>
                    <a:pt x="19077" y="3920"/>
                    <a:pt x="19068" y="3891"/>
                  </a:cubicBezTo>
                  <a:cubicBezTo>
                    <a:pt x="19067" y="3888"/>
                    <a:pt x="19065" y="3882"/>
                    <a:pt x="19064" y="3879"/>
                  </a:cubicBezTo>
                  <a:cubicBezTo>
                    <a:pt x="19062" y="3875"/>
                    <a:pt x="19055" y="3871"/>
                    <a:pt x="19054" y="3867"/>
                  </a:cubicBezTo>
                  <a:cubicBezTo>
                    <a:pt x="19002" y="3790"/>
                    <a:pt x="18955" y="3711"/>
                    <a:pt x="18918" y="3636"/>
                  </a:cubicBezTo>
                  <a:cubicBezTo>
                    <a:pt x="18287" y="2376"/>
                    <a:pt x="16739" y="1072"/>
                    <a:pt x="15364" y="650"/>
                  </a:cubicBezTo>
                  <a:cubicBezTo>
                    <a:pt x="14744" y="461"/>
                    <a:pt x="13252" y="420"/>
                    <a:pt x="12713" y="575"/>
                  </a:cubicBezTo>
                  <a:cubicBezTo>
                    <a:pt x="12555" y="620"/>
                    <a:pt x="12310" y="591"/>
                    <a:pt x="12152" y="511"/>
                  </a:cubicBezTo>
                  <a:cubicBezTo>
                    <a:pt x="11998" y="433"/>
                    <a:pt x="11422" y="285"/>
                    <a:pt x="10870" y="181"/>
                  </a:cubicBezTo>
                  <a:cubicBezTo>
                    <a:pt x="10270" y="68"/>
                    <a:pt x="9687" y="9"/>
                    <a:pt x="9141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9" name="Group 39"/>
          <p:cNvGrpSpPr/>
          <p:nvPr/>
        </p:nvGrpSpPr>
        <p:grpSpPr>
          <a:xfrm>
            <a:off x="3907855" y="718840"/>
            <a:ext cx="1327174" cy="1150814"/>
            <a:chOff x="-1" y="-1"/>
            <a:chExt cx="1888346" cy="1636652"/>
          </a:xfrm>
        </p:grpSpPr>
        <p:pic>
          <p:nvPicPr>
            <p:cNvPr id="17448" name="Picture 40" descr="1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888345" cy="16366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49" name="AutoShape 41"/>
            <p:cNvSpPr/>
            <p:nvPr/>
          </p:nvSpPr>
          <p:spPr>
            <a:xfrm>
              <a:off x="0" y="0"/>
              <a:ext cx="1888345" cy="1636651"/>
            </a:xfrm>
            <a:custGeom>
              <a:avLst/>
              <a:gdLst/>
              <a:ahLst/>
              <a:cxnLst>
                <a:cxn ang="0">
                  <a:pos x="944172" y="818401"/>
                </a:cxn>
                <a:cxn ang="0">
                  <a:pos x="944172" y="818401"/>
                </a:cxn>
                <a:cxn ang="0">
                  <a:pos x="944172" y="818401"/>
                </a:cxn>
                <a:cxn ang="0">
                  <a:pos x="944172" y="818401"/>
                </a:cxn>
              </a:cxnLst>
              <a:pathLst>
                <a:path w="21594" h="21542">
                  <a:moveTo>
                    <a:pt x="11401" y="0"/>
                  </a:moveTo>
                  <a:cubicBezTo>
                    <a:pt x="9849" y="0"/>
                    <a:pt x="9111" y="218"/>
                    <a:pt x="8297" y="908"/>
                  </a:cubicBezTo>
                  <a:cubicBezTo>
                    <a:pt x="7888" y="1254"/>
                    <a:pt x="7627" y="1377"/>
                    <a:pt x="7139" y="1447"/>
                  </a:cubicBezTo>
                  <a:cubicBezTo>
                    <a:pt x="6275" y="1570"/>
                    <a:pt x="4971" y="2055"/>
                    <a:pt x="4103" y="2575"/>
                  </a:cubicBezTo>
                  <a:cubicBezTo>
                    <a:pt x="2755" y="3383"/>
                    <a:pt x="1840" y="4646"/>
                    <a:pt x="1530" y="6122"/>
                  </a:cubicBezTo>
                  <a:cubicBezTo>
                    <a:pt x="1502" y="6253"/>
                    <a:pt x="1422" y="6447"/>
                    <a:pt x="1330" y="6660"/>
                  </a:cubicBezTo>
                  <a:cubicBezTo>
                    <a:pt x="1305" y="6724"/>
                    <a:pt x="1280" y="6784"/>
                    <a:pt x="1253" y="6843"/>
                  </a:cubicBezTo>
                  <a:cubicBezTo>
                    <a:pt x="1249" y="6851"/>
                    <a:pt x="1248" y="6856"/>
                    <a:pt x="1244" y="6864"/>
                  </a:cubicBezTo>
                  <a:cubicBezTo>
                    <a:pt x="1243" y="6866"/>
                    <a:pt x="1240" y="6867"/>
                    <a:pt x="1239" y="6869"/>
                  </a:cubicBezTo>
                  <a:cubicBezTo>
                    <a:pt x="1218" y="6914"/>
                    <a:pt x="1199" y="6959"/>
                    <a:pt x="1176" y="6999"/>
                  </a:cubicBezTo>
                  <a:cubicBezTo>
                    <a:pt x="1175" y="7000"/>
                    <a:pt x="1172" y="6999"/>
                    <a:pt x="1171" y="6999"/>
                  </a:cubicBezTo>
                  <a:cubicBezTo>
                    <a:pt x="1079" y="7188"/>
                    <a:pt x="987" y="7384"/>
                    <a:pt x="885" y="7553"/>
                  </a:cubicBezTo>
                  <a:cubicBezTo>
                    <a:pt x="142" y="8792"/>
                    <a:pt x="-5" y="9375"/>
                    <a:pt x="0" y="11053"/>
                  </a:cubicBezTo>
                  <a:cubicBezTo>
                    <a:pt x="5" y="12630"/>
                    <a:pt x="174" y="13583"/>
                    <a:pt x="727" y="15169"/>
                  </a:cubicBezTo>
                  <a:cubicBezTo>
                    <a:pt x="804" y="15392"/>
                    <a:pt x="877" y="15616"/>
                    <a:pt x="944" y="15833"/>
                  </a:cubicBezTo>
                  <a:cubicBezTo>
                    <a:pt x="960" y="15862"/>
                    <a:pt x="990" y="15942"/>
                    <a:pt x="999" y="15948"/>
                  </a:cubicBezTo>
                  <a:cubicBezTo>
                    <a:pt x="1044" y="15980"/>
                    <a:pt x="1075" y="16143"/>
                    <a:pt x="1085" y="16324"/>
                  </a:cubicBezTo>
                  <a:cubicBezTo>
                    <a:pt x="1111" y="16425"/>
                    <a:pt x="1153" y="16566"/>
                    <a:pt x="1162" y="16622"/>
                  </a:cubicBezTo>
                  <a:cubicBezTo>
                    <a:pt x="1335" y="17658"/>
                    <a:pt x="1982" y="18498"/>
                    <a:pt x="3282" y="19369"/>
                  </a:cubicBezTo>
                  <a:cubicBezTo>
                    <a:pt x="4823" y="20403"/>
                    <a:pt x="6252" y="20830"/>
                    <a:pt x="8174" y="20832"/>
                  </a:cubicBezTo>
                  <a:cubicBezTo>
                    <a:pt x="8909" y="20833"/>
                    <a:pt x="9564" y="20903"/>
                    <a:pt x="9926" y="21020"/>
                  </a:cubicBezTo>
                  <a:cubicBezTo>
                    <a:pt x="10244" y="21123"/>
                    <a:pt x="10862" y="21281"/>
                    <a:pt x="11296" y="21370"/>
                  </a:cubicBezTo>
                  <a:cubicBezTo>
                    <a:pt x="12401" y="21597"/>
                    <a:pt x="15175" y="21599"/>
                    <a:pt x="16193" y="21375"/>
                  </a:cubicBezTo>
                  <a:cubicBezTo>
                    <a:pt x="17372" y="21117"/>
                    <a:pt x="18264" y="20609"/>
                    <a:pt x="18599" y="20002"/>
                  </a:cubicBezTo>
                  <a:cubicBezTo>
                    <a:pt x="18747" y="19732"/>
                    <a:pt x="19000" y="19434"/>
                    <a:pt x="19161" y="19338"/>
                  </a:cubicBezTo>
                  <a:cubicBezTo>
                    <a:pt x="19521" y="19124"/>
                    <a:pt x="20327" y="17965"/>
                    <a:pt x="20682" y="17149"/>
                  </a:cubicBezTo>
                  <a:cubicBezTo>
                    <a:pt x="21423" y="15447"/>
                    <a:pt x="21595" y="14240"/>
                    <a:pt x="21594" y="10687"/>
                  </a:cubicBezTo>
                  <a:cubicBezTo>
                    <a:pt x="21593" y="7914"/>
                    <a:pt x="21493" y="6984"/>
                    <a:pt x="21058" y="5615"/>
                  </a:cubicBezTo>
                  <a:cubicBezTo>
                    <a:pt x="20383" y="3488"/>
                    <a:pt x="18717" y="1797"/>
                    <a:pt x="16720" y="1211"/>
                  </a:cubicBezTo>
                  <a:cubicBezTo>
                    <a:pt x="16375" y="1110"/>
                    <a:pt x="15983" y="1029"/>
                    <a:pt x="15853" y="1029"/>
                  </a:cubicBezTo>
                  <a:cubicBezTo>
                    <a:pt x="15723" y="1029"/>
                    <a:pt x="15390" y="924"/>
                    <a:pt x="15113" y="799"/>
                  </a:cubicBezTo>
                  <a:cubicBezTo>
                    <a:pt x="13876" y="240"/>
                    <a:pt x="12759" y="-1"/>
                    <a:pt x="11401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17450" name="AutoShape 42"/>
          <p:cNvSpPr/>
          <p:nvPr/>
        </p:nvSpPr>
        <p:spPr>
          <a:xfrm>
            <a:off x="1898675" y="2603004"/>
            <a:ext cx="34602" cy="93762"/>
          </a:xfrm>
          <a:custGeom>
            <a:avLst/>
            <a:gdLst/>
            <a:ahLst/>
            <a:cxnLst>
              <a:cxn ang="0">
                <a:pos x="24606" y="66675"/>
              </a:cxn>
              <a:cxn ang="0">
                <a:pos x="24606" y="66675"/>
              </a:cxn>
              <a:cxn ang="0">
                <a:pos x="24606" y="66675"/>
              </a:cxn>
              <a:cxn ang="0">
                <a:pos x="24606" y="66675"/>
              </a:cxn>
            </a:cxnLst>
            <a:pathLst>
              <a:path w="21600" h="21600">
                <a:moveTo>
                  <a:pt x="0" y="21600"/>
                </a:moveTo>
                <a:cubicBezTo>
                  <a:pt x="6225" y="14338"/>
                  <a:pt x="13425" y="7138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451" name="AutoShape 43"/>
          <p:cNvSpPr/>
          <p:nvPr/>
        </p:nvSpPr>
        <p:spPr>
          <a:xfrm>
            <a:off x="3130972" y="1818308"/>
            <a:ext cx="72553" cy="166315"/>
          </a:xfrm>
          <a:custGeom>
            <a:avLst/>
            <a:gdLst/>
            <a:ahLst/>
            <a:cxnLst>
              <a:cxn ang="0">
                <a:pos x="51594" y="118269"/>
              </a:cxn>
              <a:cxn ang="0">
                <a:pos x="51594" y="118269"/>
              </a:cxn>
              <a:cxn ang="0">
                <a:pos x="51594" y="118269"/>
              </a:cxn>
              <a:cxn ang="0">
                <a:pos x="51594" y="118269"/>
              </a:cxn>
            </a:cxnLst>
            <a:pathLst>
              <a:path w="21600" h="21600">
                <a:moveTo>
                  <a:pt x="21600" y="21600"/>
                </a:moveTo>
                <a:cubicBezTo>
                  <a:pt x="10933" y="15341"/>
                  <a:pt x="3733" y="8141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452" name="AutoShape 44"/>
          <p:cNvSpPr/>
          <p:nvPr/>
        </p:nvSpPr>
        <p:spPr>
          <a:xfrm>
            <a:off x="4152305" y="1832818"/>
            <a:ext cx="145107" cy="150689"/>
          </a:xfrm>
          <a:custGeom>
            <a:avLst/>
            <a:gdLst/>
            <a:ahLst/>
            <a:cxnLst>
              <a:cxn ang="0">
                <a:pos x="103188" y="107156"/>
              </a:cxn>
              <a:cxn ang="0">
                <a:pos x="103188" y="107156"/>
              </a:cxn>
              <a:cxn ang="0">
                <a:pos x="103188" y="107156"/>
              </a:cxn>
              <a:cxn ang="0">
                <a:pos x="103188" y="107156"/>
              </a:cxn>
            </a:cxnLst>
            <a:pathLst>
              <a:path w="21600" h="21600">
                <a:moveTo>
                  <a:pt x="0" y="21600"/>
                </a:moveTo>
                <a:cubicBezTo>
                  <a:pt x="7826" y="14888"/>
                  <a:pt x="15026" y="7688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pic>
        <p:nvPicPr>
          <p:cNvPr id="17453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9951" y="4182443"/>
            <a:ext cx="837158" cy="3281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54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0229" y="4486052"/>
            <a:ext cx="3349749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55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0156" y="5739557"/>
            <a:ext cx="836042" cy="3281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56" name="Picture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6015" y="6033120"/>
            <a:ext cx="2784946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2219" y="5739557"/>
            <a:ext cx="1211089" cy="3281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80012" y="6287617"/>
            <a:ext cx="2994794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64103" y="6033120"/>
            <a:ext cx="1103932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5844" y="6342311"/>
            <a:ext cx="568152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23221" y="6040934"/>
            <a:ext cx="836042" cy="294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bldLvl="0" animBg="1"/>
      <p:bldP spid="17422" grpId="0" bldLvl="0" animBg="1"/>
      <p:bldP spid="17423" grpId="0" bldLvl="0" animBg="1"/>
      <p:bldP spid="17424" grpId="0" bldLvl="0" animBg="1"/>
      <p:bldP spid="17431" grpId="0" bldLvl="0" animBg="1"/>
      <p:bldP spid="17432" grpId="0" bldLvl="0" animBg="1"/>
      <p:bldP spid="17433" grpId="0" bldLvl="0" animBg="1"/>
      <p:bldP spid="17434" grpId="0" bldLvl="0" animBg="1"/>
      <p:bldP spid="17435" grpId="0" bldLvl="0" animBg="1"/>
      <p:bldP spid="17436" grpId="0" bldLvl="0" animBg="1"/>
      <p:bldP spid="17437" grpId="0" bldLvl="0" animBg="1"/>
      <p:bldP spid="17450" grpId="0" bldLvl="0" animBg="1"/>
      <p:bldP spid="17451" grpId="0" bldLvl="0" animBg="1"/>
      <p:bldP spid="174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AutoShape 1" descr="typeset_tile_2x.jpeg"/>
          <p:cNvSpPr/>
          <p:nvPr/>
        </p:nvSpPr>
        <p:spPr bwMode="auto">
          <a:xfrm>
            <a:off x="3315146" y="3522762"/>
            <a:ext cx="2750344" cy="612800"/>
          </a:xfrm>
          <a:prstGeom prst="roundRect">
            <a:avLst>
              <a:gd name="adj" fmla="val 22852"/>
            </a:avLst>
          </a:prstGeom>
          <a:blipFill dpi="0" rotWithShape="0">
            <a:blip r:embed="rId1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14300" algn="ctr" rotWithShape="0">
              <a:srgbClr val="000000"/>
            </a:outerShdw>
          </a:effectLst>
        </p:spPr>
        <p:txBody>
          <a:bodyPr lIns="35718" tIns="35718" rIns="35718" bIns="35718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8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at weekends</a:t>
            </a:r>
            <a:endParaRPr kumimoji="0" lang="zh-CN" altLang="zh-CN" sz="288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18434" name="Picture 2" descr="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502" y="2576215"/>
            <a:ext cx="1330523" cy="76125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8435" name="AutoShape 3"/>
          <p:cNvSpPr/>
          <p:nvPr/>
        </p:nvSpPr>
        <p:spPr>
          <a:xfrm>
            <a:off x="2816201" y="3545086"/>
            <a:ext cx="498946" cy="185291"/>
          </a:xfrm>
          <a:custGeom>
            <a:avLst/>
            <a:gdLst/>
            <a:ahLst/>
            <a:cxnLst>
              <a:cxn ang="0">
                <a:pos x="354806" y="131763"/>
              </a:cxn>
              <a:cxn ang="0">
                <a:pos x="354806" y="131763"/>
              </a:cxn>
              <a:cxn ang="0">
                <a:pos x="354806" y="131763"/>
              </a:cxn>
              <a:cxn ang="0">
                <a:pos x="354806" y="131763"/>
              </a:cxn>
            </a:cxnLst>
            <a:pathLst>
              <a:path w="21600" h="21600">
                <a:moveTo>
                  <a:pt x="21600" y="21600"/>
                </a:moveTo>
                <a:cubicBezTo>
                  <a:pt x="14090" y="16045"/>
                  <a:pt x="6890" y="8845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36" name="AutoShape 4"/>
          <p:cNvSpPr/>
          <p:nvPr/>
        </p:nvSpPr>
        <p:spPr>
          <a:xfrm>
            <a:off x="5905872" y="3327425"/>
            <a:ext cx="312539" cy="196453"/>
          </a:xfrm>
          <a:custGeom>
            <a:avLst/>
            <a:gdLst/>
            <a:ahLst/>
            <a:cxnLst>
              <a:cxn ang="0">
                <a:pos x="222250" y="139700"/>
              </a:cxn>
              <a:cxn ang="0">
                <a:pos x="222250" y="139700"/>
              </a:cxn>
              <a:cxn ang="0">
                <a:pos x="222250" y="139700"/>
              </a:cxn>
              <a:cxn ang="0">
                <a:pos x="222250" y="139700"/>
              </a:cxn>
            </a:cxnLst>
            <a:pathLst>
              <a:path w="21600" h="21600">
                <a:moveTo>
                  <a:pt x="21600" y="0"/>
                </a:moveTo>
                <a:cubicBezTo>
                  <a:pt x="15282" y="8022"/>
                  <a:pt x="8082" y="15222"/>
                  <a:pt x="0" y="2160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37" name="AutoShape 5"/>
          <p:cNvSpPr/>
          <p:nvPr/>
        </p:nvSpPr>
        <p:spPr>
          <a:xfrm>
            <a:off x="4558605" y="4135562"/>
            <a:ext cx="15627" cy="328166"/>
          </a:xfrm>
          <a:custGeom>
            <a:avLst/>
            <a:gdLst/>
            <a:ahLst/>
            <a:cxnLst>
              <a:cxn ang="0">
                <a:pos x="11112" y="233362"/>
              </a:cxn>
              <a:cxn ang="0">
                <a:pos x="11112" y="233362"/>
              </a:cxn>
              <a:cxn ang="0">
                <a:pos x="11112" y="233362"/>
              </a:cxn>
              <a:cxn ang="0">
                <a:pos x="11112" y="233362"/>
              </a:cxn>
            </a:cxnLst>
            <a:pathLst>
              <a:path w="16221" h="21600">
                <a:moveTo>
                  <a:pt x="13991" y="21600"/>
                </a:moveTo>
                <a:cubicBezTo>
                  <a:pt x="-5379" y="14251"/>
                  <a:pt x="-4636" y="7051"/>
                  <a:pt x="16221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2" name="AutoShape 6" descr="typeset_tile_2x"/>
          <p:cNvSpPr/>
          <p:nvPr/>
        </p:nvSpPr>
        <p:spPr>
          <a:xfrm>
            <a:off x="5692676" y="1797100"/>
            <a:ext cx="1466701" cy="473273"/>
          </a:xfrm>
          <a:prstGeom prst="roundRect">
            <a:avLst>
              <a:gd name="adj" fmla="val 28301"/>
            </a:avLst>
          </a:prstGeom>
          <a:blipFill rotWithShape="0">
            <a:blip r:embed="rId1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usually</a:t>
            </a:r>
            <a:endParaRPr lang="zh-CN" altLang="zh-CN" sz="1970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8439" name="AutoShape 7" descr="typeset_tile_2x"/>
          <p:cNvSpPr/>
          <p:nvPr/>
        </p:nvSpPr>
        <p:spPr>
          <a:xfrm>
            <a:off x="7384852" y="2502545"/>
            <a:ext cx="1466701" cy="473273"/>
          </a:xfrm>
          <a:prstGeom prst="roundRect">
            <a:avLst>
              <a:gd name="adj" fmla="val 28301"/>
            </a:avLst>
          </a:prstGeom>
          <a:blipFill rotWithShape="0">
            <a:blip r:embed="rId1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often</a:t>
            </a:r>
            <a:endParaRPr lang="zh-CN" altLang="zh-CN" sz="1970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8440" name="AutoShape 8"/>
          <p:cNvSpPr/>
          <p:nvPr/>
        </p:nvSpPr>
        <p:spPr>
          <a:xfrm>
            <a:off x="6530951" y="2270373"/>
            <a:ext cx="42416" cy="686470"/>
          </a:xfrm>
          <a:custGeom>
            <a:avLst/>
            <a:gdLst/>
            <a:ahLst/>
            <a:cxnLst>
              <a:cxn ang="0">
                <a:pos x="30163" y="488157"/>
              </a:cxn>
              <a:cxn ang="0">
                <a:pos x="30163" y="488157"/>
              </a:cxn>
              <a:cxn ang="0">
                <a:pos x="30163" y="488157"/>
              </a:cxn>
              <a:cxn ang="0">
                <a:pos x="30163" y="488157"/>
              </a:cxn>
            </a:cxnLst>
            <a:pathLst>
              <a:path w="16240" h="21600">
                <a:moveTo>
                  <a:pt x="3058" y="21600"/>
                </a:moveTo>
                <a:cubicBezTo>
                  <a:pt x="21600" y="13186"/>
                  <a:pt x="20581" y="5986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41" name="AutoShape 9"/>
          <p:cNvSpPr/>
          <p:nvPr/>
        </p:nvSpPr>
        <p:spPr>
          <a:xfrm>
            <a:off x="7005340" y="2581796"/>
            <a:ext cx="391790" cy="119434"/>
          </a:xfrm>
          <a:custGeom>
            <a:avLst/>
            <a:gdLst/>
            <a:ahLst/>
            <a:cxnLst>
              <a:cxn ang="0">
                <a:pos x="278607" y="84931"/>
              </a:cxn>
              <a:cxn ang="0">
                <a:pos x="278607" y="84931"/>
              </a:cxn>
              <a:cxn ang="0">
                <a:pos x="278607" y="84931"/>
              </a:cxn>
              <a:cxn ang="0">
                <a:pos x="278607" y="84931"/>
              </a:cxn>
            </a:cxnLst>
            <a:pathLst>
              <a:path w="21600" h="21600">
                <a:moveTo>
                  <a:pt x="0" y="21600"/>
                </a:moveTo>
                <a:cubicBezTo>
                  <a:pt x="7614" y="10919"/>
                  <a:pt x="14814" y="3719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3" name="Group 10"/>
          <p:cNvGrpSpPr/>
          <p:nvPr/>
        </p:nvGrpSpPr>
        <p:grpSpPr>
          <a:xfrm>
            <a:off x="6405935" y="682005"/>
            <a:ext cx="834926" cy="795858"/>
            <a:chOff x="-1" y="0"/>
            <a:chExt cx="1187283" cy="1131894"/>
          </a:xfrm>
        </p:grpSpPr>
        <p:pic>
          <p:nvPicPr>
            <p:cNvPr id="18443" name="Picture 11" descr="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87282" cy="11318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4" name="AutoShape 12"/>
            <p:cNvSpPr/>
            <p:nvPr/>
          </p:nvSpPr>
          <p:spPr>
            <a:xfrm>
              <a:off x="0" y="0"/>
              <a:ext cx="1187282" cy="1131894"/>
            </a:xfrm>
            <a:custGeom>
              <a:avLst/>
              <a:gdLst/>
              <a:ahLst/>
              <a:cxnLst>
                <a:cxn ang="0">
                  <a:pos x="593613" y="565973"/>
                </a:cxn>
                <a:cxn ang="0">
                  <a:pos x="593613" y="565973"/>
                </a:cxn>
                <a:cxn ang="0">
                  <a:pos x="593613" y="565973"/>
                </a:cxn>
                <a:cxn ang="0">
                  <a:pos x="593613" y="565973"/>
                </a:cxn>
              </a:cxnLst>
              <a:pathLst>
                <a:path w="21527" h="21597">
                  <a:moveTo>
                    <a:pt x="8956" y="0"/>
                  </a:moveTo>
                  <a:cubicBezTo>
                    <a:pt x="7736" y="0"/>
                    <a:pt x="7377" y="47"/>
                    <a:pt x="6559" y="325"/>
                  </a:cubicBezTo>
                  <a:cubicBezTo>
                    <a:pt x="6029" y="506"/>
                    <a:pt x="5336" y="836"/>
                    <a:pt x="5026" y="1052"/>
                  </a:cubicBezTo>
                  <a:cubicBezTo>
                    <a:pt x="4494" y="1423"/>
                    <a:pt x="3630" y="2362"/>
                    <a:pt x="3630" y="2567"/>
                  </a:cubicBezTo>
                  <a:cubicBezTo>
                    <a:pt x="3630" y="2618"/>
                    <a:pt x="3334" y="2835"/>
                    <a:pt x="2976" y="3051"/>
                  </a:cubicBezTo>
                  <a:cubicBezTo>
                    <a:pt x="1749" y="3790"/>
                    <a:pt x="669" y="5430"/>
                    <a:pt x="399" y="6951"/>
                  </a:cubicBezTo>
                  <a:cubicBezTo>
                    <a:pt x="333" y="7325"/>
                    <a:pt x="277" y="8171"/>
                    <a:pt x="277" y="8837"/>
                  </a:cubicBezTo>
                  <a:cubicBezTo>
                    <a:pt x="277" y="9503"/>
                    <a:pt x="215" y="10279"/>
                    <a:pt x="140" y="10556"/>
                  </a:cubicBezTo>
                  <a:cubicBezTo>
                    <a:pt x="-73" y="11349"/>
                    <a:pt x="-38" y="13451"/>
                    <a:pt x="205" y="14395"/>
                  </a:cubicBezTo>
                  <a:cubicBezTo>
                    <a:pt x="590" y="15889"/>
                    <a:pt x="1153" y="16813"/>
                    <a:pt x="2601" y="18325"/>
                  </a:cubicBezTo>
                  <a:cubicBezTo>
                    <a:pt x="3469" y="19231"/>
                    <a:pt x="4007" y="19788"/>
                    <a:pt x="4429" y="20211"/>
                  </a:cubicBezTo>
                  <a:cubicBezTo>
                    <a:pt x="4466" y="20096"/>
                    <a:pt x="4671" y="20107"/>
                    <a:pt x="5019" y="20294"/>
                  </a:cubicBezTo>
                  <a:cubicBezTo>
                    <a:pt x="5257" y="20422"/>
                    <a:pt x="5530" y="20538"/>
                    <a:pt x="5818" y="20650"/>
                  </a:cubicBezTo>
                  <a:cubicBezTo>
                    <a:pt x="6010" y="20700"/>
                    <a:pt x="6219" y="20764"/>
                    <a:pt x="6466" y="20847"/>
                  </a:cubicBezTo>
                  <a:cubicBezTo>
                    <a:pt x="6982" y="21019"/>
                    <a:pt x="7519" y="21156"/>
                    <a:pt x="8063" y="21271"/>
                  </a:cubicBezTo>
                  <a:cubicBezTo>
                    <a:pt x="9147" y="21476"/>
                    <a:pt x="10339" y="21593"/>
                    <a:pt x="11532" y="21597"/>
                  </a:cubicBezTo>
                  <a:cubicBezTo>
                    <a:pt x="12222" y="21599"/>
                    <a:pt x="12866" y="21566"/>
                    <a:pt x="13482" y="21498"/>
                  </a:cubicBezTo>
                  <a:cubicBezTo>
                    <a:pt x="14824" y="21330"/>
                    <a:pt x="16073" y="20985"/>
                    <a:pt x="17123" y="20484"/>
                  </a:cubicBezTo>
                  <a:cubicBezTo>
                    <a:pt x="17564" y="20263"/>
                    <a:pt x="17984" y="20016"/>
                    <a:pt x="18368" y="19726"/>
                  </a:cubicBezTo>
                  <a:cubicBezTo>
                    <a:pt x="18421" y="19683"/>
                    <a:pt x="18472" y="19637"/>
                    <a:pt x="18526" y="19590"/>
                  </a:cubicBezTo>
                  <a:cubicBezTo>
                    <a:pt x="18633" y="19496"/>
                    <a:pt x="18742" y="19397"/>
                    <a:pt x="18850" y="19295"/>
                  </a:cubicBezTo>
                  <a:cubicBezTo>
                    <a:pt x="18872" y="19274"/>
                    <a:pt x="18893" y="19255"/>
                    <a:pt x="18915" y="19234"/>
                  </a:cubicBezTo>
                  <a:cubicBezTo>
                    <a:pt x="19024" y="19129"/>
                    <a:pt x="19131" y="19020"/>
                    <a:pt x="19239" y="18908"/>
                  </a:cubicBezTo>
                  <a:cubicBezTo>
                    <a:pt x="19356" y="18785"/>
                    <a:pt x="19470" y="18660"/>
                    <a:pt x="19584" y="18530"/>
                  </a:cubicBezTo>
                  <a:cubicBezTo>
                    <a:pt x="19860" y="18215"/>
                    <a:pt x="20126" y="17882"/>
                    <a:pt x="20361" y="17553"/>
                  </a:cubicBezTo>
                  <a:cubicBezTo>
                    <a:pt x="20387" y="17514"/>
                    <a:pt x="20415" y="17479"/>
                    <a:pt x="20440" y="17439"/>
                  </a:cubicBezTo>
                  <a:cubicBezTo>
                    <a:pt x="21001" y="16551"/>
                    <a:pt x="21353" y="15712"/>
                    <a:pt x="21527" y="14872"/>
                  </a:cubicBezTo>
                  <a:lnTo>
                    <a:pt x="21484" y="12093"/>
                  </a:lnTo>
                  <a:cubicBezTo>
                    <a:pt x="21479" y="11759"/>
                    <a:pt x="21470" y="11459"/>
                    <a:pt x="21462" y="11162"/>
                  </a:cubicBezTo>
                  <a:cubicBezTo>
                    <a:pt x="21442" y="10805"/>
                    <a:pt x="21421" y="10446"/>
                    <a:pt x="21412" y="10117"/>
                  </a:cubicBezTo>
                  <a:cubicBezTo>
                    <a:pt x="21405" y="9884"/>
                    <a:pt x="21394" y="9671"/>
                    <a:pt x="21383" y="9465"/>
                  </a:cubicBezTo>
                  <a:cubicBezTo>
                    <a:pt x="21324" y="8660"/>
                    <a:pt x="21235" y="8003"/>
                    <a:pt x="21102" y="7428"/>
                  </a:cubicBezTo>
                  <a:cubicBezTo>
                    <a:pt x="20846" y="6503"/>
                    <a:pt x="20329" y="5267"/>
                    <a:pt x="19915" y="4611"/>
                  </a:cubicBezTo>
                  <a:cubicBezTo>
                    <a:pt x="19907" y="4601"/>
                    <a:pt x="19894" y="4591"/>
                    <a:pt x="19886" y="4581"/>
                  </a:cubicBezTo>
                  <a:cubicBezTo>
                    <a:pt x="19797" y="4462"/>
                    <a:pt x="19747" y="4367"/>
                    <a:pt x="19735" y="4293"/>
                  </a:cubicBezTo>
                  <a:cubicBezTo>
                    <a:pt x="19725" y="4262"/>
                    <a:pt x="19731" y="4232"/>
                    <a:pt x="19735" y="4210"/>
                  </a:cubicBezTo>
                  <a:lnTo>
                    <a:pt x="19685" y="4202"/>
                  </a:lnTo>
                  <a:lnTo>
                    <a:pt x="19167" y="3665"/>
                  </a:lnTo>
                  <a:cubicBezTo>
                    <a:pt x="18883" y="3366"/>
                    <a:pt x="18427" y="2800"/>
                    <a:pt x="18152" y="2408"/>
                  </a:cubicBezTo>
                  <a:cubicBezTo>
                    <a:pt x="17029" y="805"/>
                    <a:pt x="15116" y="8"/>
                    <a:pt x="13036" y="280"/>
                  </a:cubicBezTo>
                  <a:cubicBezTo>
                    <a:pt x="12210" y="388"/>
                    <a:pt x="11895" y="375"/>
                    <a:pt x="11215" y="204"/>
                  </a:cubicBezTo>
                  <a:cubicBezTo>
                    <a:pt x="10687" y="71"/>
                    <a:pt x="9878" y="-1"/>
                    <a:pt x="8956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F8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197078" y="813718"/>
            <a:ext cx="754559" cy="708794"/>
            <a:chOff x="-1" y="0"/>
            <a:chExt cx="1073037" cy="1007269"/>
          </a:xfrm>
        </p:grpSpPr>
        <p:pic>
          <p:nvPicPr>
            <p:cNvPr id="18446" name="Picture 14" descr="pasted-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073036" cy="10072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7" name="AutoShape 15"/>
            <p:cNvSpPr/>
            <p:nvPr/>
          </p:nvSpPr>
          <p:spPr>
            <a:xfrm>
              <a:off x="0" y="0"/>
              <a:ext cx="1073036" cy="1007269"/>
            </a:xfrm>
            <a:custGeom>
              <a:avLst/>
              <a:gdLst/>
              <a:ahLst/>
              <a:cxnLst>
                <a:cxn ang="0">
                  <a:pos x="536518" y="503634"/>
                </a:cxn>
                <a:cxn ang="0">
                  <a:pos x="536518" y="503634"/>
                </a:cxn>
                <a:cxn ang="0">
                  <a:pos x="536518" y="503634"/>
                </a:cxn>
                <a:cxn ang="0">
                  <a:pos x="536518" y="503634"/>
                </a:cxn>
              </a:cxnLst>
              <a:pathLst>
                <a:path w="21476" h="21600">
                  <a:moveTo>
                    <a:pt x="9643" y="0"/>
                  </a:moveTo>
                  <a:cubicBezTo>
                    <a:pt x="8540" y="0"/>
                    <a:pt x="6964" y="355"/>
                    <a:pt x="6339" y="740"/>
                  </a:cubicBezTo>
                  <a:cubicBezTo>
                    <a:pt x="6154" y="854"/>
                    <a:pt x="6027" y="907"/>
                    <a:pt x="5862" y="928"/>
                  </a:cubicBezTo>
                  <a:cubicBezTo>
                    <a:pt x="5846" y="984"/>
                    <a:pt x="5743" y="1070"/>
                    <a:pt x="5640" y="1149"/>
                  </a:cubicBezTo>
                  <a:cubicBezTo>
                    <a:pt x="5604" y="1181"/>
                    <a:pt x="5609" y="1183"/>
                    <a:pt x="5560" y="1226"/>
                  </a:cubicBezTo>
                  <a:cubicBezTo>
                    <a:pt x="5347" y="1410"/>
                    <a:pt x="5033" y="1610"/>
                    <a:pt x="4853" y="1660"/>
                  </a:cubicBezTo>
                  <a:cubicBezTo>
                    <a:pt x="4786" y="1678"/>
                    <a:pt x="4699" y="1722"/>
                    <a:pt x="4623" y="1753"/>
                  </a:cubicBezTo>
                  <a:cubicBezTo>
                    <a:pt x="4123" y="2024"/>
                    <a:pt x="3541" y="2421"/>
                    <a:pt x="3153" y="2749"/>
                  </a:cubicBezTo>
                  <a:cubicBezTo>
                    <a:pt x="3052" y="2842"/>
                    <a:pt x="2952" y="2933"/>
                    <a:pt x="2859" y="3030"/>
                  </a:cubicBezTo>
                  <a:cubicBezTo>
                    <a:pt x="2785" y="3107"/>
                    <a:pt x="2718" y="3205"/>
                    <a:pt x="2645" y="3294"/>
                  </a:cubicBezTo>
                  <a:cubicBezTo>
                    <a:pt x="2476" y="3495"/>
                    <a:pt x="2313" y="3714"/>
                    <a:pt x="2160" y="3957"/>
                  </a:cubicBezTo>
                  <a:cubicBezTo>
                    <a:pt x="2052" y="4136"/>
                    <a:pt x="1957" y="4324"/>
                    <a:pt x="1859" y="4519"/>
                  </a:cubicBezTo>
                  <a:cubicBezTo>
                    <a:pt x="1781" y="4670"/>
                    <a:pt x="1698" y="4821"/>
                    <a:pt x="1628" y="4979"/>
                  </a:cubicBezTo>
                  <a:cubicBezTo>
                    <a:pt x="1499" y="5279"/>
                    <a:pt x="1382" y="5589"/>
                    <a:pt x="1287" y="5898"/>
                  </a:cubicBezTo>
                  <a:cubicBezTo>
                    <a:pt x="1261" y="5979"/>
                    <a:pt x="1238" y="6064"/>
                    <a:pt x="1215" y="6145"/>
                  </a:cubicBezTo>
                  <a:cubicBezTo>
                    <a:pt x="1118" y="6500"/>
                    <a:pt x="1052" y="6850"/>
                    <a:pt x="1017" y="7183"/>
                  </a:cubicBezTo>
                  <a:cubicBezTo>
                    <a:pt x="994" y="7379"/>
                    <a:pt x="945" y="7588"/>
                    <a:pt x="945" y="7770"/>
                  </a:cubicBezTo>
                  <a:cubicBezTo>
                    <a:pt x="945" y="8099"/>
                    <a:pt x="810" y="8637"/>
                    <a:pt x="651" y="8970"/>
                  </a:cubicBezTo>
                  <a:cubicBezTo>
                    <a:pt x="437" y="9419"/>
                    <a:pt x="288" y="9873"/>
                    <a:pt x="183" y="10374"/>
                  </a:cubicBezTo>
                  <a:cubicBezTo>
                    <a:pt x="174" y="10416"/>
                    <a:pt x="159" y="10460"/>
                    <a:pt x="151" y="10502"/>
                  </a:cubicBezTo>
                  <a:cubicBezTo>
                    <a:pt x="48" y="11042"/>
                    <a:pt x="1" y="11635"/>
                    <a:pt x="0" y="12340"/>
                  </a:cubicBezTo>
                  <a:cubicBezTo>
                    <a:pt x="-1" y="13094"/>
                    <a:pt x="51" y="13707"/>
                    <a:pt x="135" y="14272"/>
                  </a:cubicBezTo>
                  <a:cubicBezTo>
                    <a:pt x="150" y="14359"/>
                    <a:pt x="165" y="14451"/>
                    <a:pt x="183" y="14536"/>
                  </a:cubicBezTo>
                  <a:cubicBezTo>
                    <a:pt x="305" y="15124"/>
                    <a:pt x="479" y="15671"/>
                    <a:pt x="707" y="16162"/>
                  </a:cubicBezTo>
                  <a:cubicBezTo>
                    <a:pt x="791" y="16333"/>
                    <a:pt x="867" y="16506"/>
                    <a:pt x="969" y="16672"/>
                  </a:cubicBezTo>
                  <a:cubicBezTo>
                    <a:pt x="1360" y="17309"/>
                    <a:pt x="1368" y="17566"/>
                    <a:pt x="985" y="17566"/>
                  </a:cubicBezTo>
                  <a:cubicBezTo>
                    <a:pt x="951" y="17566"/>
                    <a:pt x="909" y="17591"/>
                    <a:pt x="874" y="17600"/>
                  </a:cubicBezTo>
                  <a:cubicBezTo>
                    <a:pt x="837" y="17621"/>
                    <a:pt x="823" y="17636"/>
                    <a:pt x="778" y="17660"/>
                  </a:cubicBezTo>
                  <a:cubicBezTo>
                    <a:pt x="679" y="17713"/>
                    <a:pt x="603" y="17790"/>
                    <a:pt x="532" y="17864"/>
                  </a:cubicBezTo>
                  <a:cubicBezTo>
                    <a:pt x="537" y="17935"/>
                    <a:pt x="513" y="18003"/>
                    <a:pt x="453" y="18043"/>
                  </a:cubicBezTo>
                  <a:cubicBezTo>
                    <a:pt x="436" y="18054"/>
                    <a:pt x="416" y="18046"/>
                    <a:pt x="397" y="18051"/>
                  </a:cubicBezTo>
                  <a:cubicBezTo>
                    <a:pt x="285" y="18259"/>
                    <a:pt x="275" y="18474"/>
                    <a:pt x="405" y="18621"/>
                  </a:cubicBezTo>
                  <a:cubicBezTo>
                    <a:pt x="413" y="18613"/>
                    <a:pt x="419" y="18602"/>
                    <a:pt x="429" y="18596"/>
                  </a:cubicBezTo>
                  <a:cubicBezTo>
                    <a:pt x="516" y="18538"/>
                    <a:pt x="629" y="18571"/>
                    <a:pt x="683" y="18664"/>
                  </a:cubicBezTo>
                  <a:cubicBezTo>
                    <a:pt x="702" y="18696"/>
                    <a:pt x="699" y="18730"/>
                    <a:pt x="699" y="18766"/>
                  </a:cubicBezTo>
                  <a:cubicBezTo>
                    <a:pt x="754" y="18782"/>
                    <a:pt x="791" y="18797"/>
                    <a:pt x="858" y="18809"/>
                  </a:cubicBezTo>
                  <a:cubicBezTo>
                    <a:pt x="832" y="18719"/>
                    <a:pt x="872" y="18630"/>
                    <a:pt x="1017" y="18570"/>
                  </a:cubicBezTo>
                  <a:cubicBezTo>
                    <a:pt x="1359" y="18430"/>
                    <a:pt x="1824" y="18622"/>
                    <a:pt x="1692" y="18851"/>
                  </a:cubicBezTo>
                  <a:cubicBezTo>
                    <a:pt x="1680" y="18871"/>
                    <a:pt x="1649" y="18884"/>
                    <a:pt x="1628" y="18902"/>
                  </a:cubicBezTo>
                  <a:cubicBezTo>
                    <a:pt x="1695" y="18917"/>
                    <a:pt x="1791" y="18917"/>
                    <a:pt x="1843" y="18945"/>
                  </a:cubicBezTo>
                  <a:cubicBezTo>
                    <a:pt x="1845" y="18946"/>
                    <a:pt x="1848" y="18943"/>
                    <a:pt x="1851" y="18945"/>
                  </a:cubicBezTo>
                  <a:cubicBezTo>
                    <a:pt x="1971" y="19013"/>
                    <a:pt x="2060" y="19137"/>
                    <a:pt x="2153" y="19319"/>
                  </a:cubicBezTo>
                  <a:cubicBezTo>
                    <a:pt x="2295" y="19550"/>
                    <a:pt x="2535" y="19883"/>
                    <a:pt x="2740" y="20119"/>
                  </a:cubicBezTo>
                  <a:cubicBezTo>
                    <a:pt x="2790" y="20176"/>
                    <a:pt x="2778" y="20178"/>
                    <a:pt x="2820" y="20230"/>
                  </a:cubicBezTo>
                  <a:cubicBezTo>
                    <a:pt x="2847" y="20220"/>
                    <a:pt x="2909" y="20214"/>
                    <a:pt x="2923" y="20204"/>
                  </a:cubicBezTo>
                  <a:cubicBezTo>
                    <a:pt x="3035" y="20130"/>
                    <a:pt x="3175" y="20117"/>
                    <a:pt x="3233" y="20179"/>
                  </a:cubicBezTo>
                  <a:cubicBezTo>
                    <a:pt x="3382" y="20339"/>
                    <a:pt x="3409" y="20640"/>
                    <a:pt x="3320" y="20800"/>
                  </a:cubicBezTo>
                  <a:cubicBezTo>
                    <a:pt x="3455" y="20838"/>
                    <a:pt x="3590" y="20860"/>
                    <a:pt x="3733" y="20919"/>
                  </a:cubicBezTo>
                  <a:cubicBezTo>
                    <a:pt x="4168" y="21098"/>
                    <a:pt x="5053" y="21289"/>
                    <a:pt x="5695" y="21345"/>
                  </a:cubicBezTo>
                  <a:cubicBezTo>
                    <a:pt x="6375" y="21403"/>
                    <a:pt x="6707" y="21484"/>
                    <a:pt x="6783" y="21600"/>
                  </a:cubicBezTo>
                  <a:lnTo>
                    <a:pt x="16299" y="21600"/>
                  </a:lnTo>
                  <a:cubicBezTo>
                    <a:pt x="16451" y="21235"/>
                    <a:pt x="17390" y="20372"/>
                    <a:pt x="18023" y="20060"/>
                  </a:cubicBezTo>
                  <a:cubicBezTo>
                    <a:pt x="18387" y="19880"/>
                    <a:pt x="18929" y="19531"/>
                    <a:pt x="19230" y="19285"/>
                  </a:cubicBezTo>
                  <a:cubicBezTo>
                    <a:pt x="19456" y="19101"/>
                    <a:pt x="19613" y="19001"/>
                    <a:pt x="19723" y="19004"/>
                  </a:cubicBezTo>
                  <a:cubicBezTo>
                    <a:pt x="19788" y="18804"/>
                    <a:pt x="19890" y="18633"/>
                    <a:pt x="20080" y="18366"/>
                  </a:cubicBezTo>
                  <a:cubicBezTo>
                    <a:pt x="21162" y="16848"/>
                    <a:pt x="21599" y="15246"/>
                    <a:pt x="21446" y="13302"/>
                  </a:cubicBezTo>
                  <a:cubicBezTo>
                    <a:pt x="21391" y="12599"/>
                    <a:pt x="21355" y="11438"/>
                    <a:pt x="21367" y="10723"/>
                  </a:cubicBezTo>
                  <a:cubicBezTo>
                    <a:pt x="21416" y="7923"/>
                    <a:pt x="20928" y="6382"/>
                    <a:pt x="19548" y="4953"/>
                  </a:cubicBezTo>
                  <a:cubicBezTo>
                    <a:pt x="19037" y="4424"/>
                    <a:pt x="18682" y="3937"/>
                    <a:pt x="18682" y="3762"/>
                  </a:cubicBezTo>
                  <a:cubicBezTo>
                    <a:pt x="18682" y="3336"/>
                    <a:pt x="17861" y="2518"/>
                    <a:pt x="17181" y="2264"/>
                  </a:cubicBezTo>
                  <a:cubicBezTo>
                    <a:pt x="16861" y="2144"/>
                    <a:pt x="16140" y="1983"/>
                    <a:pt x="15576" y="1906"/>
                  </a:cubicBezTo>
                  <a:cubicBezTo>
                    <a:pt x="14548" y="1766"/>
                    <a:pt x="14345" y="1689"/>
                    <a:pt x="13106" y="936"/>
                  </a:cubicBezTo>
                  <a:cubicBezTo>
                    <a:pt x="12206" y="389"/>
                    <a:pt x="10770" y="0"/>
                    <a:pt x="9643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F8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7522146" y="1107281"/>
            <a:ext cx="927571" cy="827113"/>
            <a:chOff x="-1" y="0"/>
            <a:chExt cx="1318496" cy="1176507"/>
          </a:xfrm>
        </p:grpSpPr>
        <p:pic>
          <p:nvPicPr>
            <p:cNvPr id="18449" name="Picture 17" descr="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318495" cy="11765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50" name="AutoShape 18"/>
            <p:cNvSpPr/>
            <p:nvPr/>
          </p:nvSpPr>
          <p:spPr>
            <a:xfrm>
              <a:off x="0" y="0"/>
              <a:ext cx="1318495" cy="1176507"/>
            </a:xfrm>
            <a:custGeom>
              <a:avLst/>
              <a:gdLst/>
              <a:ahLst/>
              <a:cxnLst>
                <a:cxn ang="0">
                  <a:pos x="659247" y="588226"/>
                </a:cxn>
                <a:cxn ang="0">
                  <a:pos x="659247" y="588226"/>
                </a:cxn>
                <a:cxn ang="0">
                  <a:pos x="659247" y="588226"/>
                </a:cxn>
                <a:cxn ang="0">
                  <a:pos x="659247" y="588226"/>
                </a:cxn>
              </a:cxnLst>
              <a:pathLst>
                <a:path w="21512" h="21519">
                  <a:moveTo>
                    <a:pt x="12698" y="0"/>
                  </a:moveTo>
                  <a:cubicBezTo>
                    <a:pt x="12486" y="6"/>
                    <a:pt x="12268" y="12"/>
                    <a:pt x="11973" y="29"/>
                  </a:cubicBezTo>
                  <a:cubicBezTo>
                    <a:pt x="11715" y="44"/>
                    <a:pt x="11277" y="57"/>
                    <a:pt x="10924" y="73"/>
                  </a:cubicBezTo>
                  <a:cubicBezTo>
                    <a:pt x="10577" y="132"/>
                    <a:pt x="10385" y="207"/>
                    <a:pt x="10400" y="290"/>
                  </a:cubicBezTo>
                  <a:cubicBezTo>
                    <a:pt x="10435" y="499"/>
                    <a:pt x="9036" y="591"/>
                    <a:pt x="8859" y="392"/>
                  </a:cubicBezTo>
                  <a:cubicBezTo>
                    <a:pt x="8666" y="176"/>
                    <a:pt x="6856" y="218"/>
                    <a:pt x="6035" y="457"/>
                  </a:cubicBezTo>
                  <a:cubicBezTo>
                    <a:pt x="5359" y="655"/>
                    <a:pt x="4776" y="907"/>
                    <a:pt x="4261" y="1234"/>
                  </a:cubicBezTo>
                  <a:cubicBezTo>
                    <a:pt x="4225" y="1258"/>
                    <a:pt x="4186" y="1282"/>
                    <a:pt x="4151" y="1307"/>
                  </a:cubicBezTo>
                  <a:cubicBezTo>
                    <a:pt x="4083" y="1352"/>
                    <a:pt x="4015" y="1397"/>
                    <a:pt x="3950" y="1445"/>
                  </a:cubicBezTo>
                  <a:cubicBezTo>
                    <a:pt x="3808" y="1552"/>
                    <a:pt x="3669" y="1664"/>
                    <a:pt x="3536" y="1786"/>
                  </a:cubicBezTo>
                  <a:cubicBezTo>
                    <a:pt x="3533" y="1788"/>
                    <a:pt x="3532" y="1791"/>
                    <a:pt x="3529" y="1793"/>
                  </a:cubicBezTo>
                  <a:cubicBezTo>
                    <a:pt x="3392" y="1919"/>
                    <a:pt x="3261" y="2060"/>
                    <a:pt x="3134" y="2200"/>
                  </a:cubicBezTo>
                  <a:cubicBezTo>
                    <a:pt x="3033" y="2314"/>
                    <a:pt x="2936" y="2430"/>
                    <a:pt x="2843" y="2555"/>
                  </a:cubicBezTo>
                  <a:cubicBezTo>
                    <a:pt x="2383" y="3172"/>
                    <a:pt x="2016" y="3919"/>
                    <a:pt x="1716" y="4827"/>
                  </a:cubicBezTo>
                  <a:cubicBezTo>
                    <a:pt x="1631" y="5086"/>
                    <a:pt x="1507" y="5410"/>
                    <a:pt x="1386" y="5720"/>
                  </a:cubicBezTo>
                  <a:cubicBezTo>
                    <a:pt x="1381" y="5734"/>
                    <a:pt x="1379" y="5743"/>
                    <a:pt x="1373" y="5757"/>
                  </a:cubicBezTo>
                  <a:cubicBezTo>
                    <a:pt x="1217" y="6155"/>
                    <a:pt x="1056" y="6539"/>
                    <a:pt x="926" y="6809"/>
                  </a:cubicBezTo>
                  <a:cubicBezTo>
                    <a:pt x="692" y="7298"/>
                    <a:pt x="380" y="8190"/>
                    <a:pt x="233" y="8791"/>
                  </a:cubicBezTo>
                  <a:cubicBezTo>
                    <a:pt x="-86" y="10097"/>
                    <a:pt x="-71" y="12175"/>
                    <a:pt x="240" y="13705"/>
                  </a:cubicBezTo>
                  <a:cubicBezTo>
                    <a:pt x="258" y="13779"/>
                    <a:pt x="279" y="13848"/>
                    <a:pt x="298" y="13923"/>
                  </a:cubicBezTo>
                  <a:cubicBezTo>
                    <a:pt x="307" y="13955"/>
                    <a:pt x="309" y="13992"/>
                    <a:pt x="318" y="14025"/>
                  </a:cubicBezTo>
                  <a:cubicBezTo>
                    <a:pt x="343" y="14129"/>
                    <a:pt x="367" y="14239"/>
                    <a:pt x="395" y="14337"/>
                  </a:cubicBezTo>
                  <a:cubicBezTo>
                    <a:pt x="562" y="14901"/>
                    <a:pt x="733" y="15588"/>
                    <a:pt x="777" y="15869"/>
                  </a:cubicBezTo>
                  <a:cubicBezTo>
                    <a:pt x="785" y="15915"/>
                    <a:pt x="808" y="15982"/>
                    <a:pt x="823" y="16043"/>
                  </a:cubicBezTo>
                  <a:cubicBezTo>
                    <a:pt x="840" y="16111"/>
                    <a:pt x="860" y="16186"/>
                    <a:pt x="881" y="16261"/>
                  </a:cubicBezTo>
                  <a:cubicBezTo>
                    <a:pt x="966" y="16537"/>
                    <a:pt x="1086" y="16858"/>
                    <a:pt x="1211" y="17124"/>
                  </a:cubicBezTo>
                  <a:cubicBezTo>
                    <a:pt x="1339" y="17397"/>
                    <a:pt x="1430" y="17646"/>
                    <a:pt x="1470" y="17799"/>
                  </a:cubicBezTo>
                  <a:lnTo>
                    <a:pt x="1509" y="17799"/>
                  </a:lnTo>
                  <a:lnTo>
                    <a:pt x="2098" y="18460"/>
                  </a:lnTo>
                  <a:cubicBezTo>
                    <a:pt x="3126" y="19612"/>
                    <a:pt x="4473" y="20494"/>
                    <a:pt x="5828" y="20899"/>
                  </a:cubicBezTo>
                  <a:cubicBezTo>
                    <a:pt x="6118" y="20986"/>
                    <a:pt x="6969" y="21117"/>
                    <a:pt x="7719" y="21197"/>
                  </a:cubicBezTo>
                  <a:cubicBezTo>
                    <a:pt x="8468" y="21276"/>
                    <a:pt x="9414" y="21391"/>
                    <a:pt x="9817" y="21451"/>
                  </a:cubicBezTo>
                  <a:cubicBezTo>
                    <a:pt x="10816" y="21600"/>
                    <a:pt x="13175" y="21493"/>
                    <a:pt x="14201" y="21248"/>
                  </a:cubicBezTo>
                  <a:cubicBezTo>
                    <a:pt x="15666" y="20897"/>
                    <a:pt x="17521" y="19704"/>
                    <a:pt x="17989" y="18816"/>
                  </a:cubicBezTo>
                  <a:cubicBezTo>
                    <a:pt x="18099" y="18607"/>
                    <a:pt x="18420" y="18307"/>
                    <a:pt x="18701" y="18148"/>
                  </a:cubicBezTo>
                  <a:cubicBezTo>
                    <a:pt x="18982" y="17989"/>
                    <a:pt x="19442" y="17649"/>
                    <a:pt x="19724" y="17393"/>
                  </a:cubicBezTo>
                  <a:lnTo>
                    <a:pt x="20100" y="17052"/>
                  </a:lnTo>
                  <a:cubicBezTo>
                    <a:pt x="20100" y="16963"/>
                    <a:pt x="20209" y="16665"/>
                    <a:pt x="20378" y="16304"/>
                  </a:cubicBezTo>
                  <a:cubicBezTo>
                    <a:pt x="20625" y="15778"/>
                    <a:pt x="20733" y="15340"/>
                    <a:pt x="20734" y="14903"/>
                  </a:cubicBezTo>
                  <a:cubicBezTo>
                    <a:pt x="20735" y="14553"/>
                    <a:pt x="20880" y="13777"/>
                    <a:pt x="21051" y="13175"/>
                  </a:cubicBezTo>
                  <a:cubicBezTo>
                    <a:pt x="21216" y="12597"/>
                    <a:pt x="21404" y="11649"/>
                    <a:pt x="21485" y="11019"/>
                  </a:cubicBezTo>
                  <a:cubicBezTo>
                    <a:pt x="21501" y="10685"/>
                    <a:pt x="21510" y="10299"/>
                    <a:pt x="21511" y="9749"/>
                  </a:cubicBezTo>
                  <a:cubicBezTo>
                    <a:pt x="21513" y="9250"/>
                    <a:pt x="21514" y="8894"/>
                    <a:pt x="21505" y="8588"/>
                  </a:cubicBezTo>
                  <a:cubicBezTo>
                    <a:pt x="21264" y="6382"/>
                    <a:pt x="20351" y="4196"/>
                    <a:pt x="18921" y="2533"/>
                  </a:cubicBezTo>
                  <a:cubicBezTo>
                    <a:pt x="18578" y="2134"/>
                    <a:pt x="18099" y="1767"/>
                    <a:pt x="17535" y="1437"/>
                  </a:cubicBezTo>
                  <a:cubicBezTo>
                    <a:pt x="17431" y="1378"/>
                    <a:pt x="17329" y="1313"/>
                    <a:pt x="17218" y="1256"/>
                  </a:cubicBezTo>
                  <a:cubicBezTo>
                    <a:pt x="17201" y="1247"/>
                    <a:pt x="17183" y="1243"/>
                    <a:pt x="17166" y="1234"/>
                  </a:cubicBezTo>
                  <a:cubicBezTo>
                    <a:pt x="17162" y="1232"/>
                    <a:pt x="17157" y="1229"/>
                    <a:pt x="17153" y="1227"/>
                  </a:cubicBezTo>
                  <a:cubicBezTo>
                    <a:pt x="16991" y="1143"/>
                    <a:pt x="16826" y="1059"/>
                    <a:pt x="16655" y="980"/>
                  </a:cubicBezTo>
                  <a:cubicBezTo>
                    <a:pt x="16639" y="973"/>
                    <a:pt x="16625" y="965"/>
                    <a:pt x="16609" y="958"/>
                  </a:cubicBezTo>
                  <a:cubicBezTo>
                    <a:pt x="16604" y="956"/>
                    <a:pt x="16595" y="953"/>
                    <a:pt x="16590" y="951"/>
                  </a:cubicBezTo>
                  <a:cubicBezTo>
                    <a:pt x="16555" y="935"/>
                    <a:pt x="16516" y="923"/>
                    <a:pt x="16480" y="907"/>
                  </a:cubicBezTo>
                  <a:cubicBezTo>
                    <a:pt x="15319" y="412"/>
                    <a:pt x="13972" y="81"/>
                    <a:pt x="12698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F8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18451" name="AutoShape 19"/>
          <p:cNvSpPr/>
          <p:nvPr/>
        </p:nvSpPr>
        <p:spPr>
          <a:xfrm>
            <a:off x="5574357" y="1531441"/>
            <a:ext cx="142875" cy="321469"/>
          </a:xfrm>
          <a:custGeom>
            <a:avLst/>
            <a:gdLst/>
            <a:ahLst/>
            <a:cxnLst>
              <a:cxn ang="0">
                <a:pos x="101600" y="228600"/>
              </a:cxn>
              <a:cxn ang="0">
                <a:pos x="101600" y="228600"/>
              </a:cxn>
              <a:cxn ang="0">
                <a:pos x="101600" y="228600"/>
              </a:cxn>
              <a:cxn ang="0">
                <a:pos x="101600" y="228600"/>
              </a:cxn>
            </a:cxnLst>
            <a:pathLst>
              <a:path w="21600" h="21600">
                <a:moveTo>
                  <a:pt x="21600" y="21600"/>
                </a:moveTo>
                <a:cubicBezTo>
                  <a:pt x="10379" y="16149"/>
                  <a:pt x="3179" y="8949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52" name="AutoShape 20"/>
          <p:cNvSpPr/>
          <p:nvPr/>
        </p:nvSpPr>
        <p:spPr>
          <a:xfrm>
            <a:off x="6698382" y="1486793"/>
            <a:ext cx="188639" cy="310307"/>
          </a:xfrm>
          <a:custGeom>
            <a:avLst/>
            <a:gdLst/>
            <a:ahLst/>
            <a:cxnLst>
              <a:cxn ang="0">
                <a:pos x="134144" y="220663"/>
              </a:cxn>
              <a:cxn ang="0">
                <a:pos x="134144" y="220663"/>
              </a:cxn>
              <a:cxn ang="0">
                <a:pos x="134144" y="220663"/>
              </a:cxn>
              <a:cxn ang="0">
                <a:pos x="134144" y="220663"/>
              </a:cxn>
            </a:cxnLst>
            <a:pathLst>
              <a:path w="21600" h="21600">
                <a:moveTo>
                  <a:pt x="0" y="21600"/>
                </a:moveTo>
                <a:cubicBezTo>
                  <a:pt x="11046" y="14322"/>
                  <a:pt x="18246" y="7122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53" name="AutoShape 21"/>
          <p:cNvSpPr/>
          <p:nvPr/>
        </p:nvSpPr>
        <p:spPr>
          <a:xfrm>
            <a:off x="8169548" y="1923232"/>
            <a:ext cx="53578" cy="579313"/>
          </a:xfrm>
          <a:custGeom>
            <a:avLst/>
            <a:gdLst/>
            <a:ahLst/>
            <a:cxnLst>
              <a:cxn ang="0">
                <a:pos x="38098" y="411956"/>
              </a:cxn>
              <a:cxn ang="0">
                <a:pos x="38098" y="411956"/>
              </a:cxn>
              <a:cxn ang="0">
                <a:pos x="38098" y="411956"/>
              </a:cxn>
              <a:cxn ang="0">
                <a:pos x="38098" y="411956"/>
              </a:cxn>
            </a:cxnLst>
            <a:pathLst>
              <a:path w="16647" h="21600">
                <a:moveTo>
                  <a:pt x="9120" y="21600"/>
                </a:moveTo>
                <a:cubicBezTo>
                  <a:pt x="21600" y="14677"/>
                  <a:pt x="18560" y="7477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pic>
        <p:nvPicPr>
          <p:cNvPr id="18454" name="Picture 22" descr="thumb_3_1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553" y="4459263"/>
            <a:ext cx="821531" cy="697631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8455" name="AutoShape 23" descr="typeset_tile_2x"/>
          <p:cNvSpPr/>
          <p:nvPr/>
        </p:nvSpPr>
        <p:spPr>
          <a:xfrm>
            <a:off x="5036344" y="5021833"/>
            <a:ext cx="1650876" cy="473273"/>
          </a:xfrm>
          <a:prstGeom prst="roundRect">
            <a:avLst>
              <a:gd name="adj" fmla="val 28301"/>
            </a:avLst>
          </a:prstGeom>
          <a:blipFill rotWithShape="0">
            <a:blip r:embed="rId1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sometimes</a:t>
            </a:r>
            <a:endParaRPr lang="zh-CN" altLang="zh-CN" sz="1970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8456" name="AutoShape 24" descr="typeset_tile_2x"/>
          <p:cNvSpPr/>
          <p:nvPr/>
        </p:nvSpPr>
        <p:spPr>
          <a:xfrm>
            <a:off x="2673326" y="4949279"/>
            <a:ext cx="1466701" cy="473273"/>
          </a:xfrm>
          <a:prstGeom prst="roundRect">
            <a:avLst>
              <a:gd name="adj" fmla="val 28301"/>
            </a:avLst>
          </a:prstGeom>
          <a:blipFill rotWithShape="0">
            <a:blip r:embed="rId1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always</a:t>
            </a:r>
            <a:endParaRPr lang="zh-CN" altLang="zh-CN" sz="1970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8457" name="AutoShape 25"/>
          <p:cNvSpPr/>
          <p:nvPr/>
        </p:nvSpPr>
        <p:spPr>
          <a:xfrm>
            <a:off x="3540621" y="4608835"/>
            <a:ext cx="742281" cy="340444"/>
          </a:xfrm>
          <a:custGeom>
            <a:avLst/>
            <a:gdLst/>
            <a:ahLst/>
            <a:cxnLst>
              <a:cxn ang="0">
                <a:pos x="527844" y="310094"/>
              </a:cxn>
              <a:cxn ang="0">
                <a:pos x="527844" y="310094"/>
              </a:cxn>
              <a:cxn ang="0">
                <a:pos x="527844" y="310094"/>
              </a:cxn>
              <a:cxn ang="0">
                <a:pos x="527844" y="310094"/>
              </a:cxn>
            </a:cxnLst>
            <a:pathLst>
              <a:path w="21600" h="18940">
                <a:moveTo>
                  <a:pt x="0" y="18940"/>
                </a:moveTo>
                <a:cubicBezTo>
                  <a:pt x="5710" y="3291"/>
                  <a:pt x="12910" y="-2660"/>
                  <a:pt x="21600" y="1086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58" name="AutoShape 26"/>
          <p:cNvSpPr/>
          <p:nvPr/>
        </p:nvSpPr>
        <p:spPr>
          <a:xfrm>
            <a:off x="4937001" y="4661297"/>
            <a:ext cx="946547" cy="360536"/>
          </a:xfrm>
          <a:custGeom>
            <a:avLst/>
            <a:gdLst/>
            <a:ahLst/>
            <a:cxnLst>
              <a:cxn ang="0">
                <a:pos x="673100" y="376319"/>
              </a:cxn>
              <a:cxn ang="0">
                <a:pos x="673100" y="376319"/>
              </a:cxn>
              <a:cxn ang="0">
                <a:pos x="673100" y="376319"/>
              </a:cxn>
              <a:cxn ang="0">
                <a:pos x="673100" y="376319"/>
              </a:cxn>
            </a:cxnLst>
            <a:pathLst>
              <a:path w="21600" h="17505">
                <a:moveTo>
                  <a:pt x="21600" y="17505"/>
                </a:moveTo>
                <a:cubicBezTo>
                  <a:pt x="21121" y="538"/>
                  <a:pt x="13921" y="-4095"/>
                  <a:pt x="0" y="3607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6" name="Group 27"/>
          <p:cNvGrpSpPr/>
          <p:nvPr/>
        </p:nvGrpSpPr>
        <p:grpSpPr>
          <a:xfrm>
            <a:off x="2226841" y="5633517"/>
            <a:ext cx="957709" cy="865063"/>
            <a:chOff x="-1" y="-1"/>
            <a:chExt cx="1363262" cy="1229479"/>
          </a:xfrm>
        </p:grpSpPr>
        <p:pic>
          <p:nvPicPr>
            <p:cNvPr id="18460" name="Picture 28" descr="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63261" cy="12294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1" name="AutoShape 29"/>
            <p:cNvSpPr/>
            <p:nvPr/>
          </p:nvSpPr>
          <p:spPr>
            <a:xfrm>
              <a:off x="0" y="0"/>
              <a:ext cx="1363261" cy="1229478"/>
            </a:xfrm>
            <a:custGeom>
              <a:avLst/>
              <a:gdLst/>
              <a:ahLst/>
              <a:cxnLst>
                <a:cxn ang="0">
                  <a:pos x="681599" y="614796"/>
                </a:cxn>
                <a:cxn ang="0">
                  <a:pos x="681599" y="614796"/>
                </a:cxn>
                <a:cxn ang="0">
                  <a:pos x="681599" y="614796"/>
                </a:cxn>
                <a:cxn ang="0">
                  <a:pos x="681599" y="614796"/>
                </a:cxn>
              </a:cxnLst>
              <a:pathLst>
                <a:path w="21419" h="21452">
                  <a:moveTo>
                    <a:pt x="8445" y="0"/>
                  </a:moveTo>
                  <a:cubicBezTo>
                    <a:pt x="7849" y="2"/>
                    <a:pt x="7459" y="85"/>
                    <a:pt x="6661" y="339"/>
                  </a:cubicBezTo>
                  <a:cubicBezTo>
                    <a:pt x="4972" y="876"/>
                    <a:pt x="3728" y="1650"/>
                    <a:pt x="2883" y="2693"/>
                  </a:cubicBezTo>
                  <a:cubicBezTo>
                    <a:pt x="2601" y="3041"/>
                    <a:pt x="2367" y="3419"/>
                    <a:pt x="2172" y="3829"/>
                  </a:cubicBezTo>
                  <a:cubicBezTo>
                    <a:pt x="1928" y="4341"/>
                    <a:pt x="1561" y="4977"/>
                    <a:pt x="1355" y="5242"/>
                  </a:cubicBezTo>
                  <a:cubicBezTo>
                    <a:pt x="250" y="6659"/>
                    <a:pt x="-106" y="8601"/>
                    <a:pt x="27" y="12631"/>
                  </a:cubicBezTo>
                  <a:cubicBezTo>
                    <a:pt x="30" y="12645"/>
                    <a:pt x="29" y="12668"/>
                    <a:pt x="33" y="12679"/>
                  </a:cubicBezTo>
                  <a:cubicBezTo>
                    <a:pt x="87" y="12834"/>
                    <a:pt x="95" y="13154"/>
                    <a:pt x="52" y="13399"/>
                  </a:cubicBezTo>
                  <a:cubicBezTo>
                    <a:pt x="55" y="13484"/>
                    <a:pt x="60" y="13555"/>
                    <a:pt x="64" y="13642"/>
                  </a:cubicBezTo>
                  <a:cubicBezTo>
                    <a:pt x="139" y="15196"/>
                    <a:pt x="444" y="16164"/>
                    <a:pt x="1205" y="17270"/>
                  </a:cubicBezTo>
                  <a:cubicBezTo>
                    <a:pt x="1367" y="17505"/>
                    <a:pt x="1448" y="17650"/>
                    <a:pt x="1492" y="17755"/>
                  </a:cubicBezTo>
                  <a:cubicBezTo>
                    <a:pt x="1565" y="17845"/>
                    <a:pt x="1639" y="17939"/>
                    <a:pt x="1717" y="18025"/>
                  </a:cubicBezTo>
                  <a:cubicBezTo>
                    <a:pt x="2855" y="19290"/>
                    <a:pt x="4325" y="20024"/>
                    <a:pt x="6100" y="20213"/>
                  </a:cubicBezTo>
                  <a:cubicBezTo>
                    <a:pt x="6848" y="20293"/>
                    <a:pt x="7111" y="20365"/>
                    <a:pt x="7584" y="20615"/>
                  </a:cubicBezTo>
                  <a:cubicBezTo>
                    <a:pt x="8272" y="20978"/>
                    <a:pt x="9177" y="21261"/>
                    <a:pt x="10010" y="21377"/>
                  </a:cubicBezTo>
                  <a:cubicBezTo>
                    <a:pt x="11615" y="21599"/>
                    <a:pt x="13626" y="21322"/>
                    <a:pt x="15242" y="20650"/>
                  </a:cubicBezTo>
                  <a:cubicBezTo>
                    <a:pt x="15893" y="20379"/>
                    <a:pt x="16749" y="19878"/>
                    <a:pt x="17243" y="19507"/>
                  </a:cubicBezTo>
                  <a:lnTo>
                    <a:pt x="17206" y="19493"/>
                  </a:lnTo>
                  <a:lnTo>
                    <a:pt x="17356" y="19375"/>
                  </a:lnTo>
                  <a:cubicBezTo>
                    <a:pt x="17461" y="19176"/>
                    <a:pt x="17853" y="18897"/>
                    <a:pt x="18366" y="18711"/>
                  </a:cubicBezTo>
                  <a:cubicBezTo>
                    <a:pt x="19879" y="18162"/>
                    <a:pt x="20635" y="17374"/>
                    <a:pt x="21184" y="15774"/>
                  </a:cubicBezTo>
                  <a:cubicBezTo>
                    <a:pt x="21470" y="14943"/>
                    <a:pt x="21494" y="13440"/>
                    <a:pt x="21265" y="10560"/>
                  </a:cubicBezTo>
                  <a:cubicBezTo>
                    <a:pt x="21080" y="8231"/>
                    <a:pt x="20398" y="6248"/>
                    <a:pt x="19575" y="5650"/>
                  </a:cubicBezTo>
                  <a:cubicBezTo>
                    <a:pt x="19394" y="5519"/>
                    <a:pt x="19283" y="5347"/>
                    <a:pt x="19326" y="5270"/>
                  </a:cubicBezTo>
                  <a:cubicBezTo>
                    <a:pt x="19457" y="5034"/>
                    <a:pt x="18579" y="3234"/>
                    <a:pt x="17960" y="2472"/>
                  </a:cubicBezTo>
                  <a:cubicBezTo>
                    <a:pt x="16932" y="1204"/>
                    <a:pt x="14778" y="290"/>
                    <a:pt x="12803" y="284"/>
                  </a:cubicBezTo>
                  <a:cubicBezTo>
                    <a:pt x="12352" y="282"/>
                    <a:pt x="11951" y="348"/>
                    <a:pt x="11906" y="429"/>
                  </a:cubicBezTo>
                  <a:cubicBezTo>
                    <a:pt x="11778" y="657"/>
                    <a:pt x="11070" y="599"/>
                    <a:pt x="10702" y="332"/>
                  </a:cubicBezTo>
                  <a:cubicBezTo>
                    <a:pt x="10479" y="170"/>
                    <a:pt x="9963" y="69"/>
                    <a:pt x="9131" y="20"/>
                  </a:cubicBezTo>
                  <a:cubicBezTo>
                    <a:pt x="8864" y="5"/>
                    <a:pt x="8643" y="-1"/>
                    <a:pt x="8445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6080001" y="5655841"/>
            <a:ext cx="917525" cy="819299"/>
            <a:chOff x="-1" y="0"/>
            <a:chExt cx="1304780" cy="1165327"/>
          </a:xfrm>
        </p:grpSpPr>
        <p:pic>
          <p:nvPicPr>
            <p:cNvPr id="18463" name="Picture 31" descr="3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304779" cy="11653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4" name="AutoShape 32"/>
            <p:cNvSpPr/>
            <p:nvPr/>
          </p:nvSpPr>
          <p:spPr>
            <a:xfrm>
              <a:off x="0" y="0"/>
              <a:ext cx="1304779" cy="1165327"/>
            </a:xfrm>
            <a:custGeom>
              <a:avLst/>
              <a:gdLst/>
              <a:ahLst/>
              <a:cxnLst>
                <a:cxn ang="0">
                  <a:pos x="652389" y="584285"/>
                </a:cxn>
                <a:cxn ang="0">
                  <a:pos x="652389" y="584285"/>
                </a:cxn>
                <a:cxn ang="0">
                  <a:pos x="652389" y="584285"/>
                </a:cxn>
                <a:cxn ang="0">
                  <a:pos x="652389" y="584285"/>
                </a:cxn>
              </a:cxnLst>
              <a:pathLst>
                <a:path w="21520" h="21562">
                  <a:moveTo>
                    <a:pt x="8626" y="5"/>
                  </a:moveTo>
                  <a:cubicBezTo>
                    <a:pt x="6709" y="63"/>
                    <a:pt x="5211" y="643"/>
                    <a:pt x="4142" y="1745"/>
                  </a:cubicBezTo>
                  <a:cubicBezTo>
                    <a:pt x="3811" y="2087"/>
                    <a:pt x="3499" y="2362"/>
                    <a:pt x="3448" y="2362"/>
                  </a:cubicBezTo>
                  <a:cubicBezTo>
                    <a:pt x="3264" y="2362"/>
                    <a:pt x="2395" y="3023"/>
                    <a:pt x="1989" y="3471"/>
                  </a:cubicBezTo>
                  <a:cubicBezTo>
                    <a:pt x="1197" y="4345"/>
                    <a:pt x="647" y="5479"/>
                    <a:pt x="215" y="7113"/>
                  </a:cubicBezTo>
                  <a:cubicBezTo>
                    <a:pt x="46" y="7753"/>
                    <a:pt x="28" y="8032"/>
                    <a:pt x="5" y="10550"/>
                  </a:cubicBezTo>
                  <a:cubicBezTo>
                    <a:pt x="-22" y="13604"/>
                    <a:pt x="52" y="14341"/>
                    <a:pt x="555" y="15889"/>
                  </a:cubicBezTo>
                  <a:cubicBezTo>
                    <a:pt x="974" y="17177"/>
                    <a:pt x="2275" y="19176"/>
                    <a:pt x="3042" y="19714"/>
                  </a:cubicBezTo>
                  <a:cubicBezTo>
                    <a:pt x="3338" y="19922"/>
                    <a:pt x="3843" y="20094"/>
                    <a:pt x="4384" y="20177"/>
                  </a:cubicBezTo>
                  <a:cubicBezTo>
                    <a:pt x="4549" y="20202"/>
                    <a:pt x="4773" y="20263"/>
                    <a:pt x="4882" y="20309"/>
                  </a:cubicBezTo>
                  <a:cubicBezTo>
                    <a:pt x="4991" y="20356"/>
                    <a:pt x="5486" y="20510"/>
                    <a:pt x="5988" y="20647"/>
                  </a:cubicBezTo>
                  <a:cubicBezTo>
                    <a:pt x="6490" y="20784"/>
                    <a:pt x="7112" y="20951"/>
                    <a:pt x="7363" y="21022"/>
                  </a:cubicBezTo>
                  <a:cubicBezTo>
                    <a:pt x="8155" y="21246"/>
                    <a:pt x="9363" y="21458"/>
                    <a:pt x="10223" y="21521"/>
                  </a:cubicBezTo>
                  <a:cubicBezTo>
                    <a:pt x="10680" y="21555"/>
                    <a:pt x="11222" y="21570"/>
                    <a:pt x="11428" y="21558"/>
                  </a:cubicBezTo>
                  <a:cubicBezTo>
                    <a:pt x="11633" y="21545"/>
                    <a:pt x="12304" y="21515"/>
                    <a:pt x="12920" y="21492"/>
                  </a:cubicBezTo>
                  <a:cubicBezTo>
                    <a:pt x="13536" y="21468"/>
                    <a:pt x="14135" y="21432"/>
                    <a:pt x="14249" y="21403"/>
                  </a:cubicBezTo>
                  <a:cubicBezTo>
                    <a:pt x="14363" y="21375"/>
                    <a:pt x="14586" y="21319"/>
                    <a:pt x="14746" y="21286"/>
                  </a:cubicBezTo>
                  <a:cubicBezTo>
                    <a:pt x="15351" y="21161"/>
                    <a:pt x="16971" y="20481"/>
                    <a:pt x="17509" y="20126"/>
                  </a:cubicBezTo>
                  <a:cubicBezTo>
                    <a:pt x="18343" y="19574"/>
                    <a:pt x="19113" y="18800"/>
                    <a:pt x="19708" y="17908"/>
                  </a:cubicBezTo>
                  <a:cubicBezTo>
                    <a:pt x="20302" y="17018"/>
                    <a:pt x="20973" y="15539"/>
                    <a:pt x="21174" y="14692"/>
                  </a:cubicBezTo>
                  <a:cubicBezTo>
                    <a:pt x="21333" y="14021"/>
                    <a:pt x="21578" y="11874"/>
                    <a:pt x="21508" y="11747"/>
                  </a:cubicBezTo>
                  <a:cubicBezTo>
                    <a:pt x="21481" y="11697"/>
                    <a:pt x="21369" y="11617"/>
                    <a:pt x="21259" y="11571"/>
                  </a:cubicBezTo>
                  <a:cubicBezTo>
                    <a:pt x="21041" y="11478"/>
                    <a:pt x="20994" y="11322"/>
                    <a:pt x="21168" y="11248"/>
                  </a:cubicBezTo>
                  <a:cubicBezTo>
                    <a:pt x="21326" y="11179"/>
                    <a:pt x="21333" y="9348"/>
                    <a:pt x="21181" y="8200"/>
                  </a:cubicBezTo>
                  <a:cubicBezTo>
                    <a:pt x="21048" y="7203"/>
                    <a:pt x="20667" y="5807"/>
                    <a:pt x="20349" y="5167"/>
                  </a:cubicBezTo>
                  <a:cubicBezTo>
                    <a:pt x="20238" y="4943"/>
                    <a:pt x="20146" y="4659"/>
                    <a:pt x="20146" y="4536"/>
                  </a:cubicBezTo>
                  <a:cubicBezTo>
                    <a:pt x="20146" y="4208"/>
                    <a:pt x="19633" y="3129"/>
                    <a:pt x="19243" y="2634"/>
                  </a:cubicBezTo>
                  <a:cubicBezTo>
                    <a:pt x="18148" y="1243"/>
                    <a:pt x="16002" y="393"/>
                    <a:pt x="13961" y="541"/>
                  </a:cubicBezTo>
                  <a:cubicBezTo>
                    <a:pt x="13349" y="585"/>
                    <a:pt x="12951" y="560"/>
                    <a:pt x="12527" y="460"/>
                  </a:cubicBezTo>
                  <a:cubicBezTo>
                    <a:pt x="11078" y="118"/>
                    <a:pt x="9776" y="-30"/>
                    <a:pt x="8626" y="5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18465" name="AutoShape 33"/>
          <p:cNvSpPr/>
          <p:nvPr/>
        </p:nvSpPr>
        <p:spPr>
          <a:xfrm>
            <a:off x="3184550" y="5422553"/>
            <a:ext cx="313655" cy="612800"/>
          </a:xfrm>
          <a:custGeom>
            <a:avLst/>
            <a:gdLst/>
            <a:ahLst/>
            <a:cxnLst>
              <a:cxn ang="0">
                <a:pos x="223043" y="435769"/>
              </a:cxn>
              <a:cxn ang="0">
                <a:pos x="223043" y="435769"/>
              </a:cxn>
              <a:cxn ang="0">
                <a:pos x="223043" y="435769"/>
              </a:cxn>
              <a:cxn ang="0">
                <a:pos x="223043" y="435769"/>
              </a:cxn>
            </a:cxnLst>
            <a:pathLst>
              <a:path w="18758" h="21600">
                <a:moveTo>
                  <a:pt x="0" y="21600"/>
                </a:moveTo>
                <a:cubicBezTo>
                  <a:pt x="15774" y="18785"/>
                  <a:pt x="21600" y="11585"/>
                  <a:pt x="17477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66" name="AutoShape 34"/>
          <p:cNvSpPr/>
          <p:nvPr/>
        </p:nvSpPr>
        <p:spPr>
          <a:xfrm>
            <a:off x="5810994" y="5495107"/>
            <a:ext cx="261193" cy="525735"/>
          </a:xfrm>
          <a:custGeom>
            <a:avLst/>
            <a:gdLst/>
            <a:ahLst/>
            <a:cxnLst>
              <a:cxn ang="0">
                <a:pos x="185728" y="373856"/>
              </a:cxn>
              <a:cxn ang="0">
                <a:pos x="185728" y="373856"/>
              </a:cxn>
              <a:cxn ang="0">
                <a:pos x="185728" y="373856"/>
              </a:cxn>
              <a:cxn ang="0">
                <a:pos x="185728" y="373856"/>
              </a:cxn>
            </a:cxnLst>
            <a:pathLst>
              <a:path w="19929" h="21600">
                <a:moveTo>
                  <a:pt x="19929" y="21600"/>
                </a:moveTo>
                <a:cubicBezTo>
                  <a:pt x="4851" y="18263"/>
                  <a:pt x="-1671" y="11063"/>
                  <a:pt x="363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18467" name="Group 35"/>
          <p:cNvGrpSpPr/>
          <p:nvPr/>
        </p:nvGrpSpPr>
        <p:grpSpPr>
          <a:xfrm>
            <a:off x="2107406" y="2942332"/>
            <a:ext cx="991195" cy="980033"/>
            <a:chOff x="0" y="-1"/>
            <a:chExt cx="1409256" cy="1393487"/>
          </a:xfrm>
        </p:grpSpPr>
        <p:pic>
          <p:nvPicPr>
            <p:cNvPr id="18468" name="Picture 36" descr="1 (1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409256" cy="13934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9" name="AutoShape 37"/>
            <p:cNvSpPr/>
            <p:nvPr/>
          </p:nvSpPr>
          <p:spPr>
            <a:xfrm>
              <a:off x="0" y="0"/>
              <a:ext cx="1409256" cy="1393486"/>
            </a:xfrm>
            <a:custGeom>
              <a:avLst/>
              <a:gdLst/>
              <a:ahLst/>
              <a:cxnLst>
                <a:cxn ang="0">
                  <a:pos x="704595" y="697292"/>
                </a:cxn>
                <a:cxn ang="0">
                  <a:pos x="704595" y="697292"/>
                </a:cxn>
                <a:cxn ang="0">
                  <a:pos x="704595" y="697292"/>
                </a:cxn>
                <a:cxn ang="0">
                  <a:pos x="704595" y="697292"/>
                </a:cxn>
              </a:cxnLst>
              <a:pathLst>
                <a:path w="21537" h="21591">
                  <a:moveTo>
                    <a:pt x="12236" y="1"/>
                  </a:moveTo>
                  <a:cubicBezTo>
                    <a:pt x="11929" y="-9"/>
                    <a:pt x="11562" y="62"/>
                    <a:pt x="11072" y="191"/>
                  </a:cubicBezTo>
                  <a:cubicBezTo>
                    <a:pt x="10815" y="259"/>
                    <a:pt x="10629" y="301"/>
                    <a:pt x="10471" y="333"/>
                  </a:cubicBezTo>
                  <a:cubicBezTo>
                    <a:pt x="10129" y="424"/>
                    <a:pt x="9983" y="423"/>
                    <a:pt x="9871" y="314"/>
                  </a:cubicBezTo>
                  <a:cubicBezTo>
                    <a:pt x="9837" y="296"/>
                    <a:pt x="9800" y="280"/>
                    <a:pt x="9768" y="253"/>
                  </a:cubicBezTo>
                  <a:cubicBezTo>
                    <a:pt x="9550" y="69"/>
                    <a:pt x="9498" y="76"/>
                    <a:pt x="9373" y="302"/>
                  </a:cubicBezTo>
                  <a:cubicBezTo>
                    <a:pt x="9294" y="447"/>
                    <a:pt x="9079" y="566"/>
                    <a:pt x="8900" y="566"/>
                  </a:cubicBezTo>
                  <a:cubicBezTo>
                    <a:pt x="8775" y="566"/>
                    <a:pt x="8557" y="699"/>
                    <a:pt x="8324" y="892"/>
                  </a:cubicBezTo>
                  <a:cubicBezTo>
                    <a:pt x="8282" y="927"/>
                    <a:pt x="8239" y="959"/>
                    <a:pt x="8197" y="997"/>
                  </a:cubicBezTo>
                  <a:cubicBezTo>
                    <a:pt x="8123" y="1065"/>
                    <a:pt x="8049" y="1135"/>
                    <a:pt x="7978" y="1212"/>
                  </a:cubicBezTo>
                  <a:cubicBezTo>
                    <a:pt x="7630" y="1592"/>
                    <a:pt x="7488" y="1772"/>
                    <a:pt x="7451" y="2012"/>
                  </a:cubicBezTo>
                  <a:cubicBezTo>
                    <a:pt x="7428" y="2155"/>
                    <a:pt x="7443" y="2317"/>
                    <a:pt x="7475" y="2565"/>
                  </a:cubicBezTo>
                  <a:cubicBezTo>
                    <a:pt x="7537" y="3048"/>
                    <a:pt x="7493" y="3413"/>
                    <a:pt x="7335" y="3721"/>
                  </a:cubicBezTo>
                  <a:cubicBezTo>
                    <a:pt x="7127" y="4127"/>
                    <a:pt x="7132" y="4197"/>
                    <a:pt x="7360" y="4453"/>
                  </a:cubicBezTo>
                  <a:cubicBezTo>
                    <a:pt x="7471" y="4578"/>
                    <a:pt x="7522" y="4659"/>
                    <a:pt x="7523" y="4742"/>
                  </a:cubicBezTo>
                  <a:cubicBezTo>
                    <a:pt x="7529" y="4794"/>
                    <a:pt x="7510" y="4844"/>
                    <a:pt x="7475" y="4889"/>
                  </a:cubicBezTo>
                  <a:cubicBezTo>
                    <a:pt x="7459" y="4915"/>
                    <a:pt x="7443" y="4941"/>
                    <a:pt x="7420" y="4969"/>
                  </a:cubicBezTo>
                  <a:cubicBezTo>
                    <a:pt x="7400" y="4995"/>
                    <a:pt x="7387" y="5029"/>
                    <a:pt x="7372" y="5062"/>
                  </a:cubicBezTo>
                  <a:cubicBezTo>
                    <a:pt x="7337" y="5153"/>
                    <a:pt x="7320" y="5275"/>
                    <a:pt x="7305" y="5406"/>
                  </a:cubicBezTo>
                  <a:cubicBezTo>
                    <a:pt x="7303" y="5518"/>
                    <a:pt x="7305" y="5642"/>
                    <a:pt x="7329" y="5781"/>
                  </a:cubicBezTo>
                  <a:cubicBezTo>
                    <a:pt x="7349" y="5895"/>
                    <a:pt x="7382" y="6157"/>
                    <a:pt x="7408" y="6347"/>
                  </a:cubicBezTo>
                  <a:cubicBezTo>
                    <a:pt x="7412" y="6350"/>
                    <a:pt x="7410" y="6363"/>
                    <a:pt x="7414" y="6365"/>
                  </a:cubicBezTo>
                  <a:cubicBezTo>
                    <a:pt x="7498" y="6418"/>
                    <a:pt x="7566" y="6863"/>
                    <a:pt x="7566" y="7355"/>
                  </a:cubicBezTo>
                  <a:cubicBezTo>
                    <a:pt x="7566" y="7477"/>
                    <a:pt x="7574" y="7588"/>
                    <a:pt x="7584" y="7700"/>
                  </a:cubicBezTo>
                  <a:cubicBezTo>
                    <a:pt x="7629" y="8019"/>
                    <a:pt x="7687" y="8275"/>
                    <a:pt x="7766" y="8481"/>
                  </a:cubicBezTo>
                  <a:cubicBezTo>
                    <a:pt x="7804" y="8572"/>
                    <a:pt x="7844" y="8664"/>
                    <a:pt x="7893" y="8745"/>
                  </a:cubicBezTo>
                  <a:cubicBezTo>
                    <a:pt x="7908" y="8768"/>
                    <a:pt x="7927" y="8784"/>
                    <a:pt x="7942" y="8807"/>
                  </a:cubicBezTo>
                  <a:cubicBezTo>
                    <a:pt x="8135" y="9076"/>
                    <a:pt x="8420" y="9259"/>
                    <a:pt x="8876" y="9465"/>
                  </a:cubicBezTo>
                  <a:cubicBezTo>
                    <a:pt x="9149" y="9587"/>
                    <a:pt x="9381" y="9719"/>
                    <a:pt x="9531" y="9821"/>
                  </a:cubicBezTo>
                  <a:cubicBezTo>
                    <a:pt x="9563" y="9840"/>
                    <a:pt x="9622" y="9865"/>
                    <a:pt x="9634" y="9877"/>
                  </a:cubicBezTo>
                  <a:cubicBezTo>
                    <a:pt x="9644" y="9887"/>
                    <a:pt x="9647" y="9901"/>
                    <a:pt x="9652" y="9913"/>
                  </a:cubicBezTo>
                  <a:cubicBezTo>
                    <a:pt x="9674" y="9936"/>
                    <a:pt x="9695" y="9961"/>
                    <a:pt x="9695" y="9975"/>
                  </a:cubicBezTo>
                  <a:cubicBezTo>
                    <a:pt x="9695" y="10096"/>
                    <a:pt x="9563" y="10234"/>
                    <a:pt x="9428" y="10313"/>
                  </a:cubicBezTo>
                  <a:cubicBezTo>
                    <a:pt x="9371" y="10352"/>
                    <a:pt x="9315" y="10379"/>
                    <a:pt x="9264" y="10375"/>
                  </a:cubicBezTo>
                  <a:cubicBezTo>
                    <a:pt x="9243" y="10375"/>
                    <a:pt x="9226" y="10371"/>
                    <a:pt x="9209" y="10362"/>
                  </a:cubicBezTo>
                  <a:cubicBezTo>
                    <a:pt x="9127" y="10313"/>
                    <a:pt x="8965" y="10411"/>
                    <a:pt x="8846" y="10584"/>
                  </a:cubicBezTo>
                  <a:cubicBezTo>
                    <a:pt x="8817" y="10625"/>
                    <a:pt x="8783" y="10668"/>
                    <a:pt x="8742" y="10707"/>
                  </a:cubicBezTo>
                  <a:cubicBezTo>
                    <a:pt x="8613" y="10830"/>
                    <a:pt x="8434" y="10932"/>
                    <a:pt x="8294" y="10953"/>
                  </a:cubicBezTo>
                  <a:cubicBezTo>
                    <a:pt x="8137" y="10976"/>
                    <a:pt x="7863" y="11243"/>
                    <a:pt x="7481" y="11734"/>
                  </a:cubicBezTo>
                  <a:cubicBezTo>
                    <a:pt x="7361" y="11896"/>
                    <a:pt x="7230" y="12085"/>
                    <a:pt x="7087" y="12299"/>
                  </a:cubicBezTo>
                  <a:cubicBezTo>
                    <a:pt x="6397" y="13332"/>
                    <a:pt x="6104" y="13801"/>
                    <a:pt x="5880" y="13818"/>
                  </a:cubicBezTo>
                  <a:cubicBezTo>
                    <a:pt x="5844" y="13848"/>
                    <a:pt x="5818" y="13869"/>
                    <a:pt x="5807" y="13861"/>
                  </a:cubicBezTo>
                  <a:cubicBezTo>
                    <a:pt x="5788" y="13849"/>
                    <a:pt x="5752" y="13795"/>
                    <a:pt x="5704" y="13720"/>
                  </a:cubicBezTo>
                  <a:cubicBezTo>
                    <a:pt x="5575" y="13581"/>
                    <a:pt x="5437" y="13296"/>
                    <a:pt x="5219" y="12859"/>
                  </a:cubicBezTo>
                  <a:cubicBezTo>
                    <a:pt x="4874" y="12170"/>
                    <a:pt x="4544" y="11697"/>
                    <a:pt x="4406" y="11697"/>
                  </a:cubicBezTo>
                  <a:cubicBezTo>
                    <a:pt x="4375" y="11697"/>
                    <a:pt x="4330" y="11682"/>
                    <a:pt x="4284" y="11660"/>
                  </a:cubicBezTo>
                  <a:cubicBezTo>
                    <a:pt x="4257" y="11646"/>
                    <a:pt x="4225" y="11619"/>
                    <a:pt x="4193" y="11598"/>
                  </a:cubicBezTo>
                  <a:cubicBezTo>
                    <a:pt x="4167" y="11581"/>
                    <a:pt x="4149" y="11570"/>
                    <a:pt x="4121" y="11549"/>
                  </a:cubicBezTo>
                  <a:cubicBezTo>
                    <a:pt x="4065" y="11507"/>
                    <a:pt x="4008" y="11462"/>
                    <a:pt x="3951" y="11408"/>
                  </a:cubicBezTo>
                  <a:cubicBezTo>
                    <a:pt x="3892" y="11352"/>
                    <a:pt x="3829" y="11294"/>
                    <a:pt x="3775" y="11229"/>
                  </a:cubicBezTo>
                  <a:cubicBezTo>
                    <a:pt x="3605" y="11026"/>
                    <a:pt x="3392" y="10865"/>
                    <a:pt x="3126" y="10744"/>
                  </a:cubicBezTo>
                  <a:cubicBezTo>
                    <a:pt x="2921" y="10688"/>
                    <a:pt x="2653" y="10655"/>
                    <a:pt x="2192" y="10621"/>
                  </a:cubicBezTo>
                  <a:cubicBezTo>
                    <a:pt x="1991" y="10606"/>
                    <a:pt x="1833" y="10584"/>
                    <a:pt x="1676" y="10559"/>
                  </a:cubicBezTo>
                  <a:cubicBezTo>
                    <a:pt x="1583" y="10592"/>
                    <a:pt x="1479" y="10614"/>
                    <a:pt x="1379" y="10614"/>
                  </a:cubicBezTo>
                  <a:cubicBezTo>
                    <a:pt x="896" y="10614"/>
                    <a:pt x="992" y="10981"/>
                    <a:pt x="1494" y="11051"/>
                  </a:cubicBezTo>
                  <a:cubicBezTo>
                    <a:pt x="2135" y="11141"/>
                    <a:pt x="2148" y="11352"/>
                    <a:pt x="1531" y="11672"/>
                  </a:cubicBezTo>
                  <a:cubicBezTo>
                    <a:pt x="1202" y="11843"/>
                    <a:pt x="708" y="12198"/>
                    <a:pt x="433" y="12459"/>
                  </a:cubicBezTo>
                  <a:cubicBezTo>
                    <a:pt x="18" y="12853"/>
                    <a:pt x="-54" y="13006"/>
                    <a:pt x="33" y="13357"/>
                  </a:cubicBezTo>
                  <a:cubicBezTo>
                    <a:pt x="164" y="13889"/>
                    <a:pt x="391" y="14040"/>
                    <a:pt x="894" y="13947"/>
                  </a:cubicBezTo>
                  <a:cubicBezTo>
                    <a:pt x="1112" y="13907"/>
                    <a:pt x="1364" y="13957"/>
                    <a:pt x="1458" y="14052"/>
                  </a:cubicBezTo>
                  <a:cubicBezTo>
                    <a:pt x="1584" y="14180"/>
                    <a:pt x="1712" y="14149"/>
                    <a:pt x="1937" y="13941"/>
                  </a:cubicBezTo>
                  <a:cubicBezTo>
                    <a:pt x="2187" y="13712"/>
                    <a:pt x="2282" y="13696"/>
                    <a:pt x="2471" y="13855"/>
                  </a:cubicBezTo>
                  <a:cubicBezTo>
                    <a:pt x="2598" y="13962"/>
                    <a:pt x="2701" y="14183"/>
                    <a:pt x="2701" y="14341"/>
                  </a:cubicBezTo>
                  <a:cubicBezTo>
                    <a:pt x="2701" y="15051"/>
                    <a:pt x="3172" y="15832"/>
                    <a:pt x="3769" y="16106"/>
                  </a:cubicBezTo>
                  <a:cubicBezTo>
                    <a:pt x="4097" y="16256"/>
                    <a:pt x="4469" y="16533"/>
                    <a:pt x="4594" y="16727"/>
                  </a:cubicBezTo>
                  <a:cubicBezTo>
                    <a:pt x="4801" y="17049"/>
                    <a:pt x="4926" y="17081"/>
                    <a:pt x="6037" y="17059"/>
                  </a:cubicBezTo>
                  <a:cubicBezTo>
                    <a:pt x="6759" y="17045"/>
                    <a:pt x="7326" y="17105"/>
                    <a:pt x="7426" y="17207"/>
                  </a:cubicBezTo>
                  <a:cubicBezTo>
                    <a:pt x="7551" y="17333"/>
                    <a:pt x="7490" y="17912"/>
                    <a:pt x="7202" y="19390"/>
                  </a:cubicBezTo>
                  <a:cubicBezTo>
                    <a:pt x="6986" y="20497"/>
                    <a:pt x="6808" y="21448"/>
                    <a:pt x="6808" y="21499"/>
                  </a:cubicBezTo>
                  <a:cubicBezTo>
                    <a:pt x="6808" y="21549"/>
                    <a:pt x="8716" y="21591"/>
                    <a:pt x="11047" y="21591"/>
                  </a:cubicBezTo>
                  <a:lnTo>
                    <a:pt x="15287" y="21591"/>
                  </a:lnTo>
                  <a:lnTo>
                    <a:pt x="14984" y="20263"/>
                  </a:lnTo>
                  <a:cubicBezTo>
                    <a:pt x="14855" y="19695"/>
                    <a:pt x="14794" y="19297"/>
                    <a:pt x="14790" y="19051"/>
                  </a:cubicBezTo>
                  <a:lnTo>
                    <a:pt x="14668" y="19039"/>
                  </a:lnTo>
                  <a:lnTo>
                    <a:pt x="14389" y="18037"/>
                  </a:lnTo>
                  <a:cubicBezTo>
                    <a:pt x="14101" y="16997"/>
                    <a:pt x="14033" y="16307"/>
                    <a:pt x="14207" y="16130"/>
                  </a:cubicBezTo>
                  <a:cubicBezTo>
                    <a:pt x="14263" y="16074"/>
                    <a:pt x="14537" y="16294"/>
                    <a:pt x="14814" y="16622"/>
                  </a:cubicBezTo>
                  <a:cubicBezTo>
                    <a:pt x="14877" y="16697"/>
                    <a:pt x="14942" y="16769"/>
                    <a:pt x="15008" y="16838"/>
                  </a:cubicBezTo>
                  <a:cubicBezTo>
                    <a:pt x="15022" y="16850"/>
                    <a:pt x="15024" y="16849"/>
                    <a:pt x="15038" y="16862"/>
                  </a:cubicBezTo>
                  <a:cubicBezTo>
                    <a:pt x="15042" y="16865"/>
                    <a:pt x="15047" y="16865"/>
                    <a:pt x="15050" y="16868"/>
                  </a:cubicBezTo>
                  <a:cubicBezTo>
                    <a:pt x="15227" y="17029"/>
                    <a:pt x="15389" y="17172"/>
                    <a:pt x="15536" y="17286"/>
                  </a:cubicBezTo>
                  <a:cubicBezTo>
                    <a:pt x="15566" y="17310"/>
                    <a:pt x="15585" y="17320"/>
                    <a:pt x="15614" y="17342"/>
                  </a:cubicBezTo>
                  <a:cubicBezTo>
                    <a:pt x="16031" y="17609"/>
                    <a:pt x="16435" y="17710"/>
                    <a:pt x="16682" y="17575"/>
                  </a:cubicBezTo>
                  <a:cubicBezTo>
                    <a:pt x="16709" y="17561"/>
                    <a:pt x="16730" y="17546"/>
                    <a:pt x="16755" y="17526"/>
                  </a:cubicBezTo>
                  <a:cubicBezTo>
                    <a:pt x="16785" y="17499"/>
                    <a:pt x="16817" y="17469"/>
                    <a:pt x="16846" y="17434"/>
                  </a:cubicBezTo>
                  <a:cubicBezTo>
                    <a:pt x="16884" y="17388"/>
                    <a:pt x="16918" y="17337"/>
                    <a:pt x="16955" y="17280"/>
                  </a:cubicBezTo>
                  <a:cubicBezTo>
                    <a:pt x="16966" y="17262"/>
                    <a:pt x="16980" y="17245"/>
                    <a:pt x="16991" y="17225"/>
                  </a:cubicBezTo>
                  <a:cubicBezTo>
                    <a:pt x="16993" y="17222"/>
                    <a:pt x="16996" y="17215"/>
                    <a:pt x="16997" y="17213"/>
                  </a:cubicBezTo>
                  <a:cubicBezTo>
                    <a:pt x="17010" y="17192"/>
                    <a:pt x="17022" y="17172"/>
                    <a:pt x="17034" y="17151"/>
                  </a:cubicBezTo>
                  <a:cubicBezTo>
                    <a:pt x="17235" y="16752"/>
                    <a:pt x="17490" y="15994"/>
                    <a:pt x="17968" y="14476"/>
                  </a:cubicBezTo>
                  <a:lnTo>
                    <a:pt x="18477" y="12853"/>
                  </a:lnTo>
                  <a:lnTo>
                    <a:pt x="18799" y="12847"/>
                  </a:lnTo>
                  <a:cubicBezTo>
                    <a:pt x="19023" y="12741"/>
                    <a:pt x="19317" y="12787"/>
                    <a:pt x="19800" y="12828"/>
                  </a:cubicBezTo>
                  <a:cubicBezTo>
                    <a:pt x="19806" y="12829"/>
                    <a:pt x="19806" y="12828"/>
                    <a:pt x="19812" y="12828"/>
                  </a:cubicBezTo>
                  <a:cubicBezTo>
                    <a:pt x="20336" y="12816"/>
                    <a:pt x="20806" y="12797"/>
                    <a:pt x="20879" y="12779"/>
                  </a:cubicBezTo>
                  <a:cubicBezTo>
                    <a:pt x="20963" y="12759"/>
                    <a:pt x="21130" y="12735"/>
                    <a:pt x="21255" y="12724"/>
                  </a:cubicBezTo>
                  <a:cubicBezTo>
                    <a:pt x="21258" y="12723"/>
                    <a:pt x="21265" y="12718"/>
                    <a:pt x="21267" y="12718"/>
                  </a:cubicBezTo>
                  <a:cubicBezTo>
                    <a:pt x="21298" y="12704"/>
                    <a:pt x="21326" y="12690"/>
                    <a:pt x="21352" y="12674"/>
                  </a:cubicBezTo>
                  <a:cubicBezTo>
                    <a:pt x="21440" y="12604"/>
                    <a:pt x="21515" y="12461"/>
                    <a:pt x="21534" y="12293"/>
                  </a:cubicBezTo>
                  <a:cubicBezTo>
                    <a:pt x="21546" y="12190"/>
                    <a:pt x="21525" y="12089"/>
                    <a:pt x="21486" y="11992"/>
                  </a:cubicBezTo>
                  <a:cubicBezTo>
                    <a:pt x="21344" y="11753"/>
                    <a:pt x="21057" y="11505"/>
                    <a:pt x="20667" y="11279"/>
                  </a:cubicBezTo>
                  <a:cubicBezTo>
                    <a:pt x="20464" y="11174"/>
                    <a:pt x="20230" y="11070"/>
                    <a:pt x="19951" y="10965"/>
                  </a:cubicBezTo>
                  <a:cubicBezTo>
                    <a:pt x="19447" y="10775"/>
                    <a:pt x="19181" y="10537"/>
                    <a:pt x="19211" y="10369"/>
                  </a:cubicBezTo>
                  <a:cubicBezTo>
                    <a:pt x="19216" y="10344"/>
                    <a:pt x="19224" y="10316"/>
                    <a:pt x="19242" y="10295"/>
                  </a:cubicBezTo>
                  <a:cubicBezTo>
                    <a:pt x="19251" y="10284"/>
                    <a:pt x="19267" y="10279"/>
                    <a:pt x="19278" y="10270"/>
                  </a:cubicBezTo>
                  <a:cubicBezTo>
                    <a:pt x="19302" y="10251"/>
                    <a:pt x="19332" y="10230"/>
                    <a:pt x="19369" y="10215"/>
                  </a:cubicBezTo>
                  <a:cubicBezTo>
                    <a:pt x="19407" y="10198"/>
                    <a:pt x="19451" y="10183"/>
                    <a:pt x="19508" y="10172"/>
                  </a:cubicBezTo>
                  <a:cubicBezTo>
                    <a:pt x="19613" y="10152"/>
                    <a:pt x="19710" y="10124"/>
                    <a:pt x="19793" y="10086"/>
                  </a:cubicBezTo>
                  <a:cubicBezTo>
                    <a:pt x="19877" y="10048"/>
                    <a:pt x="19946" y="10004"/>
                    <a:pt x="20000" y="9957"/>
                  </a:cubicBezTo>
                  <a:cubicBezTo>
                    <a:pt x="20010" y="9947"/>
                    <a:pt x="20021" y="9936"/>
                    <a:pt x="20030" y="9926"/>
                  </a:cubicBezTo>
                  <a:cubicBezTo>
                    <a:pt x="20032" y="9924"/>
                    <a:pt x="20035" y="9921"/>
                    <a:pt x="20036" y="9920"/>
                  </a:cubicBezTo>
                  <a:cubicBezTo>
                    <a:pt x="20044" y="9911"/>
                    <a:pt x="20048" y="9903"/>
                    <a:pt x="20054" y="9895"/>
                  </a:cubicBezTo>
                  <a:cubicBezTo>
                    <a:pt x="20056" y="9893"/>
                    <a:pt x="20059" y="9890"/>
                    <a:pt x="20060" y="9889"/>
                  </a:cubicBezTo>
                  <a:cubicBezTo>
                    <a:pt x="20073" y="9872"/>
                    <a:pt x="20081" y="9862"/>
                    <a:pt x="20091" y="9846"/>
                  </a:cubicBezTo>
                  <a:cubicBezTo>
                    <a:pt x="20106" y="9814"/>
                    <a:pt x="20110" y="9778"/>
                    <a:pt x="20109" y="9747"/>
                  </a:cubicBezTo>
                  <a:cubicBezTo>
                    <a:pt x="20109" y="9744"/>
                    <a:pt x="20109" y="9739"/>
                    <a:pt x="20109" y="9735"/>
                  </a:cubicBezTo>
                  <a:cubicBezTo>
                    <a:pt x="20105" y="9704"/>
                    <a:pt x="20093" y="9676"/>
                    <a:pt x="20066" y="9649"/>
                  </a:cubicBezTo>
                  <a:cubicBezTo>
                    <a:pt x="20054" y="9637"/>
                    <a:pt x="20039" y="9632"/>
                    <a:pt x="20018" y="9624"/>
                  </a:cubicBezTo>
                  <a:cubicBezTo>
                    <a:pt x="19914" y="9593"/>
                    <a:pt x="19699" y="9619"/>
                    <a:pt x="19448" y="9674"/>
                  </a:cubicBezTo>
                  <a:cubicBezTo>
                    <a:pt x="19337" y="9699"/>
                    <a:pt x="19214" y="9729"/>
                    <a:pt x="19084" y="9766"/>
                  </a:cubicBezTo>
                  <a:cubicBezTo>
                    <a:pt x="18598" y="9918"/>
                    <a:pt x="18092" y="10147"/>
                    <a:pt x="17913" y="10344"/>
                  </a:cubicBezTo>
                  <a:cubicBezTo>
                    <a:pt x="17546" y="10774"/>
                    <a:pt x="17241" y="11173"/>
                    <a:pt x="16979" y="11555"/>
                  </a:cubicBezTo>
                  <a:cubicBezTo>
                    <a:pt x="16732" y="11951"/>
                    <a:pt x="16476" y="12384"/>
                    <a:pt x="16300" y="12754"/>
                  </a:cubicBezTo>
                  <a:lnTo>
                    <a:pt x="15881" y="13628"/>
                  </a:lnTo>
                  <a:lnTo>
                    <a:pt x="15766" y="13898"/>
                  </a:lnTo>
                  <a:lnTo>
                    <a:pt x="15760" y="13892"/>
                  </a:lnTo>
                  <a:lnTo>
                    <a:pt x="15639" y="13775"/>
                  </a:lnTo>
                  <a:lnTo>
                    <a:pt x="15378" y="13529"/>
                  </a:lnTo>
                  <a:cubicBezTo>
                    <a:pt x="15368" y="13520"/>
                    <a:pt x="15357" y="13502"/>
                    <a:pt x="15348" y="13492"/>
                  </a:cubicBezTo>
                  <a:lnTo>
                    <a:pt x="15317" y="13468"/>
                  </a:lnTo>
                  <a:cubicBezTo>
                    <a:pt x="15316" y="13467"/>
                    <a:pt x="15312" y="13463"/>
                    <a:pt x="15311" y="13462"/>
                  </a:cubicBezTo>
                  <a:cubicBezTo>
                    <a:pt x="15305" y="13456"/>
                    <a:pt x="15305" y="13449"/>
                    <a:pt x="15299" y="13443"/>
                  </a:cubicBezTo>
                  <a:cubicBezTo>
                    <a:pt x="15088" y="13235"/>
                    <a:pt x="14920" y="13024"/>
                    <a:pt x="14887" y="12927"/>
                  </a:cubicBezTo>
                  <a:cubicBezTo>
                    <a:pt x="14869" y="12898"/>
                    <a:pt x="14859" y="12873"/>
                    <a:pt x="14844" y="12847"/>
                  </a:cubicBezTo>
                  <a:cubicBezTo>
                    <a:pt x="14811" y="12793"/>
                    <a:pt x="14766" y="12734"/>
                    <a:pt x="14741" y="12687"/>
                  </a:cubicBezTo>
                  <a:cubicBezTo>
                    <a:pt x="14605" y="12428"/>
                    <a:pt x="14367" y="11973"/>
                    <a:pt x="14207" y="11666"/>
                  </a:cubicBezTo>
                  <a:cubicBezTo>
                    <a:pt x="14158" y="11590"/>
                    <a:pt x="14108" y="11510"/>
                    <a:pt x="14062" y="11445"/>
                  </a:cubicBezTo>
                  <a:cubicBezTo>
                    <a:pt x="13961" y="11320"/>
                    <a:pt x="13858" y="11208"/>
                    <a:pt x="13758" y="11113"/>
                  </a:cubicBezTo>
                  <a:cubicBezTo>
                    <a:pt x="13653" y="11024"/>
                    <a:pt x="13543" y="10952"/>
                    <a:pt x="13437" y="10910"/>
                  </a:cubicBezTo>
                  <a:cubicBezTo>
                    <a:pt x="13352" y="10876"/>
                    <a:pt x="13268" y="10822"/>
                    <a:pt x="13182" y="10774"/>
                  </a:cubicBezTo>
                  <a:cubicBezTo>
                    <a:pt x="13166" y="10768"/>
                    <a:pt x="13150" y="10763"/>
                    <a:pt x="13134" y="10756"/>
                  </a:cubicBezTo>
                  <a:cubicBezTo>
                    <a:pt x="13074" y="10730"/>
                    <a:pt x="13017" y="10699"/>
                    <a:pt x="12964" y="10664"/>
                  </a:cubicBezTo>
                  <a:cubicBezTo>
                    <a:pt x="12909" y="10629"/>
                    <a:pt x="12859" y="10593"/>
                    <a:pt x="12818" y="10553"/>
                  </a:cubicBezTo>
                  <a:cubicBezTo>
                    <a:pt x="12779" y="10515"/>
                    <a:pt x="12749" y="10475"/>
                    <a:pt x="12727" y="10436"/>
                  </a:cubicBezTo>
                  <a:cubicBezTo>
                    <a:pt x="12726" y="10435"/>
                    <a:pt x="12729" y="10431"/>
                    <a:pt x="12727" y="10430"/>
                  </a:cubicBezTo>
                  <a:cubicBezTo>
                    <a:pt x="12608" y="10319"/>
                    <a:pt x="12408" y="10235"/>
                    <a:pt x="12248" y="10233"/>
                  </a:cubicBezTo>
                  <a:cubicBezTo>
                    <a:pt x="12062" y="10277"/>
                    <a:pt x="11911" y="10186"/>
                    <a:pt x="11739" y="9920"/>
                  </a:cubicBezTo>
                  <a:cubicBezTo>
                    <a:pt x="11646" y="9776"/>
                    <a:pt x="11590" y="9683"/>
                    <a:pt x="11587" y="9588"/>
                  </a:cubicBezTo>
                  <a:cubicBezTo>
                    <a:pt x="11586" y="9585"/>
                    <a:pt x="11588" y="9578"/>
                    <a:pt x="11587" y="9575"/>
                  </a:cubicBezTo>
                  <a:cubicBezTo>
                    <a:pt x="11587" y="9573"/>
                    <a:pt x="11581" y="9572"/>
                    <a:pt x="11581" y="9569"/>
                  </a:cubicBezTo>
                  <a:cubicBezTo>
                    <a:pt x="11540" y="9366"/>
                    <a:pt x="11690" y="9200"/>
                    <a:pt x="12218" y="8647"/>
                  </a:cubicBezTo>
                  <a:cubicBezTo>
                    <a:pt x="12543" y="8306"/>
                    <a:pt x="12812" y="8016"/>
                    <a:pt x="13012" y="7798"/>
                  </a:cubicBezTo>
                  <a:cubicBezTo>
                    <a:pt x="13023" y="7773"/>
                    <a:pt x="13043" y="7739"/>
                    <a:pt x="13043" y="7724"/>
                  </a:cubicBezTo>
                  <a:cubicBezTo>
                    <a:pt x="13043" y="7622"/>
                    <a:pt x="13246" y="7441"/>
                    <a:pt x="13504" y="7300"/>
                  </a:cubicBezTo>
                  <a:cubicBezTo>
                    <a:pt x="13624" y="7195"/>
                    <a:pt x="13756" y="7090"/>
                    <a:pt x="13868" y="7011"/>
                  </a:cubicBezTo>
                  <a:cubicBezTo>
                    <a:pt x="13993" y="6923"/>
                    <a:pt x="14098" y="6805"/>
                    <a:pt x="14171" y="6691"/>
                  </a:cubicBezTo>
                  <a:cubicBezTo>
                    <a:pt x="14185" y="6654"/>
                    <a:pt x="14206" y="6621"/>
                    <a:pt x="14213" y="6581"/>
                  </a:cubicBezTo>
                  <a:cubicBezTo>
                    <a:pt x="14225" y="6521"/>
                    <a:pt x="14245" y="6453"/>
                    <a:pt x="14280" y="6384"/>
                  </a:cubicBezTo>
                  <a:cubicBezTo>
                    <a:pt x="14330" y="6228"/>
                    <a:pt x="14504" y="6003"/>
                    <a:pt x="14717" y="5843"/>
                  </a:cubicBezTo>
                  <a:cubicBezTo>
                    <a:pt x="14733" y="5831"/>
                    <a:pt x="14738" y="5823"/>
                    <a:pt x="14753" y="5812"/>
                  </a:cubicBezTo>
                  <a:cubicBezTo>
                    <a:pt x="14973" y="5642"/>
                    <a:pt x="15108" y="5483"/>
                    <a:pt x="15147" y="5345"/>
                  </a:cubicBezTo>
                  <a:cubicBezTo>
                    <a:pt x="15151" y="5245"/>
                    <a:pt x="15076" y="5133"/>
                    <a:pt x="14959" y="5000"/>
                  </a:cubicBezTo>
                  <a:cubicBezTo>
                    <a:pt x="14949" y="4996"/>
                    <a:pt x="14940" y="4992"/>
                    <a:pt x="14929" y="4988"/>
                  </a:cubicBezTo>
                  <a:cubicBezTo>
                    <a:pt x="14845" y="4955"/>
                    <a:pt x="14793" y="4894"/>
                    <a:pt x="14765" y="4766"/>
                  </a:cubicBezTo>
                  <a:cubicBezTo>
                    <a:pt x="14642" y="4600"/>
                    <a:pt x="14594" y="4429"/>
                    <a:pt x="14644" y="4299"/>
                  </a:cubicBezTo>
                  <a:cubicBezTo>
                    <a:pt x="14698" y="4158"/>
                    <a:pt x="14779" y="3591"/>
                    <a:pt x="14826" y="3032"/>
                  </a:cubicBezTo>
                  <a:cubicBezTo>
                    <a:pt x="14826" y="3029"/>
                    <a:pt x="14826" y="3024"/>
                    <a:pt x="14826" y="3020"/>
                  </a:cubicBezTo>
                  <a:cubicBezTo>
                    <a:pt x="14861" y="2394"/>
                    <a:pt x="14828" y="2089"/>
                    <a:pt x="14717" y="1858"/>
                  </a:cubicBezTo>
                  <a:cubicBezTo>
                    <a:pt x="14677" y="1808"/>
                    <a:pt x="14638" y="1763"/>
                    <a:pt x="14577" y="1710"/>
                  </a:cubicBezTo>
                  <a:cubicBezTo>
                    <a:pt x="14498" y="1641"/>
                    <a:pt x="14306" y="1440"/>
                    <a:pt x="14159" y="1298"/>
                  </a:cubicBezTo>
                  <a:cubicBezTo>
                    <a:pt x="14145" y="1291"/>
                    <a:pt x="14138" y="1297"/>
                    <a:pt x="14122" y="1286"/>
                  </a:cubicBezTo>
                  <a:cubicBezTo>
                    <a:pt x="13965" y="1180"/>
                    <a:pt x="13693" y="926"/>
                    <a:pt x="13431" y="640"/>
                  </a:cubicBezTo>
                  <a:cubicBezTo>
                    <a:pt x="13426" y="634"/>
                    <a:pt x="13424" y="634"/>
                    <a:pt x="13419" y="628"/>
                  </a:cubicBezTo>
                  <a:cubicBezTo>
                    <a:pt x="13328" y="530"/>
                    <a:pt x="13240" y="439"/>
                    <a:pt x="13158" y="364"/>
                  </a:cubicBezTo>
                  <a:cubicBezTo>
                    <a:pt x="13154" y="360"/>
                    <a:pt x="13156" y="361"/>
                    <a:pt x="13152" y="357"/>
                  </a:cubicBezTo>
                  <a:cubicBezTo>
                    <a:pt x="13120" y="333"/>
                    <a:pt x="13081" y="300"/>
                    <a:pt x="13049" y="277"/>
                  </a:cubicBezTo>
                  <a:cubicBezTo>
                    <a:pt x="12788" y="98"/>
                    <a:pt x="12543" y="11"/>
                    <a:pt x="12236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18470" name="AutoShape 38"/>
          <p:cNvSpPr/>
          <p:nvPr/>
        </p:nvSpPr>
        <p:spPr>
          <a:xfrm>
            <a:off x="1877467" y="3152180"/>
            <a:ext cx="587127" cy="294680"/>
          </a:xfrm>
          <a:custGeom>
            <a:avLst/>
            <a:gdLst/>
            <a:ahLst/>
            <a:cxnLst>
              <a:cxn ang="0">
                <a:pos x="417513" y="209540"/>
              </a:cxn>
              <a:cxn ang="0">
                <a:pos x="417513" y="209540"/>
              </a:cxn>
              <a:cxn ang="0">
                <a:pos x="417513" y="209540"/>
              </a:cxn>
              <a:cxn ang="0">
                <a:pos x="417513" y="209540"/>
              </a:cxn>
            </a:cxnLst>
            <a:pathLst>
              <a:path w="21600" h="21369">
                <a:moveTo>
                  <a:pt x="21600" y="21364"/>
                </a:moveTo>
                <a:cubicBezTo>
                  <a:pt x="13268" y="21600"/>
                  <a:pt x="6068" y="14479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71" name="AutoShape 39" descr="typeset_tile_2x"/>
          <p:cNvSpPr/>
          <p:nvPr/>
        </p:nvSpPr>
        <p:spPr>
          <a:xfrm>
            <a:off x="1054820" y="2678906"/>
            <a:ext cx="1331639" cy="473273"/>
          </a:xfrm>
          <a:prstGeom prst="roundRect">
            <a:avLst>
              <a:gd name="adj" fmla="val 28301"/>
            </a:avLst>
          </a:prstGeom>
          <a:blipFill rotWithShape="0">
            <a:blip r:embed="rId1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usually</a:t>
            </a:r>
            <a:endParaRPr lang="zh-CN" altLang="zh-CN" sz="1970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8472" name="AutoShape 40"/>
          <p:cNvSpPr/>
          <p:nvPr/>
        </p:nvSpPr>
        <p:spPr>
          <a:xfrm>
            <a:off x="2748111" y="2709044"/>
            <a:ext cx="844972" cy="732234"/>
          </a:xfrm>
          <a:custGeom>
            <a:avLst/>
            <a:gdLst/>
            <a:ahLst/>
            <a:cxnLst>
              <a:cxn ang="0">
                <a:pos x="600869" y="520700"/>
              </a:cxn>
              <a:cxn ang="0">
                <a:pos x="600869" y="520700"/>
              </a:cxn>
              <a:cxn ang="0">
                <a:pos x="600869" y="520700"/>
              </a:cxn>
              <a:cxn ang="0">
                <a:pos x="600869" y="520700"/>
              </a:cxn>
            </a:cxnLst>
            <a:pathLst>
              <a:path w="21600" h="21600">
                <a:moveTo>
                  <a:pt x="0" y="21600"/>
                </a:moveTo>
                <a:cubicBezTo>
                  <a:pt x="8887" y="21330"/>
                  <a:pt x="16087" y="14130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473" name="AutoShape 41" descr="typeset_tile_2x"/>
          <p:cNvSpPr/>
          <p:nvPr/>
        </p:nvSpPr>
        <p:spPr>
          <a:xfrm>
            <a:off x="2863081" y="2235771"/>
            <a:ext cx="1650876" cy="473273"/>
          </a:xfrm>
          <a:prstGeom prst="roundRect">
            <a:avLst>
              <a:gd name="adj" fmla="val 28301"/>
            </a:avLst>
          </a:prstGeom>
          <a:blipFill rotWithShape="0">
            <a:blip r:embed="rId1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sometimes</a:t>
            </a:r>
            <a:endParaRPr lang="zh-CN" altLang="zh-CN" sz="1970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8474" name="AutoShape 42"/>
          <p:cNvSpPr/>
          <p:nvPr/>
        </p:nvSpPr>
        <p:spPr>
          <a:xfrm>
            <a:off x="1240111" y="2511475"/>
            <a:ext cx="152921" cy="167432"/>
          </a:xfrm>
          <a:custGeom>
            <a:avLst/>
            <a:gdLst/>
            <a:ahLst/>
            <a:cxnLst>
              <a:cxn ang="0">
                <a:pos x="108744" y="119063"/>
              </a:cxn>
              <a:cxn ang="0">
                <a:pos x="108744" y="119063"/>
              </a:cxn>
              <a:cxn ang="0">
                <a:pos x="108744" y="119063"/>
              </a:cxn>
              <a:cxn ang="0">
                <a:pos x="108744" y="119063"/>
              </a:cxn>
            </a:cxnLst>
            <a:pathLst>
              <a:path w="21600" h="21600">
                <a:moveTo>
                  <a:pt x="21600" y="21600"/>
                </a:moveTo>
                <a:cubicBezTo>
                  <a:pt x="13903" y="14950"/>
                  <a:pt x="6703" y="7750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9" name="Group 43"/>
          <p:cNvGrpSpPr/>
          <p:nvPr/>
        </p:nvGrpSpPr>
        <p:grpSpPr>
          <a:xfrm>
            <a:off x="1473577" y="1522388"/>
            <a:ext cx="991195" cy="863947"/>
            <a:chOff x="0" y="0"/>
            <a:chExt cx="1409702" cy="1229127"/>
          </a:xfrm>
        </p:grpSpPr>
        <p:pic>
          <p:nvPicPr>
            <p:cNvPr id="18476" name="Picture 44" descr="1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409702" cy="12291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77" name="AutoShape 45"/>
            <p:cNvSpPr/>
            <p:nvPr/>
          </p:nvSpPr>
          <p:spPr>
            <a:xfrm>
              <a:off x="0" y="0"/>
              <a:ext cx="1409702" cy="1229127"/>
            </a:xfrm>
            <a:custGeom>
              <a:avLst/>
              <a:gdLst/>
              <a:ahLst/>
              <a:cxnLst>
                <a:cxn ang="0">
                  <a:pos x="704851" y="615646"/>
                </a:cxn>
                <a:cxn ang="0">
                  <a:pos x="704851" y="615646"/>
                </a:cxn>
                <a:cxn ang="0">
                  <a:pos x="704851" y="615646"/>
                </a:cxn>
                <a:cxn ang="0">
                  <a:pos x="704851" y="615646"/>
                </a:cxn>
              </a:cxnLst>
              <a:pathLst>
                <a:path w="21596" h="21576">
                  <a:moveTo>
                    <a:pt x="9661" y="10"/>
                  </a:moveTo>
                  <a:cubicBezTo>
                    <a:pt x="9025" y="39"/>
                    <a:pt x="8412" y="132"/>
                    <a:pt x="7874" y="289"/>
                  </a:cubicBezTo>
                  <a:cubicBezTo>
                    <a:pt x="7008" y="542"/>
                    <a:pt x="5810" y="1188"/>
                    <a:pt x="5308" y="1675"/>
                  </a:cubicBezTo>
                  <a:cubicBezTo>
                    <a:pt x="5023" y="1951"/>
                    <a:pt x="4795" y="2068"/>
                    <a:pt x="4299" y="2170"/>
                  </a:cubicBezTo>
                  <a:cubicBezTo>
                    <a:pt x="2201" y="2601"/>
                    <a:pt x="692" y="4611"/>
                    <a:pt x="395" y="7374"/>
                  </a:cubicBezTo>
                  <a:cubicBezTo>
                    <a:pt x="352" y="7778"/>
                    <a:pt x="245" y="8366"/>
                    <a:pt x="158" y="8683"/>
                  </a:cubicBezTo>
                  <a:cubicBezTo>
                    <a:pt x="39" y="9117"/>
                    <a:pt x="2" y="9644"/>
                    <a:pt x="0" y="10787"/>
                  </a:cubicBezTo>
                  <a:cubicBezTo>
                    <a:pt x="-4" y="13196"/>
                    <a:pt x="440" y="15150"/>
                    <a:pt x="1344" y="16674"/>
                  </a:cubicBezTo>
                  <a:cubicBezTo>
                    <a:pt x="1554" y="17029"/>
                    <a:pt x="1821" y="17521"/>
                    <a:pt x="1933" y="17768"/>
                  </a:cubicBezTo>
                  <a:cubicBezTo>
                    <a:pt x="2216" y="18389"/>
                    <a:pt x="2774" y="18908"/>
                    <a:pt x="3745" y="19447"/>
                  </a:cubicBezTo>
                  <a:cubicBezTo>
                    <a:pt x="5121" y="20210"/>
                    <a:pt x="6934" y="20697"/>
                    <a:pt x="8184" y="20638"/>
                  </a:cubicBezTo>
                  <a:cubicBezTo>
                    <a:pt x="8578" y="20620"/>
                    <a:pt x="8786" y="20666"/>
                    <a:pt x="9029" y="20833"/>
                  </a:cubicBezTo>
                  <a:cubicBezTo>
                    <a:pt x="9406" y="21092"/>
                    <a:pt x="10293" y="21367"/>
                    <a:pt x="11114" y="21481"/>
                  </a:cubicBezTo>
                  <a:cubicBezTo>
                    <a:pt x="11124" y="21482"/>
                    <a:pt x="11129" y="21487"/>
                    <a:pt x="11138" y="21488"/>
                  </a:cubicBezTo>
                  <a:cubicBezTo>
                    <a:pt x="11145" y="21489"/>
                    <a:pt x="11156" y="21487"/>
                    <a:pt x="11163" y="21488"/>
                  </a:cubicBezTo>
                  <a:cubicBezTo>
                    <a:pt x="11425" y="21523"/>
                    <a:pt x="11677" y="21550"/>
                    <a:pt x="11929" y="21565"/>
                  </a:cubicBezTo>
                  <a:cubicBezTo>
                    <a:pt x="12194" y="21574"/>
                    <a:pt x="12462" y="21581"/>
                    <a:pt x="12750" y="21572"/>
                  </a:cubicBezTo>
                  <a:cubicBezTo>
                    <a:pt x="12827" y="21569"/>
                    <a:pt x="12868" y="21567"/>
                    <a:pt x="12938" y="21565"/>
                  </a:cubicBezTo>
                  <a:cubicBezTo>
                    <a:pt x="14464" y="21480"/>
                    <a:pt x="15787" y="20978"/>
                    <a:pt x="16927" y="20046"/>
                  </a:cubicBezTo>
                  <a:cubicBezTo>
                    <a:pt x="17408" y="19653"/>
                    <a:pt x="19041" y="17735"/>
                    <a:pt x="19371" y="17176"/>
                  </a:cubicBezTo>
                  <a:cubicBezTo>
                    <a:pt x="19529" y="16906"/>
                    <a:pt x="19734" y="16359"/>
                    <a:pt x="19827" y="15964"/>
                  </a:cubicBezTo>
                  <a:cubicBezTo>
                    <a:pt x="19877" y="15748"/>
                    <a:pt x="19950" y="15525"/>
                    <a:pt x="20027" y="15323"/>
                  </a:cubicBezTo>
                  <a:cubicBezTo>
                    <a:pt x="20028" y="15321"/>
                    <a:pt x="20027" y="15317"/>
                    <a:pt x="20027" y="15316"/>
                  </a:cubicBezTo>
                  <a:cubicBezTo>
                    <a:pt x="20048" y="15260"/>
                    <a:pt x="20071" y="15222"/>
                    <a:pt x="20094" y="15169"/>
                  </a:cubicBezTo>
                  <a:cubicBezTo>
                    <a:pt x="20097" y="15164"/>
                    <a:pt x="20098" y="15154"/>
                    <a:pt x="20100" y="15148"/>
                  </a:cubicBezTo>
                  <a:cubicBezTo>
                    <a:pt x="20138" y="15063"/>
                    <a:pt x="20183" y="14962"/>
                    <a:pt x="20216" y="14912"/>
                  </a:cubicBezTo>
                  <a:cubicBezTo>
                    <a:pt x="20518" y="14451"/>
                    <a:pt x="20839" y="13333"/>
                    <a:pt x="21018" y="12146"/>
                  </a:cubicBezTo>
                  <a:cubicBezTo>
                    <a:pt x="21147" y="11295"/>
                    <a:pt x="21155" y="10987"/>
                    <a:pt x="21061" y="10007"/>
                  </a:cubicBezTo>
                  <a:cubicBezTo>
                    <a:pt x="20956" y="8920"/>
                    <a:pt x="20758" y="8054"/>
                    <a:pt x="20496" y="7513"/>
                  </a:cubicBezTo>
                  <a:cubicBezTo>
                    <a:pt x="20427" y="7372"/>
                    <a:pt x="20388" y="7037"/>
                    <a:pt x="20404" y="6726"/>
                  </a:cubicBezTo>
                  <a:cubicBezTo>
                    <a:pt x="20464" y="5554"/>
                    <a:pt x="19869" y="4038"/>
                    <a:pt x="18945" y="3013"/>
                  </a:cubicBezTo>
                  <a:cubicBezTo>
                    <a:pt x="17958" y="1917"/>
                    <a:pt x="16643" y="1238"/>
                    <a:pt x="15510" y="1236"/>
                  </a:cubicBezTo>
                  <a:cubicBezTo>
                    <a:pt x="15186" y="1236"/>
                    <a:pt x="14836" y="1164"/>
                    <a:pt x="14677" y="1069"/>
                  </a:cubicBezTo>
                  <a:cubicBezTo>
                    <a:pt x="14183" y="775"/>
                    <a:pt x="12626" y="299"/>
                    <a:pt x="11576" y="122"/>
                  </a:cubicBezTo>
                  <a:cubicBezTo>
                    <a:pt x="10958" y="17"/>
                    <a:pt x="10297" y="-19"/>
                    <a:pt x="9661" y="10"/>
                  </a:cubicBezTo>
                  <a:close/>
                  <a:moveTo>
                    <a:pt x="21596" y="12724"/>
                  </a:moveTo>
                  <a:cubicBezTo>
                    <a:pt x="21587" y="12762"/>
                    <a:pt x="21586" y="12801"/>
                    <a:pt x="21596" y="12843"/>
                  </a:cubicBezTo>
                  <a:lnTo>
                    <a:pt x="21596" y="12724"/>
                  </a:ln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398849" y="1652136"/>
            <a:ext cx="994544" cy="825996"/>
            <a:chOff x="0" y="-1"/>
            <a:chExt cx="1414956" cy="1174304"/>
          </a:xfrm>
        </p:grpSpPr>
        <p:pic>
          <p:nvPicPr>
            <p:cNvPr id="18479" name="Picture 47" descr="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414956" cy="11743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80" name="AutoShape 48"/>
            <p:cNvSpPr/>
            <p:nvPr/>
          </p:nvSpPr>
          <p:spPr>
            <a:xfrm>
              <a:off x="0" y="0"/>
              <a:ext cx="1414956" cy="1174303"/>
            </a:xfrm>
            <a:custGeom>
              <a:avLst/>
              <a:gdLst/>
              <a:ahLst/>
              <a:cxnLst>
                <a:cxn ang="0">
                  <a:pos x="707478" y="587672"/>
                </a:cxn>
                <a:cxn ang="0">
                  <a:pos x="707478" y="587672"/>
                </a:cxn>
                <a:cxn ang="0">
                  <a:pos x="707478" y="587672"/>
                </a:cxn>
                <a:cxn ang="0">
                  <a:pos x="707478" y="587672"/>
                </a:cxn>
              </a:cxnLst>
              <a:pathLst>
                <a:path w="21580" h="21447">
                  <a:moveTo>
                    <a:pt x="9563" y="0"/>
                  </a:moveTo>
                  <a:cubicBezTo>
                    <a:pt x="8317" y="-10"/>
                    <a:pt x="7513" y="197"/>
                    <a:pt x="6591" y="768"/>
                  </a:cubicBezTo>
                  <a:cubicBezTo>
                    <a:pt x="6362" y="911"/>
                    <a:pt x="5855" y="1105"/>
                    <a:pt x="5466" y="1203"/>
                  </a:cubicBezTo>
                  <a:cubicBezTo>
                    <a:pt x="3151" y="1789"/>
                    <a:pt x="1960" y="2985"/>
                    <a:pt x="1386" y="5292"/>
                  </a:cubicBezTo>
                  <a:cubicBezTo>
                    <a:pt x="1277" y="5731"/>
                    <a:pt x="1129" y="6219"/>
                    <a:pt x="1059" y="6372"/>
                  </a:cubicBezTo>
                  <a:cubicBezTo>
                    <a:pt x="167" y="8335"/>
                    <a:pt x="0" y="9013"/>
                    <a:pt x="0" y="10619"/>
                  </a:cubicBezTo>
                  <a:cubicBezTo>
                    <a:pt x="0" y="12276"/>
                    <a:pt x="302" y="13782"/>
                    <a:pt x="829" y="14744"/>
                  </a:cubicBezTo>
                  <a:cubicBezTo>
                    <a:pt x="963" y="14988"/>
                    <a:pt x="1130" y="15411"/>
                    <a:pt x="1198" y="15686"/>
                  </a:cubicBezTo>
                  <a:cubicBezTo>
                    <a:pt x="1748" y="17901"/>
                    <a:pt x="3105" y="19311"/>
                    <a:pt x="5690" y="20354"/>
                  </a:cubicBezTo>
                  <a:cubicBezTo>
                    <a:pt x="7060" y="20907"/>
                    <a:pt x="7576" y="21037"/>
                    <a:pt x="9267" y="21282"/>
                  </a:cubicBezTo>
                  <a:cubicBezTo>
                    <a:pt x="11399" y="21590"/>
                    <a:pt x="12965" y="21473"/>
                    <a:pt x="14490" y="20883"/>
                  </a:cubicBezTo>
                  <a:cubicBezTo>
                    <a:pt x="15376" y="20540"/>
                    <a:pt x="17144" y="19517"/>
                    <a:pt x="17686" y="19035"/>
                  </a:cubicBezTo>
                  <a:cubicBezTo>
                    <a:pt x="17822" y="18913"/>
                    <a:pt x="17995" y="18792"/>
                    <a:pt x="18164" y="18687"/>
                  </a:cubicBezTo>
                  <a:cubicBezTo>
                    <a:pt x="18189" y="18641"/>
                    <a:pt x="18260" y="18602"/>
                    <a:pt x="18394" y="18564"/>
                  </a:cubicBezTo>
                  <a:cubicBezTo>
                    <a:pt x="18459" y="18528"/>
                    <a:pt x="18528" y="18486"/>
                    <a:pt x="18576" y="18469"/>
                  </a:cubicBezTo>
                  <a:cubicBezTo>
                    <a:pt x="19340" y="18206"/>
                    <a:pt x="19691" y="17884"/>
                    <a:pt x="20301" y="16904"/>
                  </a:cubicBezTo>
                  <a:cubicBezTo>
                    <a:pt x="20768" y="16153"/>
                    <a:pt x="20926" y="15798"/>
                    <a:pt x="21076" y="15135"/>
                  </a:cubicBezTo>
                  <a:cubicBezTo>
                    <a:pt x="21416" y="13625"/>
                    <a:pt x="21561" y="12446"/>
                    <a:pt x="21578" y="11032"/>
                  </a:cubicBezTo>
                  <a:cubicBezTo>
                    <a:pt x="21600" y="9182"/>
                    <a:pt x="21384" y="8337"/>
                    <a:pt x="20434" y="6480"/>
                  </a:cubicBezTo>
                  <a:cubicBezTo>
                    <a:pt x="20387" y="6389"/>
                    <a:pt x="20255" y="6060"/>
                    <a:pt x="20138" y="5755"/>
                  </a:cubicBezTo>
                  <a:cubicBezTo>
                    <a:pt x="19783" y="4834"/>
                    <a:pt x="18405" y="3377"/>
                    <a:pt x="17190" y="2610"/>
                  </a:cubicBezTo>
                  <a:cubicBezTo>
                    <a:pt x="17095" y="2551"/>
                    <a:pt x="17002" y="2490"/>
                    <a:pt x="16905" y="2436"/>
                  </a:cubicBezTo>
                  <a:cubicBezTo>
                    <a:pt x="16248" y="2078"/>
                    <a:pt x="15174" y="1698"/>
                    <a:pt x="14490" y="1588"/>
                  </a:cubicBezTo>
                  <a:cubicBezTo>
                    <a:pt x="14341" y="1563"/>
                    <a:pt x="14197" y="1533"/>
                    <a:pt x="14061" y="1493"/>
                  </a:cubicBezTo>
                  <a:cubicBezTo>
                    <a:pt x="14054" y="1493"/>
                    <a:pt x="14043" y="1486"/>
                    <a:pt x="14036" y="1486"/>
                  </a:cubicBezTo>
                  <a:cubicBezTo>
                    <a:pt x="13941" y="1486"/>
                    <a:pt x="13757" y="1398"/>
                    <a:pt x="13558" y="1290"/>
                  </a:cubicBezTo>
                  <a:cubicBezTo>
                    <a:pt x="13554" y="1288"/>
                    <a:pt x="13551" y="1285"/>
                    <a:pt x="13546" y="1283"/>
                  </a:cubicBezTo>
                  <a:cubicBezTo>
                    <a:pt x="13401" y="1214"/>
                    <a:pt x="13251" y="1142"/>
                    <a:pt x="13092" y="1044"/>
                  </a:cubicBezTo>
                  <a:cubicBezTo>
                    <a:pt x="12709" y="808"/>
                    <a:pt x="12021" y="478"/>
                    <a:pt x="11561" y="312"/>
                  </a:cubicBezTo>
                  <a:cubicBezTo>
                    <a:pt x="10852" y="55"/>
                    <a:pt x="10547" y="8"/>
                    <a:pt x="9563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11" name="Group 49"/>
          <p:cNvGrpSpPr/>
          <p:nvPr/>
        </p:nvGrpSpPr>
        <p:grpSpPr>
          <a:xfrm>
            <a:off x="2851870" y="1120735"/>
            <a:ext cx="978917" cy="773535"/>
            <a:chOff x="0" y="-1"/>
            <a:chExt cx="1391696" cy="1099396"/>
          </a:xfrm>
        </p:grpSpPr>
        <p:pic>
          <p:nvPicPr>
            <p:cNvPr id="18482" name="Picture 50" descr="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391696" cy="10993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83" name="AutoShape 51"/>
            <p:cNvSpPr/>
            <p:nvPr/>
          </p:nvSpPr>
          <p:spPr>
            <a:xfrm>
              <a:off x="0" y="0"/>
              <a:ext cx="1391696" cy="1099395"/>
            </a:xfrm>
            <a:custGeom>
              <a:avLst/>
              <a:gdLst/>
              <a:ahLst/>
              <a:cxnLst>
                <a:cxn ang="0">
                  <a:pos x="695848" y="550793"/>
                </a:cxn>
                <a:cxn ang="0">
                  <a:pos x="695848" y="550793"/>
                </a:cxn>
                <a:cxn ang="0">
                  <a:pos x="695848" y="550793"/>
                </a:cxn>
                <a:cxn ang="0">
                  <a:pos x="695848" y="550793"/>
                </a:cxn>
              </a:cxnLst>
              <a:pathLst>
                <a:path w="21496" h="21575">
                  <a:moveTo>
                    <a:pt x="9141" y="1"/>
                  </a:moveTo>
                  <a:cubicBezTo>
                    <a:pt x="7501" y="-22"/>
                    <a:pt x="6150" y="414"/>
                    <a:pt x="5390" y="1255"/>
                  </a:cubicBezTo>
                  <a:cubicBezTo>
                    <a:pt x="5213" y="1451"/>
                    <a:pt x="4966" y="1650"/>
                    <a:pt x="4838" y="1699"/>
                  </a:cubicBezTo>
                  <a:cubicBezTo>
                    <a:pt x="4323" y="1895"/>
                    <a:pt x="3124" y="2774"/>
                    <a:pt x="2686" y="3272"/>
                  </a:cubicBezTo>
                  <a:cubicBezTo>
                    <a:pt x="2187" y="3841"/>
                    <a:pt x="1852" y="4477"/>
                    <a:pt x="1626" y="5290"/>
                  </a:cubicBezTo>
                  <a:cubicBezTo>
                    <a:pt x="1536" y="5611"/>
                    <a:pt x="1319" y="5990"/>
                    <a:pt x="1031" y="6318"/>
                  </a:cubicBezTo>
                  <a:cubicBezTo>
                    <a:pt x="772" y="6612"/>
                    <a:pt x="459" y="7130"/>
                    <a:pt x="308" y="7517"/>
                  </a:cubicBezTo>
                  <a:cubicBezTo>
                    <a:pt x="42" y="8194"/>
                    <a:pt x="38" y="8213"/>
                    <a:pt x="7" y="10742"/>
                  </a:cubicBezTo>
                  <a:cubicBezTo>
                    <a:pt x="-29" y="13767"/>
                    <a:pt x="48" y="14347"/>
                    <a:pt x="731" y="16108"/>
                  </a:cubicBezTo>
                  <a:cubicBezTo>
                    <a:pt x="1279" y="17522"/>
                    <a:pt x="1966" y="18538"/>
                    <a:pt x="2852" y="19247"/>
                  </a:cubicBezTo>
                  <a:cubicBezTo>
                    <a:pt x="4015" y="20178"/>
                    <a:pt x="5056" y="20626"/>
                    <a:pt x="6376" y="20773"/>
                  </a:cubicBezTo>
                  <a:cubicBezTo>
                    <a:pt x="6786" y="20819"/>
                    <a:pt x="7456" y="20970"/>
                    <a:pt x="7866" y="21108"/>
                  </a:cubicBezTo>
                  <a:cubicBezTo>
                    <a:pt x="8276" y="21247"/>
                    <a:pt x="8905" y="21409"/>
                    <a:pt x="9264" y="21467"/>
                  </a:cubicBezTo>
                  <a:cubicBezTo>
                    <a:pt x="9748" y="21544"/>
                    <a:pt x="10391" y="21578"/>
                    <a:pt x="11048" y="21576"/>
                  </a:cubicBezTo>
                  <a:cubicBezTo>
                    <a:pt x="11147" y="21574"/>
                    <a:pt x="11248" y="21571"/>
                    <a:pt x="11354" y="21568"/>
                  </a:cubicBezTo>
                  <a:cubicBezTo>
                    <a:pt x="11632" y="21562"/>
                    <a:pt x="11907" y="21557"/>
                    <a:pt x="12169" y="21537"/>
                  </a:cubicBezTo>
                  <a:cubicBezTo>
                    <a:pt x="12185" y="21536"/>
                    <a:pt x="12203" y="21538"/>
                    <a:pt x="12218" y="21537"/>
                  </a:cubicBezTo>
                  <a:cubicBezTo>
                    <a:pt x="12224" y="21536"/>
                    <a:pt x="12225" y="21529"/>
                    <a:pt x="12231" y="21529"/>
                  </a:cubicBezTo>
                  <a:cubicBezTo>
                    <a:pt x="12554" y="21503"/>
                    <a:pt x="12861" y="21466"/>
                    <a:pt x="13120" y="21420"/>
                  </a:cubicBezTo>
                  <a:cubicBezTo>
                    <a:pt x="14709" y="21134"/>
                    <a:pt x="15777" y="20661"/>
                    <a:pt x="16411" y="19963"/>
                  </a:cubicBezTo>
                  <a:cubicBezTo>
                    <a:pt x="16579" y="19778"/>
                    <a:pt x="16989" y="19512"/>
                    <a:pt x="17325" y="19371"/>
                  </a:cubicBezTo>
                  <a:cubicBezTo>
                    <a:pt x="18200" y="19006"/>
                    <a:pt x="19008" y="18362"/>
                    <a:pt x="19783" y="17409"/>
                  </a:cubicBezTo>
                  <a:cubicBezTo>
                    <a:pt x="20692" y="16291"/>
                    <a:pt x="21241" y="14832"/>
                    <a:pt x="21315" y="13452"/>
                  </a:cubicBezTo>
                  <a:cubicBezTo>
                    <a:pt x="21316" y="13449"/>
                    <a:pt x="21315" y="13440"/>
                    <a:pt x="21315" y="13437"/>
                  </a:cubicBezTo>
                  <a:cubicBezTo>
                    <a:pt x="21314" y="13250"/>
                    <a:pt x="21309" y="13034"/>
                    <a:pt x="21297" y="12759"/>
                  </a:cubicBezTo>
                  <a:cubicBezTo>
                    <a:pt x="21296" y="12723"/>
                    <a:pt x="21298" y="12701"/>
                    <a:pt x="21297" y="12665"/>
                  </a:cubicBezTo>
                  <a:cubicBezTo>
                    <a:pt x="21284" y="12512"/>
                    <a:pt x="21268" y="12362"/>
                    <a:pt x="21242" y="12214"/>
                  </a:cubicBezTo>
                  <a:cubicBezTo>
                    <a:pt x="21204" y="12004"/>
                    <a:pt x="21254" y="11453"/>
                    <a:pt x="21358" y="10859"/>
                  </a:cubicBezTo>
                  <a:cubicBezTo>
                    <a:pt x="21571" y="9646"/>
                    <a:pt x="21533" y="8020"/>
                    <a:pt x="21273" y="7198"/>
                  </a:cubicBezTo>
                  <a:cubicBezTo>
                    <a:pt x="20840" y="5832"/>
                    <a:pt x="20236" y="4856"/>
                    <a:pt x="19532" y="4386"/>
                  </a:cubicBezTo>
                  <a:cubicBezTo>
                    <a:pt x="19460" y="4338"/>
                    <a:pt x="19374" y="4258"/>
                    <a:pt x="19293" y="4168"/>
                  </a:cubicBezTo>
                  <a:cubicBezTo>
                    <a:pt x="19291" y="4167"/>
                    <a:pt x="19294" y="4161"/>
                    <a:pt x="19293" y="4160"/>
                  </a:cubicBezTo>
                  <a:cubicBezTo>
                    <a:pt x="19260" y="4133"/>
                    <a:pt x="19238" y="4116"/>
                    <a:pt x="19213" y="4090"/>
                  </a:cubicBezTo>
                  <a:cubicBezTo>
                    <a:pt x="19176" y="4054"/>
                    <a:pt x="19145" y="4014"/>
                    <a:pt x="19121" y="3981"/>
                  </a:cubicBezTo>
                  <a:cubicBezTo>
                    <a:pt x="19098" y="3948"/>
                    <a:pt x="19074" y="3917"/>
                    <a:pt x="19066" y="3888"/>
                  </a:cubicBezTo>
                  <a:cubicBezTo>
                    <a:pt x="19065" y="3885"/>
                    <a:pt x="19061" y="3883"/>
                    <a:pt x="19060" y="3880"/>
                  </a:cubicBezTo>
                  <a:cubicBezTo>
                    <a:pt x="19058" y="3876"/>
                    <a:pt x="19054" y="3868"/>
                    <a:pt x="19053" y="3864"/>
                  </a:cubicBezTo>
                  <a:cubicBezTo>
                    <a:pt x="19001" y="3787"/>
                    <a:pt x="18956" y="3706"/>
                    <a:pt x="18919" y="3631"/>
                  </a:cubicBezTo>
                  <a:cubicBezTo>
                    <a:pt x="18288" y="2372"/>
                    <a:pt x="16732" y="1077"/>
                    <a:pt x="15357" y="655"/>
                  </a:cubicBezTo>
                  <a:cubicBezTo>
                    <a:pt x="14738" y="466"/>
                    <a:pt x="13248" y="422"/>
                    <a:pt x="12709" y="578"/>
                  </a:cubicBezTo>
                  <a:cubicBezTo>
                    <a:pt x="12551" y="623"/>
                    <a:pt x="12309" y="595"/>
                    <a:pt x="12151" y="515"/>
                  </a:cubicBezTo>
                  <a:cubicBezTo>
                    <a:pt x="11997" y="437"/>
                    <a:pt x="11422" y="284"/>
                    <a:pt x="10870" y="180"/>
                  </a:cubicBezTo>
                  <a:cubicBezTo>
                    <a:pt x="10270" y="68"/>
                    <a:pt x="9688" y="9"/>
                    <a:pt x="9141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13" name="Group 52"/>
          <p:cNvGrpSpPr/>
          <p:nvPr/>
        </p:nvGrpSpPr>
        <p:grpSpPr>
          <a:xfrm>
            <a:off x="4108311" y="1140053"/>
            <a:ext cx="916410" cy="794742"/>
            <a:chOff x="-1" y="0"/>
            <a:chExt cx="1304141" cy="1130238"/>
          </a:xfrm>
        </p:grpSpPr>
        <p:pic>
          <p:nvPicPr>
            <p:cNvPr id="18485" name="Picture 53" descr="1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304140" cy="11302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86" name="AutoShape 54"/>
            <p:cNvSpPr/>
            <p:nvPr/>
          </p:nvSpPr>
          <p:spPr>
            <a:xfrm>
              <a:off x="0" y="0"/>
              <a:ext cx="1304140" cy="1130238"/>
            </a:xfrm>
            <a:custGeom>
              <a:avLst/>
              <a:gdLst/>
              <a:ahLst/>
              <a:cxnLst>
                <a:cxn ang="0">
                  <a:pos x="652070" y="565145"/>
                </a:cxn>
                <a:cxn ang="0">
                  <a:pos x="652070" y="565145"/>
                </a:cxn>
                <a:cxn ang="0">
                  <a:pos x="652070" y="565145"/>
                </a:cxn>
                <a:cxn ang="0">
                  <a:pos x="652070" y="565145"/>
                </a:cxn>
              </a:cxnLst>
              <a:pathLst>
                <a:path w="21594" h="21541">
                  <a:moveTo>
                    <a:pt x="11402" y="0"/>
                  </a:moveTo>
                  <a:cubicBezTo>
                    <a:pt x="9850" y="0"/>
                    <a:pt x="9108" y="217"/>
                    <a:pt x="8293" y="907"/>
                  </a:cubicBezTo>
                  <a:cubicBezTo>
                    <a:pt x="7885" y="1253"/>
                    <a:pt x="7624" y="1375"/>
                    <a:pt x="7137" y="1444"/>
                  </a:cubicBezTo>
                  <a:cubicBezTo>
                    <a:pt x="6273" y="1568"/>
                    <a:pt x="4969" y="2051"/>
                    <a:pt x="4101" y="2571"/>
                  </a:cubicBezTo>
                  <a:cubicBezTo>
                    <a:pt x="2752" y="3379"/>
                    <a:pt x="1835" y="4642"/>
                    <a:pt x="1525" y="6119"/>
                  </a:cubicBezTo>
                  <a:cubicBezTo>
                    <a:pt x="1497" y="6250"/>
                    <a:pt x="1420" y="6443"/>
                    <a:pt x="1328" y="6656"/>
                  </a:cubicBezTo>
                  <a:cubicBezTo>
                    <a:pt x="1303" y="6720"/>
                    <a:pt x="1276" y="6779"/>
                    <a:pt x="1249" y="6837"/>
                  </a:cubicBezTo>
                  <a:cubicBezTo>
                    <a:pt x="1245" y="6845"/>
                    <a:pt x="1246" y="6852"/>
                    <a:pt x="1242" y="6860"/>
                  </a:cubicBezTo>
                  <a:cubicBezTo>
                    <a:pt x="1241" y="6862"/>
                    <a:pt x="1237" y="6865"/>
                    <a:pt x="1236" y="6868"/>
                  </a:cubicBezTo>
                  <a:cubicBezTo>
                    <a:pt x="1214" y="6913"/>
                    <a:pt x="1193" y="6956"/>
                    <a:pt x="1170" y="6996"/>
                  </a:cubicBezTo>
                  <a:cubicBezTo>
                    <a:pt x="1076" y="7187"/>
                    <a:pt x="989" y="7379"/>
                    <a:pt x="888" y="7548"/>
                  </a:cubicBezTo>
                  <a:cubicBezTo>
                    <a:pt x="144" y="8788"/>
                    <a:pt x="-5" y="9372"/>
                    <a:pt x="0" y="11051"/>
                  </a:cubicBezTo>
                  <a:cubicBezTo>
                    <a:pt x="5" y="12628"/>
                    <a:pt x="170" y="13579"/>
                    <a:pt x="723" y="15165"/>
                  </a:cubicBezTo>
                  <a:cubicBezTo>
                    <a:pt x="801" y="15388"/>
                    <a:pt x="873" y="15614"/>
                    <a:pt x="940" y="15831"/>
                  </a:cubicBezTo>
                  <a:cubicBezTo>
                    <a:pt x="955" y="15860"/>
                    <a:pt x="984" y="15938"/>
                    <a:pt x="993" y="15944"/>
                  </a:cubicBezTo>
                  <a:cubicBezTo>
                    <a:pt x="1038" y="15976"/>
                    <a:pt x="1075" y="16142"/>
                    <a:pt x="1085" y="16323"/>
                  </a:cubicBezTo>
                  <a:cubicBezTo>
                    <a:pt x="1111" y="16423"/>
                    <a:pt x="1148" y="16562"/>
                    <a:pt x="1157" y="16618"/>
                  </a:cubicBezTo>
                  <a:cubicBezTo>
                    <a:pt x="1329" y="17654"/>
                    <a:pt x="1979" y="18499"/>
                    <a:pt x="3280" y="19371"/>
                  </a:cubicBezTo>
                  <a:cubicBezTo>
                    <a:pt x="4822" y="20405"/>
                    <a:pt x="6253" y="20828"/>
                    <a:pt x="8175" y="20831"/>
                  </a:cubicBezTo>
                  <a:cubicBezTo>
                    <a:pt x="8910" y="20832"/>
                    <a:pt x="9568" y="20903"/>
                    <a:pt x="9930" y="21020"/>
                  </a:cubicBezTo>
                  <a:cubicBezTo>
                    <a:pt x="10248" y="21122"/>
                    <a:pt x="10862" y="21279"/>
                    <a:pt x="11297" y="21368"/>
                  </a:cubicBezTo>
                  <a:cubicBezTo>
                    <a:pt x="12402" y="21595"/>
                    <a:pt x="15180" y="21599"/>
                    <a:pt x="16199" y="21375"/>
                  </a:cubicBezTo>
                  <a:cubicBezTo>
                    <a:pt x="17378" y="21116"/>
                    <a:pt x="18270" y="20607"/>
                    <a:pt x="18604" y="19999"/>
                  </a:cubicBezTo>
                  <a:cubicBezTo>
                    <a:pt x="18752" y="19729"/>
                    <a:pt x="19001" y="19429"/>
                    <a:pt x="19162" y="19333"/>
                  </a:cubicBezTo>
                  <a:cubicBezTo>
                    <a:pt x="19523" y="19119"/>
                    <a:pt x="20325" y="17963"/>
                    <a:pt x="20680" y="17147"/>
                  </a:cubicBezTo>
                  <a:cubicBezTo>
                    <a:pt x="21422" y="15445"/>
                    <a:pt x="21595" y="14241"/>
                    <a:pt x="21594" y="10687"/>
                  </a:cubicBezTo>
                  <a:cubicBezTo>
                    <a:pt x="21593" y="7914"/>
                    <a:pt x="21497" y="6982"/>
                    <a:pt x="21062" y="5612"/>
                  </a:cubicBezTo>
                  <a:cubicBezTo>
                    <a:pt x="20386" y="3485"/>
                    <a:pt x="18716" y="1795"/>
                    <a:pt x="16718" y="1210"/>
                  </a:cubicBezTo>
                  <a:cubicBezTo>
                    <a:pt x="16373" y="1109"/>
                    <a:pt x="15981" y="1021"/>
                    <a:pt x="15851" y="1021"/>
                  </a:cubicBezTo>
                  <a:cubicBezTo>
                    <a:pt x="15720" y="1021"/>
                    <a:pt x="15392" y="919"/>
                    <a:pt x="15115" y="794"/>
                  </a:cubicBezTo>
                  <a:cubicBezTo>
                    <a:pt x="13878" y="235"/>
                    <a:pt x="12760" y="-1"/>
                    <a:pt x="11402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2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16" name="AutoShape 55"/>
          <p:cNvSpPr/>
          <p:nvPr/>
        </p:nvSpPr>
        <p:spPr>
          <a:xfrm>
            <a:off x="1765846" y="2409900"/>
            <a:ext cx="111621" cy="269006"/>
          </a:xfrm>
          <a:custGeom>
            <a:avLst/>
            <a:gdLst/>
            <a:ahLst/>
            <a:cxnLst>
              <a:cxn ang="0">
                <a:pos x="79375" y="191294"/>
              </a:cxn>
              <a:cxn ang="0">
                <a:pos x="79375" y="191294"/>
              </a:cxn>
              <a:cxn ang="0">
                <a:pos x="79375" y="191294"/>
              </a:cxn>
              <a:cxn ang="0">
                <a:pos x="79375" y="191294"/>
              </a:cxn>
            </a:cxnLst>
            <a:pathLst>
              <a:path w="21600" h="21600">
                <a:moveTo>
                  <a:pt x="0" y="21600"/>
                </a:moveTo>
                <a:cubicBezTo>
                  <a:pt x="5160" y="14294"/>
                  <a:pt x="12360" y="7094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7" name="AutoShape 56"/>
          <p:cNvSpPr/>
          <p:nvPr/>
        </p:nvSpPr>
        <p:spPr>
          <a:xfrm>
            <a:off x="3094137" y="1894210"/>
            <a:ext cx="85949" cy="341561"/>
          </a:xfrm>
          <a:custGeom>
            <a:avLst/>
            <a:gdLst/>
            <a:ahLst/>
            <a:cxnLst>
              <a:cxn ang="0">
                <a:pos x="61119" y="242888"/>
              </a:cxn>
              <a:cxn ang="0">
                <a:pos x="61119" y="242888"/>
              </a:cxn>
              <a:cxn ang="0">
                <a:pos x="61119" y="242888"/>
              </a:cxn>
              <a:cxn ang="0">
                <a:pos x="61119" y="242888"/>
              </a:cxn>
            </a:cxnLst>
            <a:pathLst>
              <a:path w="18318" h="21600">
                <a:moveTo>
                  <a:pt x="18318" y="21600"/>
                </a:moveTo>
                <a:cubicBezTo>
                  <a:pt x="2199" y="15818"/>
                  <a:pt x="-3282" y="8618"/>
                  <a:pt x="1874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8" name="AutoShape 57"/>
          <p:cNvSpPr/>
          <p:nvPr/>
        </p:nvSpPr>
        <p:spPr>
          <a:xfrm>
            <a:off x="4437584" y="1894349"/>
            <a:ext cx="269006" cy="310307"/>
          </a:xfrm>
          <a:custGeom>
            <a:avLst/>
            <a:gdLst/>
            <a:ahLst/>
            <a:cxnLst>
              <a:cxn ang="0">
                <a:pos x="191294" y="220663"/>
              </a:cxn>
              <a:cxn ang="0">
                <a:pos x="191294" y="220663"/>
              </a:cxn>
              <a:cxn ang="0">
                <a:pos x="191294" y="220663"/>
              </a:cxn>
              <a:cxn ang="0">
                <a:pos x="191294" y="220663"/>
              </a:cxn>
            </a:cxnLst>
            <a:pathLst>
              <a:path w="21600" h="21600">
                <a:moveTo>
                  <a:pt x="0" y="21600"/>
                </a:moveTo>
                <a:cubicBezTo>
                  <a:pt x="10933" y="14415"/>
                  <a:pt x="18133" y="7215"/>
                  <a:pt x="21600" y="0"/>
                </a:cubicBezTo>
              </a:path>
            </a:pathLst>
          </a:custGeom>
          <a:noFill/>
          <a:ln w="25400" cap="flat" cmpd="sng">
            <a:solidFill>
              <a:srgbClr val="9A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9" name="Rectangle 58" descr="typeset_tile_2x.jpeg"/>
          <p:cNvSpPr/>
          <p:nvPr/>
        </p:nvSpPr>
        <p:spPr bwMode="auto">
          <a:xfrm>
            <a:off x="270604" y="340360"/>
            <a:ext cx="1430020" cy="319405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While-reading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8439" grpId="0" bldLvl="0" animBg="1"/>
      <p:bldP spid="18440" grpId="0" bldLvl="0" animBg="1"/>
      <p:bldP spid="18441" grpId="0" bldLvl="0" animBg="1"/>
      <p:bldP spid="18451" grpId="0" bldLvl="0" animBg="1"/>
      <p:bldP spid="18452" grpId="0" bldLvl="0" animBg="1"/>
      <p:bldP spid="18453" grpId="0" bldLvl="0" animBg="1"/>
      <p:bldP spid="18455" grpId="0" bldLvl="0" animBg="1"/>
      <p:bldP spid="18456" grpId="0" bldLvl="0" animBg="1"/>
      <p:bldP spid="18457" grpId="0" bldLvl="0" animBg="1"/>
      <p:bldP spid="18458" grpId="0" bldLvl="0" animBg="1"/>
      <p:bldP spid="18465" grpId="0" bldLvl="0" animBg="1"/>
      <p:bldP spid="18466" grpId="0" bldLvl="0" animBg="1"/>
      <p:bldP spid="18470" grpId="0" bldLvl="0" animBg="1"/>
      <p:bldP spid="18471" grpId="0" bldLvl="0" animBg="1"/>
      <p:bldP spid="18472" grpId="0" bldLvl="0" animBg="1"/>
      <p:bldP spid="18473" grpId="0" bldLvl="0" animBg="1"/>
      <p:bldP spid="1847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AutoShape 1"/>
          <p:cNvSpPr/>
          <p:nvPr/>
        </p:nvSpPr>
        <p:spPr>
          <a:xfrm>
            <a:off x="590476" y="1484561"/>
            <a:ext cx="7537772" cy="211075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360194" y="1500982"/>
              </a:cxn>
              <a:cxn ang="0">
                <a:pos x="5360194" y="1500982"/>
              </a:cxn>
              <a:cxn ang="0">
                <a:pos x="5360194" y="1500982"/>
              </a:cxn>
              <a:cxn ang="0">
                <a:pos x="5360194" y="1500982"/>
              </a:cxn>
            </a:cxnLst>
            <a:rect l="txL" t="txT" r="txR" b="txB"/>
            <a:pathLst>
              <a:path w="21600" h="21600">
                <a:moveTo>
                  <a:pt x="281" y="0"/>
                </a:moveTo>
                <a:cubicBezTo>
                  <a:pt x="126" y="0"/>
                  <a:pt x="0" y="451"/>
                  <a:pt x="0" y="1005"/>
                </a:cubicBezTo>
                <a:lnTo>
                  <a:pt x="0" y="14994"/>
                </a:lnTo>
                <a:cubicBezTo>
                  <a:pt x="0" y="15549"/>
                  <a:pt x="126" y="15997"/>
                  <a:pt x="281" y="15997"/>
                </a:cubicBezTo>
                <a:lnTo>
                  <a:pt x="2876" y="15997"/>
                </a:lnTo>
                <a:lnTo>
                  <a:pt x="3438" y="21600"/>
                </a:lnTo>
                <a:lnTo>
                  <a:pt x="4000" y="15997"/>
                </a:lnTo>
                <a:lnTo>
                  <a:pt x="21319" y="15997"/>
                </a:lnTo>
                <a:cubicBezTo>
                  <a:pt x="21475" y="15997"/>
                  <a:pt x="21600" y="15549"/>
                  <a:pt x="21600" y="14994"/>
                </a:cubicBezTo>
                <a:lnTo>
                  <a:pt x="21600" y="1005"/>
                </a:lnTo>
                <a:cubicBezTo>
                  <a:pt x="21600" y="451"/>
                  <a:pt x="21475" y="0"/>
                  <a:pt x="21319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8" tIns="35718" rIns="35718" bIns="35718" anchor="ctr"/>
          <a:p>
            <a:pPr defTabSz="457200" hangingPunct="0"/>
            <a:r>
              <a:rPr lang="zh-CN" altLang="zh-CN" sz="19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    I usually __________ with Liu Tao at weekends. I also    _______________________ on the Internet. I sometimes</a:t>
            </a:r>
            <a:endParaRPr lang="zh-CN" altLang="zh-CN" sz="190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zh-CN" altLang="zh-CN" sz="19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________ and __________ with my family in the park.</a:t>
            </a:r>
            <a:endParaRPr lang="zh-CN" altLang="zh-CN" sz="190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" name="Rectangle 2" descr="typeset_tile_2x.jpeg"/>
          <p:cNvSpPr/>
          <p:nvPr/>
        </p:nvSpPr>
        <p:spPr bwMode="auto">
          <a:xfrm>
            <a:off x="343707" y="340360"/>
            <a:ext cx="1282700" cy="319405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Post-reading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23555" name="Picture 3" descr="QQ20151126-0-filte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04" y="3328541"/>
            <a:ext cx="7531076" cy="257286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Rectangle 4"/>
          <p:cNvSpPr/>
          <p:nvPr/>
        </p:nvSpPr>
        <p:spPr>
          <a:xfrm>
            <a:off x="2374292" y="1992402"/>
            <a:ext cx="1371600" cy="34163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176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play football</a:t>
            </a:r>
            <a:endParaRPr lang="zh-CN" altLang="zh-CN" sz="176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3557" name="Rectangle 5"/>
          <p:cNvSpPr/>
          <p:nvPr/>
        </p:nvSpPr>
        <p:spPr>
          <a:xfrm>
            <a:off x="949896" y="2318335"/>
            <a:ext cx="2857500" cy="34163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176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chat with my grandparents</a:t>
            </a:r>
            <a:endParaRPr lang="zh-CN" altLang="zh-CN" sz="176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3558" name="Rectangle 6"/>
          <p:cNvSpPr/>
          <p:nvPr/>
        </p:nvSpPr>
        <p:spPr>
          <a:xfrm>
            <a:off x="706130" y="2664361"/>
            <a:ext cx="1021080" cy="34163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176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fly a kite</a:t>
            </a:r>
            <a:endParaRPr lang="zh-CN" altLang="zh-CN" sz="176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3559" name="Rectangle 7"/>
          <p:cNvSpPr/>
          <p:nvPr/>
        </p:nvSpPr>
        <p:spPr>
          <a:xfrm>
            <a:off x="2474223" y="2664361"/>
            <a:ext cx="1384935" cy="34163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176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have a picnic</a:t>
            </a:r>
            <a:endParaRPr lang="zh-CN" altLang="zh-CN" sz="176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7" grpId="0"/>
      <p:bldP spid="23558" grpId="0"/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1" descr="QQ20151126-1-filter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525" y="3061767"/>
            <a:ext cx="7163842" cy="2444502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4578" name="AutoShape 2"/>
          <p:cNvSpPr/>
          <p:nvPr/>
        </p:nvSpPr>
        <p:spPr>
          <a:xfrm>
            <a:off x="613916" y="1028031"/>
            <a:ext cx="7980908" cy="2405434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675313" y="1710531"/>
              </a:cxn>
              <a:cxn ang="0">
                <a:pos x="5675313" y="1710531"/>
              </a:cxn>
              <a:cxn ang="0">
                <a:pos x="5675313" y="1710531"/>
              </a:cxn>
              <a:cxn ang="0">
                <a:pos x="5675313" y="1710531"/>
              </a:cxn>
            </a:cxnLst>
            <a:rect l="txL" t="txT" r="txR" b="txB"/>
            <a:pathLst>
              <a:path w="21600" h="21600">
                <a:moveTo>
                  <a:pt x="266" y="0"/>
                </a:moveTo>
                <a:cubicBezTo>
                  <a:pt x="119" y="0"/>
                  <a:pt x="0" y="396"/>
                  <a:pt x="0" y="882"/>
                </a:cubicBezTo>
                <a:lnTo>
                  <a:pt x="0" y="15044"/>
                </a:lnTo>
                <a:cubicBezTo>
                  <a:pt x="0" y="15531"/>
                  <a:pt x="119" y="15924"/>
                  <a:pt x="266" y="15924"/>
                </a:cubicBezTo>
                <a:lnTo>
                  <a:pt x="14878" y="15924"/>
                </a:lnTo>
                <a:lnTo>
                  <a:pt x="15409" y="21600"/>
                </a:lnTo>
                <a:lnTo>
                  <a:pt x="15939" y="15924"/>
                </a:lnTo>
                <a:lnTo>
                  <a:pt x="21335" y="15924"/>
                </a:lnTo>
                <a:cubicBezTo>
                  <a:pt x="21482" y="15924"/>
                  <a:pt x="21600" y="15531"/>
                  <a:pt x="21600" y="15044"/>
                </a:cubicBezTo>
                <a:lnTo>
                  <a:pt x="21600" y="882"/>
                </a:lnTo>
                <a:cubicBezTo>
                  <a:pt x="21600" y="396"/>
                  <a:pt x="21482" y="0"/>
                  <a:pt x="21335" y="0"/>
                </a:cubicBezTo>
                <a:lnTo>
                  <a:pt x="266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8" tIns="35718" rIns="35718" bIns="35718" anchor="ctr"/>
          <a:p>
            <a:pPr defTabSz="457200" hangingPunct="0"/>
            <a:r>
              <a:rPr lang="zh-CN" altLang="zh-CN" sz="211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      Su Yang and I usually _______________   at weekends. </a:t>
            </a:r>
            <a:endParaRPr lang="zh-CN" altLang="zh-CN" sz="211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zh-CN" altLang="zh-CN" sz="211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We _______________ Kitty. We _______________ with</a:t>
            </a:r>
            <a:endParaRPr lang="zh-CN" altLang="zh-CN" sz="211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zh-CN" altLang="zh-CN" sz="211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our grandparents.</a:t>
            </a:r>
            <a:endParaRPr lang="zh-CN" altLang="zh-CN" sz="211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4064873" y="1639798"/>
            <a:ext cx="2835910" cy="39497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211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visit </a:t>
            </a:r>
            <a:r>
              <a:rPr lang="en-US" altLang="zh-CN" sz="211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our </a:t>
            </a:r>
            <a:r>
              <a:rPr lang="zh-CN" altLang="zh-CN" sz="211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grandparents</a:t>
            </a:r>
            <a:endParaRPr lang="zh-CN" altLang="zh-CN" sz="211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4580" name="Rectangle 4"/>
          <p:cNvSpPr/>
          <p:nvPr/>
        </p:nvSpPr>
        <p:spPr>
          <a:xfrm>
            <a:off x="1490427" y="2003683"/>
            <a:ext cx="2378075" cy="39497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211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play with their cat </a:t>
            </a:r>
            <a:endParaRPr lang="zh-CN" altLang="zh-CN" sz="211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4581" name="Rectangle 5"/>
          <p:cNvSpPr/>
          <p:nvPr/>
        </p:nvSpPr>
        <p:spPr>
          <a:xfrm>
            <a:off x="5422937" y="2003683"/>
            <a:ext cx="2279650" cy="39497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211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often have dinner </a:t>
            </a:r>
            <a:endParaRPr lang="zh-CN" altLang="zh-CN" sz="211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4582" name="Rectangle 6" descr="typeset_tile_2x.jpeg"/>
          <p:cNvSpPr/>
          <p:nvPr/>
        </p:nvSpPr>
        <p:spPr bwMode="auto">
          <a:xfrm>
            <a:off x="343707" y="340360"/>
            <a:ext cx="1282700" cy="31940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Post-reading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80" grpId="0"/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1" descr="QQ20151126-2-filter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9744" y="3079626"/>
            <a:ext cx="7246441" cy="255165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5602" name="AutoShape 2"/>
          <p:cNvSpPr/>
          <p:nvPr/>
        </p:nvSpPr>
        <p:spPr>
          <a:xfrm>
            <a:off x="613916" y="1028031"/>
            <a:ext cx="6841257" cy="255054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4864894" y="1813719"/>
              </a:cxn>
              <a:cxn ang="0">
                <a:pos x="4864894" y="1813719"/>
              </a:cxn>
              <a:cxn ang="0">
                <a:pos x="4864894" y="1813719"/>
              </a:cxn>
              <a:cxn ang="0">
                <a:pos x="4864894" y="1813719"/>
              </a:cxn>
            </a:cxnLst>
            <a:rect l="txL" t="txT" r="txR" b="txB"/>
            <a:pathLst>
              <a:path w="21600" h="21600">
                <a:moveTo>
                  <a:pt x="310" y="0"/>
                </a:moveTo>
                <a:cubicBezTo>
                  <a:pt x="139" y="0"/>
                  <a:pt x="0" y="373"/>
                  <a:pt x="0" y="832"/>
                </a:cubicBezTo>
                <a:lnTo>
                  <a:pt x="0" y="14183"/>
                </a:lnTo>
                <a:cubicBezTo>
                  <a:pt x="0" y="14642"/>
                  <a:pt x="139" y="15013"/>
                  <a:pt x="310" y="15013"/>
                </a:cubicBezTo>
                <a:lnTo>
                  <a:pt x="4473" y="15013"/>
                </a:lnTo>
                <a:lnTo>
                  <a:pt x="5092" y="21600"/>
                </a:lnTo>
                <a:lnTo>
                  <a:pt x="5711" y="15013"/>
                </a:lnTo>
                <a:lnTo>
                  <a:pt x="21290" y="15013"/>
                </a:lnTo>
                <a:cubicBezTo>
                  <a:pt x="21461" y="15013"/>
                  <a:pt x="21600" y="14642"/>
                  <a:pt x="21600" y="14183"/>
                </a:cubicBezTo>
                <a:lnTo>
                  <a:pt x="21600" y="832"/>
                </a:lnTo>
                <a:cubicBezTo>
                  <a:pt x="21600" y="373"/>
                  <a:pt x="21461" y="0"/>
                  <a:pt x="21290" y="0"/>
                </a:cubicBezTo>
                <a:lnTo>
                  <a:pt x="310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5718" tIns="35718" rIns="35718" bIns="35718" anchor="ctr"/>
          <a:p>
            <a:pPr defTabSz="457200" hangingPunct="0"/>
            <a:r>
              <a:rPr lang="zh-CN" altLang="zh-CN" sz="211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    I always _________________ at weekends. I</a:t>
            </a:r>
            <a:endParaRPr lang="zh-CN" altLang="zh-CN" sz="211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zh-CN" altLang="zh-CN" sz="211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sometimes _______________ with my friends.</a:t>
            </a:r>
            <a:endParaRPr lang="zh-CN" altLang="zh-CN" sz="2110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2516212" y="1917735"/>
            <a:ext cx="2622550" cy="39497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211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have dancing lessons</a:t>
            </a:r>
            <a:endParaRPr lang="zh-CN" altLang="zh-CN" sz="211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5604" name="Rectangle 4"/>
          <p:cNvSpPr/>
          <p:nvPr/>
        </p:nvSpPr>
        <p:spPr>
          <a:xfrm>
            <a:off x="2510021" y="2305060"/>
            <a:ext cx="2134870" cy="39497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2110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go to the cinema</a:t>
            </a:r>
            <a:endParaRPr lang="zh-CN" altLang="zh-CN" sz="2110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25605" name="Rectangle 5" descr="typeset_tile_2x.jpeg"/>
          <p:cNvSpPr/>
          <p:nvPr/>
        </p:nvSpPr>
        <p:spPr bwMode="auto">
          <a:xfrm>
            <a:off x="343707" y="340360"/>
            <a:ext cx="1282700" cy="31940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Post-reading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02076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3200"/>
              <a:t>Read after the tape</a:t>
            </a:r>
            <a:r>
              <a:rPr lang="en-US" altLang="zh-CN" sz="4000"/>
              <a:t> </a:t>
            </a:r>
            <a:endParaRPr lang="en-US" altLang="zh-CN" sz="4000"/>
          </a:p>
        </p:txBody>
      </p:sp>
      <p:pic>
        <p:nvPicPr>
          <p:cNvPr id="18437" name="U7Stor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08" name="U7Stor0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6600" y="1828800"/>
            <a:ext cx="762000" cy="52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截图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971800"/>
            <a:ext cx="3505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截图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762500"/>
            <a:ext cx="3276600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3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9701" name="U7Stor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25146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1748" name="U7Stor0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0600" y="1905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5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3796" name="U7Stor05.mp3">
            <a:hlinkClick r:id="" action="ppaction://media"/>
          </p:cNvPr>
          <p:cNvPicPr>
            <a:picLocks noRot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7162800" y="5867400"/>
            <a:ext cx="457200" cy="457200"/>
          </a:xfrm>
        </p:spPr>
      </p:pic>
      <p:pic>
        <p:nvPicPr>
          <p:cNvPr id="16388" name="Picture 7" descr="截图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343400"/>
            <a:ext cx="3810000" cy="1922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7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graphicFrame>
        <p:nvGraphicFramePr>
          <p:cNvPr id="10241" name="表格 10240"/>
          <p:cNvGraphicFramePr/>
          <p:nvPr>
            <p:custDataLst>
              <p:tags r:id="rId2"/>
            </p:custDataLst>
          </p:nvPr>
        </p:nvGraphicFramePr>
        <p:xfrm>
          <a:off x="705445" y="2105174"/>
          <a:ext cx="7738745" cy="2649220"/>
        </p:xfrm>
        <a:graphic>
          <a:graphicData uri="http://schemas.openxmlformats.org/drawingml/2006/table">
            <a:tbl>
              <a:tblPr/>
              <a:tblGrid>
                <a:gridCol w="1105535"/>
                <a:gridCol w="1105535"/>
                <a:gridCol w="1105535"/>
                <a:gridCol w="1105535"/>
                <a:gridCol w="1105535"/>
                <a:gridCol w="1105535"/>
                <a:gridCol w="1105535"/>
              </a:tblGrid>
              <a:tr h="378460">
                <a:tc gridSpan="7"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en-US" altLang="zh-CN" sz="161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December</a:t>
                      </a:r>
                      <a:r>
                        <a:rPr lang="zh-CN" altLang="en-US" sz="161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， </a:t>
                      </a:r>
                      <a:r>
                        <a:rPr lang="zh-CN" altLang="zh-CN" sz="161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201</a:t>
                      </a:r>
                      <a:r>
                        <a:rPr lang="en-US" altLang="zh-CN" sz="161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9</a:t>
                      </a:r>
                      <a:endParaRPr lang="en-US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</a:tcPr>
                </a:tc>
              </a:tr>
              <a:tr h="378460"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47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Sunday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47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Monday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47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Tuesday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47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Wednesday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47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Thursday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47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Friday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475" b="1" dirty="0">
                          <a:solidFill>
                            <a:srgbClr val="FFFFFF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Saturday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3"/>
                    </a:blipFill>
                  </a:tcPr>
                </a:tc>
              </a:tr>
              <a:tr h="378460"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3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4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5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6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7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</a:tr>
              <a:tr h="378460"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8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9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10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11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12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13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14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</a:tr>
              <a:tr h="378460"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15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16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17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18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19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20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21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</a:tr>
              <a:tr h="378460"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22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23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24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25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26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27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15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28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</a:tr>
              <a:tr h="378460"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FF26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29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30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r>
                        <a:rPr lang="zh-CN" altLang="zh-CN" sz="169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  <a:sym typeface="Comic Sans MS" panose="030F0702030302020204" pitchFamily="66" charset="0"/>
                        </a:rPr>
                        <a:t>31</a:t>
                      </a:r>
                      <a:endParaRPr lang="zh-CN" altLang="zh-CN" sz="1265" dirty="0">
                        <a:solidFill>
                          <a:srgbClr val="000000"/>
                        </a:solidFill>
                        <a:latin typeface="Hoefler Text" charset="0"/>
                        <a:ea typeface="宋体" panose="02010600030101010101" pitchFamily="2" charset="-122"/>
                        <a:sym typeface="Bodoni SvtyTwo OS ITC TT-BookIt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endParaRPr lang="zh-CN" altLang="zh-CN" sz="169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  <a:sym typeface="Comic Sans MS" panose="030F0702030302020204" pitchFamily="66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endParaRPr lang="zh-CN" altLang="zh-CN" sz="169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  <a:sym typeface="Comic Sans MS" panose="030F0702030302020204" pitchFamily="66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endParaRPr lang="zh-CN" altLang="zh-CN" sz="169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  <a:sym typeface="Comic Sans MS" panose="030F0702030302020204" pitchFamily="66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  <a:tc>
                  <a:txBody>
                    <a:bodyPr/>
                    <a:lstStyle>
                      <a:lvl1pPr marL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+mn-ea"/>
                          <a:sym typeface="Hoefler Text" charset="0"/>
                        </a:defRPr>
                      </a:lvl1pPr>
                      <a:lvl2pPr marL="457200" lvl="1" indent="-2286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2pPr>
                      <a:lvl3pPr marL="914400" lvl="2" indent="-4572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3pPr>
                      <a:lvl4pPr marL="1371600" lvl="3" indent="-6858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4pPr>
                      <a:lvl5pPr marL="1828800" lvl="4" indent="-91440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3600" b="0" i="0" u="none" kern="1200" baseline="0">
                          <a:solidFill>
                            <a:srgbClr val="57554B"/>
                          </a:solidFill>
                          <a:latin typeface="Hoefler Text" charset="0"/>
                          <a:ea typeface="Hoefler Text" charset="0"/>
                          <a:cs typeface="+mn-cs"/>
                          <a:sym typeface="Hoefler Text" charset="0"/>
                        </a:defRPr>
                      </a:lvl5pPr>
                    </a:lstStyle>
                    <a:p>
                      <a:pPr lvl="0" algn="ctr" defTabSz="914400" hangingPunct="0">
                        <a:buSzTx/>
                        <a:buNone/>
                        <a:tabLst>
                          <a:tab pos="914400" algn="l"/>
                        </a:tabLst>
                      </a:pPr>
                      <a:endParaRPr lang="zh-CN" altLang="zh-CN" sz="1615" b="1" dirty="0">
                        <a:solidFill>
                          <a:srgbClr val="6C6A67"/>
                        </a:solidFill>
                        <a:latin typeface="Comic Sans MS" panose="030F0702030302020204" pitchFamily="66" charset="0"/>
                        <a:ea typeface="宋体" panose="02010600030101010101" pitchFamily="2" charset="-122"/>
                        <a:sym typeface="Comic Sans MS" panose="030F0702030302020204" pitchFamily="66" charset="0"/>
                      </a:endParaRPr>
                    </a:p>
                  </a:txBody>
                  <a:tcPr marL="35718" marR="35718" marT="35718" marB="35718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4"/>
                    </a:blipFill>
                  </a:tcPr>
                </a:tc>
              </a:tr>
            </a:tbl>
          </a:graphicData>
        </a:graphic>
      </p:graphicFrame>
      <p:sp>
        <p:nvSpPr>
          <p:cNvPr id="10385" name="Rectangle 145"/>
          <p:cNvSpPr/>
          <p:nvPr/>
        </p:nvSpPr>
        <p:spPr>
          <a:xfrm>
            <a:off x="7329041" y="2471291"/>
            <a:ext cx="1105049" cy="2287117"/>
          </a:xfrm>
          <a:prstGeom prst="rect">
            <a:avLst/>
          </a:prstGeom>
          <a:solidFill>
            <a:srgbClr val="FF7E79">
              <a:alpha val="38234"/>
            </a:srgbClr>
          </a:solidFill>
          <a:ln w="12700">
            <a:noFill/>
          </a:ln>
          <a:effectLst>
            <a:outerShdw dist="12700" algn="ctr" rotWithShape="0">
              <a:srgbClr val="000000">
                <a:alpha val="0"/>
              </a:srgbClr>
            </a:outerShdw>
          </a:effectLst>
        </p:spPr>
        <p:txBody>
          <a:bodyPr lIns="35718" tIns="35718" rIns="35718" bIns="35718" anchor="ctr"/>
          <a:p>
            <a:pPr algn="ctr" hangingPunct="0"/>
            <a:endParaRPr lang="zh-CN" altLang="zh-CN" sz="100" dirty="0">
              <a:solidFill>
                <a:srgbClr val="FFFFFF"/>
              </a:solidFill>
              <a:latin typeface="Hoefler Text" charset="0"/>
              <a:ea typeface="宋体" panose="02010600030101010101" pitchFamily="2" charset="-122"/>
            </a:endParaRPr>
          </a:p>
        </p:txBody>
      </p:sp>
      <p:sp>
        <p:nvSpPr>
          <p:cNvPr id="10386" name="Rectangle 146"/>
          <p:cNvSpPr/>
          <p:nvPr/>
        </p:nvSpPr>
        <p:spPr>
          <a:xfrm>
            <a:off x="708794" y="2471291"/>
            <a:ext cx="1105049" cy="2287117"/>
          </a:xfrm>
          <a:prstGeom prst="rect">
            <a:avLst/>
          </a:prstGeom>
          <a:solidFill>
            <a:srgbClr val="FF7E79">
              <a:alpha val="38234"/>
            </a:srgbClr>
          </a:solidFill>
          <a:ln w="12700">
            <a:noFill/>
          </a:ln>
          <a:effectLst>
            <a:outerShdw dist="12700" algn="ctr" rotWithShape="0">
              <a:srgbClr val="000000">
                <a:alpha val="0"/>
              </a:srgbClr>
            </a:outerShdw>
          </a:effectLst>
        </p:spPr>
        <p:txBody>
          <a:bodyPr lIns="35718" tIns="35718" rIns="35718" bIns="35718" anchor="ctr"/>
          <a:p>
            <a:pPr algn="ctr" hangingPunct="0"/>
            <a:endParaRPr lang="zh-CN" altLang="zh-CN" sz="100" dirty="0">
              <a:solidFill>
                <a:srgbClr val="FFFFFF"/>
              </a:solidFill>
              <a:latin typeface="Hoefler Text" charset="0"/>
              <a:ea typeface="宋体" panose="02010600030101010101" pitchFamily="2" charset="-122"/>
            </a:endParaRPr>
          </a:p>
        </p:txBody>
      </p:sp>
      <p:sp>
        <p:nvSpPr>
          <p:cNvPr id="10387" name="Rectangle 147"/>
          <p:cNvSpPr/>
          <p:nvPr/>
        </p:nvSpPr>
        <p:spPr>
          <a:xfrm>
            <a:off x="3542854" y="1484332"/>
            <a:ext cx="2050415" cy="61214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hangingPunct="0"/>
            <a:r>
              <a:rPr lang="zh-CN" altLang="zh-CN" sz="3515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weekdays</a:t>
            </a:r>
            <a:endParaRPr lang="zh-CN" altLang="zh-CN" sz="3515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0388" name="Rectangle 148"/>
          <p:cNvSpPr/>
          <p:nvPr/>
        </p:nvSpPr>
        <p:spPr>
          <a:xfrm>
            <a:off x="3045023" y="329803"/>
            <a:ext cx="4013835" cy="59055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hangingPunct="0"/>
            <a:r>
              <a:rPr lang="zh-CN" altLang="zh-CN" sz="3375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Unit 7 At weekends</a:t>
            </a:r>
            <a:endParaRPr lang="zh-CN" altLang="zh-CN" sz="3375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0305" name="Rectangle 149"/>
          <p:cNvSpPr/>
          <p:nvPr/>
        </p:nvSpPr>
        <p:spPr>
          <a:xfrm>
            <a:off x="3084091" y="21578"/>
            <a:ext cx="198120" cy="201295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defTabSz="457200" hangingPunct="0"/>
            <a:endParaRPr lang="zh-CN" altLang="zh-CN" sz="845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sym typeface="Tahoma" panose="020B0604030504040204" pitchFamily="34" charset="0"/>
            </a:endParaRPr>
          </a:p>
        </p:txBody>
      </p:sp>
      <p:sp>
        <p:nvSpPr>
          <p:cNvPr id="10306" name="Rectangle 150"/>
          <p:cNvSpPr/>
          <p:nvPr/>
        </p:nvSpPr>
        <p:spPr>
          <a:xfrm>
            <a:off x="4993928" y="-890925"/>
            <a:ext cx="198120" cy="201295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defTabSz="457200" hangingPunct="0"/>
            <a:endParaRPr lang="zh-CN" altLang="zh-CN" sz="845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sym typeface="Tahoma" panose="020B0604030504040204" pitchFamily="34" charset="0"/>
            </a:endParaRPr>
          </a:p>
        </p:txBody>
      </p:sp>
      <p:sp>
        <p:nvSpPr>
          <p:cNvPr id="10307" name="Rectangle 151"/>
          <p:cNvSpPr/>
          <p:nvPr/>
        </p:nvSpPr>
        <p:spPr>
          <a:xfrm>
            <a:off x="6469559" y="-803860"/>
            <a:ext cx="198120" cy="201295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defTabSz="457200" hangingPunct="0"/>
            <a:endParaRPr lang="zh-CN" altLang="zh-CN" sz="845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sym typeface="Tahoma" panose="020B0604030504040204" pitchFamily="34" charset="0"/>
            </a:endParaRPr>
          </a:p>
        </p:txBody>
      </p:sp>
      <p:sp>
        <p:nvSpPr>
          <p:cNvPr id="10308" name="Rectangle 152"/>
          <p:cNvSpPr/>
          <p:nvPr/>
        </p:nvSpPr>
        <p:spPr>
          <a:xfrm>
            <a:off x="6631410" y="4151000"/>
            <a:ext cx="198120" cy="201295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defTabSz="457200" hangingPunct="0"/>
            <a:endParaRPr lang="zh-CN" altLang="zh-CN" sz="845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sym typeface="Tahoma" panose="020B0604030504040204" pitchFamily="34" charset="0"/>
            </a:endParaRPr>
          </a:p>
        </p:txBody>
      </p:sp>
      <p:sp>
        <p:nvSpPr>
          <p:cNvPr id="10309" name="Rectangle 153"/>
          <p:cNvSpPr/>
          <p:nvPr/>
        </p:nvSpPr>
        <p:spPr>
          <a:xfrm>
            <a:off x="834926" y="441831"/>
            <a:ext cx="198120" cy="201295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defTabSz="457200" hangingPunct="0"/>
            <a:endParaRPr lang="zh-CN" altLang="zh-CN" sz="845" dirty="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sym typeface="Tahoma" panose="020B0604030504040204" pitchFamily="34" charset="0"/>
            </a:endParaRPr>
          </a:p>
        </p:txBody>
      </p:sp>
      <p:pic>
        <p:nvPicPr>
          <p:cNvPr id="10394" name="Picture 1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681" y="2453432"/>
            <a:ext cx="5537522" cy="2340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95" name="Rectangle 155"/>
          <p:cNvSpPr/>
          <p:nvPr/>
        </p:nvSpPr>
        <p:spPr>
          <a:xfrm>
            <a:off x="809253" y="5152201"/>
            <a:ext cx="1789430" cy="61214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hangingPunct="0"/>
            <a:r>
              <a:rPr lang="zh-CN" altLang="zh-CN" sz="3515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Sundays</a:t>
            </a:r>
            <a:endParaRPr lang="zh-CN" altLang="zh-CN" sz="3515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0396" name="Rectangle 156"/>
          <p:cNvSpPr/>
          <p:nvPr/>
        </p:nvSpPr>
        <p:spPr>
          <a:xfrm>
            <a:off x="3231431" y="5152201"/>
            <a:ext cx="2209165" cy="61214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hangingPunct="0"/>
            <a:r>
              <a:rPr lang="zh-CN" altLang="zh-CN" sz="3515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Saturdays</a:t>
            </a:r>
            <a:endParaRPr lang="zh-CN" altLang="zh-CN" sz="3515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0397" name="Rectangle 157"/>
          <p:cNvSpPr/>
          <p:nvPr/>
        </p:nvSpPr>
        <p:spPr>
          <a:xfrm>
            <a:off x="6302127" y="5152201"/>
            <a:ext cx="2068830" cy="61214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hangingPunct="0"/>
            <a:r>
              <a:rPr lang="zh-CN" altLang="zh-CN" sz="3515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weekends</a:t>
            </a:r>
            <a:endParaRPr lang="zh-CN" altLang="zh-CN" sz="3515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0398" name="Rectangle 158"/>
          <p:cNvSpPr/>
          <p:nvPr/>
        </p:nvSpPr>
        <p:spPr>
          <a:xfrm>
            <a:off x="2771552" y="5152201"/>
            <a:ext cx="285750" cy="61214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hangingPunct="0"/>
            <a:r>
              <a:rPr lang="zh-CN" altLang="zh-CN" sz="3515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+</a:t>
            </a:r>
            <a:endParaRPr lang="zh-CN" altLang="zh-CN" sz="3515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0399" name="Rectangle 159"/>
          <p:cNvSpPr/>
          <p:nvPr/>
        </p:nvSpPr>
        <p:spPr>
          <a:xfrm>
            <a:off x="5720581" y="5152201"/>
            <a:ext cx="299085" cy="61214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hangingPunct="0"/>
            <a:r>
              <a:rPr lang="zh-CN" altLang="zh-CN" sz="3515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=</a:t>
            </a:r>
            <a:endParaRPr lang="zh-CN" altLang="zh-CN" sz="3515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0400" name="Rectangle 160" descr="typeset_tile_2x.jpeg"/>
          <p:cNvSpPr/>
          <p:nvPr/>
        </p:nvSpPr>
        <p:spPr bwMode="auto">
          <a:xfrm>
            <a:off x="301082" y="331430"/>
            <a:ext cx="1189355" cy="31940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Pre-reading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75"/>
                                        <p:tgtEl>
                                          <p:spTgt spid="1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5" grpId="0" bldLvl="0" animBg="1"/>
      <p:bldP spid="10386" grpId="0" bldLvl="0" animBg="1"/>
      <p:bldP spid="10387" grpId="0"/>
      <p:bldP spid="10388" grpId="0"/>
      <p:bldP spid="10395" grpId="0"/>
      <p:bldP spid="10396" grpId="0"/>
      <p:bldP spid="10397" grpId="0"/>
      <p:bldP spid="10398" grpId="0"/>
      <p:bldP spid="103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4820" name="U7Stor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600" y="1600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6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81400" cy="1295400"/>
          </a:xfr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4000"/>
              <a:t>Make a report</a:t>
            </a:r>
            <a:endParaRPr lang="en-US" altLang="zh-CN" sz="4000"/>
          </a:p>
        </p:txBody>
      </p:sp>
      <p:pic>
        <p:nvPicPr>
          <p:cNvPr id="21507" name="Picture 3" descr="截图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1000"/>
            <a:ext cx="1144588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截图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1371600" cy="125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截图08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696200" y="457200"/>
            <a:ext cx="1209675" cy="1238250"/>
          </a:xfrm>
        </p:spPr>
      </p:pic>
      <p:pic>
        <p:nvPicPr>
          <p:cNvPr id="21510" name="Picture 6" descr="219012~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2800"/>
            <a:ext cx="3810000" cy="37052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1" name="Rectangle 7"/>
          <p:cNvSpPr/>
          <p:nvPr/>
        </p:nvSpPr>
        <p:spPr>
          <a:xfrm>
            <a:off x="762000" y="1981200"/>
            <a:ext cx="5616575" cy="106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/>
              <a:t> Now you are a reporter. </a:t>
            </a:r>
            <a:endParaRPr lang="en-US" altLang="zh-CN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/>
              <a:t>Please tell us their weekends.</a:t>
            </a:r>
            <a:r>
              <a:rPr lang="en-US" altLang="zh-CN" sz="1800"/>
              <a:t> </a:t>
            </a:r>
            <a:endParaRPr lang="en-US" altLang="zh-CN" sz="1800"/>
          </a:p>
        </p:txBody>
      </p:sp>
      <p:sp>
        <p:nvSpPr>
          <p:cNvPr id="21512" name="Rectangle 8"/>
          <p:cNvSpPr/>
          <p:nvPr/>
        </p:nvSpPr>
        <p:spPr>
          <a:xfrm>
            <a:off x="4495800" y="5334000"/>
            <a:ext cx="3810000" cy="117316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4000">
                <a:solidFill>
                  <a:schemeClr val="tx2"/>
                </a:solidFill>
              </a:rPr>
              <a:t>Think and write </a:t>
            </a:r>
            <a:endParaRPr lang="en-US" altLang="zh-CN" sz="4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096962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/>
              <a:t>Homework</a:t>
            </a:r>
            <a:endParaRPr lang="en-US" altLang="zh-CN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981200"/>
          </a:xfrm>
          <a:solidFill>
            <a:srgbClr val="FF00FF">
              <a:alpha val="100000"/>
            </a:srgbClr>
          </a:solidFill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/>
              <a:t> 1. Read the story</a:t>
            </a:r>
            <a:endParaRPr lang="en-US" altLang="zh-CN"/>
          </a:p>
          <a:p>
            <a:pPr eaLnBrk="1" hangingPunct="1"/>
            <a:r>
              <a:rPr lang="en-US" altLang="zh-CN"/>
              <a:t> 2. Finish your survey and be ready for making a report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sp>
        <p:nvSpPr>
          <p:cNvPr id="37890" name="TextBox 3"/>
          <p:cNvSpPr txBox="1"/>
          <p:nvPr/>
        </p:nvSpPr>
        <p:spPr>
          <a:xfrm>
            <a:off x="609600" y="381000"/>
            <a:ext cx="780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Arial Black" panose="020B0A04020102020204" pitchFamily="34" charset="0"/>
              </a:rPr>
              <a:t>What  do you do at weekends?</a:t>
            </a:r>
            <a:endParaRPr lang="zh-CN" alt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45" y="3289300"/>
            <a:ext cx="1639888" cy="1471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4733925"/>
            <a:ext cx="1600200" cy="205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295400"/>
            <a:ext cx="1627188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2945130"/>
            <a:ext cx="962025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71600"/>
            <a:ext cx="1925638" cy="143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1219200"/>
            <a:ext cx="1262063" cy="165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200400"/>
            <a:ext cx="1558925" cy="164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815" y="3289300"/>
            <a:ext cx="2013585" cy="1469390"/>
          </a:xfrm>
          <a:prstGeom prst="rect">
            <a:avLst/>
          </a:prstGeom>
          <a:noFill/>
          <a:ln w="9525">
            <a:noFill/>
          </a:ln>
          <a:effectLst>
            <a:outerShdw dist="50800" dir="3180023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5" name="Group 25"/>
          <p:cNvGrpSpPr/>
          <p:nvPr/>
        </p:nvGrpSpPr>
        <p:grpSpPr>
          <a:xfrm>
            <a:off x="6148070" y="5132705"/>
            <a:ext cx="2357755" cy="1679575"/>
            <a:chOff x="0" y="0"/>
            <a:chExt cx="2750856" cy="1995603"/>
          </a:xfrm>
        </p:grpSpPr>
        <p:pic>
          <p:nvPicPr>
            <p:cNvPr id="11290" name="Picture 26" descr="240438-13041ZF31061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000" y="88900"/>
              <a:ext cx="2496856" cy="16654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1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2750856" cy="199560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9"/>
          <p:cNvGrpSpPr/>
          <p:nvPr/>
        </p:nvGrpSpPr>
        <p:grpSpPr>
          <a:xfrm>
            <a:off x="977265" y="5012690"/>
            <a:ext cx="2392045" cy="1772285"/>
            <a:chOff x="0" y="0"/>
            <a:chExt cx="2524353" cy="2006769"/>
          </a:xfrm>
        </p:grpSpPr>
        <p:pic>
          <p:nvPicPr>
            <p:cNvPr id="11284" name="Picture 20" descr="1325142839779_1_m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7000" y="88900"/>
              <a:ext cx="2270353" cy="16765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5" name="Picture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2524353" cy="200676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4157345" y="4446270"/>
            <a:ext cx="490410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6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chat on the Internet</a:t>
            </a:r>
            <a:endParaRPr lang="en-US" altLang="zh-CN" sz="360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120" y="6200775"/>
            <a:ext cx="3942080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40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go to the cinema</a:t>
            </a:r>
            <a:endParaRPr lang="en-US" altLang="zh-CN" sz="400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2555" y="6167120"/>
            <a:ext cx="2215515" cy="645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36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fly a kite</a:t>
            </a:r>
            <a:endParaRPr lang="en-US" altLang="zh-CN" sz="360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42330" y="6139815"/>
            <a:ext cx="311912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 a picnic</a:t>
            </a:r>
            <a:endParaRPr lang="en-US" altLang="zh-CN" sz="360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" name="Group 28"/>
          <p:cNvGrpSpPr/>
          <p:nvPr/>
        </p:nvGrpSpPr>
        <p:grpSpPr>
          <a:xfrm>
            <a:off x="9305925" y="6635750"/>
            <a:ext cx="2601913" cy="1895475"/>
            <a:chOff x="0" y="-1"/>
            <a:chExt cx="2601036" cy="1895674"/>
          </a:xfrm>
        </p:grpSpPr>
        <p:pic>
          <p:nvPicPr>
            <p:cNvPr id="11293" name="Picture 29" descr="188851-12060211145431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7000" y="88900"/>
              <a:ext cx="2347036" cy="15654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4" name="Picture 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-1"/>
              <a:ext cx="2601036" cy="189567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" name="Group 28"/>
          <p:cNvGrpSpPr/>
          <p:nvPr/>
        </p:nvGrpSpPr>
        <p:grpSpPr>
          <a:xfrm>
            <a:off x="2628265" y="1371600"/>
            <a:ext cx="2172335" cy="1739900"/>
            <a:chOff x="0" y="-1"/>
            <a:chExt cx="2601036" cy="1895674"/>
          </a:xfrm>
        </p:grpSpPr>
        <p:pic>
          <p:nvPicPr>
            <p:cNvPr id="21" name="Picture 29" descr="188851-12060211145431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7000" y="88900"/>
              <a:ext cx="2347036" cy="15654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Picture 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-1"/>
              <a:ext cx="2601036" cy="18956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" name="文本框 22"/>
          <p:cNvSpPr txBox="1"/>
          <p:nvPr/>
        </p:nvSpPr>
        <p:spPr>
          <a:xfrm>
            <a:off x="2308225" y="2618740"/>
            <a:ext cx="330581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2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play with the cat</a:t>
            </a:r>
            <a:endParaRPr lang="en-US" altLang="zh-CN" sz="320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bldLvl="0" animBg="1"/>
      <p:bldP spid="9" grpId="1" bldLvl="0" animBg="1"/>
      <p:bldP spid="16" grpId="0" animBg="1"/>
      <p:bldP spid="16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2895600" cy="1189038"/>
          </a:xfrm>
        </p:spPr>
        <p:txBody>
          <a:bodyPr vert="horz" wrap="square" lIns="91440" tIns="45720" rIns="91440" bIns="45720" anchor="ctr"/>
          <a:p>
            <a:pPr marL="838200" indent="-838200" eaLnBrk="1" hangingPunct="1"/>
            <a:r>
              <a:rPr lang="en-US" altLang="zh-CN"/>
              <a:t>Let’s talk</a:t>
            </a:r>
            <a:endParaRPr lang="en-US" altLang="zh-CN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3810000" cy="2743200"/>
          </a:xfrm>
          <a:ln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/>
          <a:p>
            <a:pPr eaLnBrk="1" hangingPunct="1"/>
            <a:r>
              <a:rPr lang="en-US" altLang="zh-CN"/>
              <a:t>always★★★★★</a:t>
            </a:r>
            <a:endParaRPr lang="en-US" altLang="zh-CN"/>
          </a:p>
          <a:p>
            <a:pPr eaLnBrk="1" hangingPunct="1"/>
            <a:r>
              <a:rPr lang="en-US" altLang="zh-CN"/>
              <a:t>usually★★★★</a:t>
            </a:r>
            <a:endParaRPr lang="en-US" altLang="zh-CN"/>
          </a:p>
          <a:p>
            <a:pPr eaLnBrk="1" hangingPunct="1"/>
            <a:r>
              <a:rPr lang="en-US" altLang="zh-CN"/>
              <a:t>often★★★</a:t>
            </a:r>
            <a:endParaRPr lang="en-US" altLang="zh-CN"/>
          </a:p>
          <a:p>
            <a:pPr eaLnBrk="1" hangingPunct="1"/>
            <a:r>
              <a:rPr lang="en-US" altLang="zh-CN"/>
              <a:t>sometimes★★</a:t>
            </a:r>
            <a:endParaRPr lang="en-US" altLang="zh-CN"/>
          </a:p>
        </p:txBody>
      </p:sp>
      <p:sp>
        <p:nvSpPr>
          <p:cNvPr id="43012" name="Rectangle 4"/>
          <p:cNvSpPr/>
          <p:nvPr/>
        </p:nvSpPr>
        <p:spPr>
          <a:xfrm>
            <a:off x="3657600" y="2514600"/>
            <a:ext cx="5486400" cy="38401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hangingPunct="1"/>
            <a:endParaRPr lang="zh-CN" altLang="zh-CN" dirty="0"/>
          </a:p>
        </p:txBody>
      </p:sp>
      <p:sp>
        <p:nvSpPr>
          <p:cNvPr id="43013" name="Text Box 5"/>
          <p:cNvSpPr txBox="1"/>
          <p:nvPr/>
        </p:nvSpPr>
        <p:spPr>
          <a:xfrm>
            <a:off x="4724400" y="4114800"/>
            <a:ext cx="37338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/>
              <a:t>I always…</a:t>
            </a:r>
            <a:endParaRPr lang="en-US" altLang="zh-CN" sz="360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/>
              <a:t>I usually…</a:t>
            </a:r>
            <a:endParaRPr lang="en-US" altLang="zh-CN" sz="360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/>
              <a:t>I often…</a:t>
            </a:r>
            <a:endParaRPr lang="en-US" altLang="zh-CN" sz="360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/>
              <a:t>I sometimes…</a:t>
            </a:r>
            <a:endParaRPr lang="en-US" altLang="zh-CN" sz="3600"/>
          </a:p>
        </p:txBody>
      </p:sp>
      <p:pic>
        <p:nvPicPr>
          <p:cNvPr id="17414" name="Picture 6" descr="gao sh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81000"/>
            <a:ext cx="2286000" cy="143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7" descr="gotothe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85800"/>
            <a:ext cx="25908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13567883348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362200"/>
            <a:ext cx="1182688" cy="1295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7" name="Picture 9" descr="截图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495800"/>
            <a:ext cx="1352550" cy="1524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8" name="Picture 10" descr="footb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438400"/>
            <a:ext cx="806450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sur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724400"/>
            <a:ext cx="2209800" cy="1354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170" y="1588028"/>
            <a:ext cx="3528392" cy="30873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矩形 1"/>
          <p:cNvSpPr/>
          <p:nvPr/>
        </p:nvSpPr>
        <p:spPr>
          <a:xfrm>
            <a:off x="1648715" y="2924944"/>
            <a:ext cx="11434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Mike</a:t>
            </a:r>
            <a:endParaRPr kumimoji="0" lang="zh-CN" alt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57543" y="2924944"/>
            <a:ext cx="13885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 Hai</a:t>
            </a:r>
            <a:endParaRPr kumimoji="0" lang="zh-CN" alt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8" y="793750"/>
            <a:ext cx="65754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They are talking </a:t>
            </a: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about </a:t>
            </a:r>
            <a:r>
              <a:rPr kumimoji="0" lang="en-US" altLang="zh-CN" sz="36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</a:t>
            </a: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4699000"/>
            <a:ext cx="36464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A. their weekends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650" y="5229225"/>
            <a:ext cx="51816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B. their friends’ weekends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50" y="5795963"/>
            <a:ext cx="25400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C. Both A&amp;B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7" y="45156"/>
            <a:ext cx="2881949" cy="779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2" name="" r:id="rId1" imgW="8869680" imgH="6624955"/>
        </mc:Choice>
        <mc:Fallback>
          <p:control name="" r:id="rId1" imgW="8869680" imgH="6624955">
            <p:pic>
              <p:nvPicPr>
                <p:cNvPr id="0" name="Host Control  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7155" y="96520"/>
                  <a:ext cx="8869680" cy="662495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170" y="1588028"/>
            <a:ext cx="3528392" cy="30873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矩形 1"/>
          <p:cNvSpPr/>
          <p:nvPr/>
        </p:nvSpPr>
        <p:spPr>
          <a:xfrm>
            <a:off x="1648715" y="2924944"/>
            <a:ext cx="11434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Mike</a:t>
            </a:r>
            <a:endParaRPr kumimoji="0" lang="zh-CN" alt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4208" y="2924944"/>
            <a:ext cx="13885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 Hai</a:t>
            </a:r>
            <a:endParaRPr kumimoji="0" lang="zh-CN" alt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8" y="793750"/>
            <a:ext cx="657542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They are talking </a:t>
            </a: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about </a:t>
            </a:r>
            <a:r>
              <a:rPr kumimoji="0" lang="en-US" altLang="zh-CN" sz="36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</a:t>
            </a: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4699000"/>
            <a:ext cx="36464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A. their weekends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650" y="5229225"/>
            <a:ext cx="51816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B. their friends’ weekends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50" y="5795963"/>
            <a:ext cx="25400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C. Both A&amp;B</a:t>
            </a:r>
            <a:endParaRPr kumimoji="0" lang="zh-CN" altLang="en-US" sz="3600" b="1" kern="1200" cap="none" spc="0" normalizeH="0" baseline="0" noProof="0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7" y="45156"/>
            <a:ext cx="2881949" cy="779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椭圆 2"/>
          <p:cNvSpPr/>
          <p:nvPr/>
        </p:nvSpPr>
        <p:spPr>
          <a:xfrm>
            <a:off x="323850" y="5795963"/>
            <a:ext cx="3822700" cy="801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578326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pic>
        <p:nvPicPr>
          <p:cNvPr id="15361" name="U7Story.mp3" descr="U7Story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715" y="955477"/>
            <a:ext cx="401836" cy="40183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5362" name="AutoShape 2" descr="typeset_tile_2x.png"/>
          <p:cNvSpPr/>
          <p:nvPr/>
        </p:nvSpPr>
        <p:spPr bwMode="auto">
          <a:xfrm>
            <a:off x="3115345" y="3254871"/>
            <a:ext cx="2567285" cy="612800"/>
          </a:xfrm>
          <a:prstGeom prst="roundRect">
            <a:avLst>
              <a:gd name="adj" fmla="val 2285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14300" algn="ctr" rotWithShape="0">
              <a:srgbClr val="000000"/>
            </a:outerShdw>
          </a:effectLst>
        </p:spPr>
        <p:txBody>
          <a:bodyPr lIns="35718" tIns="35718" rIns="35718" bIns="35718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8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nnotate TC Bold" charset="0"/>
                <a:ea typeface="Hannotate TC Bold" charset="0"/>
                <a:cs typeface="Hannotate TC Bold" charset="0"/>
                <a:sym typeface="Hannotate TC Bold" charset="0"/>
              </a:rPr>
              <a:t>at weekends</a:t>
            </a:r>
            <a:endParaRPr kumimoji="0" lang="zh-CN" altLang="zh-CN" sz="2885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nnotate TC Bold" charset="0"/>
              <a:ea typeface="Hannotate TC Bold" charset="0"/>
              <a:cs typeface="Hannotate TC Bold" charset="0"/>
              <a:sym typeface="Hannotate TC Bold" charset="0"/>
            </a:endParaRPr>
          </a:p>
        </p:txBody>
      </p:sp>
      <p:cxnSp>
        <p:nvCxnSpPr>
          <p:cNvPr id="15363" name="AutoShape 3"/>
          <p:cNvCxnSpPr>
            <a:endCxn id="15366" idx="0"/>
          </p:cNvCxnSpPr>
          <p:nvPr/>
        </p:nvCxnSpPr>
        <p:spPr>
          <a:xfrm rot="-5400000" flipV="1">
            <a:off x="2841873" y="2050480"/>
            <a:ext cx="1328291" cy="1127373"/>
          </a:xfrm>
          <a:prstGeom prst="straightConnector1">
            <a:avLst/>
          </a:prstGeom>
          <a:ln w="25400" cap="flat" cmpd="sng">
            <a:solidFill>
              <a:srgbClr val="8C633D"/>
            </a:solidFill>
            <a:prstDash val="solid"/>
            <a:miter lim="400000"/>
            <a:headEnd type="none" w="med" len="med"/>
            <a:tailEnd type="none" w="med" len="med"/>
          </a:ln>
        </p:spPr>
      </p:cxnSp>
      <p:cxnSp>
        <p:nvCxnSpPr>
          <p:cNvPr id="15364" name="AutoShape 4"/>
          <p:cNvCxnSpPr>
            <a:stCxn id="15367" idx="0"/>
            <a:endCxn id="15366" idx="0"/>
          </p:cNvCxnSpPr>
          <p:nvPr/>
        </p:nvCxnSpPr>
        <p:spPr>
          <a:xfrm rot="-5400000" flipH="1" flipV="1">
            <a:off x="4507260" y="2194471"/>
            <a:ext cx="1349499" cy="818183"/>
          </a:xfrm>
          <a:prstGeom prst="straightConnector1">
            <a:avLst/>
          </a:prstGeom>
          <a:ln w="25400" cap="flat" cmpd="sng">
            <a:solidFill>
              <a:srgbClr val="8C633D"/>
            </a:solidFill>
            <a:prstDash val="solid"/>
            <a:miter lim="400000"/>
            <a:headEnd type="none" w="med" len="med"/>
            <a:tailEnd type="none" w="med" len="med"/>
          </a:ln>
        </p:spPr>
      </p:cxnSp>
      <p:cxnSp>
        <p:nvCxnSpPr>
          <p:cNvPr id="15365" name="AutoShape 5"/>
          <p:cNvCxnSpPr>
            <a:stCxn id="15368" idx="0"/>
            <a:endCxn id="15366" idx="0"/>
          </p:cNvCxnSpPr>
          <p:nvPr/>
        </p:nvCxnSpPr>
        <p:spPr>
          <a:xfrm rot="-5400000" flipV="1">
            <a:off x="4093146" y="4256113"/>
            <a:ext cx="780231" cy="26789"/>
          </a:xfrm>
          <a:prstGeom prst="straightConnector1">
            <a:avLst/>
          </a:prstGeom>
          <a:ln w="25400" cap="flat" cmpd="sng">
            <a:solidFill>
              <a:srgbClr val="8C633D"/>
            </a:solidFill>
            <a:prstDash val="solid"/>
            <a:miter lim="400000"/>
            <a:headEnd type="none" w="med" len="med"/>
            <a:tailEnd type="none" w="med" len="med"/>
          </a:ln>
        </p:spPr>
      </p:cxnSp>
      <p:sp>
        <p:nvSpPr>
          <p:cNvPr id="15366" name="AutoShape 6"/>
          <p:cNvSpPr/>
          <p:nvPr/>
        </p:nvSpPr>
        <p:spPr bwMode="auto">
          <a:xfrm>
            <a:off x="2274838" y="1950021"/>
            <a:ext cx="1334988" cy="892969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53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Who?</a:t>
            </a:r>
            <a:endParaRPr kumimoji="0" lang="zh-CN" altLang="zh-CN" sz="253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5367" name="AutoShape 7"/>
          <p:cNvSpPr/>
          <p:nvPr/>
        </p:nvSpPr>
        <p:spPr bwMode="auto">
          <a:xfrm>
            <a:off x="4841007" y="1928813"/>
            <a:ext cx="1499072" cy="914177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53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Who?</a:t>
            </a:r>
            <a:endParaRPr kumimoji="0" lang="zh-CN" altLang="zh-CN" sz="253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15368" name="AutoShape 8"/>
          <p:cNvSpPr/>
          <p:nvPr/>
        </p:nvSpPr>
        <p:spPr bwMode="auto">
          <a:xfrm>
            <a:off x="3830836" y="4661297"/>
            <a:ext cx="1334988" cy="892969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53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Who?</a:t>
            </a:r>
            <a:endParaRPr kumimoji="0" lang="zh-CN" altLang="zh-CN" sz="253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433340" y="1883048"/>
            <a:ext cx="1017984" cy="1005706"/>
            <a:chOff x="-1" y="0"/>
            <a:chExt cx="1447077" cy="1430797"/>
          </a:xfrm>
        </p:grpSpPr>
        <p:pic>
          <p:nvPicPr>
            <p:cNvPr id="15370" name="Picture 10" descr="1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447076" cy="14307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1" name="AutoShape 11"/>
            <p:cNvSpPr/>
            <p:nvPr/>
          </p:nvSpPr>
          <p:spPr>
            <a:xfrm>
              <a:off x="0" y="0"/>
              <a:ext cx="1447076" cy="1430797"/>
            </a:xfrm>
            <a:custGeom>
              <a:avLst/>
              <a:gdLst/>
              <a:ahLst/>
              <a:cxnLst>
                <a:cxn ang="0">
                  <a:pos x="723538" y="715962"/>
                </a:cxn>
                <a:cxn ang="0">
                  <a:pos x="723538" y="715962"/>
                </a:cxn>
                <a:cxn ang="0">
                  <a:pos x="723538" y="715962"/>
                </a:cxn>
                <a:cxn ang="0">
                  <a:pos x="723538" y="715962"/>
                </a:cxn>
              </a:cxnLst>
              <a:pathLst>
                <a:path w="21538" h="21591">
                  <a:moveTo>
                    <a:pt x="12231" y="1"/>
                  </a:moveTo>
                  <a:cubicBezTo>
                    <a:pt x="11924" y="-9"/>
                    <a:pt x="11557" y="57"/>
                    <a:pt x="11067" y="186"/>
                  </a:cubicBezTo>
                  <a:cubicBezTo>
                    <a:pt x="10811" y="254"/>
                    <a:pt x="10622" y="299"/>
                    <a:pt x="10464" y="330"/>
                  </a:cubicBezTo>
                  <a:cubicBezTo>
                    <a:pt x="10123" y="421"/>
                    <a:pt x="9980" y="421"/>
                    <a:pt x="9868" y="312"/>
                  </a:cubicBezTo>
                  <a:cubicBezTo>
                    <a:pt x="9834" y="294"/>
                    <a:pt x="9800" y="280"/>
                    <a:pt x="9767" y="252"/>
                  </a:cubicBezTo>
                  <a:cubicBezTo>
                    <a:pt x="9550" y="69"/>
                    <a:pt x="9491" y="80"/>
                    <a:pt x="9366" y="306"/>
                  </a:cubicBezTo>
                  <a:cubicBezTo>
                    <a:pt x="9286" y="451"/>
                    <a:pt x="9078" y="564"/>
                    <a:pt x="8899" y="564"/>
                  </a:cubicBezTo>
                  <a:cubicBezTo>
                    <a:pt x="8774" y="564"/>
                    <a:pt x="8553" y="699"/>
                    <a:pt x="8320" y="893"/>
                  </a:cubicBezTo>
                  <a:cubicBezTo>
                    <a:pt x="8279" y="928"/>
                    <a:pt x="8239" y="963"/>
                    <a:pt x="8196" y="1001"/>
                  </a:cubicBezTo>
                  <a:cubicBezTo>
                    <a:pt x="8123" y="1069"/>
                    <a:pt x="8049" y="1139"/>
                    <a:pt x="7978" y="1217"/>
                  </a:cubicBezTo>
                  <a:cubicBezTo>
                    <a:pt x="7629" y="1597"/>
                    <a:pt x="7483" y="1768"/>
                    <a:pt x="7446" y="2007"/>
                  </a:cubicBezTo>
                  <a:cubicBezTo>
                    <a:pt x="7424" y="2151"/>
                    <a:pt x="7438" y="2322"/>
                    <a:pt x="7470" y="2570"/>
                  </a:cubicBezTo>
                  <a:cubicBezTo>
                    <a:pt x="7532" y="3053"/>
                    <a:pt x="7492" y="3412"/>
                    <a:pt x="7334" y="3720"/>
                  </a:cubicBezTo>
                  <a:cubicBezTo>
                    <a:pt x="7126" y="4125"/>
                    <a:pt x="7129" y="4195"/>
                    <a:pt x="7357" y="4451"/>
                  </a:cubicBezTo>
                  <a:cubicBezTo>
                    <a:pt x="7469" y="4576"/>
                    <a:pt x="7516" y="4661"/>
                    <a:pt x="7517" y="4744"/>
                  </a:cubicBezTo>
                  <a:cubicBezTo>
                    <a:pt x="7522" y="4796"/>
                    <a:pt x="7504" y="4842"/>
                    <a:pt x="7470" y="4888"/>
                  </a:cubicBezTo>
                  <a:cubicBezTo>
                    <a:pt x="7454" y="4913"/>
                    <a:pt x="7440" y="4937"/>
                    <a:pt x="7416" y="4966"/>
                  </a:cubicBezTo>
                  <a:cubicBezTo>
                    <a:pt x="7396" y="4991"/>
                    <a:pt x="7385" y="5029"/>
                    <a:pt x="7369" y="5061"/>
                  </a:cubicBezTo>
                  <a:cubicBezTo>
                    <a:pt x="7335" y="5152"/>
                    <a:pt x="7314" y="5278"/>
                    <a:pt x="7298" y="5409"/>
                  </a:cubicBezTo>
                  <a:cubicBezTo>
                    <a:pt x="7296" y="5521"/>
                    <a:pt x="7304" y="5641"/>
                    <a:pt x="7328" y="5780"/>
                  </a:cubicBezTo>
                  <a:cubicBezTo>
                    <a:pt x="7347" y="5895"/>
                    <a:pt x="7378" y="6159"/>
                    <a:pt x="7405" y="6349"/>
                  </a:cubicBezTo>
                  <a:cubicBezTo>
                    <a:pt x="7409" y="6352"/>
                    <a:pt x="7406" y="6358"/>
                    <a:pt x="7411" y="6361"/>
                  </a:cubicBezTo>
                  <a:cubicBezTo>
                    <a:pt x="7494" y="6414"/>
                    <a:pt x="7564" y="6863"/>
                    <a:pt x="7564" y="7355"/>
                  </a:cubicBezTo>
                  <a:cubicBezTo>
                    <a:pt x="7564" y="7477"/>
                    <a:pt x="7572" y="7591"/>
                    <a:pt x="7582" y="7703"/>
                  </a:cubicBezTo>
                  <a:cubicBezTo>
                    <a:pt x="7627" y="8022"/>
                    <a:pt x="7680" y="8282"/>
                    <a:pt x="7759" y="8487"/>
                  </a:cubicBezTo>
                  <a:cubicBezTo>
                    <a:pt x="7797" y="8579"/>
                    <a:pt x="7840" y="8664"/>
                    <a:pt x="7889" y="8745"/>
                  </a:cubicBezTo>
                  <a:cubicBezTo>
                    <a:pt x="7903" y="8768"/>
                    <a:pt x="7921" y="8788"/>
                    <a:pt x="7936" y="8811"/>
                  </a:cubicBezTo>
                  <a:cubicBezTo>
                    <a:pt x="8129" y="9080"/>
                    <a:pt x="8413" y="9264"/>
                    <a:pt x="8870" y="9469"/>
                  </a:cubicBezTo>
                  <a:cubicBezTo>
                    <a:pt x="9143" y="9592"/>
                    <a:pt x="9375" y="9721"/>
                    <a:pt x="9525" y="9823"/>
                  </a:cubicBezTo>
                  <a:cubicBezTo>
                    <a:pt x="9557" y="9841"/>
                    <a:pt x="9620" y="9871"/>
                    <a:pt x="9632" y="9883"/>
                  </a:cubicBezTo>
                  <a:cubicBezTo>
                    <a:pt x="9642" y="9893"/>
                    <a:pt x="9644" y="9906"/>
                    <a:pt x="9649" y="9918"/>
                  </a:cubicBezTo>
                  <a:cubicBezTo>
                    <a:pt x="9671" y="9941"/>
                    <a:pt x="9697" y="9965"/>
                    <a:pt x="9697" y="9978"/>
                  </a:cubicBezTo>
                  <a:cubicBezTo>
                    <a:pt x="9697" y="10100"/>
                    <a:pt x="9560" y="10235"/>
                    <a:pt x="9425" y="10314"/>
                  </a:cubicBezTo>
                  <a:cubicBezTo>
                    <a:pt x="9368" y="10352"/>
                    <a:pt x="9316" y="10384"/>
                    <a:pt x="9265" y="10380"/>
                  </a:cubicBezTo>
                  <a:cubicBezTo>
                    <a:pt x="9244" y="10380"/>
                    <a:pt x="9222" y="10376"/>
                    <a:pt x="9206" y="10368"/>
                  </a:cubicBezTo>
                  <a:cubicBezTo>
                    <a:pt x="9124" y="10319"/>
                    <a:pt x="8965" y="10417"/>
                    <a:pt x="8846" y="10589"/>
                  </a:cubicBezTo>
                  <a:cubicBezTo>
                    <a:pt x="8818" y="10630"/>
                    <a:pt x="8780" y="10671"/>
                    <a:pt x="8740" y="10709"/>
                  </a:cubicBezTo>
                  <a:cubicBezTo>
                    <a:pt x="8610" y="10833"/>
                    <a:pt x="8431" y="10934"/>
                    <a:pt x="8291" y="10955"/>
                  </a:cubicBezTo>
                  <a:cubicBezTo>
                    <a:pt x="8134" y="10978"/>
                    <a:pt x="7858" y="11248"/>
                    <a:pt x="7476" y="11739"/>
                  </a:cubicBezTo>
                  <a:cubicBezTo>
                    <a:pt x="7355" y="11901"/>
                    <a:pt x="7229" y="12088"/>
                    <a:pt x="7086" y="12302"/>
                  </a:cubicBezTo>
                  <a:cubicBezTo>
                    <a:pt x="6396" y="13335"/>
                    <a:pt x="6099" y="13806"/>
                    <a:pt x="5875" y="13823"/>
                  </a:cubicBezTo>
                  <a:cubicBezTo>
                    <a:pt x="5839" y="13853"/>
                    <a:pt x="5815" y="13867"/>
                    <a:pt x="5804" y="13859"/>
                  </a:cubicBezTo>
                  <a:cubicBezTo>
                    <a:pt x="5785" y="13847"/>
                    <a:pt x="5745" y="13797"/>
                    <a:pt x="5698" y="13721"/>
                  </a:cubicBezTo>
                  <a:cubicBezTo>
                    <a:pt x="5569" y="13582"/>
                    <a:pt x="5432" y="13296"/>
                    <a:pt x="5213" y="12859"/>
                  </a:cubicBezTo>
                  <a:cubicBezTo>
                    <a:pt x="4869" y="12170"/>
                    <a:pt x="4537" y="11697"/>
                    <a:pt x="4398" y="11697"/>
                  </a:cubicBezTo>
                  <a:cubicBezTo>
                    <a:pt x="4368" y="11697"/>
                    <a:pt x="4331" y="11684"/>
                    <a:pt x="4286" y="11661"/>
                  </a:cubicBezTo>
                  <a:cubicBezTo>
                    <a:pt x="4258" y="11648"/>
                    <a:pt x="4222" y="11622"/>
                    <a:pt x="4191" y="11601"/>
                  </a:cubicBezTo>
                  <a:cubicBezTo>
                    <a:pt x="4165" y="11584"/>
                    <a:pt x="4142" y="11574"/>
                    <a:pt x="4114" y="11553"/>
                  </a:cubicBezTo>
                  <a:cubicBezTo>
                    <a:pt x="4059" y="11512"/>
                    <a:pt x="4000" y="11464"/>
                    <a:pt x="3943" y="11410"/>
                  </a:cubicBezTo>
                  <a:cubicBezTo>
                    <a:pt x="3884" y="11354"/>
                    <a:pt x="3825" y="11294"/>
                    <a:pt x="3772" y="11230"/>
                  </a:cubicBezTo>
                  <a:cubicBezTo>
                    <a:pt x="3602" y="11026"/>
                    <a:pt x="3382" y="10867"/>
                    <a:pt x="3116" y="10745"/>
                  </a:cubicBezTo>
                  <a:cubicBezTo>
                    <a:pt x="2911" y="10689"/>
                    <a:pt x="2644" y="10659"/>
                    <a:pt x="2183" y="10625"/>
                  </a:cubicBezTo>
                  <a:cubicBezTo>
                    <a:pt x="1982" y="10610"/>
                    <a:pt x="1831" y="10584"/>
                    <a:pt x="1675" y="10559"/>
                  </a:cubicBezTo>
                  <a:cubicBezTo>
                    <a:pt x="1581" y="10593"/>
                    <a:pt x="1474" y="10613"/>
                    <a:pt x="1374" y="10613"/>
                  </a:cubicBezTo>
                  <a:cubicBezTo>
                    <a:pt x="891" y="10613"/>
                    <a:pt x="990" y="10986"/>
                    <a:pt x="1492" y="11056"/>
                  </a:cubicBezTo>
                  <a:cubicBezTo>
                    <a:pt x="2132" y="11146"/>
                    <a:pt x="2145" y="11353"/>
                    <a:pt x="1527" y="11673"/>
                  </a:cubicBezTo>
                  <a:cubicBezTo>
                    <a:pt x="1198" y="11844"/>
                    <a:pt x="704" y="12196"/>
                    <a:pt x="428" y="12458"/>
                  </a:cubicBezTo>
                  <a:cubicBezTo>
                    <a:pt x="13" y="12852"/>
                    <a:pt x="-54" y="13005"/>
                    <a:pt x="33" y="13356"/>
                  </a:cubicBezTo>
                  <a:cubicBezTo>
                    <a:pt x="164" y="13889"/>
                    <a:pt x="386" y="14048"/>
                    <a:pt x="889" y="13955"/>
                  </a:cubicBezTo>
                  <a:cubicBezTo>
                    <a:pt x="1107" y="13915"/>
                    <a:pt x="1356" y="13955"/>
                    <a:pt x="1450" y="14051"/>
                  </a:cubicBezTo>
                  <a:cubicBezTo>
                    <a:pt x="1577" y="14179"/>
                    <a:pt x="1703" y="14150"/>
                    <a:pt x="1929" y="13943"/>
                  </a:cubicBezTo>
                  <a:cubicBezTo>
                    <a:pt x="2179" y="13713"/>
                    <a:pt x="2277" y="13700"/>
                    <a:pt x="2466" y="13859"/>
                  </a:cubicBezTo>
                  <a:cubicBezTo>
                    <a:pt x="2593" y="13966"/>
                    <a:pt x="2697" y="14186"/>
                    <a:pt x="2697" y="14344"/>
                  </a:cubicBezTo>
                  <a:cubicBezTo>
                    <a:pt x="2697" y="15055"/>
                    <a:pt x="3169" y="15832"/>
                    <a:pt x="3766" y="16105"/>
                  </a:cubicBezTo>
                  <a:cubicBezTo>
                    <a:pt x="4094" y="16255"/>
                    <a:pt x="4468" y="16540"/>
                    <a:pt x="4593" y="16734"/>
                  </a:cubicBezTo>
                  <a:cubicBezTo>
                    <a:pt x="4800" y="17056"/>
                    <a:pt x="4923" y="17085"/>
                    <a:pt x="6034" y="17063"/>
                  </a:cubicBezTo>
                  <a:cubicBezTo>
                    <a:pt x="6756" y="17049"/>
                    <a:pt x="7322" y="17105"/>
                    <a:pt x="7422" y="17207"/>
                  </a:cubicBezTo>
                  <a:cubicBezTo>
                    <a:pt x="7547" y="17333"/>
                    <a:pt x="7486" y="17915"/>
                    <a:pt x="7198" y="19393"/>
                  </a:cubicBezTo>
                  <a:cubicBezTo>
                    <a:pt x="6982" y="20500"/>
                    <a:pt x="6802" y="21450"/>
                    <a:pt x="6802" y="21501"/>
                  </a:cubicBezTo>
                  <a:cubicBezTo>
                    <a:pt x="6802" y="21552"/>
                    <a:pt x="8712" y="21591"/>
                    <a:pt x="11043" y="21591"/>
                  </a:cubicBezTo>
                  <a:lnTo>
                    <a:pt x="15285" y="21591"/>
                  </a:lnTo>
                  <a:lnTo>
                    <a:pt x="14983" y="20267"/>
                  </a:lnTo>
                  <a:cubicBezTo>
                    <a:pt x="14855" y="19699"/>
                    <a:pt x="14792" y="19297"/>
                    <a:pt x="14788" y="19052"/>
                  </a:cubicBezTo>
                  <a:lnTo>
                    <a:pt x="14664" y="19040"/>
                  </a:lnTo>
                  <a:lnTo>
                    <a:pt x="14387" y="18040"/>
                  </a:lnTo>
                  <a:cubicBezTo>
                    <a:pt x="14098" y="17000"/>
                    <a:pt x="14036" y="16306"/>
                    <a:pt x="14210" y="16129"/>
                  </a:cubicBezTo>
                  <a:cubicBezTo>
                    <a:pt x="14265" y="16073"/>
                    <a:pt x="14535" y="16298"/>
                    <a:pt x="14812" y="16626"/>
                  </a:cubicBezTo>
                  <a:cubicBezTo>
                    <a:pt x="14875" y="16701"/>
                    <a:pt x="14941" y="16768"/>
                    <a:pt x="15007" y="16836"/>
                  </a:cubicBezTo>
                  <a:cubicBezTo>
                    <a:pt x="15021" y="16849"/>
                    <a:pt x="15022" y="16852"/>
                    <a:pt x="15037" y="16866"/>
                  </a:cubicBezTo>
                  <a:cubicBezTo>
                    <a:pt x="15040" y="16869"/>
                    <a:pt x="15045" y="16868"/>
                    <a:pt x="15048" y="16872"/>
                  </a:cubicBezTo>
                  <a:cubicBezTo>
                    <a:pt x="15225" y="17032"/>
                    <a:pt x="15386" y="17176"/>
                    <a:pt x="15533" y="17291"/>
                  </a:cubicBezTo>
                  <a:cubicBezTo>
                    <a:pt x="15563" y="17314"/>
                    <a:pt x="15586" y="17323"/>
                    <a:pt x="15615" y="17345"/>
                  </a:cubicBezTo>
                  <a:cubicBezTo>
                    <a:pt x="16032" y="17612"/>
                    <a:pt x="16432" y="17719"/>
                    <a:pt x="16679" y="17584"/>
                  </a:cubicBezTo>
                  <a:cubicBezTo>
                    <a:pt x="16705" y="17570"/>
                    <a:pt x="16730" y="17550"/>
                    <a:pt x="16755" y="17530"/>
                  </a:cubicBezTo>
                  <a:cubicBezTo>
                    <a:pt x="16785" y="17503"/>
                    <a:pt x="16815" y="17475"/>
                    <a:pt x="16844" y="17441"/>
                  </a:cubicBezTo>
                  <a:cubicBezTo>
                    <a:pt x="16883" y="17395"/>
                    <a:pt x="16920" y="17342"/>
                    <a:pt x="16956" y="17285"/>
                  </a:cubicBezTo>
                  <a:cubicBezTo>
                    <a:pt x="16967" y="17267"/>
                    <a:pt x="16975" y="17245"/>
                    <a:pt x="16986" y="17225"/>
                  </a:cubicBezTo>
                  <a:cubicBezTo>
                    <a:pt x="16987" y="17222"/>
                    <a:pt x="16990" y="17222"/>
                    <a:pt x="16992" y="17219"/>
                  </a:cubicBezTo>
                  <a:cubicBezTo>
                    <a:pt x="17004" y="17199"/>
                    <a:pt x="17015" y="17174"/>
                    <a:pt x="17027" y="17153"/>
                  </a:cubicBezTo>
                  <a:cubicBezTo>
                    <a:pt x="17228" y="16754"/>
                    <a:pt x="17489" y="16000"/>
                    <a:pt x="17966" y="14482"/>
                  </a:cubicBezTo>
                  <a:lnTo>
                    <a:pt x="18474" y="12859"/>
                  </a:lnTo>
                  <a:lnTo>
                    <a:pt x="18793" y="12853"/>
                  </a:lnTo>
                  <a:cubicBezTo>
                    <a:pt x="19018" y="12747"/>
                    <a:pt x="19315" y="12788"/>
                    <a:pt x="19798" y="12829"/>
                  </a:cubicBezTo>
                  <a:cubicBezTo>
                    <a:pt x="19804" y="12830"/>
                    <a:pt x="19809" y="12835"/>
                    <a:pt x="19815" y="12835"/>
                  </a:cubicBezTo>
                  <a:cubicBezTo>
                    <a:pt x="20339" y="12823"/>
                    <a:pt x="20805" y="12799"/>
                    <a:pt x="20879" y="12781"/>
                  </a:cubicBezTo>
                  <a:cubicBezTo>
                    <a:pt x="20962" y="12761"/>
                    <a:pt x="21131" y="12733"/>
                    <a:pt x="21257" y="12721"/>
                  </a:cubicBezTo>
                  <a:cubicBezTo>
                    <a:pt x="21259" y="12721"/>
                    <a:pt x="21260" y="12722"/>
                    <a:pt x="21263" y="12721"/>
                  </a:cubicBezTo>
                  <a:cubicBezTo>
                    <a:pt x="21294" y="12708"/>
                    <a:pt x="21324" y="12695"/>
                    <a:pt x="21351" y="12679"/>
                  </a:cubicBezTo>
                  <a:cubicBezTo>
                    <a:pt x="21438" y="12609"/>
                    <a:pt x="21515" y="12464"/>
                    <a:pt x="21534" y="12296"/>
                  </a:cubicBezTo>
                  <a:cubicBezTo>
                    <a:pt x="21546" y="12193"/>
                    <a:pt x="21526" y="12094"/>
                    <a:pt x="21487" y="11997"/>
                  </a:cubicBezTo>
                  <a:cubicBezTo>
                    <a:pt x="21346" y="11758"/>
                    <a:pt x="21056" y="11504"/>
                    <a:pt x="20666" y="11278"/>
                  </a:cubicBezTo>
                  <a:cubicBezTo>
                    <a:pt x="20463" y="11174"/>
                    <a:pt x="20230" y="11072"/>
                    <a:pt x="19951" y="10967"/>
                  </a:cubicBezTo>
                  <a:cubicBezTo>
                    <a:pt x="19447" y="10776"/>
                    <a:pt x="19182" y="10536"/>
                    <a:pt x="19213" y="10368"/>
                  </a:cubicBezTo>
                  <a:cubicBezTo>
                    <a:pt x="19217" y="10343"/>
                    <a:pt x="19219" y="10323"/>
                    <a:pt x="19236" y="10302"/>
                  </a:cubicBezTo>
                  <a:cubicBezTo>
                    <a:pt x="19246" y="10291"/>
                    <a:pt x="19267" y="10280"/>
                    <a:pt x="19278" y="10272"/>
                  </a:cubicBezTo>
                  <a:cubicBezTo>
                    <a:pt x="19301" y="10253"/>
                    <a:pt x="19330" y="10233"/>
                    <a:pt x="19366" y="10218"/>
                  </a:cubicBezTo>
                  <a:cubicBezTo>
                    <a:pt x="19405" y="10201"/>
                    <a:pt x="19451" y="10187"/>
                    <a:pt x="19508" y="10176"/>
                  </a:cubicBezTo>
                  <a:cubicBezTo>
                    <a:pt x="19613" y="10156"/>
                    <a:pt x="19709" y="10124"/>
                    <a:pt x="19792" y="10086"/>
                  </a:cubicBezTo>
                  <a:cubicBezTo>
                    <a:pt x="19875" y="10048"/>
                    <a:pt x="19945" y="10002"/>
                    <a:pt x="19998" y="9954"/>
                  </a:cubicBezTo>
                  <a:cubicBezTo>
                    <a:pt x="20009" y="9945"/>
                    <a:pt x="20019" y="9935"/>
                    <a:pt x="20028" y="9924"/>
                  </a:cubicBezTo>
                  <a:cubicBezTo>
                    <a:pt x="20029" y="9923"/>
                    <a:pt x="20032" y="9926"/>
                    <a:pt x="20034" y="9924"/>
                  </a:cubicBezTo>
                  <a:cubicBezTo>
                    <a:pt x="20042" y="9916"/>
                    <a:pt x="20051" y="9909"/>
                    <a:pt x="20057" y="9901"/>
                  </a:cubicBezTo>
                  <a:cubicBezTo>
                    <a:pt x="20059" y="9899"/>
                    <a:pt x="20056" y="9896"/>
                    <a:pt x="20057" y="9895"/>
                  </a:cubicBezTo>
                  <a:cubicBezTo>
                    <a:pt x="20070" y="9877"/>
                    <a:pt x="20077" y="9862"/>
                    <a:pt x="20087" y="9847"/>
                  </a:cubicBezTo>
                  <a:cubicBezTo>
                    <a:pt x="20103" y="9815"/>
                    <a:pt x="20112" y="9781"/>
                    <a:pt x="20111" y="9751"/>
                  </a:cubicBezTo>
                  <a:cubicBezTo>
                    <a:pt x="20110" y="9747"/>
                    <a:pt x="20111" y="9743"/>
                    <a:pt x="20111" y="9739"/>
                  </a:cubicBezTo>
                  <a:cubicBezTo>
                    <a:pt x="20107" y="9708"/>
                    <a:pt x="20090" y="9682"/>
                    <a:pt x="20063" y="9655"/>
                  </a:cubicBezTo>
                  <a:cubicBezTo>
                    <a:pt x="20051" y="9643"/>
                    <a:pt x="20037" y="9632"/>
                    <a:pt x="20016" y="9625"/>
                  </a:cubicBezTo>
                  <a:cubicBezTo>
                    <a:pt x="19912" y="9594"/>
                    <a:pt x="19694" y="9619"/>
                    <a:pt x="19443" y="9673"/>
                  </a:cubicBezTo>
                  <a:cubicBezTo>
                    <a:pt x="19332" y="9699"/>
                    <a:pt x="19213" y="9732"/>
                    <a:pt x="19083" y="9769"/>
                  </a:cubicBezTo>
                  <a:cubicBezTo>
                    <a:pt x="18597" y="9921"/>
                    <a:pt x="18092" y="10153"/>
                    <a:pt x="17913" y="10350"/>
                  </a:cubicBezTo>
                  <a:cubicBezTo>
                    <a:pt x="17546" y="10780"/>
                    <a:pt x="17236" y="11177"/>
                    <a:pt x="16974" y="11559"/>
                  </a:cubicBezTo>
                  <a:cubicBezTo>
                    <a:pt x="16727" y="11955"/>
                    <a:pt x="16477" y="12387"/>
                    <a:pt x="16301" y="12757"/>
                  </a:cubicBezTo>
                  <a:lnTo>
                    <a:pt x="15881" y="13632"/>
                  </a:lnTo>
                  <a:lnTo>
                    <a:pt x="15763" y="13901"/>
                  </a:lnTo>
                  <a:lnTo>
                    <a:pt x="15757" y="13895"/>
                  </a:lnTo>
                  <a:lnTo>
                    <a:pt x="15633" y="13781"/>
                  </a:lnTo>
                  <a:lnTo>
                    <a:pt x="15373" y="13530"/>
                  </a:lnTo>
                  <a:cubicBezTo>
                    <a:pt x="15364" y="13521"/>
                    <a:pt x="15353" y="13510"/>
                    <a:pt x="15344" y="13500"/>
                  </a:cubicBezTo>
                  <a:lnTo>
                    <a:pt x="15314" y="13470"/>
                  </a:lnTo>
                  <a:cubicBezTo>
                    <a:pt x="15313" y="13469"/>
                    <a:pt x="15315" y="13465"/>
                    <a:pt x="15314" y="13464"/>
                  </a:cubicBezTo>
                  <a:cubicBezTo>
                    <a:pt x="15308" y="13458"/>
                    <a:pt x="15303" y="13452"/>
                    <a:pt x="15296" y="13446"/>
                  </a:cubicBezTo>
                  <a:cubicBezTo>
                    <a:pt x="15085" y="13237"/>
                    <a:pt x="14917" y="13023"/>
                    <a:pt x="14883" y="12925"/>
                  </a:cubicBezTo>
                  <a:cubicBezTo>
                    <a:pt x="14866" y="12897"/>
                    <a:pt x="14856" y="12880"/>
                    <a:pt x="14842" y="12853"/>
                  </a:cubicBezTo>
                  <a:cubicBezTo>
                    <a:pt x="14808" y="12800"/>
                    <a:pt x="14766" y="12739"/>
                    <a:pt x="14741" y="12691"/>
                  </a:cubicBezTo>
                  <a:cubicBezTo>
                    <a:pt x="14605" y="12433"/>
                    <a:pt x="14363" y="11974"/>
                    <a:pt x="14204" y="11667"/>
                  </a:cubicBezTo>
                  <a:cubicBezTo>
                    <a:pt x="14154" y="11591"/>
                    <a:pt x="14102" y="11511"/>
                    <a:pt x="14056" y="11446"/>
                  </a:cubicBezTo>
                  <a:cubicBezTo>
                    <a:pt x="13955" y="11321"/>
                    <a:pt x="13854" y="11212"/>
                    <a:pt x="13755" y="11116"/>
                  </a:cubicBezTo>
                  <a:cubicBezTo>
                    <a:pt x="13649" y="11028"/>
                    <a:pt x="13542" y="10949"/>
                    <a:pt x="13436" y="10907"/>
                  </a:cubicBezTo>
                  <a:cubicBezTo>
                    <a:pt x="13351" y="10873"/>
                    <a:pt x="13267" y="10823"/>
                    <a:pt x="13182" y="10775"/>
                  </a:cubicBezTo>
                  <a:cubicBezTo>
                    <a:pt x="13166" y="10769"/>
                    <a:pt x="13150" y="10770"/>
                    <a:pt x="13134" y="10763"/>
                  </a:cubicBezTo>
                  <a:cubicBezTo>
                    <a:pt x="13075" y="10737"/>
                    <a:pt x="13011" y="10702"/>
                    <a:pt x="12957" y="10667"/>
                  </a:cubicBezTo>
                  <a:cubicBezTo>
                    <a:pt x="12903" y="10632"/>
                    <a:pt x="12856" y="10593"/>
                    <a:pt x="12815" y="10553"/>
                  </a:cubicBezTo>
                  <a:cubicBezTo>
                    <a:pt x="12776" y="10515"/>
                    <a:pt x="12748" y="10479"/>
                    <a:pt x="12727" y="10440"/>
                  </a:cubicBezTo>
                  <a:cubicBezTo>
                    <a:pt x="12725" y="10438"/>
                    <a:pt x="12722" y="10435"/>
                    <a:pt x="12721" y="10434"/>
                  </a:cubicBezTo>
                  <a:cubicBezTo>
                    <a:pt x="12602" y="10323"/>
                    <a:pt x="12409" y="10238"/>
                    <a:pt x="12248" y="10236"/>
                  </a:cubicBezTo>
                  <a:cubicBezTo>
                    <a:pt x="12063" y="10280"/>
                    <a:pt x="11907" y="10185"/>
                    <a:pt x="11734" y="9918"/>
                  </a:cubicBezTo>
                  <a:cubicBezTo>
                    <a:pt x="11642" y="9775"/>
                    <a:pt x="11583" y="9685"/>
                    <a:pt x="11581" y="9589"/>
                  </a:cubicBezTo>
                  <a:cubicBezTo>
                    <a:pt x="11580" y="9586"/>
                    <a:pt x="11582" y="9580"/>
                    <a:pt x="11581" y="9577"/>
                  </a:cubicBezTo>
                  <a:cubicBezTo>
                    <a:pt x="11581" y="9575"/>
                    <a:pt x="11581" y="9574"/>
                    <a:pt x="11581" y="9571"/>
                  </a:cubicBezTo>
                  <a:cubicBezTo>
                    <a:pt x="11540" y="9368"/>
                    <a:pt x="11691" y="9196"/>
                    <a:pt x="12219" y="8643"/>
                  </a:cubicBezTo>
                  <a:cubicBezTo>
                    <a:pt x="12544" y="8302"/>
                    <a:pt x="12810" y="8017"/>
                    <a:pt x="13010" y="7798"/>
                  </a:cubicBezTo>
                  <a:cubicBezTo>
                    <a:pt x="13021" y="7774"/>
                    <a:pt x="13040" y="7741"/>
                    <a:pt x="13040" y="7727"/>
                  </a:cubicBezTo>
                  <a:cubicBezTo>
                    <a:pt x="13040" y="7624"/>
                    <a:pt x="13243" y="7442"/>
                    <a:pt x="13501" y="7301"/>
                  </a:cubicBezTo>
                  <a:cubicBezTo>
                    <a:pt x="13621" y="7196"/>
                    <a:pt x="13755" y="7093"/>
                    <a:pt x="13867" y="7014"/>
                  </a:cubicBezTo>
                  <a:cubicBezTo>
                    <a:pt x="13992" y="6926"/>
                    <a:pt x="14096" y="6805"/>
                    <a:pt x="14168" y="6690"/>
                  </a:cubicBezTo>
                  <a:cubicBezTo>
                    <a:pt x="14182" y="6653"/>
                    <a:pt x="14202" y="6617"/>
                    <a:pt x="14210" y="6577"/>
                  </a:cubicBezTo>
                  <a:cubicBezTo>
                    <a:pt x="14221" y="6517"/>
                    <a:pt x="14246" y="6455"/>
                    <a:pt x="14280" y="6385"/>
                  </a:cubicBezTo>
                  <a:cubicBezTo>
                    <a:pt x="14330" y="6229"/>
                    <a:pt x="14504" y="6006"/>
                    <a:pt x="14718" y="5846"/>
                  </a:cubicBezTo>
                  <a:cubicBezTo>
                    <a:pt x="14733" y="5834"/>
                    <a:pt x="14738" y="5828"/>
                    <a:pt x="14753" y="5816"/>
                  </a:cubicBezTo>
                  <a:cubicBezTo>
                    <a:pt x="14973" y="5647"/>
                    <a:pt x="15103" y="5482"/>
                    <a:pt x="15143" y="5343"/>
                  </a:cubicBezTo>
                  <a:cubicBezTo>
                    <a:pt x="15146" y="5244"/>
                    <a:pt x="15070" y="5135"/>
                    <a:pt x="14954" y="5002"/>
                  </a:cubicBezTo>
                  <a:cubicBezTo>
                    <a:pt x="14944" y="4997"/>
                    <a:pt x="14941" y="4994"/>
                    <a:pt x="14930" y="4990"/>
                  </a:cubicBezTo>
                  <a:cubicBezTo>
                    <a:pt x="14846" y="4957"/>
                    <a:pt x="14793" y="4896"/>
                    <a:pt x="14765" y="4768"/>
                  </a:cubicBezTo>
                  <a:cubicBezTo>
                    <a:pt x="14641" y="4602"/>
                    <a:pt x="14591" y="4431"/>
                    <a:pt x="14641" y="4301"/>
                  </a:cubicBezTo>
                  <a:cubicBezTo>
                    <a:pt x="14695" y="4160"/>
                    <a:pt x="14771" y="3590"/>
                    <a:pt x="14818" y="3031"/>
                  </a:cubicBezTo>
                  <a:cubicBezTo>
                    <a:pt x="14818" y="3028"/>
                    <a:pt x="14824" y="3023"/>
                    <a:pt x="14824" y="3019"/>
                  </a:cubicBezTo>
                  <a:cubicBezTo>
                    <a:pt x="14859" y="2393"/>
                    <a:pt x="14828" y="2088"/>
                    <a:pt x="14718" y="1857"/>
                  </a:cubicBezTo>
                  <a:cubicBezTo>
                    <a:pt x="14678" y="1807"/>
                    <a:pt x="14636" y="1761"/>
                    <a:pt x="14576" y="1708"/>
                  </a:cubicBezTo>
                  <a:cubicBezTo>
                    <a:pt x="14496" y="1638"/>
                    <a:pt x="14298" y="1442"/>
                    <a:pt x="14150" y="1300"/>
                  </a:cubicBezTo>
                  <a:cubicBezTo>
                    <a:pt x="14137" y="1293"/>
                    <a:pt x="14137" y="1293"/>
                    <a:pt x="14121" y="1282"/>
                  </a:cubicBezTo>
                  <a:cubicBezTo>
                    <a:pt x="13963" y="1176"/>
                    <a:pt x="13692" y="928"/>
                    <a:pt x="13430" y="642"/>
                  </a:cubicBezTo>
                  <a:cubicBezTo>
                    <a:pt x="13424" y="636"/>
                    <a:pt x="13423" y="635"/>
                    <a:pt x="13418" y="630"/>
                  </a:cubicBezTo>
                  <a:cubicBezTo>
                    <a:pt x="13328" y="532"/>
                    <a:pt x="13240" y="442"/>
                    <a:pt x="13158" y="366"/>
                  </a:cubicBezTo>
                  <a:cubicBezTo>
                    <a:pt x="13154" y="362"/>
                    <a:pt x="13150" y="358"/>
                    <a:pt x="13146" y="354"/>
                  </a:cubicBezTo>
                  <a:cubicBezTo>
                    <a:pt x="13114" y="329"/>
                    <a:pt x="13078" y="298"/>
                    <a:pt x="13046" y="276"/>
                  </a:cubicBezTo>
                  <a:cubicBezTo>
                    <a:pt x="12785" y="96"/>
                    <a:pt x="12538" y="11"/>
                    <a:pt x="12231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4069705" y="4634508"/>
            <a:ext cx="1317129" cy="1117328"/>
            <a:chOff x="0" y="-1"/>
            <a:chExt cx="1873353" cy="1589875"/>
          </a:xfrm>
        </p:grpSpPr>
        <p:pic>
          <p:nvPicPr>
            <p:cNvPr id="15373" name="Picture 13" descr="thumb_3_102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873353" cy="15898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4" name="AutoShape 14"/>
            <p:cNvSpPr/>
            <p:nvPr/>
          </p:nvSpPr>
          <p:spPr>
            <a:xfrm>
              <a:off x="0" y="0"/>
              <a:ext cx="1873353" cy="1589874"/>
            </a:xfrm>
            <a:custGeom>
              <a:avLst/>
              <a:gdLst/>
              <a:ahLst/>
              <a:cxnLst>
                <a:cxn ang="0">
                  <a:pos x="936633" y="795825"/>
                </a:cxn>
                <a:cxn ang="0">
                  <a:pos x="936633" y="795825"/>
                </a:cxn>
                <a:cxn ang="0">
                  <a:pos x="936633" y="795825"/>
                </a:cxn>
                <a:cxn ang="0">
                  <a:pos x="936633" y="795825"/>
                </a:cxn>
              </a:cxnLst>
              <a:pathLst>
                <a:path w="21547" h="21496">
                  <a:moveTo>
                    <a:pt x="6776" y="1"/>
                  </a:moveTo>
                  <a:cubicBezTo>
                    <a:pt x="6359" y="15"/>
                    <a:pt x="5971" y="131"/>
                    <a:pt x="5694" y="345"/>
                  </a:cubicBezTo>
                  <a:cubicBezTo>
                    <a:pt x="5327" y="628"/>
                    <a:pt x="5072" y="679"/>
                    <a:pt x="4388" y="597"/>
                  </a:cubicBezTo>
                  <a:cubicBezTo>
                    <a:pt x="3358" y="473"/>
                    <a:pt x="2890" y="823"/>
                    <a:pt x="2321" y="2142"/>
                  </a:cubicBezTo>
                  <a:cubicBezTo>
                    <a:pt x="2117" y="2613"/>
                    <a:pt x="1765" y="3256"/>
                    <a:pt x="1535" y="3575"/>
                  </a:cubicBezTo>
                  <a:cubicBezTo>
                    <a:pt x="1187" y="4061"/>
                    <a:pt x="1035" y="4149"/>
                    <a:pt x="604" y="4090"/>
                  </a:cubicBezTo>
                  <a:cubicBezTo>
                    <a:pt x="252" y="4042"/>
                    <a:pt x="109" y="4085"/>
                    <a:pt x="157" y="4230"/>
                  </a:cubicBezTo>
                  <a:cubicBezTo>
                    <a:pt x="195" y="4347"/>
                    <a:pt x="150" y="4528"/>
                    <a:pt x="61" y="4632"/>
                  </a:cubicBezTo>
                  <a:cubicBezTo>
                    <a:pt x="-53" y="4766"/>
                    <a:pt x="-7" y="5037"/>
                    <a:pt x="207" y="5544"/>
                  </a:cubicBezTo>
                  <a:cubicBezTo>
                    <a:pt x="419" y="6047"/>
                    <a:pt x="460" y="6320"/>
                    <a:pt x="349" y="6451"/>
                  </a:cubicBezTo>
                  <a:cubicBezTo>
                    <a:pt x="237" y="6582"/>
                    <a:pt x="278" y="6716"/>
                    <a:pt x="476" y="6886"/>
                  </a:cubicBezTo>
                  <a:cubicBezTo>
                    <a:pt x="649" y="7034"/>
                    <a:pt x="722" y="7245"/>
                    <a:pt x="664" y="7423"/>
                  </a:cubicBezTo>
                  <a:cubicBezTo>
                    <a:pt x="602" y="7610"/>
                    <a:pt x="678" y="7783"/>
                    <a:pt x="873" y="7906"/>
                  </a:cubicBezTo>
                  <a:cubicBezTo>
                    <a:pt x="1041" y="8011"/>
                    <a:pt x="1135" y="8178"/>
                    <a:pt x="1083" y="8276"/>
                  </a:cubicBezTo>
                  <a:cubicBezTo>
                    <a:pt x="925" y="8577"/>
                    <a:pt x="1311" y="8950"/>
                    <a:pt x="2115" y="9263"/>
                  </a:cubicBezTo>
                  <a:cubicBezTo>
                    <a:pt x="2678" y="9483"/>
                    <a:pt x="2926" y="9506"/>
                    <a:pt x="3051" y="9360"/>
                  </a:cubicBezTo>
                  <a:cubicBezTo>
                    <a:pt x="3352" y="9006"/>
                    <a:pt x="3773" y="9143"/>
                    <a:pt x="3959" y="9655"/>
                  </a:cubicBezTo>
                  <a:cubicBezTo>
                    <a:pt x="4058" y="9927"/>
                    <a:pt x="4226" y="10269"/>
                    <a:pt x="4329" y="10417"/>
                  </a:cubicBezTo>
                  <a:cubicBezTo>
                    <a:pt x="4724" y="10983"/>
                    <a:pt x="4622" y="11169"/>
                    <a:pt x="3704" y="11560"/>
                  </a:cubicBezTo>
                  <a:cubicBezTo>
                    <a:pt x="2979" y="11868"/>
                    <a:pt x="2695" y="12107"/>
                    <a:pt x="2330" y="12719"/>
                  </a:cubicBezTo>
                  <a:cubicBezTo>
                    <a:pt x="1935" y="13379"/>
                    <a:pt x="1857" y="13698"/>
                    <a:pt x="1786" y="14962"/>
                  </a:cubicBezTo>
                  <a:cubicBezTo>
                    <a:pt x="1738" y="15839"/>
                    <a:pt x="1774" y="16222"/>
                    <a:pt x="1494" y="16357"/>
                  </a:cubicBezTo>
                  <a:cubicBezTo>
                    <a:pt x="1536" y="16376"/>
                    <a:pt x="1587" y="16398"/>
                    <a:pt x="1599" y="16416"/>
                  </a:cubicBezTo>
                  <a:cubicBezTo>
                    <a:pt x="1674" y="16530"/>
                    <a:pt x="1848" y="17476"/>
                    <a:pt x="1983" y="18520"/>
                  </a:cubicBezTo>
                  <a:cubicBezTo>
                    <a:pt x="2283" y="20849"/>
                    <a:pt x="2429" y="21333"/>
                    <a:pt x="2882" y="21450"/>
                  </a:cubicBezTo>
                  <a:cubicBezTo>
                    <a:pt x="3419" y="21588"/>
                    <a:pt x="6220" y="21397"/>
                    <a:pt x="6913" y="21176"/>
                  </a:cubicBezTo>
                  <a:cubicBezTo>
                    <a:pt x="7250" y="21068"/>
                    <a:pt x="7733" y="20984"/>
                    <a:pt x="7985" y="20988"/>
                  </a:cubicBezTo>
                  <a:cubicBezTo>
                    <a:pt x="10777" y="21036"/>
                    <a:pt x="11936" y="21039"/>
                    <a:pt x="11979" y="20988"/>
                  </a:cubicBezTo>
                  <a:cubicBezTo>
                    <a:pt x="12008" y="20954"/>
                    <a:pt x="11856" y="20130"/>
                    <a:pt x="11642" y="19158"/>
                  </a:cubicBezTo>
                  <a:cubicBezTo>
                    <a:pt x="11455" y="18314"/>
                    <a:pt x="11352" y="17588"/>
                    <a:pt x="11372" y="17350"/>
                  </a:cubicBezTo>
                  <a:lnTo>
                    <a:pt x="11226" y="17339"/>
                  </a:lnTo>
                  <a:lnTo>
                    <a:pt x="11007" y="16400"/>
                  </a:lnTo>
                  <a:cubicBezTo>
                    <a:pt x="10885" y="15884"/>
                    <a:pt x="10823" y="15344"/>
                    <a:pt x="10870" y="15198"/>
                  </a:cubicBezTo>
                  <a:cubicBezTo>
                    <a:pt x="11019" y="14744"/>
                    <a:pt x="11686" y="14354"/>
                    <a:pt x="12924" y="13991"/>
                  </a:cubicBezTo>
                  <a:cubicBezTo>
                    <a:pt x="15001" y="13382"/>
                    <a:pt x="14770" y="13604"/>
                    <a:pt x="16316" y="10717"/>
                  </a:cubicBezTo>
                  <a:cubicBezTo>
                    <a:pt x="17031" y="9383"/>
                    <a:pt x="17254" y="8806"/>
                    <a:pt x="17229" y="8372"/>
                  </a:cubicBezTo>
                  <a:cubicBezTo>
                    <a:pt x="17183" y="7581"/>
                    <a:pt x="17293" y="7437"/>
                    <a:pt x="18210" y="7079"/>
                  </a:cubicBezTo>
                  <a:cubicBezTo>
                    <a:pt x="19638" y="6523"/>
                    <a:pt x="20625" y="5939"/>
                    <a:pt x="20625" y="5652"/>
                  </a:cubicBezTo>
                  <a:cubicBezTo>
                    <a:pt x="20625" y="5500"/>
                    <a:pt x="20786" y="5306"/>
                    <a:pt x="20986" y="5217"/>
                  </a:cubicBezTo>
                  <a:cubicBezTo>
                    <a:pt x="21368" y="5047"/>
                    <a:pt x="21547" y="4694"/>
                    <a:pt x="21547" y="4096"/>
                  </a:cubicBezTo>
                  <a:cubicBezTo>
                    <a:pt x="21547" y="3753"/>
                    <a:pt x="21464" y="3736"/>
                    <a:pt x="20105" y="3795"/>
                  </a:cubicBezTo>
                  <a:cubicBezTo>
                    <a:pt x="19313" y="3830"/>
                    <a:pt x="18658" y="3795"/>
                    <a:pt x="18648" y="3720"/>
                  </a:cubicBezTo>
                  <a:cubicBezTo>
                    <a:pt x="18639" y="3645"/>
                    <a:pt x="18746" y="3376"/>
                    <a:pt x="18886" y="3124"/>
                  </a:cubicBezTo>
                  <a:cubicBezTo>
                    <a:pt x="19067" y="2799"/>
                    <a:pt x="19094" y="2612"/>
                    <a:pt x="18977" y="2475"/>
                  </a:cubicBezTo>
                  <a:cubicBezTo>
                    <a:pt x="18860" y="2338"/>
                    <a:pt x="18570" y="2530"/>
                    <a:pt x="17973" y="3135"/>
                  </a:cubicBezTo>
                  <a:cubicBezTo>
                    <a:pt x="17320" y="3797"/>
                    <a:pt x="17090" y="4170"/>
                    <a:pt x="16937" y="4820"/>
                  </a:cubicBezTo>
                  <a:cubicBezTo>
                    <a:pt x="16723" y="5730"/>
                    <a:pt x="16229" y="6645"/>
                    <a:pt x="15951" y="6645"/>
                  </a:cubicBezTo>
                  <a:cubicBezTo>
                    <a:pt x="15751" y="6645"/>
                    <a:pt x="15083" y="7709"/>
                    <a:pt x="14371" y="9161"/>
                  </a:cubicBezTo>
                  <a:cubicBezTo>
                    <a:pt x="13737" y="10457"/>
                    <a:pt x="13405" y="10707"/>
                    <a:pt x="12121" y="10857"/>
                  </a:cubicBezTo>
                  <a:cubicBezTo>
                    <a:pt x="9715" y="11137"/>
                    <a:pt x="9618" y="11085"/>
                    <a:pt x="10039" y="9784"/>
                  </a:cubicBezTo>
                  <a:cubicBezTo>
                    <a:pt x="10300" y="8977"/>
                    <a:pt x="10390" y="8876"/>
                    <a:pt x="10971" y="8710"/>
                  </a:cubicBezTo>
                  <a:cubicBezTo>
                    <a:pt x="11627" y="8523"/>
                    <a:pt x="11985" y="8077"/>
                    <a:pt x="11838" y="7627"/>
                  </a:cubicBezTo>
                  <a:cubicBezTo>
                    <a:pt x="11792" y="7487"/>
                    <a:pt x="11850" y="7309"/>
                    <a:pt x="11970" y="7229"/>
                  </a:cubicBezTo>
                  <a:cubicBezTo>
                    <a:pt x="12091" y="7150"/>
                    <a:pt x="12217" y="6926"/>
                    <a:pt x="12249" y="6730"/>
                  </a:cubicBezTo>
                  <a:cubicBezTo>
                    <a:pt x="12281" y="6535"/>
                    <a:pt x="12363" y="6223"/>
                    <a:pt x="12431" y="6038"/>
                  </a:cubicBezTo>
                  <a:cubicBezTo>
                    <a:pt x="12517" y="5804"/>
                    <a:pt x="12478" y="5651"/>
                    <a:pt x="12308" y="5539"/>
                  </a:cubicBezTo>
                  <a:cubicBezTo>
                    <a:pt x="12085" y="5393"/>
                    <a:pt x="12085" y="5332"/>
                    <a:pt x="12322" y="4836"/>
                  </a:cubicBezTo>
                  <a:cubicBezTo>
                    <a:pt x="12567" y="4322"/>
                    <a:pt x="12566" y="4282"/>
                    <a:pt x="12313" y="4112"/>
                  </a:cubicBezTo>
                  <a:cubicBezTo>
                    <a:pt x="12165" y="4012"/>
                    <a:pt x="12048" y="3813"/>
                    <a:pt x="12048" y="3672"/>
                  </a:cubicBezTo>
                  <a:cubicBezTo>
                    <a:pt x="12048" y="3482"/>
                    <a:pt x="11928" y="3446"/>
                    <a:pt x="11582" y="3527"/>
                  </a:cubicBezTo>
                  <a:cubicBezTo>
                    <a:pt x="11152" y="3628"/>
                    <a:pt x="11015" y="3516"/>
                    <a:pt x="9857" y="2094"/>
                  </a:cubicBezTo>
                  <a:cubicBezTo>
                    <a:pt x="9145" y="1221"/>
                    <a:pt x="8353" y="428"/>
                    <a:pt x="8031" y="270"/>
                  </a:cubicBezTo>
                  <a:cubicBezTo>
                    <a:pt x="7638" y="77"/>
                    <a:pt x="7192" y="-12"/>
                    <a:pt x="6776" y="1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572000" y="1871886"/>
            <a:ext cx="1656457" cy="963290"/>
            <a:chOff x="0" y="-1"/>
            <a:chExt cx="2355361" cy="1369651"/>
          </a:xfrm>
        </p:grpSpPr>
        <p:pic>
          <p:nvPicPr>
            <p:cNvPr id="15376" name="Picture 16" descr="2 (1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355361" cy="1369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7" name="AutoShape 17"/>
            <p:cNvSpPr/>
            <p:nvPr/>
          </p:nvSpPr>
          <p:spPr>
            <a:xfrm>
              <a:off x="0" y="0"/>
              <a:ext cx="2355361" cy="1369650"/>
            </a:xfrm>
            <a:custGeom>
              <a:avLst/>
              <a:gdLst/>
              <a:ahLst/>
              <a:cxnLst>
                <a:cxn ang="0">
                  <a:pos x="1177680" y="684984"/>
                </a:cxn>
                <a:cxn ang="0">
                  <a:pos x="1177680" y="684984"/>
                </a:cxn>
                <a:cxn ang="0">
                  <a:pos x="1177680" y="684984"/>
                </a:cxn>
                <a:cxn ang="0">
                  <a:pos x="1177680" y="684984"/>
                </a:cxn>
              </a:cxnLst>
              <a:pathLst>
                <a:path w="21584" h="21581">
                  <a:moveTo>
                    <a:pt x="15414" y="0"/>
                  </a:moveTo>
                  <a:cubicBezTo>
                    <a:pt x="15003" y="6"/>
                    <a:pt x="14523" y="239"/>
                    <a:pt x="14050" y="688"/>
                  </a:cubicBezTo>
                  <a:cubicBezTo>
                    <a:pt x="13940" y="792"/>
                    <a:pt x="13827" y="894"/>
                    <a:pt x="13719" y="982"/>
                  </a:cubicBezTo>
                  <a:cubicBezTo>
                    <a:pt x="13441" y="1262"/>
                    <a:pt x="13163" y="1445"/>
                    <a:pt x="13010" y="1445"/>
                  </a:cubicBezTo>
                  <a:cubicBezTo>
                    <a:pt x="12889" y="1445"/>
                    <a:pt x="12777" y="1478"/>
                    <a:pt x="12671" y="1532"/>
                  </a:cubicBezTo>
                  <a:cubicBezTo>
                    <a:pt x="12491" y="1658"/>
                    <a:pt x="12316" y="1853"/>
                    <a:pt x="12177" y="2083"/>
                  </a:cubicBezTo>
                  <a:cubicBezTo>
                    <a:pt x="12073" y="2281"/>
                    <a:pt x="11980" y="2518"/>
                    <a:pt x="11904" y="2808"/>
                  </a:cubicBezTo>
                  <a:cubicBezTo>
                    <a:pt x="11881" y="2901"/>
                    <a:pt x="11863" y="3006"/>
                    <a:pt x="11842" y="3108"/>
                  </a:cubicBezTo>
                  <a:cubicBezTo>
                    <a:pt x="11828" y="3182"/>
                    <a:pt x="11811" y="3259"/>
                    <a:pt x="11798" y="3333"/>
                  </a:cubicBezTo>
                  <a:cubicBezTo>
                    <a:pt x="11797" y="3341"/>
                    <a:pt x="11796" y="3345"/>
                    <a:pt x="11795" y="3352"/>
                  </a:cubicBezTo>
                  <a:cubicBezTo>
                    <a:pt x="11732" y="3729"/>
                    <a:pt x="11683" y="4164"/>
                    <a:pt x="11646" y="4659"/>
                  </a:cubicBezTo>
                  <a:cubicBezTo>
                    <a:pt x="11628" y="4940"/>
                    <a:pt x="11614" y="5237"/>
                    <a:pt x="11609" y="5553"/>
                  </a:cubicBezTo>
                  <a:cubicBezTo>
                    <a:pt x="11606" y="5728"/>
                    <a:pt x="11605" y="5848"/>
                    <a:pt x="11606" y="5972"/>
                  </a:cubicBezTo>
                  <a:cubicBezTo>
                    <a:pt x="11623" y="6286"/>
                    <a:pt x="11662" y="6561"/>
                    <a:pt x="11718" y="6791"/>
                  </a:cubicBezTo>
                  <a:cubicBezTo>
                    <a:pt x="11755" y="6884"/>
                    <a:pt x="11803" y="6980"/>
                    <a:pt x="11857" y="7079"/>
                  </a:cubicBezTo>
                  <a:cubicBezTo>
                    <a:pt x="11883" y="7127"/>
                    <a:pt x="11911" y="7188"/>
                    <a:pt x="11940" y="7260"/>
                  </a:cubicBezTo>
                  <a:cubicBezTo>
                    <a:pt x="11942" y="7265"/>
                    <a:pt x="11942" y="7268"/>
                    <a:pt x="11944" y="7273"/>
                  </a:cubicBezTo>
                  <a:cubicBezTo>
                    <a:pt x="12060" y="7530"/>
                    <a:pt x="12163" y="7845"/>
                    <a:pt x="12188" y="8048"/>
                  </a:cubicBezTo>
                  <a:cubicBezTo>
                    <a:pt x="12189" y="8062"/>
                    <a:pt x="12192" y="8077"/>
                    <a:pt x="12195" y="8092"/>
                  </a:cubicBezTo>
                  <a:cubicBezTo>
                    <a:pt x="12232" y="8217"/>
                    <a:pt x="12268" y="8338"/>
                    <a:pt x="12293" y="8449"/>
                  </a:cubicBezTo>
                  <a:cubicBezTo>
                    <a:pt x="12316" y="8551"/>
                    <a:pt x="12352" y="8661"/>
                    <a:pt x="12395" y="8774"/>
                  </a:cubicBezTo>
                  <a:cubicBezTo>
                    <a:pt x="12395" y="8775"/>
                    <a:pt x="12394" y="8779"/>
                    <a:pt x="12395" y="8780"/>
                  </a:cubicBezTo>
                  <a:cubicBezTo>
                    <a:pt x="12430" y="8871"/>
                    <a:pt x="12475" y="8965"/>
                    <a:pt x="12519" y="9055"/>
                  </a:cubicBezTo>
                  <a:cubicBezTo>
                    <a:pt x="12535" y="9090"/>
                    <a:pt x="12552" y="9122"/>
                    <a:pt x="12569" y="9155"/>
                  </a:cubicBezTo>
                  <a:cubicBezTo>
                    <a:pt x="12609" y="9231"/>
                    <a:pt x="12650" y="9305"/>
                    <a:pt x="12693" y="9374"/>
                  </a:cubicBezTo>
                  <a:cubicBezTo>
                    <a:pt x="12707" y="9397"/>
                    <a:pt x="12719" y="9421"/>
                    <a:pt x="12733" y="9443"/>
                  </a:cubicBezTo>
                  <a:cubicBezTo>
                    <a:pt x="12794" y="9534"/>
                    <a:pt x="12855" y="9617"/>
                    <a:pt x="12915" y="9680"/>
                  </a:cubicBezTo>
                  <a:cubicBezTo>
                    <a:pt x="12971" y="9740"/>
                    <a:pt x="13018" y="9794"/>
                    <a:pt x="13060" y="9849"/>
                  </a:cubicBezTo>
                  <a:cubicBezTo>
                    <a:pt x="13081" y="9871"/>
                    <a:pt x="13100" y="9892"/>
                    <a:pt x="13122" y="9912"/>
                  </a:cubicBezTo>
                  <a:cubicBezTo>
                    <a:pt x="13392" y="10151"/>
                    <a:pt x="13436" y="10244"/>
                    <a:pt x="13351" y="10418"/>
                  </a:cubicBezTo>
                  <a:cubicBezTo>
                    <a:pt x="13312" y="10501"/>
                    <a:pt x="13252" y="10544"/>
                    <a:pt x="13148" y="10562"/>
                  </a:cubicBezTo>
                  <a:cubicBezTo>
                    <a:pt x="13043" y="10581"/>
                    <a:pt x="12893" y="10573"/>
                    <a:pt x="12668" y="10537"/>
                  </a:cubicBezTo>
                  <a:lnTo>
                    <a:pt x="12453" y="10500"/>
                  </a:lnTo>
                  <a:cubicBezTo>
                    <a:pt x="12169" y="10562"/>
                    <a:pt x="11917" y="10843"/>
                    <a:pt x="11675" y="11400"/>
                  </a:cubicBezTo>
                  <a:cubicBezTo>
                    <a:pt x="11666" y="11420"/>
                    <a:pt x="11654" y="11448"/>
                    <a:pt x="11646" y="11469"/>
                  </a:cubicBezTo>
                  <a:cubicBezTo>
                    <a:pt x="11615" y="11541"/>
                    <a:pt x="11588" y="11626"/>
                    <a:pt x="11558" y="11707"/>
                  </a:cubicBezTo>
                  <a:cubicBezTo>
                    <a:pt x="11454" y="12003"/>
                    <a:pt x="11342" y="12364"/>
                    <a:pt x="11242" y="12720"/>
                  </a:cubicBezTo>
                  <a:cubicBezTo>
                    <a:pt x="11193" y="12902"/>
                    <a:pt x="11142" y="13082"/>
                    <a:pt x="11093" y="13289"/>
                  </a:cubicBezTo>
                  <a:cubicBezTo>
                    <a:pt x="11049" y="13473"/>
                    <a:pt x="11013" y="13609"/>
                    <a:pt x="10969" y="13783"/>
                  </a:cubicBezTo>
                  <a:cubicBezTo>
                    <a:pt x="10748" y="14708"/>
                    <a:pt x="10601" y="15252"/>
                    <a:pt x="10518" y="15402"/>
                  </a:cubicBezTo>
                  <a:cubicBezTo>
                    <a:pt x="10488" y="15463"/>
                    <a:pt x="10465" y="15480"/>
                    <a:pt x="10445" y="15459"/>
                  </a:cubicBezTo>
                  <a:cubicBezTo>
                    <a:pt x="10445" y="15458"/>
                    <a:pt x="10443" y="15453"/>
                    <a:pt x="10442" y="15452"/>
                  </a:cubicBezTo>
                  <a:cubicBezTo>
                    <a:pt x="10423" y="15432"/>
                    <a:pt x="10381" y="15308"/>
                    <a:pt x="10333" y="15127"/>
                  </a:cubicBezTo>
                  <a:cubicBezTo>
                    <a:pt x="10283" y="14943"/>
                    <a:pt x="10227" y="14708"/>
                    <a:pt x="10173" y="14452"/>
                  </a:cubicBezTo>
                  <a:cubicBezTo>
                    <a:pt x="10167" y="14424"/>
                    <a:pt x="10157" y="14387"/>
                    <a:pt x="10151" y="14358"/>
                  </a:cubicBezTo>
                  <a:cubicBezTo>
                    <a:pt x="10103" y="14209"/>
                    <a:pt x="10054" y="14055"/>
                    <a:pt x="10005" y="13883"/>
                  </a:cubicBezTo>
                  <a:cubicBezTo>
                    <a:pt x="9788" y="13118"/>
                    <a:pt x="9673" y="12725"/>
                    <a:pt x="9514" y="12463"/>
                  </a:cubicBezTo>
                  <a:cubicBezTo>
                    <a:pt x="9502" y="12443"/>
                    <a:pt x="9491" y="12426"/>
                    <a:pt x="9478" y="12407"/>
                  </a:cubicBezTo>
                  <a:cubicBezTo>
                    <a:pt x="9453" y="12370"/>
                    <a:pt x="9426" y="12339"/>
                    <a:pt x="9398" y="12307"/>
                  </a:cubicBezTo>
                  <a:cubicBezTo>
                    <a:pt x="9278" y="12184"/>
                    <a:pt x="9120" y="12084"/>
                    <a:pt x="8860" y="11950"/>
                  </a:cubicBezTo>
                  <a:cubicBezTo>
                    <a:pt x="8578" y="11806"/>
                    <a:pt x="8301" y="11640"/>
                    <a:pt x="8132" y="11519"/>
                  </a:cubicBezTo>
                  <a:cubicBezTo>
                    <a:pt x="7926" y="11425"/>
                    <a:pt x="7770" y="11366"/>
                    <a:pt x="7743" y="11394"/>
                  </a:cubicBezTo>
                  <a:cubicBezTo>
                    <a:pt x="7733" y="11405"/>
                    <a:pt x="7714" y="11399"/>
                    <a:pt x="7692" y="11388"/>
                  </a:cubicBezTo>
                  <a:cubicBezTo>
                    <a:pt x="7683" y="11393"/>
                    <a:pt x="7675" y="11401"/>
                    <a:pt x="7663" y="11400"/>
                  </a:cubicBezTo>
                  <a:cubicBezTo>
                    <a:pt x="7660" y="11400"/>
                    <a:pt x="7659" y="11401"/>
                    <a:pt x="7656" y="11400"/>
                  </a:cubicBezTo>
                  <a:cubicBezTo>
                    <a:pt x="7647" y="11398"/>
                    <a:pt x="7633" y="11388"/>
                    <a:pt x="7623" y="11381"/>
                  </a:cubicBezTo>
                  <a:cubicBezTo>
                    <a:pt x="7579" y="11355"/>
                    <a:pt x="7526" y="11303"/>
                    <a:pt x="7460" y="11206"/>
                  </a:cubicBezTo>
                  <a:cubicBezTo>
                    <a:pt x="7420" y="11149"/>
                    <a:pt x="7379" y="11077"/>
                    <a:pt x="7336" y="11000"/>
                  </a:cubicBezTo>
                  <a:lnTo>
                    <a:pt x="7045" y="10481"/>
                  </a:lnTo>
                  <a:lnTo>
                    <a:pt x="7281" y="10062"/>
                  </a:lnTo>
                  <a:lnTo>
                    <a:pt x="7281" y="10056"/>
                  </a:lnTo>
                  <a:cubicBezTo>
                    <a:pt x="7286" y="10047"/>
                    <a:pt x="7291" y="10039"/>
                    <a:pt x="7296" y="10031"/>
                  </a:cubicBezTo>
                  <a:cubicBezTo>
                    <a:pt x="7358" y="9922"/>
                    <a:pt x="7416" y="9848"/>
                    <a:pt x="7470" y="9793"/>
                  </a:cubicBezTo>
                  <a:cubicBezTo>
                    <a:pt x="7482" y="9781"/>
                    <a:pt x="7492" y="9765"/>
                    <a:pt x="7503" y="9755"/>
                  </a:cubicBezTo>
                  <a:cubicBezTo>
                    <a:pt x="7510" y="9750"/>
                    <a:pt x="7518" y="9748"/>
                    <a:pt x="7525" y="9743"/>
                  </a:cubicBezTo>
                  <a:cubicBezTo>
                    <a:pt x="7557" y="9718"/>
                    <a:pt x="7588" y="9705"/>
                    <a:pt x="7616" y="9699"/>
                  </a:cubicBezTo>
                  <a:cubicBezTo>
                    <a:pt x="7638" y="9695"/>
                    <a:pt x="7659" y="9691"/>
                    <a:pt x="7678" y="9699"/>
                  </a:cubicBezTo>
                  <a:cubicBezTo>
                    <a:pt x="7685" y="9703"/>
                    <a:pt x="7695" y="9697"/>
                    <a:pt x="7703" y="9699"/>
                  </a:cubicBezTo>
                  <a:cubicBezTo>
                    <a:pt x="7778" y="9646"/>
                    <a:pt x="7851" y="9602"/>
                    <a:pt x="7918" y="9574"/>
                  </a:cubicBezTo>
                  <a:cubicBezTo>
                    <a:pt x="8003" y="9539"/>
                    <a:pt x="8069" y="9484"/>
                    <a:pt x="8129" y="9418"/>
                  </a:cubicBezTo>
                  <a:cubicBezTo>
                    <a:pt x="8201" y="9307"/>
                    <a:pt x="8266" y="9168"/>
                    <a:pt x="8318" y="9024"/>
                  </a:cubicBezTo>
                  <a:cubicBezTo>
                    <a:pt x="8335" y="8952"/>
                    <a:pt x="8354" y="8880"/>
                    <a:pt x="8365" y="8792"/>
                  </a:cubicBezTo>
                  <a:cubicBezTo>
                    <a:pt x="8391" y="8593"/>
                    <a:pt x="8410" y="8458"/>
                    <a:pt x="8431" y="8317"/>
                  </a:cubicBezTo>
                  <a:cubicBezTo>
                    <a:pt x="8429" y="8293"/>
                    <a:pt x="8431" y="8266"/>
                    <a:pt x="8427" y="8242"/>
                  </a:cubicBezTo>
                  <a:cubicBezTo>
                    <a:pt x="8407" y="8108"/>
                    <a:pt x="8443" y="7882"/>
                    <a:pt x="8511" y="7704"/>
                  </a:cubicBezTo>
                  <a:cubicBezTo>
                    <a:pt x="8560" y="7511"/>
                    <a:pt x="8623" y="7391"/>
                    <a:pt x="8678" y="7435"/>
                  </a:cubicBezTo>
                  <a:cubicBezTo>
                    <a:pt x="8733" y="7430"/>
                    <a:pt x="8765" y="7679"/>
                    <a:pt x="8791" y="8092"/>
                  </a:cubicBezTo>
                  <a:cubicBezTo>
                    <a:pt x="8810" y="8246"/>
                    <a:pt x="8823" y="8430"/>
                    <a:pt x="8823" y="8617"/>
                  </a:cubicBezTo>
                  <a:cubicBezTo>
                    <a:pt x="8823" y="8621"/>
                    <a:pt x="8823" y="8620"/>
                    <a:pt x="8823" y="8624"/>
                  </a:cubicBezTo>
                  <a:cubicBezTo>
                    <a:pt x="8832" y="8803"/>
                    <a:pt x="8844" y="8965"/>
                    <a:pt x="8863" y="9118"/>
                  </a:cubicBezTo>
                  <a:cubicBezTo>
                    <a:pt x="8914" y="9449"/>
                    <a:pt x="9009" y="9772"/>
                    <a:pt x="9151" y="10049"/>
                  </a:cubicBezTo>
                  <a:lnTo>
                    <a:pt x="9394" y="10525"/>
                  </a:lnTo>
                  <a:cubicBezTo>
                    <a:pt x="9432" y="10488"/>
                    <a:pt x="9460" y="10372"/>
                    <a:pt x="9482" y="10187"/>
                  </a:cubicBezTo>
                  <a:cubicBezTo>
                    <a:pt x="9482" y="10163"/>
                    <a:pt x="9485" y="10157"/>
                    <a:pt x="9485" y="10131"/>
                  </a:cubicBezTo>
                  <a:cubicBezTo>
                    <a:pt x="9485" y="10129"/>
                    <a:pt x="9485" y="10126"/>
                    <a:pt x="9485" y="10124"/>
                  </a:cubicBezTo>
                  <a:lnTo>
                    <a:pt x="9485" y="10074"/>
                  </a:lnTo>
                  <a:cubicBezTo>
                    <a:pt x="9488" y="9733"/>
                    <a:pt x="9637" y="8648"/>
                    <a:pt x="9816" y="7661"/>
                  </a:cubicBezTo>
                  <a:cubicBezTo>
                    <a:pt x="10273" y="5144"/>
                    <a:pt x="10438" y="3278"/>
                    <a:pt x="10311" y="2220"/>
                  </a:cubicBezTo>
                  <a:cubicBezTo>
                    <a:pt x="10249" y="1760"/>
                    <a:pt x="10127" y="1457"/>
                    <a:pt x="9944" y="1313"/>
                  </a:cubicBezTo>
                  <a:cubicBezTo>
                    <a:pt x="9884" y="1266"/>
                    <a:pt x="9816" y="1233"/>
                    <a:pt x="9744" y="1207"/>
                  </a:cubicBezTo>
                  <a:cubicBezTo>
                    <a:pt x="9593" y="1175"/>
                    <a:pt x="9401" y="1178"/>
                    <a:pt x="9216" y="1201"/>
                  </a:cubicBezTo>
                  <a:cubicBezTo>
                    <a:pt x="9100" y="1234"/>
                    <a:pt x="8987" y="1285"/>
                    <a:pt x="8896" y="1363"/>
                  </a:cubicBezTo>
                  <a:cubicBezTo>
                    <a:pt x="8881" y="1381"/>
                    <a:pt x="8864" y="1394"/>
                    <a:pt x="8852" y="1413"/>
                  </a:cubicBezTo>
                  <a:cubicBezTo>
                    <a:pt x="8796" y="1510"/>
                    <a:pt x="8751" y="1535"/>
                    <a:pt x="8707" y="1489"/>
                  </a:cubicBezTo>
                  <a:cubicBezTo>
                    <a:pt x="8578" y="1538"/>
                    <a:pt x="8540" y="1408"/>
                    <a:pt x="8540" y="1045"/>
                  </a:cubicBezTo>
                  <a:cubicBezTo>
                    <a:pt x="8540" y="1010"/>
                    <a:pt x="8538" y="982"/>
                    <a:pt x="8536" y="951"/>
                  </a:cubicBezTo>
                  <a:cubicBezTo>
                    <a:pt x="8513" y="848"/>
                    <a:pt x="8487" y="749"/>
                    <a:pt x="8467" y="688"/>
                  </a:cubicBezTo>
                  <a:cubicBezTo>
                    <a:pt x="8399" y="578"/>
                    <a:pt x="8291" y="578"/>
                    <a:pt x="8172" y="707"/>
                  </a:cubicBezTo>
                  <a:lnTo>
                    <a:pt x="8129" y="776"/>
                  </a:lnTo>
                  <a:cubicBezTo>
                    <a:pt x="8077" y="851"/>
                    <a:pt x="8041" y="897"/>
                    <a:pt x="8005" y="944"/>
                  </a:cubicBezTo>
                  <a:cubicBezTo>
                    <a:pt x="7960" y="1010"/>
                    <a:pt x="7919" y="1052"/>
                    <a:pt x="7881" y="1063"/>
                  </a:cubicBezTo>
                  <a:cubicBezTo>
                    <a:pt x="7836" y="1084"/>
                    <a:pt x="7786" y="1062"/>
                    <a:pt x="7729" y="1007"/>
                  </a:cubicBezTo>
                  <a:cubicBezTo>
                    <a:pt x="7689" y="977"/>
                    <a:pt x="7647" y="947"/>
                    <a:pt x="7587" y="894"/>
                  </a:cubicBezTo>
                  <a:cubicBezTo>
                    <a:pt x="7534" y="848"/>
                    <a:pt x="7476" y="809"/>
                    <a:pt x="7412" y="776"/>
                  </a:cubicBezTo>
                  <a:cubicBezTo>
                    <a:pt x="7410" y="775"/>
                    <a:pt x="7407" y="770"/>
                    <a:pt x="7405" y="769"/>
                  </a:cubicBezTo>
                  <a:cubicBezTo>
                    <a:pt x="6879" y="553"/>
                    <a:pt x="5769" y="722"/>
                    <a:pt x="5310" y="1145"/>
                  </a:cubicBezTo>
                  <a:cubicBezTo>
                    <a:pt x="5036" y="1398"/>
                    <a:pt x="4659" y="1607"/>
                    <a:pt x="4470" y="1607"/>
                  </a:cubicBezTo>
                  <a:cubicBezTo>
                    <a:pt x="4110" y="1607"/>
                    <a:pt x="3828" y="1842"/>
                    <a:pt x="3637" y="2289"/>
                  </a:cubicBezTo>
                  <a:cubicBezTo>
                    <a:pt x="3631" y="2305"/>
                    <a:pt x="3625" y="2323"/>
                    <a:pt x="3619" y="2339"/>
                  </a:cubicBezTo>
                  <a:cubicBezTo>
                    <a:pt x="3589" y="2412"/>
                    <a:pt x="3564" y="2493"/>
                    <a:pt x="3539" y="2577"/>
                  </a:cubicBezTo>
                  <a:cubicBezTo>
                    <a:pt x="3503" y="2707"/>
                    <a:pt x="3469" y="2848"/>
                    <a:pt x="3441" y="3002"/>
                  </a:cubicBezTo>
                  <a:cubicBezTo>
                    <a:pt x="3421" y="3112"/>
                    <a:pt x="3409" y="3237"/>
                    <a:pt x="3393" y="3358"/>
                  </a:cubicBezTo>
                  <a:cubicBezTo>
                    <a:pt x="3363" y="3636"/>
                    <a:pt x="3343" y="3933"/>
                    <a:pt x="3343" y="4271"/>
                  </a:cubicBezTo>
                  <a:cubicBezTo>
                    <a:pt x="3343" y="4688"/>
                    <a:pt x="3281" y="5094"/>
                    <a:pt x="3208" y="5172"/>
                  </a:cubicBezTo>
                  <a:cubicBezTo>
                    <a:pt x="3204" y="5176"/>
                    <a:pt x="3201" y="5192"/>
                    <a:pt x="3197" y="5197"/>
                  </a:cubicBezTo>
                  <a:cubicBezTo>
                    <a:pt x="3184" y="5246"/>
                    <a:pt x="3167" y="5296"/>
                    <a:pt x="3153" y="5316"/>
                  </a:cubicBezTo>
                  <a:cubicBezTo>
                    <a:pt x="3144" y="5329"/>
                    <a:pt x="3140" y="5349"/>
                    <a:pt x="3132" y="5366"/>
                  </a:cubicBezTo>
                  <a:cubicBezTo>
                    <a:pt x="3050" y="5714"/>
                    <a:pt x="3067" y="6399"/>
                    <a:pt x="3168" y="6841"/>
                  </a:cubicBezTo>
                  <a:cubicBezTo>
                    <a:pt x="3190" y="6908"/>
                    <a:pt x="3214" y="6974"/>
                    <a:pt x="3241" y="7029"/>
                  </a:cubicBezTo>
                  <a:cubicBezTo>
                    <a:pt x="3345" y="7244"/>
                    <a:pt x="3449" y="7646"/>
                    <a:pt x="3492" y="7961"/>
                  </a:cubicBezTo>
                  <a:cubicBezTo>
                    <a:pt x="3528" y="8127"/>
                    <a:pt x="3566" y="8294"/>
                    <a:pt x="3593" y="8461"/>
                  </a:cubicBezTo>
                  <a:cubicBezTo>
                    <a:pt x="3684" y="9004"/>
                    <a:pt x="3931" y="9781"/>
                    <a:pt x="4143" y="10187"/>
                  </a:cubicBezTo>
                  <a:lnTo>
                    <a:pt x="4528" y="10925"/>
                  </a:lnTo>
                  <a:lnTo>
                    <a:pt x="4525" y="10931"/>
                  </a:lnTo>
                  <a:lnTo>
                    <a:pt x="4597" y="11056"/>
                  </a:lnTo>
                  <a:lnTo>
                    <a:pt x="4248" y="11438"/>
                  </a:lnTo>
                  <a:cubicBezTo>
                    <a:pt x="4236" y="11451"/>
                    <a:pt x="4224" y="11467"/>
                    <a:pt x="4212" y="11481"/>
                  </a:cubicBezTo>
                  <a:lnTo>
                    <a:pt x="4201" y="11500"/>
                  </a:lnTo>
                  <a:cubicBezTo>
                    <a:pt x="4014" y="11830"/>
                    <a:pt x="3913" y="12030"/>
                    <a:pt x="3761" y="12307"/>
                  </a:cubicBezTo>
                  <a:cubicBezTo>
                    <a:pt x="3749" y="12342"/>
                    <a:pt x="3734" y="12380"/>
                    <a:pt x="3724" y="12413"/>
                  </a:cubicBezTo>
                  <a:cubicBezTo>
                    <a:pt x="3657" y="12641"/>
                    <a:pt x="3553" y="12869"/>
                    <a:pt x="3459" y="13020"/>
                  </a:cubicBezTo>
                  <a:cubicBezTo>
                    <a:pt x="3453" y="13029"/>
                    <a:pt x="3447" y="13042"/>
                    <a:pt x="3441" y="13051"/>
                  </a:cubicBezTo>
                  <a:cubicBezTo>
                    <a:pt x="3439" y="13054"/>
                    <a:pt x="3435" y="13061"/>
                    <a:pt x="3433" y="13064"/>
                  </a:cubicBezTo>
                  <a:cubicBezTo>
                    <a:pt x="3402" y="13111"/>
                    <a:pt x="3373" y="13149"/>
                    <a:pt x="3346" y="13170"/>
                  </a:cubicBezTo>
                  <a:cubicBezTo>
                    <a:pt x="3345" y="13171"/>
                    <a:pt x="3343" y="13169"/>
                    <a:pt x="3343" y="13170"/>
                  </a:cubicBezTo>
                  <a:cubicBezTo>
                    <a:pt x="3293" y="13211"/>
                    <a:pt x="3215" y="13332"/>
                    <a:pt x="3128" y="13483"/>
                  </a:cubicBezTo>
                  <a:cubicBezTo>
                    <a:pt x="2909" y="13912"/>
                    <a:pt x="2748" y="14246"/>
                    <a:pt x="2659" y="14483"/>
                  </a:cubicBezTo>
                  <a:cubicBezTo>
                    <a:pt x="2532" y="14819"/>
                    <a:pt x="2479" y="14950"/>
                    <a:pt x="2426" y="14902"/>
                  </a:cubicBezTo>
                  <a:cubicBezTo>
                    <a:pt x="2385" y="14944"/>
                    <a:pt x="2353" y="14955"/>
                    <a:pt x="2324" y="14908"/>
                  </a:cubicBezTo>
                  <a:cubicBezTo>
                    <a:pt x="2222" y="14845"/>
                    <a:pt x="2177" y="14407"/>
                    <a:pt x="2139" y="13545"/>
                  </a:cubicBezTo>
                  <a:cubicBezTo>
                    <a:pt x="2129" y="13320"/>
                    <a:pt x="2124" y="13185"/>
                    <a:pt x="2117" y="13001"/>
                  </a:cubicBezTo>
                  <a:cubicBezTo>
                    <a:pt x="2100" y="12639"/>
                    <a:pt x="2085" y="12243"/>
                    <a:pt x="2073" y="11813"/>
                  </a:cubicBezTo>
                  <a:cubicBezTo>
                    <a:pt x="2066" y="11528"/>
                    <a:pt x="2106" y="11147"/>
                    <a:pt x="2164" y="10962"/>
                  </a:cubicBezTo>
                  <a:cubicBezTo>
                    <a:pt x="2167" y="10953"/>
                    <a:pt x="2175" y="10906"/>
                    <a:pt x="2179" y="10894"/>
                  </a:cubicBezTo>
                  <a:cubicBezTo>
                    <a:pt x="2232" y="10530"/>
                    <a:pt x="2309" y="10114"/>
                    <a:pt x="2426" y="9524"/>
                  </a:cubicBezTo>
                  <a:cubicBezTo>
                    <a:pt x="2563" y="8833"/>
                    <a:pt x="2660" y="8313"/>
                    <a:pt x="2713" y="7980"/>
                  </a:cubicBezTo>
                  <a:cubicBezTo>
                    <a:pt x="2755" y="7672"/>
                    <a:pt x="2773" y="7460"/>
                    <a:pt x="2753" y="7423"/>
                  </a:cubicBezTo>
                  <a:cubicBezTo>
                    <a:pt x="2753" y="7421"/>
                    <a:pt x="2750" y="7417"/>
                    <a:pt x="2750" y="7417"/>
                  </a:cubicBezTo>
                  <a:cubicBezTo>
                    <a:pt x="2711" y="7354"/>
                    <a:pt x="2577" y="7475"/>
                    <a:pt x="2430" y="7686"/>
                  </a:cubicBezTo>
                  <a:cubicBezTo>
                    <a:pt x="2397" y="7753"/>
                    <a:pt x="2360" y="7820"/>
                    <a:pt x="2331" y="7904"/>
                  </a:cubicBezTo>
                  <a:lnTo>
                    <a:pt x="2150" y="8436"/>
                  </a:lnTo>
                  <a:lnTo>
                    <a:pt x="2062" y="8255"/>
                  </a:lnTo>
                  <a:cubicBezTo>
                    <a:pt x="2056" y="8244"/>
                    <a:pt x="2016" y="8164"/>
                    <a:pt x="2008" y="8148"/>
                  </a:cubicBezTo>
                  <a:cubicBezTo>
                    <a:pt x="1974" y="8127"/>
                    <a:pt x="1947" y="8080"/>
                    <a:pt x="1917" y="7992"/>
                  </a:cubicBezTo>
                  <a:cubicBezTo>
                    <a:pt x="1908" y="7967"/>
                    <a:pt x="1871" y="7882"/>
                    <a:pt x="1855" y="7842"/>
                  </a:cubicBezTo>
                  <a:cubicBezTo>
                    <a:pt x="1754" y="7647"/>
                    <a:pt x="1685" y="7527"/>
                    <a:pt x="1495" y="7142"/>
                  </a:cubicBezTo>
                  <a:cubicBezTo>
                    <a:pt x="1325" y="6798"/>
                    <a:pt x="1184" y="6520"/>
                    <a:pt x="1059" y="6291"/>
                  </a:cubicBezTo>
                  <a:cubicBezTo>
                    <a:pt x="1057" y="6289"/>
                    <a:pt x="1053" y="6281"/>
                    <a:pt x="1051" y="6279"/>
                  </a:cubicBezTo>
                  <a:cubicBezTo>
                    <a:pt x="1048" y="6273"/>
                    <a:pt x="1047" y="6272"/>
                    <a:pt x="1044" y="6266"/>
                  </a:cubicBezTo>
                  <a:cubicBezTo>
                    <a:pt x="946" y="6089"/>
                    <a:pt x="868" y="5966"/>
                    <a:pt x="793" y="5853"/>
                  </a:cubicBezTo>
                  <a:cubicBezTo>
                    <a:pt x="658" y="5706"/>
                    <a:pt x="531" y="5625"/>
                    <a:pt x="397" y="5609"/>
                  </a:cubicBezTo>
                  <a:cubicBezTo>
                    <a:pt x="168" y="5582"/>
                    <a:pt x="-1" y="5677"/>
                    <a:pt x="0" y="5828"/>
                  </a:cubicBezTo>
                  <a:cubicBezTo>
                    <a:pt x="3" y="6245"/>
                    <a:pt x="313" y="7604"/>
                    <a:pt x="662" y="8736"/>
                  </a:cubicBezTo>
                  <a:cubicBezTo>
                    <a:pt x="759" y="9049"/>
                    <a:pt x="839" y="9481"/>
                    <a:pt x="902" y="9981"/>
                  </a:cubicBezTo>
                  <a:cubicBezTo>
                    <a:pt x="944" y="10211"/>
                    <a:pt x="981" y="10444"/>
                    <a:pt x="1008" y="10668"/>
                  </a:cubicBezTo>
                  <a:cubicBezTo>
                    <a:pt x="1110" y="11524"/>
                    <a:pt x="1122" y="11944"/>
                    <a:pt x="1055" y="13214"/>
                  </a:cubicBezTo>
                  <a:cubicBezTo>
                    <a:pt x="1047" y="13834"/>
                    <a:pt x="1022" y="14457"/>
                    <a:pt x="975" y="15065"/>
                  </a:cubicBezTo>
                  <a:lnTo>
                    <a:pt x="866" y="16447"/>
                  </a:lnTo>
                  <a:lnTo>
                    <a:pt x="851" y="16447"/>
                  </a:lnTo>
                  <a:lnTo>
                    <a:pt x="906" y="17647"/>
                  </a:lnTo>
                  <a:cubicBezTo>
                    <a:pt x="909" y="17725"/>
                    <a:pt x="916" y="17787"/>
                    <a:pt x="920" y="17860"/>
                  </a:cubicBezTo>
                  <a:cubicBezTo>
                    <a:pt x="966" y="18613"/>
                    <a:pt x="1038" y="19150"/>
                    <a:pt x="1153" y="19492"/>
                  </a:cubicBezTo>
                  <a:cubicBezTo>
                    <a:pt x="1261" y="19776"/>
                    <a:pt x="1408" y="19899"/>
                    <a:pt x="1622" y="19923"/>
                  </a:cubicBezTo>
                  <a:cubicBezTo>
                    <a:pt x="1821" y="19946"/>
                    <a:pt x="1925" y="19953"/>
                    <a:pt x="2037" y="19830"/>
                  </a:cubicBezTo>
                  <a:cubicBezTo>
                    <a:pt x="2047" y="19817"/>
                    <a:pt x="2059" y="19806"/>
                    <a:pt x="2070" y="19792"/>
                  </a:cubicBezTo>
                  <a:cubicBezTo>
                    <a:pt x="2182" y="19645"/>
                    <a:pt x="2307" y="19359"/>
                    <a:pt x="2550" y="18810"/>
                  </a:cubicBezTo>
                  <a:cubicBezTo>
                    <a:pt x="2775" y="18301"/>
                    <a:pt x="2990" y="17885"/>
                    <a:pt x="3026" y="17885"/>
                  </a:cubicBezTo>
                  <a:cubicBezTo>
                    <a:pt x="3062" y="17885"/>
                    <a:pt x="3312" y="17515"/>
                    <a:pt x="3579" y="17059"/>
                  </a:cubicBezTo>
                  <a:cubicBezTo>
                    <a:pt x="3702" y="16849"/>
                    <a:pt x="3822" y="16665"/>
                    <a:pt x="3924" y="16528"/>
                  </a:cubicBezTo>
                  <a:cubicBezTo>
                    <a:pt x="3933" y="16516"/>
                    <a:pt x="3945" y="16501"/>
                    <a:pt x="3954" y="16490"/>
                  </a:cubicBezTo>
                  <a:cubicBezTo>
                    <a:pt x="4003" y="16425"/>
                    <a:pt x="4043" y="16382"/>
                    <a:pt x="4077" y="16353"/>
                  </a:cubicBezTo>
                  <a:cubicBezTo>
                    <a:pt x="4120" y="16311"/>
                    <a:pt x="4155" y="16281"/>
                    <a:pt x="4172" y="16290"/>
                  </a:cubicBezTo>
                  <a:cubicBezTo>
                    <a:pt x="4253" y="16337"/>
                    <a:pt x="4272" y="16804"/>
                    <a:pt x="4252" y="18135"/>
                  </a:cubicBezTo>
                  <a:cubicBezTo>
                    <a:pt x="4246" y="18541"/>
                    <a:pt x="4248" y="18957"/>
                    <a:pt x="4252" y="19348"/>
                  </a:cubicBezTo>
                  <a:cubicBezTo>
                    <a:pt x="4254" y="19464"/>
                    <a:pt x="4253" y="19596"/>
                    <a:pt x="4255" y="19705"/>
                  </a:cubicBezTo>
                  <a:cubicBezTo>
                    <a:pt x="4258" y="19839"/>
                    <a:pt x="4263" y="19903"/>
                    <a:pt x="4266" y="20017"/>
                  </a:cubicBezTo>
                  <a:cubicBezTo>
                    <a:pt x="4273" y="20261"/>
                    <a:pt x="4279" y="20506"/>
                    <a:pt x="4288" y="20636"/>
                  </a:cubicBezTo>
                  <a:lnTo>
                    <a:pt x="4346" y="21318"/>
                  </a:lnTo>
                  <a:lnTo>
                    <a:pt x="4703" y="21268"/>
                  </a:lnTo>
                  <a:cubicBezTo>
                    <a:pt x="4898" y="21243"/>
                    <a:pt x="5586" y="21281"/>
                    <a:pt x="6234" y="21349"/>
                  </a:cubicBezTo>
                  <a:cubicBezTo>
                    <a:pt x="6994" y="21429"/>
                    <a:pt x="7620" y="21418"/>
                    <a:pt x="7998" y="21318"/>
                  </a:cubicBezTo>
                  <a:cubicBezTo>
                    <a:pt x="8320" y="21232"/>
                    <a:pt x="8802" y="21118"/>
                    <a:pt x="9071" y="21068"/>
                  </a:cubicBezTo>
                  <a:cubicBezTo>
                    <a:pt x="9558" y="20977"/>
                    <a:pt x="9560" y="20978"/>
                    <a:pt x="9391" y="20686"/>
                  </a:cubicBezTo>
                  <a:cubicBezTo>
                    <a:pt x="9149" y="20270"/>
                    <a:pt x="9056" y="19763"/>
                    <a:pt x="9056" y="18867"/>
                  </a:cubicBezTo>
                  <a:cubicBezTo>
                    <a:pt x="9056" y="18007"/>
                    <a:pt x="9110" y="17809"/>
                    <a:pt x="9282" y="18054"/>
                  </a:cubicBezTo>
                  <a:cubicBezTo>
                    <a:pt x="9368" y="18177"/>
                    <a:pt x="9462" y="18120"/>
                    <a:pt x="9664" y="17829"/>
                  </a:cubicBezTo>
                  <a:cubicBezTo>
                    <a:pt x="9906" y="17477"/>
                    <a:pt x="10008" y="17399"/>
                    <a:pt x="10085" y="17516"/>
                  </a:cubicBezTo>
                  <a:cubicBezTo>
                    <a:pt x="10096" y="17461"/>
                    <a:pt x="10117" y="17411"/>
                    <a:pt x="10147" y="17378"/>
                  </a:cubicBezTo>
                  <a:cubicBezTo>
                    <a:pt x="10217" y="17304"/>
                    <a:pt x="10308" y="17346"/>
                    <a:pt x="10351" y="17466"/>
                  </a:cubicBezTo>
                  <a:cubicBezTo>
                    <a:pt x="10374" y="17529"/>
                    <a:pt x="10376" y="17599"/>
                    <a:pt x="10365" y="17666"/>
                  </a:cubicBezTo>
                  <a:cubicBezTo>
                    <a:pt x="10410" y="17774"/>
                    <a:pt x="10376" y="18097"/>
                    <a:pt x="10256" y="18448"/>
                  </a:cubicBezTo>
                  <a:lnTo>
                    <a:pt x="10071" y="18998"/>
                  </a:lnTo>
                  <a:lnTo>
                    <a:pt x="10285" y="18654"/>
                  </a:lnTo>
                  <a:cubicBezTo>
                    <a:pt x="10701" y="17987"/>
                    <a:pt x="10644" y="18936"/>
                    <a:pt x="10209" y="19917"/>
                  </a:cubicBezTo>
                  <a:cubicBezTo>
                    <a:pt x="10027" y="20328"/>
                    <a:pt x="10010" y="20440"/>
                    <a:pt x="10104" y="20699"/>
                  </a:cubicBezTo>
                  <a:cubicBezTo>
                    <a:pt x="10164" y="20864"/>
                    <a:pt x="10249" y="20999"/>
                    <a:pt x="10289" y="20999"/>
                  </a:cubicBezTo>
                  <a:cubicBezTo>
                    <a:pt x="10384" y="20999"/>
                    <a:pt x="10682" y="20376"/>
                    <a:pt x="10686" y="20174"/>
                  </a:cubicBezTo>
                  <a:cubicBezTo>
                    <a:pt x="10687" y="20088"/>
                    <a:pt x="10864" y="19731"/>
                    <a:pt x="11078" y="19379"/>
                  </a:cubicBezTo>
                  <a:cubicBezTo>
                    <a:pt x="11331" y="18965"/>
                    <a:pt x="11453" y="18656"/>
                    <a:pt x="11424" y="18498"/>
                  </a:cubicBezTo>
                  <a:cubicBezTo>
                    <a:pt x="11423" y="18494"/>
                    <a:pt x="11424" y="18483"/>
                    <a:pt x="11424" y="18479"/>
                  </a:cubicBezTo>
                  <a:cubicBezTo>
                    <a:pt x="11421" y="18443"/>
                    <a:pt x="11419" y="18404"/>
                    <a:pt x="11424" y="18348"/>
                  </a:cubicBezTo>
                  <a:cubicBezTo>
                    <a:pt x="11426" y="18311"/>
                    <a:pt x="11433" y="18266"/>
                    <a:pt x="11438" y="18223"/>
                  </a:cubicBezTo>
                  <a:cubicBezTo>
                    <a:pt x="11442" y="18198"/>
                    <a:pt x="11445" y="18174"/>
                    <a:pt x="11449" y="18148"/>
                  </a:cubicBezTo>
                  <a:cubicBezTo>
                    <a:pt x="11462" y="18069"/>
                    <a:pt x="11481" y="17982"/>
                    <a:pt x="11500" y="17891"/>
                  </a:cubicBezTo>
                  <a:cubicBezTo>
                    <a:pt x="11534" y="17723"/>
                    <a:pt x="11572" y="17560"/>
                    <a:pt x="11620" y="17385"/>
                  </a:cubicBezTo>
                  <a:cubicBezTo>
                    <a:pt x="11632" y="17341"/>
                    <a:pt x="11641" y="17309"/>
                    <a:pt x="11653" y="17266"/>
                  </a:cubicBezTo>
                  <a:cubicBezTo>
                    <a:pt x="11699" y="17108"/>
                    <a:pt x="11747" y="16953"/>
                    <a:pt x="11795" y="16834"/>
                  </a:cubicBezTo>
                  <a:cubicBezTo>
                    <a:pt x="11880" y="16597"/>
                    <a:pt x="11956" y="16416"/>
                    <a:pt x="11998" y="16440"/>
                  </a:cubicBezTo>
                  <a:cubicBezTo>
                    <a:pt x="12006" y="16445"/>
                    <a:pt x="12017" y="16475"/>
                    <a:pt x="12024" y="16490"/>
                  </a:cubicBezTo>
                  <a:cubicBezTo>
                    <a:pt x="12108" y="16489"/>
                    <a:pt x="12142" y="16782"/>
                    <a:pt x="12148" y="17366"/>
                  </a:cubicBezTo>
                  <a:cubicBezTo>
                    <a:pt x="12182" y="17772"/>
                    <a:pt x="12211" y="18245"/>
                    <a:pt x="12228" y="18792"/>
                  </a:cubicBezTo>
                  <a:cubicBezTo>
                    <a:pt x="12231" y="18816"/>
                    <a:pt x="12235" y="18847"/>
                    <a:pt x="12238" y="18867"/>
                  </a:cubicBezTo>
                  <a:cubicBezTo>
                    <a:pt x="12294" y="19139"/>
                    <a:pt x="12298" y="19725"/>
                    <a:pt x="12253" y="20443"/>
                  </a:cubicBezTo>
                  <a:lnTo>
                    <a:pt x="12242" y="20668"/>
                  </a:lnTo>
                  <a:lnTo>
                    <a:pt x="12231" y="21518"/>
                  </a:lnTo>
                  <a:lnTo>
                    <a:pt x="13773" y="21568"/>
                  </a:lnTo>
                  <a:cubicBezTo>
                    <a:pt x="14622" y="21597"/>
                    <a:pt x="15759" y="21576"/>
                    <a:pt x="16301" y="21518"/>
                  </a:cubicBezTo>
                  <a:lnTo>
                    <a:pt x="17268" y="21412"/>
                  </a:lnTo>
                  <a:cubicBezTo>
                    <a:pt x="17275" y="21398"/>
                    <a:pt x="17279" y="21385"/>
                    <a:pt x="17279" y="21368"/>
                  </a:cubicBezTo>
                  <a:lnTo>
                    <a:pt x="17276" y="21337"/>
                  </a:lnTo>
                  <a:cubicBezTo>
                    <a:pt x="17274" y="21328"/>
                    <a:pt x="17275" y="21321"/>
                    <a:pt x="17272" y="21312"/>
                  </a:cubicBezTo>
                  <a:cubicBezTo>
                    <a:pt x="17262" y="21284"/>
                    <a:pt x="17239" y="21080"/>
                    <a:pt x="17217" y="20874"/>
                  </a:cubicBezTo>
                  <a:cubicBezTo>
                    <a:pt x="17209" y="20789"/>
                    <a:pt x="17202" y="20737"/>
                    <a:pt x="17192" y="20630"/>
                  </a:cubicBezTo>
                  <a:cubicBezTo>
                    <a:pt x="17025" y="19205"/>
                    <a:pt x="16974" y="17877"/>
                    <a:pt x="17057" y="16997"/>
                  </a:cubicBezTo>
                  <a:cubicBezTo>
                    <a:pt x="17062" y="16945"/>
                    <a:pt x="17067" y="16910"/>
                    <a:pt x="17072" y="16859"/>
                  </a:cubicBezTo>
                  <a:cubicBezTo>
                    <a:pt x="17086" y="16665"/>
                    <a:pt x="17107" y="16510"/>
                    <a:pt x="17130" y="16378"/>
                  </a:cubicBezTo>
                  <a:cubicBezTo>
                    <a:pt x="17155" y="16191"/>
                    <a:pt x="17174" y="16058"/>
                    <a:pt x="17192" y="15990"/>
                  </a:cubicBezTo>
                  <a:cubicBezTo>
                    <a:pt x="17161" y="15879"/>
                    <a:pt x="17137" y="15520"/>
                    <a:pt x="17137" y="15121"/>
                  </a:cubicBezTo>
                  <a:cubicBezTo>
                    <a:pt x="17137" y="14532"/>
                    <a:pt x="17175" y="14300"/>
                    <a:pt x="17276" y="14233"/>
                  </a:cubicBezTo>
                  <a:cubicBezTo>
                    <a:pt x="17351" y="14183"/>
                    <a:pt x="17766" y="14326"/>
                    <a:pt x="18199" y="14546"/>
                  </a:cubicBezTo>
                  <a:cubicBezTo>
                    <a:pt x="18633" y="14765"/>
                    <a:pt x="19210" y="14995"/>
                    <a:pt x="19483" y="15058"/>
                  </a:cubicBezTo>
                  <a:cubicBezTo>
                    <a:pt x="19816" y="15136"/>
                    <a:pt x="19999" y="15224"/>
                    <a:pt x="20062" y="15346"/>
                  </a:cubicBezTo>
                  <a:cubicBezTo>
                    <a:pt x="20151" y="15211"/>
                    <a:pt x="20278" y="15177"/>
                    <a:pt x="20553" y="15202"/>
                  </a:cubicBezTo>
                  <a:cubicBezTo>
                    <a:pt x="21285" y="15269"/>
                    <a:pt x="21367" y="14781"/>
                    <a:pt x="21291" y="10900"/>
                  </a:cubicBezTo>
                  <a:cubicBezTo>
                    <a:pt x="21248" y="8702"/>
                    <a:pt x="21231" y="8227"/>
                    <a:pt x="21131" y="8098"/>
                  </a:cubicBezTo>
                  <a:cubicBezTo>
                    <a:pt x="21116" y="8079"/>
                    <a:pt x="21098" y="8069"/>
                    <a:pt x="21080" y="8061"/>
                  </a:cubicBezTo>
                  <a:cubicBezTo>
                    <a:pt x="20979" y="8016"/>
                    <a:pt x="20932" y="7913"/>
                    <a:pt x="20931" y="7761"/>
                  </a:cubicBezTo>
                  <a:cubicBezTo>
                    <a:pt x="20918" y="7584"/>
                    <a:pt x="20963" y="7369"/>
                    <a:pt x="21069" y="7192"/>
                  </a:cubicBezTo>
                  <a:cubicBezTo>
                    <a:pt x="21091" y="7133"/>
                    <a:pt x="21106" y="7080"/>
                    <a:pt x="21134" y="7017"/>
                  </a:cubicBezTo>
                  <a:cubicBezTo>
                    <a:pt x="21177" y="6920"/>
                    <a:pt x="21214" y="6816"/>
                    <a:pt x="21247" y="6716"/>
                  </a:cubicBezTo>
                  <a:cubicBezTo>
                    <a:pt x="21280" y="6599"/>
                    <a:pt x="21313" y="6467"/>
                    <a:pt x="21345" y="6329"/>
                  </a:cubicBezTo>
                  <a:cubicBezTo>
                    <a:pt x="21347" y="6316"/>
                    <a:pt x="21349" y="6296"/>
                    <a:pt x="21349" y="6285"/>
                  </a:cubicBezTo>
                  <a:cubicBezTo>
                    <a:pt x="21349" y="6153"/>
                    <a:pt x="21413" y="5821"/>
                    <a:pt x="21491" y="5541"/>
                  </a:cubicBezTo>
                  <a:cubicBezTo>
                    <a:pt x="21511" y="5466"/>
                    <a:pt x="21524" y="5413"/>
                    <a:pt x="21538" y="5353"/>
                  </a:cubicBezTo>
                  <a:lnTo>
                    <a:pt x="21582" y="5109"/>
                  </a:lnTo>
                  <a:cubicBezTo>
                    <a:pt x="21599" y="4883"/>
                    <a:pt x="21538" y="4675"/>
                    <a:pt x="21364" y="4184"/>
                  </a:cubicBezTo>
                  <a:cubicBezTo>
                    <a:pt x="21244" y="3845"/>
                    <a:pt x="21143" y="3740"/>
                    <a:pt x="20942" y="3740"/>
                  </a:cubicBezTo>
                  <a:cubicBezTo>
                    <a:pt x="20879" y="3740"/>
                    <a:pt x="20820" y="3733"/>
                    <a:pt x="20767" y="3721"/>
                  </a:cubicBezTo>
                  <a:cubicBezTo>
                    <a:pt x="20696" y="3743"/>
                    <a:pt x="20649" y="3722"/>
                    <a:pt x="20629" y="3658"/>
                  </a:cubicBezTo>
                  <a:cubicBezTo>
                    <a:pt x="20628" y="3657"/>
                    <a:pt x="20626" y="3653"/>
                    <a:pt x="20625" y="3652"/>
                  </a:cubicBezTo>
                  <a:cubicBezTo>
                    <a:pt x="20625" y="3651"/>
                    <a:pt x="20626" y="3648"/>
                    <a:pt x="20625" y="3646"/>
                  </a:cubicBezTo>
                  <a:cubicBezTo>
                    <a:pt x="20621" y="3626"/>
                    <a:pt x="20619" y="3597"/>
                    <a:pt x="20618" y="3571"/>
                  </a:cubicBezTo>
                  <a:cubicBezTo>
                    <a:pt x="20618" y="3568"/>
                    <a:pt x="20618" y="3567"/>
                    <a:pt x="20618" y="3565"/>
                  </a:cubicBezTo>
                  <a:cubicBezTo>
                    <a:pt x="20615" y="3442"/>
                    <a:pt x="20653" y="3252"/>
                    <a:pt x="20731" y="2983"/>
                  </a:cubicBezTo>
                  <a:cubicBezTo>
                    <a:pt x="20732" y="2978"/>
                    <a:pt x="20733" y="2976"/>
                    <a:pt x="20734" y="2971"/>
                  </a:cubicBezTo>
                  <a:cubicBezTo>
                    <a:pt x="20740" y="2950"/>
                    <a:pt x="20740" y="2935"/>
                    <a:pt x="20745" y="2914"/>
                  </a:cubicBezTo>
                  <a:cubicBezTo>
                    <a:pt x="20905" y="2307"/>
                    <a:pt x="20969" y="1336"/>
                    <a:pt x="20873" y="1182"/>
                  </a:cubicBezTo>
                  <a:cubicBezTo>
                    <a:pt x="20833" y="1158"/>
                    <a:pt x="20788" y="1239"/>
                    <a:pt x="20727" y="1432"/>
                  </a:cubicBezTo>
                  <a:cubicBezTo>
                    <a:pt x="20695" y="1536"/>
                    <a:pt x="20663" y="1646"/>
                    <a:pt x="20633" y="1782"/>
                  </a:cubicBezTo>
                  <a:cubicBezTo>
                    <a:pt x="20631" y="1790"/>
                    <a:pt x="20627" y="1799"/>
                    <a:pt x="20625" y="1807"/>
                  </a:cubicBezTo>
                  <a:cubicBezTo>
                    <a:pt x="20611" y="1863"/>
                    <a:pt x="20601" y="1893"/>
                    <a:pt x="20585" y="1958"/>
                  </a:cubicBezTo>
                  <a:cubicBezTo>
                    <a:pt x="20569" y="2024"/>
                    <a:pt x="20548" y="2091"/>
                    <a:pt x="20531" y="2158"/>
                  </a:cubicBezTo>
                  <a:cubicBezTo>
                    <a:pt x="20492" y="2301"/>
                    <a:pt x="20457" y="2434"/>
                    <a:pt x="20411" y="2583"/>
                  </a:cubicBezTo>
                  <a:cubicBezTo>
                    <a:pt x="20371" y="2712"/>
                    <a:pt x="20329" y="2826"/>
                    <a:pt x="20287" y="2946"/>
                  </a:cubicBezTo>
                  <a:cubicBezTo>
                    <a:pt x="20104" y="3479"/>
                    <a:pt x="19916" y="3944"/>
                    <a:pt x="19832" y="4009"/>
                  </a:cubicBezTo>
                  <a:cubicBezTo>
                    <a:pt x="19819" y="4151"/>
                    <a:pt x="19798" y="4292"/>
                    <a:pt x="19760" y="4459"/>
                  </a:cubicBezTo>
                  <a:cubicBezTo>
                    <a:pt x="19634" y="4999"/>
                    <a:pt x="19629" y="5505"/>
                    <a:pt x="19760" y="6097"/>
                  </a:cubicBezTo>
                  <a:cubicBezTo>
                    <a:pt x="19793" y="6229"/>
                    <a:pt x="19835" y="6370"/>
                    <a:pt x="19887" y="6548"/>
                  </a:cubicBezTo>
                  <a:lnTo>
                    <a:pt x="19949" y="6766"/>
                  </a:lnTo>
                  <a:lnTo>
                    <a:pt x="19952" y="6773"/>
                  </a:lnTo>
                  <a:lnTo>
                    <a:pt x="20171" y="7417"/>
                  </a:lnTo>
                  <a:lnTo>
                    <a:pt x="20142" y="8323"/>
                  </a:lnTo>
                  <a:cubicBezTo>
                    <a:pt x="20138" y="8487"/>
                    <a:pt x="20128" y="8731"/>
                    <a:pt x="20120" y="8943"/>
                  </a:cubicBezTo>
                  <a:lnTo>
                    <a:pt x="20094" y="9730"/>
                  </a:lnTo>
                  <a:lnTo>
                    <a:pt x="20018" y="12038"/>
                  </a:lnTo>
                  <a:lnTo>
                    <a:pt x="19672" y="12044"/>
                  </a:lnTo>
                  <a:cubicBezTo>
                    <a:pt x="19512" y="12049"/>
                    <a:pt x="19298" y="11968"/>
                    <a:pt x="19149" y="11857"/>
                  </a:cubicBezTo>
                  <a:cubicBezTo>
                    <a:pt x="19075" y="11813"/>
                    <a:pt x="19002" y="11771"/>
                    <a:pt x="18941" y="11719"/>
                  </a:cubicBezTo>
                  <a:cubicBezTo>
                    <a:pt x="18888" y="11673"/>
                    <a:pt x="18819" y="11622"/>
                    <a:pt x="18752" y="11575"/>
                  </a:cubicBezTo>
                  <a:cubicBezTo>
                    <a:pt x="18684" y="11538"/>
                    <a:pt x="18629" y="11510"/>
                    <a:pt x="18552" y="11469"/>
                  </a:cubicBezTo>
                  <a:cubicBezTo>
                    <a:pt x="18464" y="11422"/>
                    <a:pt x="18378" y="11370"/>
                    <a:pt x="18294" y="11319"/>
                  </a:cubicBezTo>
                  <a:cubicBezTo>
                    <a:pt x="18095" y="11217"/>
                    <a:pt x="17848" y="11038"/>
                    <a:pt x="17658" y="10856"/>
                  </a:cubicBezTo>
                  <a:cubicBezTo>
                    <a:pt x="17643" y="10842"/>
                    <a:pt x="17630" y="10825"/>
                    <a:pt x="17618" y="10812"/>
                  </a:cubicBezTo>
                  <a:cubicBezTo>
                    <a:pt x="17599" y="10794"/>
                    <a:pt x="17576" y="10780"/>
                    <a:pt x="17559" y="10762"/>
                  </a:cubicBezTo>
                  <a:cubicBezTo>
                    <a:pt x="17339" y="10524"/>
                    <a:pt x="17160" y="10394"/>
                    <a:pt x="16981" y="10362"/>
                  </a:cubicBezTo>
                  <a:cubicBezTo>
                    <a:pt x="16952" y="10361"/>
                    <a:pt x="16924" y="10367"/>
                    <a:pt x="16894" y="10368"/>
                  </a:cubicBezTo>
                  <a:cubicBezTo>
                    <a:pt x="16785" y="10383"/>
                    <a:pt x="16654" y="10419"/>
                    <a:pt x="16505" y="10481"/>
                  </a:cubicBezTo>
                  <a:cubicBezTo>
                    <a:pt x="16468" y="10503"/>
                    <a:pt x="16435" y="10528"/>
                    <a:pt x="16396" y="10556"/>
                  </a:cubicBezTo>
                  <a:cubicBezTo>
                    <a:pt x="16226" y="10678"/>
                    <a:pt x="15990" y="10781"/>
                    <a:pt x="15875" y="10781"/>
                  </a:cubicBezTo>
                  <a:cubicBezTo>
                    <a:pt x="15852" y="10781"/>
                    <a:pt x="15819" y="10763"/>
                    <a:pt x="15792" y="10756"/>
                  </a:cubicBezTo>
                  <a:cubicBezTo>
                    <a:pt x="15681" y="10758"/>
                    <a:pt x="15598" y="10696"/>
                    <a:pt x="15457" y="10581"/>
                  </a:cubicBezTo>
                  <a:cubicBezTo>
                    <a:pt x="15452" y="10577"/>
                    <a:pt x="15451" y="10572"/>
                    <a:pt x="15446" y="10568"/>
                  </a:cubicBezTo>
                  <a:cubicBezTo>
                    <a:pt x="15413" y="10543"/>
                    <a:pt x="15388" y="10521"/>
                    <a:pt x="15359" y="10493"/>
                  </a:cubicBezTo>
                  <a:cubicBezTo>
                    <a:pt x="15349" y="10484"/>
                    <a:pt x="15339" y="10472"/>
                    <a:pt x="15330" y="10462"/>
                  </a:cubicBezTo>
                  <a:cubicBezTo>
                    <a:pt x="15235" y="10368"/>
                    <a:pt x="15159" y="10275"/>
                    <a:pt x="15159" y="10206"/>
                  </a:cubicBezTo>
                  <a:cubicBezTo>
                    <a:pt x="15159" y="10202"/>
                    <a:pt x="15163" y="10190"/>
                    <a:pt x="15166" y="10181"/>
                  </a:cubicBezTo>
                  <a:lnTo>
                    <a:pt x="15108" y="10112"/>
                  </a:lnTo>
                  <a:lnTo>
                    <a:pt x="15188" y="9981"/>
                  </a:lnTo>
                  <a:cubicBezTo>
                    <a:pt x="15171" y="9820"/>
                    <a:pt x="15234" y="9706"/>
                    <a:pt x="15377" y="9674"/>
                  </a:cubicBezTo>
                  <a:lnTo>
                    <a:pt x="15694" y="9155"/>
                  </a:lnTo>
                  <a:cubicBezTo>
                    <a:pt x="15796" y="8979"/>
                    <a:pt x="15891" y="8804"/>
                    <a:pt x="15999" y="8630"/>
                  </a:cubicBezTo>
                  <a:cubicBezTo>
                    <a:pt x="16001" y="8625"/>
                    <a:pt x="16004" y="8622"/>
                    <a:pt x="16006" y="8617"/>
                  </a:cubicBezTo>
                  <a:cubicBezTo>
                    <a:pt x="16017" y="8594"/>
                    <a:pt x="16029" y="8577"/>
                    <a:pt x="16039" y="8555"/>
                  </a:cubicBezTo>
                  <a:cubicBezTo>
                    <a:pt x="16040" y="8553"/>
                    <a:pt x="16038" y="8550"/>
                    <a:pt x="16039" y="8549"/>
                  </a:cubicBezTo>
                  <a:cubicBezTo>
                    <a:pt x="16100" y="8403"/>
                    <a:pt x="16159" y="8305"/>
                    <a:pt x="16206" y="8236"/>
                  </a:cubicBezTo>
                  <a:cubicBezTo>
                    <a:pt x="16297" y="8081"/>
                    <a:pt x="16376" y="7967"/>
                    <a:pt x="16414" y="7967"/>
                  </a:cubicBezTo>
                  <a:cubicBezTo>
                    <a:pt x="16585" y="7677"/>
                    <a:pt x="16749" y="7386"/>
                    <a:pt x="16843" y="7179"/>
                  </a:cubicBezTo>
                  <a:cubicBezTo>
                    <a:pt x="16857" y="7130"/>
                    <a:pt x="16868" y="7079"/>
                    <a:pt x="16883" y="7029"/>
                  </a:cubicBezTo>
                  <a:cubicBezTo>
                    <a:pt x="16894" y="6892"/>
                    <a:pt x="16964" y="6694"/>
                    <a:pt x="17050" y="6560"/>
                  </a:cubicBezTo>
                  <a:cubicBezTo>
                    <a:pt x="17058" y="6548"/>
                    <a:pt x="17061" y="6546"/>
                    <a:pt x="17068" y="6535"/>
                  </a:cubicBezTo>
                  <a:cubicBezTo>
                    <a:pt x="17073" y="6528"/>
                    <a:pt x="17079" y="6503"/>
                    <a:pt x="17083" y="6497"/>
                  </a:cubicBezTo>
                  <a:cubicBezTo>
                    <a:pt x="17093" y="6484"/>
                    <a:pt x="17100" y="6483"/>
                    <a:pt x="17108" y="6472"/>
                  </a:cubicBezTo>
                  <a:cubicBezTo>
                    <a:pt x="17141" y="6426"/>
                    <a:pt x="17164" y="6410"/>
                    <a:pt x="17185" y="6404"/>
                  </a:cubicBezTo>
                  <a:lnTo>
                    <a:pt x="17210" y="6347"/>
                  </a:lnTo>
                  <a:lnTo>
                    <a:pt x="17239" y="6447"/>
                  </a:lnTo>
                  <a:cubicBezTo>
                    <a:pt x="17252" y="6478"/>
                    <a:pt x="17265" y="6518"/>
                    <a:pt x="17279" y="6579"/>
                  </a:cubicBezTo>
                  <a:cubicBezTo>
                    <a:pt x="17310" y="6656"/>
                    <a:pt x="17344" y="6753"/>
                    <a:pt x="17388" y="6904"/>
                  </a:cubicBezTo>
                  <a:cubicBezTo>
                    <a:pt x="17439" y="7075"/>
                    <a:pt x="17493" y="7221"/>
                    <a:pt x="17548" y="7348"/>
                  </a:cubicBezTo>
                  <a:cubicBezTo>
                    <a:pt x="17557" y="7368"/>
                    <a:pt x="17565" y="7385"/>
                    <a:pt x="17574" y="7404"/>
                  </a:cubicBezTo>
                  <a:cubicBezTo>
                    <a:pt x="17663" y="7595"/>
                    <a:pt x="17760" y="7738"/>
                    <a:pt x="17868" y="7829"/>
                  </a:cubicBezTo>
                  <a:cubicBezTo>
                    <a:pt x="17977" y="7921"/>
                    <a:pt x="18100" y="7967"/>
                    <a:pt x="18236" y="7967"/>
                  </a:cubicBezTo>
                  <a:lnTo>
                    <a:pt x="18519" y="7967"/>
                  </a:lnTo>
                  <a:lnTo>
                    <a:pt x="18399" y="7692"/>
                  </a:lnTo>
                  <a:lnTo>
                    <a:pt x="18349" y="7573"/>
                  </a:lnTo>
                  <a:cubicBezTo>
                    <a:pt x="18343" y="7561"/>
                    <a:pt x="18339" y="7548"/>
                    <a:pt x="18334" y="7536"/>
                  </a:cubicBezTo>
                  <a:cubicBezTo>
                    <a:pt x="18311" y="7482"/>
                    <a:pt x="18297" y="7433"/>
                    <a:pt x="18279" y="7385"/>
                  </a:cubicBezTo>
                  <a:cubicBezTo>
                    <a:pt x="18216" y="7209"/>
                    <a:pt x="18188" y="7025"/>
                    <a:pt x="18185" y="6748"/>
                  </a:cubicBezTo>
                  <a:cubicBezTo>
                    <a:pt x="18160" y="6362"/>
                    <a:pt x="18178" y="5867"/>
                    <a:pt x="18232" y="5291"/>
                  </a:cubicBezTo>
                  <a:cubicBezTo>
                    <a:pt x="18240" y="4986"/>
                    <a:pt x="18244" y="4715"/>
                    <a:pt x="18258" y="4309"/>
                  </a:cubicBezTo>
                  <a:cubicBezTo>
                    <a:pt x="18298" y="3048"/>
                    <a:pt x="18318" y="2344"/>
                    <a:pt x="18301" y="1895"/>
                  </a:cubicBezTo>
                  <a:cubicBezTo>
                    <a:pt x="18299" y="1856"/>
                    <a:pt x="18301" y="1799"/>
                    <a:pt x="18298" y="1764"/>
                  </a:cubicBezTo>
                  <a:cubicBezTo>
                    <a:pt x="18295" y="1714"/>
                    <a:pt x="18287" y="1681"/>
                    <a:pt x="18283" y="1639"/>
                  </a:cubicBezTo>
                  <a:cubicBezTo>
                    <a:pt x="18276" y="1580"/>
                    <a:pt x="18270" y="1514"/>
                    <a:pt x="18261" y="1464"/>
                  </a:cubicBezTo>
                  <a:cubicBezTo>
                    <a:pt x="18250" y="1397"/>
                    <a:pt x="18239" y="1343"/>
                    <a:pt x="18225" y="1288"/>
                  </a:cubicBezTo>
                  <a:cubicBezTo>
                    <a:pt x="18189" y="1170"/>
                    <a:pt x="18139" y="1073"/>
                    <a:pt x="18076" y="963"/>
                  </a:cubicBezTo>
                  <a:cubicBezTo>
                    <a:pt x="17863" y="598"/>
                    <a:pt x="17627" y="488"/>
                    <a:pt x="17061" y="488"/>
                  </a:cubicBezTo>
                  <a:cubicBezTo>
                    <a:pt x="16947" y="488"/>
                    <a:pt x="16833" y="479"/>
                    <a:pt x="16719" y="463"/>
                  </a:cubicBezTo>
                  <a:cubicBezTo>
                    <a:pt x="16600" y="456"/>
                    <a:pt x="16491" y="444"/>
                    <a:pt x="16399" y="413"/>
                  </a:cubicBezTo>
                  <a:cubicBezTo>
                    <a:pt x="16390" y="410"/>
                    <a:pt x="16379" y="404"/>
                    <a:pt x="16370" y="400"/>
                  </a:cubicBezTo>
                  <a:cubicBezTo>
                    <a:pt x="16339" y="389"/>
                    <a:pt x="16312" y="371"/>
                    <a:pt x="16283" y="357"/>
                  </a:cubicBezTo>
                  <a:cubicBezTo>
                    <a:pt x="16188" y="322"/>
                    <a:pt x="16107" y="286"/>
                    <a:pt x="16061" y="244"/>
                  </a:cubicBezTo>
                  <a:cubicBezTo>
                    <a:pt x="15880" y="78"/>
                    <a:pt x="15660" y="-3"/>
                    <a:pt x="15414" y="0"/>
                  </a:cubicBezTo>
                  <a:close/>
                  <a:moveTo>
                    <a:pt x="10085" y="18035"/>
                  </a:moveTo>
                  <a:cubicBezTo>
                    <a:pt x="10081" y="18027"/>
                    <a:pt x="10048" y="18074"/>
                    <a:pt x="9980" y="18166"/>
                  </a:cubicBezTo>
                  <a:cubicBezTo>
                    <a:pt x="9897" y="18278"/>
                    <a:pt x="9827" y="18392"/>
                    <a:pt x="9827" y="18423"/>
                  </a:cubicBezTo>
                  <a:cubicBezTo>
                    <a:pt x="9827" y="18545"/>
                    <a:pt x="9900" y="18469"/>
                    <a:pt x="10013" y="18223"/>
                  </a:cubicBezTo>
                  <a:cubicBezTo>
                    <a:pt x="10066" y="18105"/>
                    <a:pt x="10090" y="18043"/>
                    <a:pt x="10085" y="18035"/>
                  </a:cubicBezTo>
                  <a:close/>
                  <a:moveTo>
                    <a:pt x="10034" y="19129"/>
                  </a:moveTo>
                  <a:cubicBezTo>
                    <a:pt x="10031" y="19122"/>
                    <a:pt x="10022" y="19122"/>
                    <a:pt x="10009" y="19136"/>
                  </a:cubicBezTo>
                  <a:cubicBezTo>
                    <a:pt x="9957" y="19191"/>
                    <a:pt x="9876" y="19365"/>
                    <a:pt x="9827" y="19523"/>
                  </a:cubicBezTo>
                  <a:cubicBezTo>
                    <a:pt x="9697" y="19944"/>
                    <a:pt x="9786" y="19876"/>
                    <a:pt x="9958" y="19423"/>
                  </a:cubicBezTo>
                  <a:cubicBezTo>
                    <a:pt x="10019" y="19263"/>
                    <a:pt x="10046" y="19152"/>
                    <a:pt x="10034" y="19129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5" name="Rectangle 18" descr="typeset_tile_2x.jpeg"/>
          <p:cNvSpPr/>
          <p:nvPr/>
        </p:nvSpPr>
        <p:spPr bwMode="auto">
          <a:xfrm>
            <a:off x="270604" y="340360"/>
            <a:ext cx="1430020" cy="319405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While-reading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sp>
        <p:nvSpPr>
          <p:cNvPr id="6" name="Rectangle 19"/>
          <p:cNvSpPr/>
          <p:nvPr/>
        </p:nvSpPr>
        <p:spPr>
          <a:xfrm>
            <a:off x="1946593" y="688206"/>
            <a:ext cx="5393690" cy="492125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274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What do </a:t>
            </a:r>
            <a:r>
              <a:rPr lang="zh-CN" altLang="zh-CN" sz="2740" b="1" dirty="0">
                <a:solidFill>
                  <a:srgbClr val="011993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they</a:t>
            </a:r>
            <a:r>
              <a:rPr lang="zh-CN" altLang="zh-CN" sz="274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do at weekends?</a:t>
            </a:r>
            <a:endParaRPr lang="zh-CN" altLang="zh-CN" sz="2740" b="1" dirty="0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5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15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1"/>
                  </p:tgtEl>
                </p:cond>
              </p:nextCondLst>
            </p:seq>
          </p:childTnLst>
        </p:cTn>
      </p:par>
    </p:tnLst>
    <p:bldLst>
      <p:bldP spid="15366" grpId="0" bldLvl="0" animBg="1"/>
      <p:bldP spid="15366" grpId="1" bldLvl="0" animBg="1"/>
      <p:bldP spid="15367" grpId="0" bldLvl="0" animBg="1"/>
      <p:bldP spid="15367" grpId="1" bldLvl="0" animBg="1"/>
      <p:bldP spid="15368" grpId="0" bldLvl="0" animBg="1"/>
      <p:bldP spid="15368" grpId="1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342900"/>
            <a:ext cx="10058400" cy="7543800"/>
          </a:xfrm>
          <a:prstGeom prst="rect">
            <a:avLst/>
          </a:prstGeom>
        </p:spPr>
      </p:pic>
      <p:sp>
        <p:nvSpPr>
          <p:cNvPr id="16385" name="AutoShape 1"/>
          <p:cNvSpPr/>
          <p:nvPr/>
        </p:nvSpPr>
        <p:spPr>
          <a:xfrm>
            <a:off x="3366492" y="1721197"/>
            <a:ext cx="5475015" cy="208508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3893343" y="1482725"/>
              </a:cxn>
              <a:cxn ang="0">
                <a:pos x="3893343" y="1482725"/>
              </a:cxn>
              <a:cxn ang="0">
                <a:pos x="3893343" y="1482725"/>
              </a:cxn>
              <a:cxn ang="0">
                <a:pos x="3893343" y="1482725"/>
              </a:cxn>
            </a:cxnLst>
            <a:rect l="txL" t="txT" r="txR" b="txB"/>
            <a:pathLst>
              <a:path w="21600" h="21600">
                <a:moveTo>
                  <a:pt x="1328" y="0"/>
                </a:moveTo>
                <a:cubicBezTo>
                  <a:pt x="1218" y="0"/>
                  <a:pt x="1129" y="234"/>
                  <a:pt x="1129" y="523"/>
                </a:cubicBezTo>
                <a:lnTo>
                  <a:pt x="1129" y="9911"/>
                </a:lnTo>
                <a:lnTo>
                  <a:pt x="0" y="10958"/>
                </a:lnTo>
                <a:lnTo>
                  <a:pt x="1129" y="12007"/>
                </a:lnTo>
                <a:lnTo>
                  <a:pt x="1129" y="21074"/>
                </a:lnTo>
                <a:cubicBezTo>
                  <a:pt x="1129" y="21363"/>
                  <a:pt x="1218" y="21600"/>
                  <a:pt x="1328" y="21600"/>
                </a:cubicBezTo>
                <a:lnTo>
                  <a:pt x="21401" y="21600"/>
                </a:lnTo>
                <a:cubicBezTo>
                  <a:pt x="21511" y="21600"/>
                  <a:pt x="21600" y="21363"/>
                  <a:pt x="21600" y="21074"/>
                </a:cubicBezTo>
                <a:lnTo>
                  <a:pt x="21600" y="523"/>
                </a:lnTo>
                <a:cubicBezTo>
                  <a:pt x="21600" y="234"/>
                  <a:pt x="21511" y="0"/>
                  <a:pt x="21401" y="0"/>
                </a:cubicBezTo>
                <a:lnTo>
                  <a:pt x="1328" y="0"/>
                </a:lnTo>
                <a:close/>
              </a:path>
            </a:pathLst>
          </a:custGeom>
          <a:solidFill>
            <a:srgbClr val="B5ABBF"/>
          </a:solidFill>
          <a:ln w="12700">
            <a:noFill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p>
            <a:pPr defTabSz="457200" hangingPunct="0"/>
            <a:r>
              <a:rPr lang="zh-CN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en-US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zh-CN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I usually visit my grandparents.</a:t>
            </a:r>
            <a:endParaRPr lang="zh-CN" altLang="zh-CN" sz="2180" b="1" dirty="0">
              <a:solidFill>
                <a:srgbClr val="FFFB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en-US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zh-CN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Su Yang and I like playing with their </a:t>
            </a:r>
            <a:r>
              <a:rPr lang="en-US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  </a:t>
            </a:r>
            <a:endParaRPr lang="en-US" altLang="zh-CN" sz="2180" b="1" dirty="0">
              <a:solidFill>
                <a:srgbClr val="FFFB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en-US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zh-CN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cat Kitty very much. We often have </a:t>
            </a:r>
            <a:endParaRPr lang="en-US" altLang="zh-CN" sz="2180" b="1" dirty="0">
              <a:solidFill>
                <a:srgbClr val="FFFB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en-US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zh-CN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dinner with our grandparents at </a:t>
            </a:r>
            <a:endParaRPr lang="en-US" altLang="zh-CN" sz="2180" b="1" dirty="0">
              <a:solidFill>
                <a:srgbClr val="FFFB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  <a:p>
            <a:pPr defTabSz="457200" hangingPunct="0"/>
            <a:r>
              <a:rPr lang="en-US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   </a:t>
            </a:r>
            <a:r>
              <a:rPr lang="zh-CN" altLang="zh-CN" sz="2180" b="1" dirty="0">
                <a:solidFill>
                  <a:srgbClr val="FFFB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weekends.</a:t>
            </a:r>
            <a:endParaRPr lang="zh-CN" altLang="zh-CN" sz="2180" b="1" dirty="0">
              <a:solidFill>
                <a:srgbClr val="FFFB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95" y="1922115"/>
            <a:ext cx="1014635" cy="3929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22" y="2281535"/>
            <a:ext cx="3162226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421" y="2578447"/>
            <a:ext cx="574849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252" y="2614166"/>
            <a:ext cx="1408658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645" y="2578447"/>
            <a:ext cx="630659" cy="1417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784" y="2613943"/>
            <a:ext cx="811485" cy="3929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089" y="2890986"/>
            <a:ext cx="822647" cy="35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Rectangle 9"/>
          <p:cNvSpPr/>
          <p:nvPr/>
        </p:nvSpPr>
        <p:spPr>
          <a:xfrm>
            <a:off x="5076389" y="1594783"/>
            <a:ext cx="937895" cy="37338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1970" dirty="0">
                <a:solidFill>
                  <a:srgbClr val="000000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 </a:t>
            </a:r>
            <a:r>
              <a:rPr lang="zh-CN" altLang="zh-CN" sz="1760" dirty="0">
                <a:solidFill>
                  <a:srgbClr val="000000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A. </a:t>
            </a:r>
            <a:r>
              <a:rPr lang="zh-CN" altLang="en-US" sz="1760" dirty="0">
                <a:solidFill>
                  <a:srgbClr val="000000"/>
                </a:solidFill>
                <a:latin typeface="Kaiti SC Bold" charset="0"/>
                <a:ea typeface="宋体" panose="02010600030101010101" pitchFamily="2" charset="-122"/>
                <a:sym typeface="Kaiti SC Bold" charset="0"/>
              </a:rPr>
              <a:t>拜访</a:t>
            </a:r>
            <a:r>
              <a:rPr lang="zh-CN" altLang="en-US" sz="1760" dirty="0">
                <a:solidFill>
                  <a:srgbClr val="000000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  </a:t>
            </a:r>
            <a:endParaRPr lang="zh-CN" altLang="en-US" sz="1970" dirty="0">
              <a:solidFill>
                <a:srgbClr val="000000"/>
              </a:solidFill>
              <a:latin typeface="Hannotate TC Bold" charset="0"/>
              <a:ea typeface="宋体" panose="02010600030101010101" pitchFamily="2" charset="-122"/>
              <a:sym typeface="Hannotate TC Bold" charset="0"/>
            </a:endParaRPr>
          </a:p>
        </p:txBody>
      </p:sp>
      <p:sp>
        <p:nvSpPr>
          <p:cNvPr id="16394" name="Rectangle 10"/>
          <p:cNvSpPr/>
          <p:nvPr/>
        </p:nvSpPr>
        <p:spPr>
          <a:xfrm>
            <a:off x="5959545" y="1628517"/>
            <a:ext cx="828040" cy="34163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algn="ctr" hangingPunct="0"/>
            <a:r>
              <a:rPr lang="zh-CN" altLang="zh-CN" sz="1760" dirty="0">
                <a:solidFill>
                  <a:srgbClr val="000000"/>
                </a:solidFill>
                <a:latin typeface="Hannotate TC Bold" charset="0"/>
                <a:ea typeface="宋体" panose="02010600030101010101" pitchFamily="2" charset="-122"/>
                <a:sym typeface="Hannotate TC Bold" charset="0"/>
              </a:rPr>
              <a:t>B. </a:t>
            </a:r>
            <a:r>
              <a:rPr lang="zh-CN" altLang="en-US" sz="1760" dirty="0">
                <a:solidFill>
                  <a:srgbClr val="000000"/>
                </a:solidFill>
                <a:latin typeface="Kaiti SC Bold" charset="0"/>
                <a:ea typeface="宋体" panose="02010600030101010101" pitchFamily="2" charset="-122"/>
                <a:sym typeface="Kaiti SC Bold" charset="0"/>
              </a:rPr>
              <a:t>参观</a:t>
            </a:r>
            <a:endParaRPr lang="zh-CN" altLang="en-US" sz="1970" dirty="0">
              <a:solidFill>
                <a:srgbClr val="000000"/>
              </a:solidFill>
              <a:latin typeface="Hannotate TC Bold" charset="0"/>
              <a:ea typeface="宋体" panose="02010600030101010101" pitchFamily="2" charset="-122"/>
              <a:sym typeface="Hannotate TC Bold" charset="0"/>
            </a:endParaRPr>
          </a:p>
        </p:txBody>
      </p:sp>
      <p:pic>
        <p:nvPicPr>
          <p:cNvPr id="16395" name="Picture 11" descr="pasted-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63" y="1791519"/>
            <a:ext cx="2769319" cy="1920999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AutoShape 12"/>
          <p:cNvSpPr/>
          <p:nvPr/>
        </p:nvSpPr>
        <p:spPr bwMode="auto">
          <a:xfrm>
            <a:off x="1215390" y="659765"/>
            <a:ext cx="6219825" cy="13125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04" y="0"/>
                </a:moveTo>
                <a:cubicBezTo>
                  <a:pt x="711" y="0"/>
                  <a:pt x="636" y="487"/>
                  <a:pt x="636" y="1087"/>
                </a:cubicBezTo>
                <a:lnTo>
                  <a:pt x="636" y="7619"/>
                </a:lnTo>
                <a:lnTo>
                  <a:pt x="0" y="21600"/>
                </a:lnTo>
                <a:lnTo>
                  <a:pt x="1144" y="13376"/>
                </a:lnTo>
                <a:lnTo>
                  <a:pt x="21432" y="13376"/>
                </a:lnTo>
                <a:cubicBezTo>
                  <a:pt x="21525" y="13376"/>
                  <a:pt x="21600" y="12889"/>
                  <a:pt x="21600" y="12288"/>
                </a:cubicBezTo>
                <a:lnTo>
                  <a:pt x="21600" y="1087"/>
                </a:lnTo>
                <a:cubicBezTo>
                  <a:pt x="21600" y="487"/>
                  <a:pt x="21525" y="0"/>
                  <a:pt x="21432" y="0"/>
                </a:cubicBezTo>
                <a:lnTo>
                  <a:pt x="804" y="0"/>
                </a:lnTo>
                <a:close/>
              </a:path>
            </a:pathLst>
          </a:custGeom>
          <a:solidFill>
            <a:srgbClr val="B0C59B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18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   </a:t>
            </a:r>
            <a:r>
              <a:rPr kumimoji="0" lang="zh-CN" altLang="zh-CN" sz="218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What do you do at weekends, Su Hai ?</a:t>
            </a:r>
            <a:endParaRPr kumimoji="0" lang="zh-CN" altLang="zh-CN" sz="2180" b="1" i="0" u="none" strike="noStrike" kern="1200" cap="none" spc="0" normalizeH="0" baseline="0" noProof="0" dirty="0" smtClean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16397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7120" y="2926705"/>
            <a:ext cx="1176486" cy="3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8558" y="3278312"/>
            <a:ext cx="4064124" cy="35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9" name="Rectangle 15" descr="typeset_tile_2x.jpeg"/>
          <p:cNvSpPr/>
          <p:nvPr/>
        </p:nvSpPr>
        <p:spPr bwMode="auto">
          <a:xfrm>
            <a:off x="270604" y="340360"/>
            <a:ext cx="1430020" cy="319405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wrap="none" lIns="35718" tIns="35718" rIns="35718" bIns="35718" anchor="ctr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1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While-reading</a:t>
            </a:r>
            <a:endParaRPr kumimoji="0" lang="zh-CN" altLang="zh-CN" sz="161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pic>
        <p:nvPicPr>
          <p:cNvPr id="16409" name="Picture 25" descr="2 (1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1483" y="6030759"/>
            <a:ext cx="1331639" cy="76125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410" name="AutoShape 26" descr="typeset_tile_2x"/>
          <p:cNvSpPr/>
          <p:nvPr/>
        </p:nvSpPr>
        <p:spPr>
          <a:xfrm>
            <a:off x="1500376" y="5557689"/>
            <a:ext cx="1466701" cy="473273"/>
          </a:xfrm>
          <a:prstGeom prst="roundRect">
            <a:avLst>
              <a:gd name="adj" fmla="val 28301"/>
            </a:avLst>
          </a:prstGeom>
          <a:blipFill rotWithShape="0">
            <a:blip r:embed="rId14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b="1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usually</a:t>
            </a:r>
            <a:endParaRPr lang="zh-CN" altLang="zh-CN" sz="1970" b="1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6411" name="AutoShape 27" descr="typeset_tile_2x"/>
          <p:cNvSpPr/>
          <p:nvPr/>
        </p:nvSpPr>
        <p:spPr>
          <a:xfrm>
            <a:off x="6387306" y="5767933"/>
            <a:ext cx="1466701" cy="473273"/>
          </a:xfrm>
          <a:prstGeom prst="roundRect">
            <a:avLst>
              <a:gd name="adj" fmla="val 28301"/>
            </a:avLst>
          </a:prstGeom>
          <a:blipFill rotWithShape="0">
            <a:blip r:embed="rId14"/>
          </a:blipFill>
          <a:ln w="12700">
            <a:noFill/>
          </a:ln>
        </p:spPr>
        <p:txBody>
          <a:bodyPr lIns="35718" tIns="35718" rIns="35718" bIns="35718" anchor="ctr"/>
          <a:p>
            <a:pPr algn="ctr" hangingPunct="0"/>
            <a:r>
              <a:rPr lang="zh-CN" altLang="zh-CN" sz="1970" b="1" dirty="0">
                <a:solidFill>
                  <a:srgbClr val="FFFFFF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often</a:t>
            </a:r>
            <a:endParaRPr lang="zh-CN" altLang="zh-CN" sz="1970" b="1" dirty="0">
              <a:solidFill>
                <a:srgbClr val="FFFFFF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6412" name="AutoShape 28"/>
          <p:cNvSpPr/>
          <p:nvPr/>
        </p:nvSpPr>
        <p:spPr>
          <a:xfrm>
            <a:off x="2919730" y="5920105"/>
            <a:ext cx="1416050" cy="568960"/>
          </a:xfrm>
          <a:custGeom>
            <a:avLst/>
            <a:gdLst/>
            <a:ahLst/>
            <a:cxnLst>
              <a:cxn ang="0">
                <a:pos x="90487" y="73819"/>
              </a:cxn>
              <a:cxn ang="0">
                <a:pos x="90487" y="73819"/>
              </a:cxn>
              <a:cxn ang="0">
                <a:pos x="90487" y="73819"/>
              </a:cxn>
              <a:cxn ang="0">
                <a:pos x="90487" y="73819"/>
              </a:cxn>
            </a:cxnLst>
            <a:pathLst>
              <a:path w="21600" h="21600">
                <a:moveTo>
                  <a:pt x="21600" y="21600"/>
                </a:moveTo>
                <a:cubicBezTo>
                  <a:pt x="14405" y="13823"/>
                  <a:pt x="7205" y="6623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6413" name="AutoShape 29"/>
          <p:cNvSpPr/>
          <p:nvPr/>
        </p:nvSpPr>
        <p:spPr>
          <a:xfrm>
            <a:off x="5765264" y="6162432"/>
            <a:ext cx="670843" cy="174129"/>
          </a:xfrm>
          <a:custGeom>
            <a:avLst/>
            <a:gdLst/>
            <a:ahLst/>
            <a:cxnLst>
              <a:cxn ang="0">
                <a:pos x="477044" y="123825"/>
              </a:cxn>
              <a:cxn ang="0">
                <a:pos x="477044" y="123825"/>
              </a:cxn>
              <a:cxn ang="0">
                <a:pos x="477044" y="123825"/>
              </a:cxn>
              <a:cxn ang="0">
                <a:pos x="477044" y="123825"/>
              </a:cxn>
            </a:cxnLst>
            <a:pathLst>
              <a:path w="21600" h="21600">
                <a:moveTo>
                  <a:pt x="0" y="21600"/>
                </a:moveTo>
                <a:cubicBezTo>
                  <a:pt x="7848" y="9238"/>
                  <a:pt x="15048" y="2038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4" name="Group 30"/>
          <p:cNvGrpSpPr/>
          <p:nvPr/>
        </p:nvGrpSpPr>
        <p:grpSpPr>
          <a:xfrm>
            <a:off x="3195687" y="3910643"/>
            <a:ext cx="1134070" cy="1080492"/>
            <a:chOff x="-1" y="-1"/>
            <a:chExt cx="1611813" cy="1537105"/>
          </a:xfrm>
        </p:grpSpPr>
        <p:pic>
          <p:nvPicPr>
            <p:cNvPr id="16415" name="Picture 31" descr="2.jp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611811" cy="1537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6" name="AutoShape 32"/>
            <p:cNvSpPr/>
            <p:nvPr/>
          </p:nvSpPr>
          <p:spPr>
            <a:xfrm>
              <a:off x="0" y="0"/>
              <a:ext cx="1611811" cy="1537104"/>
            </a:xfrm>
            <a:custGeom>
              <a:avLst/>
              <a:gdLst/>
              <a:ahLst/>
              <a:cxnLst>
                <a:cxn ang="0">
                  <a:pos x="805905" y="768588"/>
                </a:cxn>
                <a:cxn ang="0">
                  <a:pos x="805905" y="768588"/>
                </a:cxn>
                <a:cxn ang="0">
                  <a:pos x="805905" y="768588"/>
                </a:cxn>
                <a:cxn ang="0">
                  <a:pos x="805905" y="768588"/>
                </a:cxn>
              </a:cxnLst>
              <a:pathLst>
                <a:path w="21526" h="21597">
                  <a:moveTo>
                    <a:pt x="8959" y="0"/>
                  </a:moveTo>
                  <a:cubicBezTo>
                    <a:pt x="7740" y="0"/>
                    <a:pt x="7376" y="50"/>
                    <a:pt x="6558" y="329"/>
                  </a:cubicBezTo>
                  <a:cubicBezTo>
                    <a:pt x="6028" y="509"/>
                    <a:pt x="5336" y="832"/>
                    <a:pt x="5026" y="1048"/>
                  </a:cubicBezTo>
                  <a:cubicBezTo>
                    <a:pt x="4494" y="1419"/>
                    <a:pt x="3627" y="2360"/>
                    <a:pt x="3627" y="2565"/>
                  </a:cubicBezTo>
                  <a:cubicBezTo>
                    <a:pt x="3627" y="2616"/>
                    <a:pt x="3334" y="2834"/>
                    <a:pt x="2975" y="3050"/>
                  </a:cubicBezTo>
                  <a:cubicBezTo>
                    <a:pt x="1748" y="3789"/>
                    <a:pt x="669" y="5427"/>
                    <a:pt x="399" y="6948"/>
                  </a:cubicBezTo>
                  <a:cubicBezTo>
                    <a:pt x="333" y="7321"/>
                    <a:pt x="278" y="8172"/>
                    <a:pt x="277" y="8838"/>
                  </a:cubicBezTo>
                  <a:cubicBezTo>
                    <a:pt x="277" y="9504"/>
                    <a:pt x="214" y="10273"/>
                    <a:pt x="139" y="10550"/>
                  </a:cubicBezTo>
                  <a:cubicBezTo>
                    <a:pt x="-74" y="11343"/>
                    <a:pt x="-35" y="13448"/>
                    <a:pt x="208" y="14392"/>
                  </a:cubicBezTo>
                  <a:cubicBezTo>
                    <a:pt x="593" y="15886"/>
                    <a:pt x="1155" y="16812"/>
                    <a:pt x="2604" y="18323"/>
                  </a:cubicBezTo>
                  <a:cubicBezTo>
                    <a:pt x="3472" y="19228"/>
                    <a:pt x="4010" y="19780"/>
                    <a:pt x="4433" y="20203"/>
                  </a:cubicBezTo>
                  <a:cubicBezTo>
                    <a:pt x="4470" y="20088"/>
                    <a:pt x="4672" y="20105"/>
                    <a:pt x="5021" y="20292"/>
                  </a:cubicBezTo>
                  <a:cubicBezTo>
                    <a:pt x="5258" y="20419"/>
                    <a:pt x="5533" y="20537"/>
                    <a:pt x="5821" y="20649"/>
                  </a:cubicBezTo>
                  <a:cubicBezTo>
                    <a:pt x="6013" y="20699"/>
                    <a:pt x="6221" y="20756"/>
                    <a:pt x="6468" y="20838"/>
                  </a:cubicBezTo>
                  <a:cubicBezTo>
                    <a:pt x="6984" y="21011"/>
                    <a:pt x="7519" y="21153"/>
                    <a:pt x="8063" y="21268"/>
                  </a:cubicBezTo>
                  <a:cubicBezTo>
                    <a:pt x="9147" y="21473"/>
                    <a:pt x="10337" y="21593"/>
                    <a:pt x="11530" y="21597"/>
                  </a:cubicBezTo>
                  <a:cubicBezTo>
                    <a:pt x="12220" y="21599"/>
                    <a:pt x="12865" y="21558"/>
                    <a:pt x="13480" y="21491"/>
                  </a:cubicBezTo>
                  <a:cubicBezTo>
                    <a:pt x="14823" y="21322"/>
                    <a:pt x="16077" y="20983"/>
                    <a:pt x="17127" y="20481"/>
                  </a:cubicBezTo>
                  <a:cubicBezTo>
                    <a:pt x="17568" y="20261"/>
                    <a:pt x="17983" y="20007"/>
                    <a:pt x="18367" y="19717"/>
                  </a:cubicBezTo>
                  <a:cubicBezTo>
                    <a:pt x="18420" y="19674"/>
                    <a:pt x="18472" y="19630"/>
                    <a:pt x="18526" y="19584"/>
                  </a:cubicBezTo>
                  <a:cubicBezTo>
                    <a:pt x="18633" y="19489"/>
                    <a:pt x="18742" y="19391"/>
                    <a:pt x="18849" y="19288"/>
                  </a:cubicBezTo>
                  <a:cubicBezTo>
                    <a:pt x="18871" y="19268"/>
                    <a:pt x="18891" y="19248"/>
                    <a:pt x="18913" y="19227"/>
                  </a:cubicBezTo>
                  <a:cubicBezTo>
                    <a:pt x="19022" y="19121"/>
                    <a:pt x="19134" y="19015"/>
                    <a:pt x="19242" y="18903"/>
                  </a:cubicBezTo>
                  <a:cubicBezTo>
                    <a:pt x="19358" y="18780"/>
                    <a:pt x="19477" y="18655"/>
                    <a:pt x="19591" y="18524"/>
                  </a:cubicBezTo>
                  <a:cubicBezTo>
                    <a:pt x="19867" y="18209"/>
                    <a:pt x="20124" y="17878"/>
                    <a:pt x="20360" y="17548"/>
                  </a:cubicBezTo>
                  <a:cubicBezTo>
                    <a:pt x="20385" y="17510"/>
                    <a:pt x="20414" y="17471"/>
                    <a:pt x="20439" y="17431"/>
                  </a:cubicBezTo>
                  <a:cubicBezTo>
                    <a:pt x="21000" y="16543"/>
                    <a:pt x="21352" y="15706"/>
                    <a:pt x="21526" y="14866"/>
                  </a:cubicBezTo>
                  <a:lnTo>
                    <a:pt x="21489" y="12083"/>
                  </a:lnTo>
                  <a:cubicBezTo>
                    <a:pt x="21484" y="11749"/>
                    <a:pt x="21471" y="11455"/>
                    <a:pt x="21462" y="11158"/>
                  </a:cubicBezTo>
                  <a:cubicBezTo>
                    <a:pt x="21442" y="10802"/>
                    <a:pt x="21424" y="10439"/>
                    <a:pt x="21415" y="10109"/>
                  </a:cubicBezTo>
                  <a:cubicBezTo>
                    <a:pt x="21408" y="9877"/>
                    <a:pt x="21394" y="9669"/>
                    <a:pt x="21383" y="9463"/>
                  </a:cubicBezTo>
                  <a:cubicBezTo>
                    <a:pt x="21324" y="8657"/>
                    <a:pt x="21239" y="8002"/>
                    <a:pt x="21107" y="7427"/>
                  </a:cubicBezTo>
                  <a:cubicBezTo>
                    <a:pt x="20851" y="6502"/>
                    <a:pt x="20328" y="5266"/>
                    <a:pt x="19915" y="4611"/>
                  </a:cubicBezTo>
                  <a:cubicBezTo>
                    <a:pt x="19907" y="4601"/>
                    <a:pt x="19901" y="4582"/>
                    <a:pt x="19894" y="4572"/>
                  </a:cubicBezTo>
                  <a:cubicBezTo>
                    <a:pt x="19805" y="4453"/>
                    <a:pt x="19752" y="4361"/>
                    <a:pt x="19740" y="4288"/>
                  </a:cubicBezTo>
                  <a:cubicBezTo>
                    <a:pt x="19729" y="4256"/>
                    <a:pt x="19730" y="4231"/>
                    <a:pt x="19735" y="4210"/>
                  </a:cubicBezTo>
                  <a:lnTo>
                    <a:pt x="19687" y="4204"/>
                  </a:lnTo>
                  <a:lnTo>
                    <a:pt x="19173" y="3663"/>
                  </a:lnTo>
                  <a:cubicBezTo>
                    <a:pt x="18889" y="3365"/>
                    <a:pt x="18430" y="2795"/>
                    <a:pt x="18155" y="2403"/>
                  </a:cubicBezTo>
                  <a:cubicBezTo>
                    <a:pt x="17032" y="800"/>
                    <a:pt x="15116" y="6"/>
                    <a:pt x="13035" y="278"/>
                  </a:cubicBezTo>
                  <a:cubicBezTo>
                    <a:pt x="12210" y="386"/>
                    <a:pt x="11897" y="377"/>
                    <a:pt x="11217" y="206"/>
                  </a:cubicBezTo>
                  <a:cubicBezTo>
                    <a:pt x="10689" y="73"/>
                    <a:pt x="9881" y="-1"/>
                    <a:pt x="8959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F8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501040" y="4034716"/>
            <a:ext cx="1019100" cy="956592"/>
            <a:chOff x="-1" y="0"/>
            <a:chExt cx="1449800" cy="1361282"/>
          </a:xfrm>
        </p:grpSpPr>
        <p:pic>
          <p:nvPicPr>
            <p:cNvPr id="16418" name="Picture 34" descr="pasted-image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1449799" cy="13612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9" name="AutoShape 35"/>
            <p:cNvSpPr/>
            <p:nvPr/>
          </p:nvSpPr>
          <p:spPr>
            <a:xfrm>
              <a:off x="0" y="0"/>
              <a:ext cx="1449799" cy="1361282"/>
            </a:xfrm>
            <a:custGeom>
              <a:avLst/>
              <a:gdLst/>
              <a:ahLst/>
              <a:cxnLst>
                <a:cxn ang="0">
                  <a:pos x="724899" y="680641"/>
                </a:cxn>
                <a:cxn ang="0">
                  <a:pos x="724899" y="680641"/>
                </a:cxn>
                <a:cxn ang="0">
                  <a:pos x="724899" y="680641"/>
                </a:cxn>
                <a:cxn ang="0">
                  <a:pos x="724899" y="680641"/>
                </a:cxn>
              </a:cxnLst>
              <a:pathLst>
                <a:path w="21476" h="21600">
                  <a:moveTo>
                    <a:pt x="9647" y="0"/>
                  </a:moveTo>
                  <a:cubicBezTo>
                    <a:pt x="8544" y="0"/>
                    <a:pt x="6963" y="351"/>
                    <a:pt x="6337" y="737"/>
                  </a:cubicBezTo>
                  <a:cubicBezTo>
                    <a:pt x="6152" y="851"/>
                    <a:pt x="6027" y="905"/>
                    <a:pt x="5861" y="926"/>
                  </a:cubicBezTo>
                  <a:cubicBezTo>
                    <a:pt x="5846" y="982"/>
                    <a:pt x="5748" y="1067"/>
                    <a:pt x="5644" y="1146"/>
                  </a:cubicBezTo>
                  <a:cubicBezTo>
                    <a:pt x="5608" y="1179"/>
                    <a:pt x="5610" y="1186"/>
                    <a:pt x="5561" y="1228"/>
                  </a:cubicBezTo>
                  <a:cubicBezTo>
                    <a:pt x="5348" y="1412"/>
                    <a:pt x="5030" y="1606"/>
                    <a:pt x="4850" y="1656"/>
                  </a:cubicBezTo>
                  <a:cubicBezTo>
                    <a:pt x="4783" y="1675"/>
                    <a:pt x="4697" y="1719"/>
                    <a:pt x="4621" y="1751"/>
                  </a:cubicBezTo>
                  <a:cubicBezTo>
                    <a:pt x="4121" y="2022"/>
                    <a:pt x="3545" y="2418"/>
                    <a:pt x="3157" y="2746"/>
                  </a:cubicBezTo>
                  <a:cubicBezTo>
                    <a:pt x="3055" y="2838"/>
                    <a:pt x="2956" y="2933"/>
                    <a:pt x="2863" y="3029"/>
                  </a:cubicBezTo>
                  <a:cubicBezTo>
                    <a:pt x="2788" y="3106"/>
                    <a:pt x="2718" y="3205"/>
                    <a:pt x="2645" y="3294"/>
                  </a:cubicBezTo>
                  <a:cubicBezTo>
                    <a:pt x="2476" y="3495"/>
                    <a:pt x="2316" y="3718"/>
                    <a:pt x="2163" y="3961"/>
                  </a:cubicBezTo>
                  <a:cubicBezTo>
                    <a:pt x="2055" y="4140"/>
                    <a:pt x="1950" y="4326"/>
                    <a:pt x="1852" y="4522"/>
                  </a:cubicBezTo>
                  <a:cubicBezTo>
                    <a:pt x="1774" y="4673"/>
                    <a:pt x="1698" y="4823"/>
                    <a:pt x="1628" y="4981"/>
                  </a:cubicBezTo>
                  <a:cubicBezTo>
                    <a:pt x="1499" y="5281"/>
                    <a:pt x="1382" y="5592"/>
                    <a:pt x="1287" y="5901"/>
                  </a:cubicBezTo>
                  <a:cubicBezTo>
                    <a:pt x="1262" y="5982"/>
                    <a:pt x="1239" y="6059"/>
                    <a:pt x="1217" y="6140"/>
                  </a:cubicBezTo>
                  <a:cubicBezTo>
                    <a:pt x="1120" y="6495"/>
                    <a:pt x="1046" y="6847"/>
                    <a:pt x="1011" y="7179"/>
                  </a:cubicBezTo>
                  <a:cubicBezTo>
                    <a:pt x="988" y="7375"/>
                    <a:pt x="941" y="7583"/>
                    <a:pt x="941" y="7765"/>
                  </a:cubicBezTo>
                  <a:cubicBezTo>
                    <a:pt x="941" y="8093"/>
                    <a:pt x="812" y="8634"/>
                    <a:pt x="652" y="8967"/>
                  </a:cubicBezTo>
                  <a:cubicBezTo>
                    <a:pt x="438" y="9416"/>
                    <a:pt x="288" y="9877"/>
                    <a:pt x="182" y="10378"/>
                  </a:cubicBezTo>
                  <a:cubicBezTo>
                    <a:pt x="173" y="10419"/>
                    <a:pt x="161" y="10456"/>
                    <a:pt x="153" y="10498"/>
                  </a:cubicBezTo>
                  <a:cubicBezTo>
                    <a:pt x="50" y="11037"/>
                    <a:pt x="1" y="11631"/>
                    <a:pt x="0" y="12337"/>
                  </a:cubicBezTo>
                  <a:cubicBezTo>
                    <a:pt x="-1" y="13090"/>
                    <a:pt x="51" y="13705"/>
                    <a:pt x="135" y="14270"/>
                  </a:cubicBezTo>
                  <a:cubicBezTo>
                    <a:pt x="151" y="14356"/>
                    <a:pt x="159" y="14449"/>
                    <a:pt x="176" y="14534"/>
                  </a:cubicBezTo>
                  <a:cubicBezTo>
                    <a:pt x="299" y="15122"/>
                    <a:pt x="478" y="15674"/>
                    <a:pt x="705" y="16165"/>
                  </a:cubicBezTo>
                  <a:cubicBezTo>
                    <a:pt x="790" y="16337"/>
                    <a:pt x="868" y="16509"/>
                    <a:pt x="970" y="16675"/>
                  </a:cubicBezTo>
                  <a:cubicBezTo>
                    <a:pt x="1362" y="17312"/>
                    <a:pt x="1365" y="17563"/>
                    <a:pt x="982" y="17563"/>
                  </a:cubicBezTo>
                  <a:cubicBezTo>
                    <a:pt x="948" y="17563"/>
                    <a:pt x="911" y="17592"/>
                    <a:pt x="876" y="17601"/>
                  </a:cubicBezTo>
                  <a:cubicBezTo>
                    <a:pt x="839" y="17622"/>
                    <a:pt x="821" y="17640"/>
                    <a:pt x="776" y="17664"/>
                  </a:cubicBezTo>
                  <a:cubicBezTo>
                    <a:pt x="676" y="17717"/>
                    <a:pt x="599" y="17786"/>
                    <a:pt x="529" y="17859"/>
                  </a:cubicBezTo>
                  <a:cubicBezTo>
                    <a:pt x="534" y="17931"/>
                    <a:pt x="513" y="18002"/>
                    <a:pt x="453" y="18042"/>
                  </a:cubicBezTo>
                  <a:cubicBezTo>
                    <a:pt x="436" y="18053"/>
                    <a:pt x="412" y="18043"/>
                    <a:pt x="394" y="18048"/>
                  </a:cubicBezTo>
                  <a:cubicBezTo>
                    <a:pt x="282" y="18257"/>
                    <a:pt x="276" y="18474"/>
                    <a:pt x="406" y="18621"/>
                  </a:cubicBezTo>
                  <a:cubicBezTo>
                    <a:pt x="414" y="18613"/>
                    <a:pt x="413" y="18603"/>
                    <a:pt x="423" y="18596"/>
                  </a:cubicBezTo>
                  <a:cubicBezTo>
                    <a:pt x="510" y="18539"/>
                    <a:pt x="628" y="18566"/>
                    <a:pt x="682" y="18659"/>
                  </a:cubicBezTo>
                  <a:cubicBezTo>
                    <a:pt x="701" y="18691"/>
                    <a:pt x="694" y="18731"/>
                    <a:pt x="694" y="18766"/>
                  </a:cubicBezTo>
                  <a:cubicBezTo>
                    <a:pt x="749" y="18782"/>
                    <a:pt x="791" y="18798"/>
                    <a:pt x="858" y="18810"/>
                  </a:cubicBezTo>
                  <a:cubicBezTo>
                    <a:pt x="832" y="18721"/>
                    <a:pt x="866" y="18624"/>
                    <a:pt x="1011" y="18565"/>
                  </a:cubicBezTo>
                  <a:cubicBezTo>
                    <a:pt x="1353" y="18424"/>
                    <a:pt x="1820" y="18625"/>
                    <a:pt x="1687" y="18854"/>
                  </a:cubicBezTo>
                  <a:cubicBezTo>
                    <a:pt x="1676" y="18874"/>
                    <a:pt x="1644" y="18887"/>
                    <a:pt x="1623" y="18905"/>
                  </a:cubicBezTo>
                  <a:cubicBezTo>
                    <a:pt x="1689" y="18920"/>
                    <a:pt x="1789" y="18915"/>
                    <a:pt x="1840" y="18943"/>
                  </a:cubicBezTo>
                  <a:cubicBezTo>
                    <a:pt x="1842" y="18944"/>
                    <a:pt x="1849" y="18941"/>
                    <a:pt x="1852" y="18943"/>
                  </a:cubicBezTo>
                  <a:cubicBezTo>
                    <a:pt x="1852" y="18943"/>
                    <a:pt x="1851" y="18949"/>
                    <a:pt x="1852" y="18949"/>
                  </a:cubicBezTo>
                  <a:cubicBezTo>
                    <a:pt x="1972" y="19017"/>
                    <a:pt x="2053" y="19132"/>
                    <a:pt x="2146" y="19314"/>
                  </a:cubicBezTo>
                  <a:cubicBezTo>
                    <a:pt x="2288" y="19544"/>
                    <a:pt x="2535" y="19883"/>
                    <a:pt x="2740" y="20120"/>
                  </a:cubicBezTo>
                  <a:cubicBezTo>
                    <a:pt x="2789" y="20177"/>
                    <a:pt x="2775" y="20176"/>
                    <a:pt x="2816" y="20227"/>
                  </a:cubicBezTo>
                  <a:cubicBezTo>
                    <a:pt x="2843" y="20218"/>
                    <a:pt x="2913" y="20211"/>
                    <a:pt x="2928" y="20202"/>
                  </a:cubicBezTo>
                  <a:cubicBezTo>
                    <a:pt x="3040" y="20128"/>
                    <a:pt x="3176" y="20115"/>
                    <a:pt x="3233" y="20177"/>
                  </a:cubicBezTo>
                  <a:cubicBezTo>
                    <a:pt x="3383" y="20337"/>
                    <a:pt x="3410" y="20640"/>
                    <a:pt x="3322" y="20800"/>
                  </a:cubicBezTo>
                  <a:cubicBezTo>
                    <a:pt x="3457" y="20838"/>
                    <a:pt x="3590" y="20855"/>
                    <a:pt x="3733" y="20914"/>
                  </a:cubicBezTo>
                  <a:cubicBezTo>
                    <a:pt x="4168" y="21093"/>
                    <a:pt x="5049" y="21286"/>
                    <a:pt x="5691" y="21342"/>
                  </a:cubicBezTo>
                  <a:cubicBezTo>
                    <a:pt x="6371" y="21400"/>
                    <a:pt x="6708" y="21484"/>
                    <a:pt x="6784" y="21600"/>
                  </a:cubicBezTo>
                  <a:lnTo>
                    <a:pt x="16302" y="21600"/>
                  </a:lnTo>
                  <a:cubicBezTo>
                    <a:pt x="16454" y="21235"/>
                    <a:pt x="17392" y="20369"/>
                    <a:pt x="18025" y="20057"/>
                  </a:cubicBezTo>
                  <a:cubicBezTo>
                    <a:pt x="18389" y="19877"/>
                    <a:pt x="18934" y="19529"/>
                    <a:pt x="19236" y="19283"/>
                  </a:cubicBezTo>
                  <a:cubicBezTo>
                    <a:pt x="19462" y="19098"/>
                    <a:pt x="19620" y="18996"/>
                    <a:pt x="19730" y="18999"/>
                  </a:cubicBezTo>
                  <a:cubicBezTo>
                    <a:pt x="19795" y="18799"/>
                    <a:pt x="19892" y="18637"/>
                    <a:pt x="20082" y="18369"/>
                  </a:cubicBezTo>
                  <a:cubicBezTo>
                    <a:pt x="21164" y="16852"/>
                    <a:pt x="21599" y="15244"/>
                    <a:pt x="21446" y="13300"/>
                  </a:cubicBezTo>
                  <a:cubicBezTo>
                    <a:pt x="21391" y="12597"/>
                    <a:pt x="21352" y="11439"/>
                    <a:pt x="21364" y="10724"/>
                  </a:cubicBezTo>
                  <a:cubicBezTo>
                    <a:pt x="21413" y="7925"/>
                    <a:pt x="20928" y="6378"/>
                    <a:pt x="19547" y="4950"/>
                  </a:cubicBezTo>
                  <a:cubicBezTo>
                    <a:pt x="19036" y="4420"/>
                    <a:pt x="18683" y="3935"/>
                    <a:pt x="18683" y="3760"/>
                  </a:cubicBezTo>
                  <a:cubicBezTo>
                    <a:pt x="18683" y="3334"/>
                    <a:pt x="17865" y="2515"/>
                    <a:pt x="17184" y="2261"/>
                  </a:cubicBezTo>
                  <a:cubicBezTo>
                    <a:pt x="16864" y="2141"/>
                    <a:pt x="16143" y="1985"/>
                    <a:pt x="15579" y="1908"/>
                  </a:cubicBezTo>
                  <a:cubicBezTo>
                    <a:pt x="14550" y="1768"/>
                    <a:pt x="14349" y="1691"/>
                    <a:pt x="13110" y="938"/>
                  </a:cubicBezTo>
                  <a:cubicBezTo>
                    <a:pt x="12209" y="391"/>
                    <a:pt x="10775" y="0"/>
                    <a:pt x="9647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F8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6894314" y="4034885"/>
            <a:ext cx="1397496" cy="1247924"/>
            <a:chOff x="0" y="-1"/>
            <a:chExt cx="1988805" cy="1774752"/>
          </a:xfrm>
        </p:grpSpPr>
        <p:pic>
          <p:nvPicPr>
            <p:cNvPr id="16421" name="Picture 37" descr="2.jp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0" y="0"/>
              <a:ext cx="1988806" cy="17747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22" name="AutoShape 38"/>
            <p:cNvSpPr/>
            <p:nvPr/>
          </p:nvSpPr>
          <p:spPr>
            <a:xfrm>
              <a:off x="0" y="0"/>
              <a:ext cx="1988806" cy="1774751"/>
            </a:xfrm>
            <a:custGeom>
              <a:avLst/>
              <a:gdLst/>
              <a:ahLst/>
              <a:cxnLst>
                <a:cxn ang="0">
                  <a:pos x="994403" y="887334"/>
                </a:cxn>
                <a:cxn ang="0">
                  <a:pos x="994403" y="887334"/>
                </a:cxn>
                <a:cxn ang="0">
                  <a:pos x="994403" y="887334"/>
                </a:cxn>
                <a:cxn ang="0">
                  <a:pos x="994403" y="887334"/>
                </a:cxn>
              </a:cxnLst>
              <a:pathLst>
                <a:path w="21512" h="21517">
                  <a:moveTo>
                    <a:pt x="12699" y="0"/>
                  </a:moveTo>
                  <a:cubicBezTo>
                    <a:pt x="12486" y="6"/>
                    <a:pt x="12264" y="12"/>
                    <a:pt x="11969" y="29"/>
                  </a:cubicBezTo>
                  <a:cubicBezTo>
                    <a:pt x="11711" y="43"/>
                    <a:pt x="11279" y="57"/>
                    <a:pt x="10926" y="72"/>
                  </a:cubicBezTo>
                  <a:cubicBezTo>
                    <a:pt x="10579" y="132"/>
                    <a:pt x="10384" y="206"/>
                    <a:pt x="10398" y="289"/>
                  </a:cubicBezTo>
                  <a:cubicBezTo>
                    <a:pt x="10433" y="497"/>
                    <a:pt x="9034" y="589"/>
                    <a:pt x="8857" y="390"/>
                  </a:cubicBezTo>
                  <a:cubicBezTo>
                    <a:pt x="8664" y="174"/>
                    <a:pt x="6857" y="218"/>
                    <a:pt x="6036" y="457"/>
                  </a:cubicBezTo>
                  <a:cubicBezTo>
                    <a:pt x="5360" y="655"/>
                    <a:pt x="4774" y="909"/>
                    <a:pt x="4259" y="1237"/>
                  </a:cubicBezTo>
                  <a:cubicBezTo>
                    <a:pt x="4223" y="1260"/>
                    <a:pt x="4187" y="1284"/>
                    <a:pt x="4152" y="1309"/>
                  </a:cubicBezTo>
                  <a:cubicBezTo>
                    <a:pt x="4084" y="1354"/>
                    <a:pt x="4015" y="1400"/>
                    <a:pt x="3950" y="1448"/>
                  </a:cubicBezTo>
                  <a:cubicBezTo>
                    <a:pt x="3807" y="1556"/>
                    <a:pt x="3666" y="1664"/>
                    <a:pt x="3534" y="1785"/>
                  </a:cubicBezTo>
                  <a:cubicBezTo>
                    <a:pt x="3531" y="1787"/>
                    <a:pt x="3532" y="1793"/>
                    <a:pt x="3529" y="1795"/>
                  </a:cubicBezTo>
                  <a:cubicBezTo>
                    <a:pt x="3392" y="1921"/>
                    <a:pt x="3261" y="2054"/>
                    <a:pt x="3134" y="2194"/>
                  </a:cubicBezTo>
                  <a:cubicBezTo>
                    <a:pt x="3033" y="2309"/>
                    <a:pt x="2936" y="2425"/>
                    <a:pt x="2842" y="2550"/>
                  </a:cubicBezTo>
                  <a:cubicBezTo>
                    <a:pt x="2382" y="3167"/>
                    <a:pt x="2013" y="3918"/>
                    <a:pt x="1713" y="4826"/>
                  </a:cubicBezTo>
                  <a:cubicBezTo>
                    <a:pt x="1628" y="5084"/>
                    <a:pt x="1508" y="5406"/>
                    <a:pt x="1387" y="5716"/>
                  </a:cubicBezTo>
                  <a:cubicBezTo>
                    <a:pt x="1382" y="5730"/>
                    <a:pt x="1380" y="5741"/>
                    <a:pt x="1374" y="5755"/>
                  </a:cubicBezTo>
                  <a:cubicBezTo>
                    <a:pt x="1218" y="6153"/>
                    <a:pt x="1057" y="6539"/>
                    <a:pt x="928" y="6809"/>
                  </a:cubicBezTo>
                  <a:cubicBezTo>
                    <a:pt x="693" y="7298"/>
                    <a:pt x="379" y="8191"/>
                    <a:pt x="232" y="8791"/>
                  </a:cubicBezTo>
                  <a:cubicBezTo>
                    <a:pt x="-87" y="10097"/>
                    <a:pt x="-70" y="12169"/>
                    <a:pt x="241" y="13699"/>
                  </a:cubicBezTo>
                  <a:cubicBezTo>
                    <a:pt x="259" y="13773"/>
                    <a:pt x="273" y="13845"/>
                    <a:pt x="293" y="13920"/>
                  </a:cubicBezTo>
                  <a:cubicBezTo>
                    <a:pt x="301" y="13953"/>
                    <a:pt x="310" y="13984"/>
                    <a:pt x="318" y="14017"/>
                  </a:cubicBezTo>
                  <a:cubicBezTo>
                    <a:pt x="344" y="14121"/>
                    <a:pt x="367" y="14232"/>
                    <a:pt x="396" y="14329"/>
                  </a:cubicBezTo>
                  <a:cubicBezTo>
                    <a:pt x="562" y="14894"/>
                    <a:pt x="733" y="15589"/>
                    <a:pt x="778" y="15869"/>
                  </a:cubicBezTo>
                  <a:cubicBezTo>
                    <a:pt x="785" y="15916"/>
                    <a:pt x="806" y="15977"/>
                    <a:pt x="821" y="16038"/>
                  </a:cubicBezTo>
                  <a:cubicBezTo>
                    <a:pt x="837" y="16106"/>
                    <a:pt x="860" y="16180"/>
                    <a:pt x="881" y="16254"/>
                  </a:cubicBezTo>
                  <a:cubicBezTo>
                    <a:pt x="966" y="16531"/>
                    <a:pt x="1086" y="16854"/>
                    <a:pt x="1211" y="17120"/>
                  </a:cubicBezTo>
                  <a:cubicBezTo>
                    <a:pt x="1339" y="17393"/>
                    <a:pt x="1433" y="17641"/>
                    <a:pt x="1473" y="17794"/>
                  </a:cubicBezTo>
                  <a:lnTo>
                    <a:pt x="1512" y="17794"/>
                  </a:lnTo>
                  <a:lnTo>
                    <a:pt x="2100" y="18453"/>
                  </a:lnTo>
                  <a:cubicBezTo>
                    <a:pt x="3127" y="19605"/>
                    <a:pt x="4475" y="20488"/>
                    <a:pt x="5830" y="20893"/>
                  </a:cubicBezTo>
                  <a:cubicBezTo>
                    <a:pt x="6120" y="20979"/>
                    <a:pt x="6969" y="21116"/>
                    <a:pt x="7719" y="21196"/>
                  </a:cubicBezTo>
                  <a:cubicBezTo>
                    <a:pt x="8469" y="21276"/>
                    <a:pt x="9411" y="21391"/>
                    <a:pt x="9814" y="21451"/>
                  </a:cubicBezTo>
                  <a:cubicBezTo>
                    <a:pt x="10813" y="21600"/>
                    <a:pt x="13171" y="21485"/>
                    <a:pt x="14197" y="21239"/>
                  </a:cubicBezTo>
                  <a:cubicBezTo>
                    <a:pt x="15662" y="20888"/>
                    <a:pt x="17519" y="19698"/>
                    <a:pt x="17987" y="18809"/>
                  </a:cubicBezTo>
                  <a:cubicBezTo>
                    <a:pt x="18097" y="18600"/>
                    <a:pt x="18415" y="18299"/>
                    <a:pt x="18696" y="18140"/>
                  </a:cubicBezTo>
                  <a:cubicBezTo>
                    <a:pt x="18976" y="17982"/>
                    <a:pt x="19435" y="17646"/>
                    <a:pt x="19717" y="17390"/>
                  </a:cubicBezTo>
                  <a:lnTo>
                    <a:pt x="20095" y="17048"/>
                  </a:lnTo>
                  <a:cubicBezTo>
                    <a:pt x="20096" y="16959"/>
                    <a:pt x="20205" y="16663"/>
                    <a:pt x="20374" y="16302"/>
                  </a:cubicBezTo>
                  <a:cubicBezTo>
                    <a:pt x="20621" y="15776"/>
                    <a:pt x="20734" y="15334"/>
                    <a:pt x="20735" y="14897"/>
                  </a:cubicBezTo>
                  <a:cubicBezTo>
                    <a:pt x="20735" y="14548"/>
                    <a:pt x="20876" y="13772"/>
                    <a:pt x="21048" y="13170"/>
                  </a:cubicBezTo>
                  <a:cubicBezTo>
                    <a:pt x="21213" y="12591"/>
                    <a:pt x="21404" y="11648"/>
                    <a:pt x="21486" y="11019"/>
                  </a:cubicBezTo>
                  <a:cubicBezTo>
                    <a:pt x="21502" y="10685"/>
                    <a:pt x="21510" y="10299"/>
                    <a:pt x="21512" y="9749"/>
                  </a:cubicBezTo>
                  <a:cubicBezTo>
                    <a:pt x="21513" y="9250"/>
                    <a:pt x="21508" y="8890"/>
                    <a:pt x="21499" y="8584"/>
                  </a:cubicBezTo>
                  <a:cubicBezTo>
                    <a:pt x="21258" y="6379"/>
                    <a:pt x="20349" y="4198"/>
                    <a:pt x="18919" y="2536"/>
                  </a:cubicBezTo>
                  <a:cubicBezTo>
                    <a:pt x="18575" y="2137"/>
                    <a:pt x="18100" y="1764"/>
                    <a:pt x="17536" y="1434"/>
                  </a:cubicBezTo>
                  <a:cubicBezTo>
                    <a:pt x="17432" y="1375"/>
                    <a:pt x="17325" y="1318"/>
                    <a:pt x="17215" y="1261"/>
                  </a:cubicBezTo>
                  <a:cubicBezTo>
                    <a:pt x="17197" y="1252"/>
                    <a:pt x="17180" y="1241"/>
                    <a:pt x="17163" y="1232"/>
                  </a:cubicBezTo>
                  <a:cubicBezTo>
                    <a:pt x="17159" y="1230"/>
                    <a:pt x="17158" y="1229"/>
                    <a:pt x="17154" y="1227"/>
                  </a:cubicBezTo>
                  <a:cubicBezTo>
                    <a:pt x="16992" y="1144"/>
                    <a:pt x="16823" y="1060"/>
                    <a:pt x="16652" y="982"/>
                  </a:cubicBezTo>
                  <a:cubicBezTo>
                    <a:pt x="16636" y="974"/>
                    <a:pt x="16621" y="969"/>
                    <a:pt x="16605" y="962"/>
                  </a:cubicBezTo>
                  <a:cubicBezTo>
                    <a:pt x="16600" y="960"/>
                    <a:pt x="16593" y="955"/>
                    <a:pt x="16588" y="953"/>
                  </a:cubicBezTo>
                  <a:cubicBezTo>
                    <a:pt x="16552" y="937"/>
                    <a:pt x="16516" y="925"/>
                    <a:pt x="16480" y="909"/>
                  </a:cubicBezTo>
                  <a:cubicBezTo>
                    <a:pt x="15320" y="414"/>
                    <a:pt x="13972" y="81"/>
                    <a:pt x="12699" y="0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4F8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7" name="AutoShape 39"/>
          <p:cNvSpPr/>
          <p:nvPr/>
        </p:nvSpPr>
        <p:spPr>
          <a:xfrm>
            <a:off x="1261224" y="5389493"/>
            <a:ext cx="87064" cy="168548"/>
          </a:xfrm>
          <a:custGeom>
            <a:avLst/>
            <a:gdLst/>
            <a:ahLst/>
            <a:cxnLst>
              <a:cxn ang="0">
                <a:pos x="61912" y="119857"/>
              </a:cxn>
              <a:cxn ang="0">
                <a:pos x="61912" y="119857"/>
              </a:cxn>
              <a:cxn ang="0">
                <a:pos x="61912" y="119857"/>
              </a:cxn>
              <a:cxn ang="0">
                <a:pos x="61912" y="119857"/>
              </a:cxn>
            </a:cxnLst>
            <a:pathLst>
              <a:path w="21600" h="21600">
                <a:moveTo>
                  <a:pt x="21600" y="21600"/>
                </a:moveTo>
                <a:cubicBezTo>
                  <a:pt x="12153" y="15485"/>
                  <a:pt x="4953" y="8285"/>
                  <a:pt x="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8" name="AutoShape 40"/>
          <p:cNvSpPr/>
          <p:nvPr/>
        </p:nvSpPr>
        <p:spPr>
          <a:xfrm>
            <a:off x="2891398" y="5368901"/>
            <a:ext cx="174129" cy="150688"/>
          </a:xfrm>
          <a:custGeom>
            <a:avLst/>
            <a:gdLst/>
            <a:ahLst/>
            <a:cxnLst>
              <a:cxn ang="0">
                <a:pos x="123825" y="107156"/>
              </a:cxn>
              <a:cxn ang="0">
                <a:pos x="123825" y="107156"/>
              </a:cxn>
              <a:cxn ang="0">
                <a:pos x="123825" y="107156"/>
              </a:cxn>
              <a:cxn ang="0">
                <a:pos x="123825" y="107156"/>
              </a:cxn>
            </a:cxnLst>
            <a:pathLst>
              <a:path w="21600" h="21600">
                <a:moveTo>
                  <a:pt x="0" y="21600"/>
                </a:moveTo>
                <a:cubicBezTo>
                  <a:pt x="8415" y="14722"/>
                  <a:pt x="15615" y="7522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9" name="AutoShape 41"/>
          <p:cNvSpPr/>
          <p:nvPr/>
        </p:nvSpPr>
        <p:spPr>
          <a:xfrm>
            <a:off x="7448436" y="5557322"/>
            <a:ext cx="58043" cy="167432"/>
          </a:xfrm>
          <a:custGeom>
            <a:avLst/>
            <a:gdLst/>
            <a:ahLst/>
            <a:cxnLst>
              <a:cxn ang="0">
                <a:pos x="41275" y="119063"/>
              </a:cxn>
              <a:cxn ang="0">
                <a:pos x="41275" y="119063"/>
              </a:cxn>
              <a:cxn ang="0">
                <a:pos x="41275" y="119063"/>
              </a:cxn>
              <a:cxn ang="0">
                <a:pos x="41275" y="119063"/>
              </a:cxn>
            </a:cxnLst>
            <a:pathLst>
              <a:path w="21600" h="21600">
                <a:moveTo>
                  <a:pt x="0" y="21600"/>
                </a:moveTo>
                <a:cubicBezTo>
                  <a:pt x="9431" y="14715"/>
                  <a:pt x="16631" y="7515"/>
                  <a:pt x="21600" y="0"/>
                </a:cubicBezTo>
              </a:path>
            </a:pathLst>
          </a:custGeom>
          <a:noFill/>
          <a:ln w="25400" cap="flat" cmpd="sng">
            <a:solidFill>
              <a:srgbClr val="8C633D">
                <a:alpha val="74901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0" name="Rectangle 42"/>
          <p:cNvSpPr/>
          <p:nvPr/>
        </p:nvSpPr>
        <p:spPr>
          <a:xfrm>
            <a:off x="5451574" y="1885231"/>
            <a:ext cx="625475" cy="406400"/>
          </a:xfrm>
          <a:prstGeom prst="rect">
            <a:avLst/>
          </a:prstGeom>
          <a:noFill/>
          <a:ln w="12700">
            <a:noFill/>
          </a:ln>
        </p:spPr>
        <p:txBody>
          <a:bodyPr wrap="none" lIns="35718" tIns="35718" rIns="35718" bIns="35718" anchor="ctr">
            <a:spAutoFit/>
          </a:bodyPr>
          <a:p>
            <a:pPr defTabSz="457200" hangingPunct="0"/>
            <a:r>
              <a:rPr lang="zh-CN" altLang="zh-CN" sz="218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v</a:t>
            </a:r>
            <a:r>
              <a:rPr lang="zh-CN" altLang="zh-CN" sz="2180" b="1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</a:t>
            </a:r>
            <a:r>
              <a:rPr lang="zh-CN" altLang="zh-CN" sz="218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s</a:t>
            </a:r>
            <a:r>
              <a:rPr lang="zh-CN" altLang="zh-CN" sz="2180" b="1" dirty="0">
                <a:solidFill>
                  <a:srgbClr val="FF26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i</a:t>
            </a:r>
            <a:r>
              <a:rPr lang="zh-CN" altLang="zh-CN" sz="2180" b="1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Comic Sans MS" panose="030F0702030302020204" pitchFamily="66" charset="0"/>
              </a:rPr>
              <a:t>t</a:t>
            </a:r>
            <a:endParaRPr lang="zh-CN" altLang="zh-CN" sz="2180" b="1" dirty="0">
              <a:solidFill>
                <a:srgbClr val="FF2600"/>
              </a:solidFill>
              <a:latin typeface="Comic Sans MS" panose="030F0702030302020204" pitchFamily="66" charset="0"/>
              <a:ea typeface="宋体" panose="02010600030101010101" pitchFamily="2" charset="-122"/>
              <a:sym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020" y="5000625"/>
            <a:ext cx="246951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visit our grandparents</a:t>
            </a:r>
            <a:endParaRPr lang="en-US" altLang="zh-CN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50490" y="4914265"/>
            <a:ext cx="194246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play with the cat </a:t>
            </a:r>
            <a:endParaRPr lang="en-US" altLang="zh-CN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23865" y="5189220"/>
            <a:ext cx="3783965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have dinner with our grandparents</a:t>
            </a:r>
            <a:endParaRPr lang="en-US" altLang="zh-CN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4" grpId="1"/>
      <p:bldP spid="16410" grpId="0" bldLvl="0" animBg="1"/>
      <p:bldP spid="16411" grpId="0" bldLvl="0" animBg="1"/>
      <p:bldP spid="16412" grpId="0" bldLvl="0" animBg="1"/>
      <p:bldP spid="16413" grpId="0" bldLvl="0" animBg="1"/>
      <p:bldP spid="7" grpId="0" bldLvl="0" animBg="1"/>
      <p:bldP spid="8" grpId="0" bldLvl="0" animBg="1"/>
      <p:bldP spid="9" grpId="0" bldLvl="0" animBg="1"/>
      <p:bldP spid="10" grpId="0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382d10d0-9363-46df-a8d4-1677c09a1404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2413</Words>
  <Application>WPS 演示</Application>
  <PresentationFormat>在屏幕上显示</PresentationFormat>
  <Paragraphs>277</Paragraphs>
  <Slides>24</Slides>
  <Notes>0</Notes>
  <HiddenSlides>0</HiddenSlides>
  <MMClips>10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Hoefler Text</vt:lpstr>
      <vt:lpstr>Segoe Print</vt:lpstr>
      <vt:lpstr>Comic Sans MS</vt:lpstr>
      <vt:lpstr>Bodoni SvtyTwo OS ITC TT-BookIt</vt:lpstr>
      <vt:lpstr>Tahoma</vt:lpstr>
      <vt:lpstr>Arial Black</vt:lpstr>
      <vt:lpstr>Hannotate TC Bold</vt:lpstr>
      <vt:lpstr>Kaiti SC Bold</vt:lpstr>
      <vt:lpstr>微软雅黑</vt:lpstr>
      <vt:lpstr>Arial Unicode MS</vt:lpstr>
      <vt:lpstr>Calibri</vt:lpstr>
      <vt:lpstr>默认设计模板</vt:lpstr>
      <vt:lpstr>Unit7 At weekends第一课时 </vt:lpstr>
      <vt:lpstr>PowerPoint 演示文稿</vt:lpstr>
      <vt:lpstr>PowerPoint 演示文稿</vt:lpstr>
      <vt:lpstr>Let’s talk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after the tape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Make a report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minmin</dc:creator>
  <cp:lastModifiedBy>admin</cp:lastModifiedBy>
  <cp:revision>16</cp:revision>
  <dcterms:created xsi:type="dcterms:W3CDTF">2014-09-13T10:23:00Z</dcterms:created>
  <dcterms:modified xsi:type="dcterms:W3CDTF">2021-12-20T03:41:19Z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2052-11.1.0.11115</vt:lpwstr>
  </property>
  <property fmtid="{D5CDD505-2E9C-101B-9397-08002B2CF9AE}" pid="4" name="ICV">
    <vt:lpwstr>6D025290522140939E55B18DA3E9EBEB</vt:lpwstr>
  </property>
</Properties>
</file>