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3" r:id="rId9"/>
    <p:sldId id="264" r:id="rId10"/>
    <p:sldId id="265" r:id="rId11"/>
    <p:sldId id="269" r:id="rId12"/>
    <p:sldId id="266" r:id="rId13"/>
    <p:sldId id="279" r:id="rId14"/>
    <p:sldId id="270" r:id="rId15"/>
    <p:sldId id="271" r:id="rId16"/>
    <p:sldId id="272" r:id="rId17"/>
    <p:sldId id="274" r:id="rId18"/>
    <p:sldId id="275" r:id="rId19"/>
    <p:sldId id="276" r:id="rId20"/>
    <p:sldId id="273" r:id="rId21"/>
    <p:sldId id="278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99"/>
    <a:srgbClr val="00FF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6.wdp"/><Relationship Id="rId4" Type="http://schemas.openxmlformats.org/officeDocument/2006/relationships/image" Target="../media/image29.png"/><Relationship Id="rId9" Type="http://schemas.microsoft.com/office/2007/relationships/hdphoto" Target="../media/hdphoto1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21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hdphoto" Target="../media/hdphoto20.wdp"/><Relationship Id="rId5" Type="http://schemas.microsoft.com/office/2007/relationships/hdphoto" Target="../media/hdphoto16.wdp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microsoft.com/office/2007/relationships/hdphoto" Target="../media/hdphoto19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7.wdp"/><Relationship Id="rId7" Type="http://schemas.microsoft.com/office/2007/relationships/hdphoto" Target="../media/hdphoto1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5.wdp"/><Relationship Id="rId4" Type="http://schemas.openxmlformats.org/officeDocument/2006/relationships/image" Target="../media/image28.png"/><Relationship Id="rId9" Type="http://schemas.microsoft.com/office/2007/relationships/hdphoto" Target="../media/hdphoto2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7.wdp"/><Relationship Id="rId7" Type="http://schemas.microsoft.com/office/2007/relationships/hdphoto" Target="../media/hdphoto1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24.wdp"/><Relationship Id="rId5" Type="http://schemas.microsoft.com/office/2007/relationships/hdphoto" Target="../media/hdphoto15.wdp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microsoft.com/office/2007/relationships/hdphoto" Target="../media/hdphoto2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7.wdp"/><Relationship Id="rId7" Type="http://schemas.microsoft.com/office/2007/relationships/hdphoto" Target="../media/hdphoto1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5.wdp"/><Relationship Id="rId4" Type="http://schemas.openxmlformats.org/officeDocument/2006/relationships/image" Target="../media/image28.png"/><Relationship Id="rId9" Type="http://schemas.microsoft.com/office/2007/relationships/hdphoto" Target="../media/hdphoto25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7.wdp"/><Relationship Id="rId7" Type="http://schemas.microsoft.com/office/2007/relationships/hdphoto" Target="../media/hdphoto1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27.wdp"/><Relationship Id="rId5" Type="http://schemas.microsoft.com/office/2007/relationships/hdphoto" Target="../media/hdphoto15.wdp"/><Relationship Id="rId10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microsoft.com/office/2007/relationships/hdphoto" Target="../media/hdphoto2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13" Type="http://schemas.openxmlformats.org/officeDocument/2006/relationships/image" Target="../media/image48.png"/><Relationship Id="rId18" Type="http://schemas.microsoft.com/office/2007/relationships/hdphoto" Target="../media/hdphoto35.wdp"/><Relationship Id="rId26" Type="http://schemas.microsoft.com/office/2007/relationships/hdphoto" Target="../media/hdphoto39.wdp"/><Relationship Id="rId3" Type="http://schemas.openxmlformats.org/officeDocument/2006/relationships/image" Target="../media/image43.png"/><Relationship Id="rId21" Type="http://schemas.openxmlformats.org/officeDocument/2006/relationships/image" Target="../media/image52.png"/><Relationship Id="rId7" Type="http://schemas.openxmlformats.org/officeDocument/2006/relationships/image" Target="../media/image45.png"/><Relationship Id="rId12" Type="http://schemas.microsoft.com/office/2007/relationships/hdphoto" Target="../media/hdphoto32.wdp"/><Relationship Id="rId17" Type="http://schemas.openxmlformats.org/officeDocument/2006/relationships/image" Target="../media/image50.png"/><Relationship Id="rId25" Type="http://schemas.openxmlformats.org/officeDocument/2006/relationships/image" Target="../media/image54.png"/><Relationship Id="rId2" Type="http://schemas.openxmlformats.org/officeDocument/2006/relationships/image" Target="../media/image42.png"/><Relationship Id="rId16" Type="http://schemas.microsoft.com/office/2007/relationships/hdphoto" Target="../media/hdphoto34.wdp"/><Relationship Id="rId20" Type="http://schemas.microsoft.com/office/2007/relationships/hdphoto" Target="../media/hdphoto3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9.wdp"/><Relationship Id="rId11" Type="http://schemas.openxmlformats.org/officeDocument/2006/relationships/image" Target="../media/image47.png"/><Relationship Id="rId24" Type="http://schemas.microsoft.com/office/2007/relationships/hdphoto" Target="../media/hdphoto38.wdp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10" Type="http://schemas.microsoft.com/office/2007/relationships/hdphoto" Target="../media/hdphoto31.wdp"/><Relationship Id="rId19" Type="http://schemas.openxmlformats.org/officeDocument/2006/relationships/image" Target="../media/image51.png"/><Relationship Id="rId4" Type="http://schemas.microsoft.com/office/2007/relationships/hdphoto" Target="../media/hdphoto28.wdp"/><Relationship Id="rId9" Type="http://schemas.openxmlformats.org/officeDocument/2006/relationships/image" Target="../media/image46.png"/><Relationship Id="rId14" Type="http://schemas.microsoft.com/office/2007/relationships/hdphoto" Target="../media/hdphoto33.wdp"/><Relationship Id="rId22" Type="http://schemas.microsoft.com/office/2007/relationships/hdphoto" Target="../media/hdphoto37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390" y="937320"/>
            <a:ext cx="7056784" cy="936104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Goldilocks is in the park.</a:t>
            </a:r>
            <a:r>
              <a:rPr lang="en-US" altLang="zh-CN" b="1" i="1" dirty="0" smtClean="0"/>
              <a:t>.</a:t>
            </a:r>
            <a:endParaRPr lang="zh-CN" altLang="en-US" b="1" i="1" dirty="0"/>
          </a:p>
        </p:txBody>
      </p:sp>
      <p:sp>
        <p:nvSpPr>
          <p:cNvPr id="3" name="矩形 2"/>
          <p:cNvSpPr/>
          <p:nvPr/>
        </p:nvSpPr>
        <p:spPr>
          <a:xfrm>
            <a:off x="179512" y="2127176"/>
            <a:ext cx="7056784" cy="936104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There is a house in the forest.</a:t>
            </a:r>
            <a:r>
              <a:rPr lang="en-US" altLang="zh-CN" b="1" i="1" dirty="0" smtClean="0"/>
              <a:t>.</a:t>
            </a:r>
            <a:endParaRPr lang="zh-CN" altLang="en-US" b="1" i="1" dirty="0"/>
          </a:p>
        </p:txBody>
      </p:sp>
      <p:sp>
        <p:nvSpPr>
          <p:cNvPr id="4" name="矩形 3"/>
          <p:cNvSpPr/>
          <p:nvPr/>
        </p:nvSpPr>
        <p:spPr>
          <a:xfrm>
            <a:off x="179512" y="3284984"/>
            <a:ext cx="7056784" cy="936104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There is some  milk  on the table.</a:t>
            </a:r>
            <a:r>
              <a:rPr lang="en-US" altLang="zh-CN" b="1" i="1" dirty="0" smtClean="0"/>
              <a:t>.</a:t>
            </a:r>
            <a:endParaRPr lang="zh-CN" altLang="en-US" b="1" i="1" dirty="0"/>
          </a:p>
        </p:txBody>
      </p:sp>
      <p:sp>
        <p:nvSpPr>
          <p:cNvPr id="5" name="矩形 4"/>
          <p:cNvSpPr/>
          <p:nvPr/>
        </p:nvSpPr>
        <p:spPr>
          <a:xfrm>
            <a:off x="208384" y="4365104"/>
            <a:ext cx="7056784" cy="936104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There  are  four  beds in the room.</a:t>
            </a:r>
            <a:r>
              <a:rPr lang="en-US" altLang="zh-CN" b="1" i="1" dirty="0" smtClean="0"/>
              <a:t>.</a:t>
            </a:r>
            <a:endParaRPr lang="zh-CN" alt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112984"/>
            <a:ext cx="122413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forest</a:t>
            </a:r>
            <a:endParaRPr lang="zh-CN" altLang="en-US" sz="3200" b="1" dirty="0"/>
          </a:p>
        </p:txBody>
      </p:sp>
      <p:pic>
        <p:nvPicPr>
          <p:cNvPr id="20482" name="Picture 2" descr="https://timgsa.baidu.com/timg?image&amp;quality=80&amp;size=b9999_10000&amp;sec=1598266843417&amp;di=3f0535e0e0bcf981f12f270637bf8dcd&amp;imgtype=0&amp;src=http%3A%2F%2Fimg13.360buyimg.com%2Fimgzone%2Fjfs%2Ft1%2F31114%2F36%2F10958%2F53067%2F5cb3e548Ed5eff6d0%2Fe5ed43e85a7eac1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790" l="3165" r="31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251"/>
          <a:stretch/>
        </p:blipFill>
        <p:spPr bwMode="auto">
          <a:xfrm>
            <a:off x="7313310" y="1697759"/>
            <a:ext cx="1267272" cy="16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timgsa.baidu.com/timg?image&amp;quality=80&amp;size=b9999_10000&amp;sec=1598266843417&amp;di=3f0535e0e0bcf981f12f270637bf8dcd&amp;imgtype=0&amp;src=http%3A%2F%2Fimg13.360buyimg.com%2Fimgzone%2Fjfs%2Ft1%2F31114%2F36%2F10958%2F53067%2F5cb3e548Ed5eff6d0%2Fe5ed43e85a7eac1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790" l="35570" r="62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4" r="37533"/>
          <a:stretch/>
        </p:blipFill>
        <p:spPr bwMode="auto">
          <a:xfrm>
            <a:off x="7476016" y="527426"/>
            <a:ext cx="941860" cy="14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timgsa.baidu.com/timg?image&amp;quality=80&amp;size=b9999_10000&amp;sec=1598266843417&amp;di=3f0535e0e0bcf981f12f270637bf8dcd&amp;imgtype=0&amp;src=http%3A%2F%2Fimg13.360buyimg.com%2Fimgzone%2Fjfs%2Ft1%2F31114%2F36%2F10958%2F53067%2F5cb3e548Ed5eff6d0%2Fe5ed43e85a7eac1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790" l="35570" r="62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4" r="37533"/>
          <a:stretch/>
        </p:blipFill>
        <p:spPr bwMode="auto">
          <a:xfrm>
            <a:off x="7559122" y="3063280"/>
            <a:ext cx="941860" cy="14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imgsa.baidu.com/timg?image&amp;quality=80&amp;size=b9999_10000&amp;sec=1598266843417&amp;di=3f0535e0e0bcf981f12f270637bf8dcd&amp;imgtype=0&amp;src=http%3A%2F%2Fimg13.360buyimg.com%2Fimgzone%2Fjfs%2Ft1%2F31114%2F36%2F10958%2F53067%2F5cb3e548Ed5eff6d0%2Fe5ed43e85a7eac1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790" l="35570" r="62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4" r="37533"/>
          <a:stretch/>
        </p:blipFill>
        <p:spPr bwMode="auto">
          <a:xfrm>
            <a:off x="7547642" y="4221088"/>
            <a:ext cx="941860" cy="14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17157" y="3460648"/>
            <a:ext cx="109525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soup</a:t>
            </a:r>
            <a:endParaRPr lang="zh-CN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75989" y="4540768"/>
            <a:ext cx="109525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three</a:t>
            </a:r>
            <a:endParaRPr lang="zh-CN" altLang="en-US" sz="3200" b="1" dirty="0"/>
          </a:p>
        </p:txBody>
      </p:sp>
      <p:sp>
        <p:nvSpPr>
          <p:cNvPr id="8" name="圆角矩形 7"/>
          <p:cNvSpPr/>
          <p:nvPr/>
        </p:nvSpPr>
        <p:spPr>
          <a:xfrm>
            <a:off x="0" y="0"/>
            <a:ext cx="2339752" cy="6926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Let’s judge!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imgsa.baidu.com/timg?image&amp;quality=80&amp;size=b9999_10000&amp;sec=1598263367310&amp;di=9516068e62e18dd0685face818c775d7&amp;imgtype=0&amp;src=http%3A%2F%2Fpic.qbaobei.com%2Fuploads%2Fpicture%2F2017-03-09%2F58c0b461bdb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4" y="4869160"/>
            <a:ext cx="3049133" cy="14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97" y="1124744"/>
            <a:ext cx="5593786" cy="35314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352" y="2140496"/>
            <a:ext cx="50405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2249959"/>
            <a:ext cx="4666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chemeClr val="bg1"/>
                </a:solidFill>
              </a:rPr>
              <a:t>The baby is</a:t>
            </a:r>
            <a:r>
              <a:rPr lang="en-US" altLang="zh-CN" sz="3200" b="1" i="1" u="sng" dirty="0" smtClean="0">
                <a:solidFill>
                  <a:schemeClr val="bg1"/>
                </a:solidFill>
              </a:rPr>
              <a:t>            </a:t>
            </a:r>
            <a:r>
              <a:rPr lang="en-US" altLang="zh-CN" sz="3200" b="1" i="1" dirty="0" smtClean="0">
                <a:solidFill>
                  <a:schemeClr val="bg1"/>
                </a:solidFill>
              </a:rPr>
              <a:t>young.</a:t>
            </a:r>
          </a:p>
          <a:p>
            <a:r>
              <a:rPr lang="en-US" altLang="zh-CN" sz="3200" b="1" i="1" dirty="0" smtClean="0">
                <a:solidFill>
                  <a:schemeClr val="bg1"/>
                </a:solidFill>
              </a:rPr>
              <a:t>He</a:t>
            </a:r>
            <a:r>
              <a:rPr lang="en-US" altLang="zh-CN" sz="3200" b="1" i="1" u="sng" dirty="0" smtClean="0">
                <a:solidFill>
                  <a:schemeClr val="bg1"/>
                </a:solidFill>
              </a:rPr>
              <a:t>            </a:t>
            </a:r>
            <a:r>
              <a:rPr lang="en-US" altLang="zh-CN" sz="3200" b="1" i="1" dirty="0" smtClean="0">
                <a:solidFill>
                  <a:schemeClr val="bg1"/>
                </a:solidFill>
              </a:rPr>
              <a:t>go to school.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905" y="220379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too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38" y="274494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can’t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3" descr="c:\users\administrator\appdata\roaming\360se6\User Data\temp\u=1344294328,2550324707&amp;fm=23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518477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89" y="2069303"/>
            <a:ext cx="2338065" cy="311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3293"/>
            <a:ext cx="3031131" cy="403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68727"/>
            <a:ext cx="2341824" cy="312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47253"/>
            <a:ext cx="3301756" cy="439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101917" y="0"/>
            <a:ext cx="4493907" cy="720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Think and say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-15240" y="720080"/>
            <a:ext cx="4680520" cy="23271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300" y="436410"/>
            <a:ext cx="5112568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There’s—in the forest.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There’s–on the table.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There are—in the room.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There are—in front of me.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148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266880"/>
            <a:ext cx="720080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There is a house in the forest.</a:t>
            </a:r>
            <a:endParaRPr lang="zh-CN" altLang="en-US" sz="3200" b="1" i="1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2492896"/>
            <a:ext cx="720080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There is some soup on the table.</a:t>
            </a:r>
            <a:endParaRPr lang="zh-CN" altLang="en-US" sz="3200" b="1" i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7448" y="3586728"/>
            <a:ext cx="720080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There are three beds in the room.</a:t>
            </a:r>
            <a:endParaRPr lang="zh-CN" altLang="en-US" sz="3200" b="1" i="1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4725144"/>
            <a:ext cx="720080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There are three bears in front of her.</a:t>
            </a:r>
            <a:endParaRPr lang="zh-CN" alt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65234" cy="331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30856" y="4259572"/>
            <a:ext cx="7369536" cy="1689708"/>
            <a:chOff x="730856" y="4259572"/>
            <a:chExt cx="7369536" cy="1689708"/>
          </a:xfrm>
        </p:grpSpPr>
        <p:sp>
          <p:nvSpPr>
            <p:cNvPr id="2" name="矩形 1"/>
            <p:cNvSpPr/>
            <p:nvPr/>
          </p:nvSpPr>
          <p:spPr>
            <a:xfrm>
              <a:off x="730856" y="4259572"/>
              <a:ext cx="7369536" cy="1689708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2400" dirty="0" smtClean="0"/>
            </a:p>
          </p:txBody>
        </p:sp>
        <p:sp>
          <p:nvSpPr>
            <p:cNvPr id="3" name="矩形 2"/>
            <p:cNvSpPr/>
            <p:nvPr/>
          </p:nvSpPr>
          <p:spPr>
            <a:xfrm>
              <a:off x="730856" y="5274812"/>
              <a:ext cx="46042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800" b="1" dirty="0">
                  <a:solidFill>
                    <a:srgbClr val="FF0000"/>
                  </a:solidFill>
                </a:rPr>
                <a:t>are</a:t>
              </a:r>
              <a:r>
                <a:rPr lang="zh-CN" altLang="en-US" sz="2800" b="1" dirty="0">
                  <a:solidFill>
                    <a:srgbClr val="FF0000"/>
                  </a:solidFill>
                </a:rPr>
                <a:t>用来修饰可数名词复数。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27584" y="4273429"/>
              <a:ext cx="705678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800" b="1" dirty="0">
                  <a:solidFill>
                    <a:srgbClr val="FF0000"/>
                  </a:solidFill>
                </a:rPr>
                <a:t>There be</a:t>
              </a:r>
              <a:r>
                <a:rPr lang="zh-CN" altLang="en-US" sz="2800" b="1" dirty="0">
                  <a:solidFill>
                    <a:srgbClr val="FF0000"/>
                  </a:solidFill>
                </a:rPr>
                <a:t>句型中， </a:t>
              </a:r>
              <a:r>
                <a:rPr lang="en-US" altLang="zh-CN" sz="2800" b="1" dirty="0">
                  <a:solidFill>
                    <a:srgbClr val="FF0000"/>
                  </a:solidFill>
                </a:rPr>
                <a:t>is </a:t>
              </a:r>
              <a:r>
                <a:rPr lang="zh-CN" altLang="en-US" sz="2800" b="1" dirty="0">
                  <a:solidFill>
                    <a:srgbClr val="FF0000"/>
                  </a:solidFill>
                </a:rPr>
                <a:t>用来修饰可数名词单数和不可数名词。</a:t>
              </a:r>
              <a:endParaRPr lang="en-US" altLang="zh-CN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1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26918" y="1014194"/>
            <a:ext cx="2204922" cy="1398470"/>
            <a:chOff x="926918" y="1014194"/>
            <a:chExt cx="2204922" cy="1398470"/>
          </a:xfrm>
        </p:grpSpPr>
        <p:sp>
          <p:nvSpPr>
            <p:cNvPr id="2" name="矩形 1"/>
            <p:cNvSpPr/>
            <p:nvPr/>
          </p:nvSpPr>
          <p:spPr>
            <a:xfrm>
              <a:off x="1331640" y="1484784"/>
              <a:ext cx="1800200" cy="7920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is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9218" name="Picture 2" descr="https://timgsa.baidu.com/timg?image&amp;quality=80&amp;size=b9999_10000&amp;sec=1598264216953&amp;di=18ee9fbe6c92369162a6f4fc686ba407&amp;imgtype=0&amp;src=http%3A%2F%2Fbpic.588ku.com%2Felement_origin_min_pic%2F18%2F02%2F01%2Fb2122ab03f5e4b24ba5b970eec11f4ed.jpg%2521%2Ffwfh%2F804x1387%2Fquality%2F90%2Funsharp%2Ftrue%2Fcompress%2Ftru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18" y="1014194"/>
              <a:ext cx="809444" cy="139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5815920" y="903339"/>
            <a:ext cx="2610290" cy="1620180"/>
            <a:chOff x="5796136" y="1005458"/>
            <a:chExt cx="2610290" cy="1620180"/>
          </a:xfrm>
        </p:grpSpPr>
        <p:sp>
          <p:nvSpPr>
            <p:cNvPr id="3" name="矩形 2"/>
            <p:cNvSpPr/>
            <p:nvPr/>
          </p:nvSpPr>
          <p:spPr>
            <a:xfrm>
              <a:off x="5796136" y="1579908"/>
              <a:ext cx="1800200" cy="792088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are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9220" name="Picture 4" descr="https://timgsa.baidu.com/timg?image&amp;quality=80&amp;size=b9999_10000&amp;sec=1598264290953&amp;di=0eb2b5e07dbfb7f4f97a8f66a39194c1&amp;imgtype=0&amp;src=http%3A%2F%2Fpic.51yuansu.com%2Fpic3%2Fcover%2F02%2F73%2F87%2F5a18dfe1686c0_61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246" y="1005458"/>
              <a:ext cx="1620180" cy="162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 descr="https://timgsa.baidu.com/timg?image&amp;quality=80&amp;size=b9999_10000&amp;sec=1598264608874&amp;di=777cc18cf4338998900f02e33b8aedd3&amp;imgtype=0&amp;src=http%3A%2F%2Fbpic.588ku.com%2Foriginal_pic%2F18%2F11%2F22%2F91105d49084b447642d0137a25cc840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402" l="0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07" y="3212976"/>
            <a:ext cx="4373183" cy="43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timgsa.baidu.com/timg?image&amp;quality=80&amp;size=b9999_10000&amp;sec=1598264740645&amp;di=d4b7d171d6fae92725765bf61b875371&amp;imgtype=0&amp;src=http%3A%2F%2Fimg4.imgtn.bdimg.com%2Fit%2Fu%3D1602914044%2C999063487%26fm%3D214%26gp%3D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3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50" y="3508016"/>
            <a:ext cx="1488696" cy="14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389424" y="2571912"/>
            <a:ext cx="7029458" cy="6410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There</a:t>
            </a:r>
            <a:r>
              <a:rPr lang="en-US" altLang="zh-CN" sz="3200" b="1" u="sng" dirty="0" smtClean="0">
                <a:solidFill>
                  <a:schemeClr val="tx1"/>
                </a:solidFill>
              </a:rPr>
              <a:t>         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a flower on the table.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361" y="25666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is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26918" y="1014194"/>
            <a:ext cx="2204922" cy="1398470"/>
            <a:chOff x="926918" y="1014194"/>
            <a:chExt cx="2204922" cy="1398470"/>
          </a:xfrm>
        </p:grpSpPr>
        <p:sp>
          <p:nvSpPr>
            <p:cNvPr id="2" name="矩形 1"/>
            <p:cNvSpPr/>
            <p:nvPr/>
          </p:nvSpPr>
          <p:spPr>
            <a:xfrm>
              <a:off x="1331640" y="1484784"/>
              <a:ext cx="1800200" cy="7920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is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9218" name="Picture 2" descr="https://timgsa.baidu.com/timg?image&amp;quality=80&amp;size=b9999_10000&amp;sec=1598264216953&amp;di=18ee9fbe6c92369162a6f4fc686ba407&amp;imgtype=0&amp;src=http%3A%2F%2Fbpic.588ku.com%2Felement_origin_min_pic%2F18%2F02%2F01%2Fb2122ab03f5e4b24ba5b970eec11f4ed.jpg%2521%2Ffwfh%2F804x1387%2Fquality%2F90%2Funsharp%2Ftrue%2Fcompress%2Ftru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18" y="1014194"/>
              <a:ext cx="809444" cy="139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5815920" y="903339"/>
            <a:ext cx="2610290" cy="1620180"/>
            <a:chOff x="5796136" y="1005458"/>
            <a:chExt cx="2610290" cy="1620180"/>
          </a:xfrm>
        </p:grpSpPr>
        <p:sp>
          <p:nvSpPr>
            <p:cNvPr id="3" name="矩形 2"/>
            <p:cNvSpPr/>
            <p:nvPr/>
          </p:nvSpPr>
          <p:spPr>
            <a:xfrm>
              <a:off x="5796136" y="1579908"/>
              <a:ext cx="1800200" cy="792088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are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9220" name="Picture 4" descr="https://timgsa.baidu.com/timg?image&amp;quality=80&amp;size=b9999_10000&amp;sec=1598264290953&amp;di=0eb2b5e07dbfb7f4f97a8f66a39194c1&amp;imgtype=0&amp;src=http%3A%2F%2Fpic.51yuansu.com%2Fpic3%2Fcover%2F02%2F73%2F87%2F5a18dfe1686c0_61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246" y="1005458"/>
              <a:ext cx="1620180" cy="162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 descr="https://timgsa.baidu.com/timg?image&amp;quality=80&amp;size=b9999_10000&amp;sec=1598264608874&amp;di=777cc18cf4338998900f02e33b8aedd3&amp;imgtype=0&amp;src=http%3A%2F%2Fbpic.588ku.com%2Foriginal_pic%2F18%2F11%2F22%2F91105d49084b447642d0137a25cc840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402" l="0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07" y="3212976"/>
            <a:ext cx="4373183" cy="43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timgsa.baidu.com/timg?image&amp;quality=80&amp;size=b9999_10000&amp;sec=1598264740645&amp;di=d4b7d171d6fae92725765bf61b875371&amp;imgtype=0&amp;src=http%3A%2F%2Fimg4.imgtn.bdimg.com%2Fit%2Fu%3D1602914044%2C999063487%26fm%3D214%26gp%3D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3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50" y="3508016"/>
            <a:ext cx="1488696" cy="14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389424" y="2571912"/>
            <a:ext cx="7029458" cy="6410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There</a:t>
            </a:r>
            <a:r>
              <a:rPr lang="en-US" altLang="zh-CN" sz="3200" b="1" u="sng" dirty="0" smtClean="0">
                <a:solidFill>
                  <a:schemeClr val="tx1"/>
                </a:solidFill>
              </a:rPr>
              <a:t>            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some flowers on the table.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s://timgsa.baidu.com/timg?image&amp;quality=80&amp;size=b9999_10000&amp;sec=1598264854879&amp;di=ea290a4f58c5118fbbb73e4508606d86&amp;imgtype=0&amp;src=http%3A%2F%2Fpic.51yuansu.com%2Fpic3%2Fcover%2F02%2F67%2F22%2F5a17ca19098d5_610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09" b="100000" l="10000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76" y="2988297"/>
            <a:ext cx="2930940" cy="20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timgsa.baidu.com/timg?image&amp;quality=80&amp;size=b9999_10000&amp;sec=1598264883860&amp;di=72ecaff8deeb284e68d86359bdf3f96f&amp;imgtype=0&amp;src=http%3A%2F%2Fpic.51yuansu.com%2Fpic3%2Fcover%2F03%2F19%2F05%2F5b63b7d63e2a4_6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32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24" y="3430212"/>
            <a:ext cx="1644304" cy="16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96471" y="257823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are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timgsa.baidu.com/timg?image&amp;quality=80&amp;size=b9999_10000&amp;sec=1598264608874&amp;di=777cc18cf4338998900f02e33b8aedd3&amp;imgtype=0&amp;src=http%3A%2F%2Fbpic.588ku.com%2Foriginal_pic%2F18%2F11%2F22%2F91105d49084b447642d0137a25cc840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02" l="0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07" y="3212976"/>
            <a:ext cx="4373183" cy="43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926918" y="1014194"/>
            <a:ext cx="2204922" cy="1398470"/>
            <a:chOff x="926918" y="1014194"/>
            <a:chExt cx="2204922" cy="1398470"/>
          </a:xfrm>
        </p:grpSpPr>
        <p:sp>
          <p:nvSpPr>
            <p:cNvPr id="4" name="矩形 3"/>
            <p:cNvSpPr/>
            <p:nvPr/>
          </p:nvSpPr>
          <p:spPr>
            <a:xfrm>
              <a:off x="1331640" y="1484784"/>
              <a:ext cx="1800200" cy="7920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is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2" descr="https://timgsa.baidu.com/timg?image&amp;quality=80&amp;size=b9999_10000&amp;sec=1598264216953&amp;di=18ee9fbe6c92369162a6f4fc686ba407&amp;imgtype=0&amp;src=http%3A%2F%2Fbpic.588ku.com%2Felement_origin_min_pic%2F18%2F02%2F01%2Fb2122ab03f5e4b24ba5b970eec11f4ed.jpg%2521%2Ffwfh%2F804x1387%2Fquality%2F90%2Funsharp%2Ftrue%2Fcompress%2Ftru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18" y="1014194"/>
              <a:ext cx="809444" cy="139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5815920" y="903339"/>
            <a:ext cx="2610290" cy="1620180"/>
            <a:chOff x="5796136" y="1005458"/>
            <a:chExt cx="2610290" cy="1620180"/>
          </a:xfrm>
        </p:grpSpPr>
        <p:sp>
          <p:nvSpPr>
            <p:cNvPr id="7" name="矩形 6"/>
            <p:cNvSpPr/>
            <p:nvPr/>
          </p:nvSpPr>
          <p:spPr>
            <a:xfrm>
              <a:off x="5796136" y="1579908"/>
              <a:ext cx="1800200" cy="792088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are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4" descr="https://timgsa.baidu.com/timg?image&amp;quality=80&amp;size=b9999_10000&amp;sec=1598264290953&amp;di=0eb2b5e07dbfb7f4f97a8f66a39194c1&amp;imgtype=0&amp;src=http%3A%2F%2Fpic.51yuansu.com%2Fpic3%2Fcover%2F02%2F73%2F87%2F5a18dfe1686c0_61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246" y="1005458"/>
              <a:ext cx="1620180" cy="162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38" name="Picture 2" descr="https://timgsa.baidu.com/timg?image&amp;quality=80&amp;size=b9999_10000&amp;sec=1598265097870&amp;di=70ab7fd519272f3d8a0dc87d3406a42e&amp;imgtype=0&amp;src=http%3A%2F%2Fpic195.nipic.com%2Ffile%2F20181203%2F27949453_151415088212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844" l="1270" r="98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14" y="4941168"/>
            <a:ext cx="2441306" cy="24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389424" y="2571912"/>
            <a:ext cx="7029458" cy="6410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There</a:t>
            </a:r>
            <a:r>
              <a:rPr lang="en-US" altLang="zh-CN" sz="3200" b="1" u="sng" dirty="0" smtClean="0">
                <a:solidFill>
                  <a:schemeClr val="tx1"/>
                </a:solidFill>
              </a:rPr>
              <a:t>            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a bird under the table.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8361" y="25666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is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timgsa.baidu.com/timg?image&amp;quality=80&amp;size=b9999_10000&amp;sec=1598264608874&amp;di=777cc18cf4338998900f02e33b8aedd3&amp;imgtype=0&amp;src=http%3A%2F%2Fbpic.588ku.com%2Foriginal_pic%2F18%2F11%2F22%2F91105d49084b447642d0137a25cc840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02" l="0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07" y="3212976"/>
            <a:ext cx="4373183" cy="43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926918" y="1014194"/>
            <a:ext cx="2204922" cy="1398470"/>
            <a:chOff x="926918" y="1014194"/>
            <a:chExt cx="2204922" cy="1398470"/>
          </a:xfrm>
        </p:grpSpPr>
        <p:sp>
          <p:nvSpPr>
            <p:cNvPr id="4" name="矩形 3"/>
            <p:cNvSpPr/>
            <p:nvPr/>
          </p:nvSpPr>
          <p:spPr>
            <a:xfrm>
              <a:off x="1331640" y="1484784"/>
              <a:ext cx="1800200" cy="7920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is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2" descr="https://timgsa.baidu.com/timg?image&amp;quality=80&amp;size=b9999_10000&amp;sec=1598264216953&amp;di=18ee9fbe6c92369162a6f4fc686ba407&amp;imgtype=0&amp;src=http%3A%2F%2Fbpic.588ku.com%2Felement_origin_min_pic%2F18%2F02%2F01%2Fb2122ab03f5e4b24ba5b970eec11f4ed.jpg%2521%2Ffwfh%2F804x1387%2Fquality%2F90%2Funsharp%2Ftrue%2Fcompress%2Ftru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18" y="1014194"/>
              <a:ext cx="809444" cy="139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5815920" y="903339"/>
            <a:ext cx="2610290" cy="1620180"/>
            <a:chOff x="5796136" y="1005458"/>
            <a:chExt cx="2610290" cy="1620180"/>
          </a:xfrm>
        </p:grpSpPr>
        <p:sp>
          <p:nvSpPr>
            <p:cNvPr id="7" name="矩形 6"/>
            <p:cNvSpPr/>
            <p:nvPr/>
          </p:nvSpPr>
          <p:spPr>
            <a:xfrm>
              <a:off x="5796136" y="1579908"/>
              <a:ext cx="1800200" cy="792088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are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4" descr="https://timgsa.baidu.com/timg?image&amp;quality=80&amp;size=b9999_10000&amp;sec=1598264290953&amp;di=0eb2b5e07dbfb7f4f97a8f66a39194c1&amp;imgtype=0&amp;src=http%3A%2F%2Fpic.51yuansu.com%2Fpic3%2Fcover%2F02%2F73%2F87%2F5a18dfe1686c0_61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246" y="1005458"/>
              <a:ext cx="1620180" cy="162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38" name="Picture 2" descr="https://timgsa.baidu.com/timg?image&amp;quality=80&amp;size=b9999_10000&amp;sec=1598265097870&amp;di=70ab7fd519272f3d8a0dc87d3406a42e&amp;imgtype=0&amp;src=http%3A%2F%2Fpic195.nipic.com%2Ffile%2F20181203%2F27949453_151415088212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844" l="1270" r="98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94203"/>
            <a:ext cx="2441306" cy="24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389424" y="2571912"/>
            <a:ext cx="7029458" cy="6410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There</a:t>
            </a:r>
            <a:r>
              <a:rPr lang="en-US" altLang="zh-CN" sz="3200" b="1" u="sng" dirty="0" smtClean="0">
                <a:solidFill>
                  <a:schemeClr val="tx1"/>
                </a:solidFill>
              </a:rPr>
              <a:t>          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 two birds under the table.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s://ss2.bdstatic.com/70cFvnSh_Q1YnxGkpoWK1HF6hhy/it/u=183519365,2376373431&amp;fm=26&amp;gp=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35" y="5008851"/>
            <a:ext cx="1868063" cy="17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79935" y="2571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are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timgsa.baidu.com/timg?image&amp;quality=80&amp;size=b9999_10000&amp;sec=1598264608874&amp;di=777cc18cf4338998900f02e33b8aedd3&amp;imgtype=0&amp;src=http%3A%2F%2Fbpic.588ku.com%2Foriginal_pic%2F18%2F11%2F22%2F91105d49084b447642d0137a25cc840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02" l="0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95" y="3212975"/>
            <a:ext cx="4373183" cy="43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926918" y="1014194"/>
            <a:ext cx="2204922" cy="1398470"/>
            <a:chOff x="926918" y="1014194"/>
            <a:chExt cx="2204922" cy="1398470"/>
          </a:xfrm>
        </p:grpSpPr>
        <p:sp>
          <p:nvSpPr>
            <p:cNvPr id="4" name="矩形 3"/>
            <p:cNvSpPr/>
            <p:nvPr/>
          </p:nvSpPr>
          <p:spPr>
            <a:xfrm>
              <a:off x="1331640" y="1484784"/>
              <a:ext cx="1800200" cy="7920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is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2" descr="https://timgsa.baidu.com/timg?image&amp;quality=80&amp;size=b9999_10000&amp;sec=1598264216953&amp;di=18ee9fbe6c92369162a6f4fc686ba407&amp;imgtype=0&amp;src=http%3A%2F%2Fbpic.588ku.com%2Felement_origin_min_pic%2F18%2F02%2F01%2Fb2122ab03f5e4b24ba5b970eec11f4ed.jpg%2521%2Ffwfh%2F804x1387%2Fquality%2F90%2Funsharp%2Ftrue%2Fcompress%2Ftru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18" y="1014194"/>
              <a:ext cx="809444" cy="139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5815920" y="903339"/>
            <a:ext cx="2610290" cy="1620180"/>
            <a:chOff x="5796136" y="1005458"/>
            <a:chExt cx="2610290" cy="1620180"/>
          </a:xfrm>
        </p:grpSpPr>
        <p:sp>
          <p:nvSpPr>
            <p:cNvPr id="7" name="矩形 6"/>
            <p:cNvSpPr/>
            <p:nvPr/>
          </p:nvSpPr>
          <p:spPr>
            <a:xfrm>
              <a:off x="5796136" y="1579908"/>
              <a:ext cx="1800200" cy="792088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are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4" descr="https://timgsa.baidu.com/timg?image&amp;quality=80&amp;size=b9999_10000&amp;sec=1598264290953&amp;di=0eb2b5e07dbfb7f4f97a8f66a39194c1&amp;imgtype=0&amp;src=http%3A%2F%2Fpic.51yuansu.com%2Fpic3%2Fcover%2F02%2F73%2F87%2F5a18dfe1686c0_61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246" y="1005458"/>
              <a:ext cx="1620180" cy="162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矩形 9"/>
          <p:cNvSpPr/>
          <p:nvPr/>
        </p:nvSpPr>
        <p:spPr>
          <a:xfrm>
            <a:off x="1389424" y="2571912"/>
            <a:ext cx="7029458" cy="6410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There</a:t>
            </a:r>
            <a:r>
              <a:rPr lang="en-US" altLang="zh-CN" sz="3200" b="1" u="sng" dirty="0" smtClean="0">
                <a:solidFill>
                  <a:schemeClr val="tx1"/>
                </a:solidFill>
              </a:rPr>
              <a:t>          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 a chair beside the table.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s://timgsa.baidu.com/timg?image&amp;quality=80&amp;size=b9999_10000&amp;sec=1598265311373&amp;di=bcc393308476f34f51a326cb56cbe7b2&amp;imgtype=0&amp;src=http%3A%2F%2Fimg.uzones.com%2Fallimg%2F170210%2F2-1F2101R120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6" b="98658" l="9428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29" y="3586336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31840" y="25666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is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timgsa.baidu.com/timg?image&amp;quality=80&amp;size=b9999_10000&amp;sec=1598264608874&amp;di=777cc18cf4338998900f02e33b8aedd3&amp;imgtype=0&amp;src=http%3A%2F%2Fbpic.588ku.com%2Foriginal_pic%2F18%2F11%2F22%2F91105d49084b447642d0137a25cc840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02" l="0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35816"/>
            <a:ext cx="4373183" cy="43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926918" y="1014194"/>
            <a:ext cx="2204922" cy="1398470"/>
            <a:chOff x="926918" y="1014194"/>
            <a:chExt cx="2204922" cy="1398470"/>
          </a:xfrm>
        </p:grpSpPr>
        <p:sp>
          <p:nvSpPr>
            <p:cNvPr id="4" name="矩形 3"/>
            <p:cNvSpPr/>
            <p:nvPr/>
          </p:nvSpPr>
          <p:spPr>
            <a:xfrm>
              <a:off x="1331640" y="1484784"/>
              <a:ext cx="1800200" cy="7920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is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2" descr="https://timgsa.baidu.com/timg?image&amp;quality=80&amp;size=b9999_10000&amp;sec=1598264216953&amp;di=18ee9fbe6c92369162a6f4fc686ba407&amp;imgtype=0&amp;src=http%3A%2F%2Fbpic.588ku.com%2Felement_origin_min_pic%2F18%2F02%2F01%2Fb2122ab03f5e4b24ba5b970eec11f4ed.jpg%2521%2Ffwfh%2F804x1387%2Fquality%2F90%2Funsharp%2Ftrue%2Fcompress%2Ftru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18" y="1014194"/>
              <a:ext cx="809444" cy="139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5815920" y="903339"/>
            <a:ext cx="2610290" cy="1620180"/>
            <a:chOff x="5796136" y="1005458"/>
            <a:chExt cx="2610290" cy="1620180"/>
          </a:xfrm>
        </p:grpSpPr>
        <p:sp>
          <p:nvSpPr>
            <p:cNvPr id="7" name="矩形 6"/>
            <p:cNvSpPr/>
            <p:nvPr/>
          </p:nvSpPr>
          <p:spPr>
            <a:xfrm>
              <a:off x="5796136" y="1579908"/>
              <a:ext cx="1800200" cy="792088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are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4" descr="https://timgsa.baidu.com/timg?image&amp;quality=80&amp;size=b9999_10000&amp;sec=1598264290953&amp;di=0eb2b5e07dbfb7f4f97a8f66a39194c1&amp;imgtype=0&amp;src=http%3A%2F%2Fpic.51yuansu.com%2Fpic3%2Fcover%2F02%2F73%2F87%2F5a18dfe1686c0_61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246" y="1005458"/>
              <a:ext cx="1620180" cy="162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矩形 9"/>
          <p:cNvSpPr/>
          <p:nvPr/>
        </p:nvSpPr>
        <p:spPr>
          <a:xfrm>
            <a:off x="1389424" y="2571912"/>
            <a:ext cx="7029458" cy="6410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There</a:t>
            </a:r>
            <a:r>
              <a:rPr lang="en-US" altLang="zh-CN" sz="3200" b="1" u="sng" dirty="0" smtClean="0">
                <a:solidFill>
                  <a:schemeClr val="tx1"/>
                </a:solidFill>
              </a:rPr>
              <a:t>          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 some milk on  the table.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7412" name="Picture 4" descr="https://timgsa.baidu.com/timg?image&amp;quality=80&amp;size=b9999_10000&amp;sec=1598265424976&amp;di=39b2a0b5159d18cde6f595b8a062d729&amp;imgtype=0&amp;src=http%3A%2F%2Fwww.iprbase.com%2F28%2F93%2Fda58fce2c536f2bffbbf889a1f5b25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84" y="3645024"/>
            <a:ext cx="1379127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timgsa.baidu.com/timg?image&amp;quality=80&amp;size=b9999_10000&amp;sec=1598265424976&amp;di=39b2a0b5159d18cde6f595b8a062d729&amp;imgtype=0&amp;src=http%3A%2F%2Fwww.iprbase.com%2F28%2F93%2Fda58fce2c536f2bffbbf889a1f5b255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86" y="3788611"/>
            <a:ext cx="1379127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timgsa.baidu.com/timg?image&amp;quality=80&amp;size=b9999_10000&amp;sec=1598265424976&amp;di=39b2a0b5159d18cde6f595b8a062d729&amp;imgtype=0&amp;src=http%3A%2F%2Fwww.iprbase.com%2F28%2F93%2Fda58fce2c536f2bffbbf889a1f5b255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71" y="3797424"/>
            <a:ext cx="1379127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1840" y="259581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is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520044"/>
            <a:ext cx="7056784" cy="936104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There are  two  bears  in front  of  her.</a:t>
            </a:r>
            <a:r>
              <a:rPr lang="en-US" altLang="zh-CN" b="1" i="1" dirty="0" smtClean="0"/>
              <a:t>.</a:t>
            </a:r>
            <a:endParaRPr lang="zh-CN" altLang="en-US" b="1" i="1" dirty="0"/>
          </a:p>
        </p:txBody>
      </p:sp>
      <p:sp>
        <p:nvSpPr>
          <p:cNvPr id="3" name="矩形 2"/>
          <p:cNvSpPr/>
          <p:nvPr/>
        </p:nvSpPr>
        <p:spPr>
          <a:xfrm>
            <a:off x="148992" y="2832172"/>
            <a:ext cx="7056784" cy="936104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Goldilocks is afraid of bears.</a:t>
            </a:r>
            <a:r>
              <a:rPr lang="en-US" altLang="zh-CN" b="1" i="1" dirty="0" smtClean="0"/>
              <a:t>.</a:t>
            </a:r>
            <a:endParaRPr lang="zh-CN" altLang="en-US" b="1" i="1" dirty="0"/>
          </a:p>
        </p:txBody>
      </p:sp>
      <p:pic>
        <p:nvPicPr>
          <p:cNvPr id="5" name="Picture 4" descr="https://timgsa.baidu.com/timg?image&amp;quality=80&amp;size=b9999_10000&amp;sec=1598266843417&amp;di=3f0535e0e0bcf981f12f270637bf8dcd&amp;imgtype=0&amp;src=http%3A%2F%2Fimg13.360buyimg.com%2Fimgzone%2Fjfs%2Ft1%2F31114%2F36%2F10958%2F53067%2F5cb3e548Ed5eff6d0%2Fe5ed43e85a7eac1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790" l="35570" r="62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4" r="37533"/>
          <a:stretch/>
        </p:blipFill>
        <p:spPr bwMode="auto">
          <a:xfrm>
            <a:off x="7476016" y="1282971"/>
            <a:ext cx="941860" cy="14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imgsa.baidu.com/timg?image&amp;quality=80&amp;size=b9999_10000&amp;sec=1598266843417&amp;di=3f0535e0e0bcf981f12f270637bf8dcd&amp;imgtype=0&amp;src=http%3A%2F%2Fimg13.360buyimg.com%2Fimgzone%2Fjfs%2Ft1%2F31114%2F36%2F10958%2F53067%2F5cb3e548Ed5eff6d0%2Fe5ed43e85a7eac1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790" l="3165" r="31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251"/>
          <a:stretch/>
        </p:blipFill>
        <p:spPr bwMode="auto">
          <a:xfrm>
            <a:off x="7313310" y="2470945"/>
            <a:ext cx="1267272" cy="16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1695707"/>
            <a:ext cx="109525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three</a:t>
            </a:r>
            <a:endParaRPr lang="zh-CN" altLang="en-US" sz="3200" b="1" dirty="0"/>
          </a:p>
        </p:txBody>
      </p:sp>
      <p:sp>
        <p:nvSpPr>
          <p:cNvPr id="9" name="圆角矩形 8"/>
          <p:cNvSpPr/>
          <p:nvPr/>
        </p:nvSpPr>
        <p:spPr>
          <a:xfrm>
            <a:off x="0" y="0"/>
            <a:ext cx="2339752" cy="6926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Let’s judge!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imgsa.baidu.com/timg?image&amp;quality=80&amp;size=b9999_10000&amp;sec=1598265635048&amp;di=0a170bb1e8ed43e73141e403414ca319&amp;imgtype=0&amp;src=http%3A%2F%2Fbpic.588ku.com%2Felement_origin_min_pic%2F16%2F09%2F23%2F1657e4e29ad0d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105"/>
            <a:ext cx="6191250" cy="6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67021" cy="576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https://ss1.bdstatic.com/70cFuXSh_Q1YnxGkpoWK1HF6hhy/it/u=3087279796,3676005005&amp;fm=26&amp;gp=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s1.bdstatic.com/70cFuXSh_Q1YnxGkpoWK1HF6hhy/it/u=3087279796,3676005005&amp;fm=26&amp;gp=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88" y="386618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s1.bdstatic.com/70cFuXSh_Q1YnxGkpoWK1HF6hhy/it/u=3087279796,3676005005&amp;fm=26&amp;gp=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26" y="357740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timgsa.baidu.com/timg?image&amp;quality=80&amp;size=b9999_10000&amp;sec=1598266024576&amp;di=d404cd9a5675898ddadd51f8ad6c21a5&amp;imgtype=0&amp;src=http%3A%2F%2Fimg.ewebweb.com%2Fuploads%2F20200123%2F15%2F1579765010-IaBbEPeFx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52" y="4247904"/>
            <a:ext cx="1796047" cy="12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ss1.bdstatic.com/70cFvXSh_Q1YnxGkpoWK1HF6hhy/it/u=2802373227,2334332618&amp;fm=26&amp;gp=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87" y="5479775"/>
            <a:ext cx="1113691" cy="11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s://timgsa.baidu.com/timg?image&amp;quality=80&amp;size=b9999_10000&amp;sec=1598266157467&amp;di=6901223be32c3aee4ab10202d62376dd&amp;imgtype=0&amp;src=http%3A%2F%2Fcbu01.alicdn.com%2Fimg%2Fibank%2F2017%2F670%2F079%2F4462970076_223174677.310x3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08" y="5408917"/>
            <a:ext cx="1255405" cy="125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https://timgsa.baidu.com/timg?image&amp;quality=80&amp;size=b9999_10000&amp;sec=1598266255380&amp;di=47b4e16d7728c024ecc2f6d34edffb1c&amp;imgtype=0&amp;src=http%3A%2F%2Fpic.51yuansu.com%2Fpic3%2Fcover%2F03%2F53%2F28%2F5bc5298c2ce43_6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59" b="100000" l="0" r="98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94" y="2420888"/>
            <a:ext cx="1271954" cy="8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https://timgsa.baidu.com/timg?image&amp;quality=80&amp;size=b9999_10000&amp;sec=1598266305971&amp;di=39b4d0e96e3164ae3ac5ee69dba1dc44&amp;imgtype=0&amp;src=http%3A%2F%2Fimage.namedq.com%2Fuploads%2F20191011%2F17%2F1570787432-kGsAJePgM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3" y="2396685"/>
            <a:ext cx="975027" cy="8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22" descr="https://ss0.bdstatic.com/70cFuHSh_Q1YnxGkpoWK1HF6hhy/it/u=1198365829,2945715189&amp;fm=26&amp;gp=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100000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67" y="4002669"/>
            <a:ext cx="652859" cy="6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ss0.bdstatic.com/70cFuHSh_Q1YnxGkpoWK1HF6hhy/it/u=1198365829,2945715189&amp;fm=26&amp;gp=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100000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63" y="3866180"/>
            <a:ext cx="652859" cy="6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s://ss0.bdstatic.com/70cFuHSh_Q1YnxGkpoWK1HF6hhy/it/u=1198365829,2945715189&amp;fm=26&amp;gp=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100000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13" y="4329099"/>
            <a:ext cx="652859" cy="6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ttps://ss0.bdstatic.com/70cFuHSh_Q1YnxGkpoWK1HF6hhy/it/u=1198365829,2945715189&amp;fm=26&amp;gp=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100000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65" y="4293441"/>
            <a:ext cx="652859" cy="6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 descr="https://ss0.bdstatic.com/70cFuHSh_Q1YnxGkpoWK1HF6hhy/it/u=723729135,1862661019&amp;fm=26&amp;gp=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550" b="95446" l="9000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9884"/>
            <a:ext cx="888014" cy="9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4" name="Picture 28" descr="https://timgsa.baidu.com/timg?image&amp;quality=80&amp;size=b9999_10000&amp;sec=1598266673959&amp;di=4a0a969236c7fb4ba2ff29362b0811a6&amp;imgtype=0&amp;src=http%3A%2F%2Fmpic.tiankong.com%2Fbfd%2F89a%2Fbfd89a6081d0cb61a90b7b3b2e2138ec%2F640.jpg%40!450h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91" y="2396685"/>
            <a:ext cx="873521" cy="16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6" name="Picture 30" descr="https://ss0.bdstatic.com/70cFvHSh_Q1YnxGkpoWK1HF6hhy/it/u=2714568208,1779564222&amp;fm=26&amp;gp=0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40" y="2396685"/>
            <a:ext cx="1383130" cy="15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3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91680" y="0"/>
            <a:ext cx="5040560" cy="7647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Look and say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1628800"/>
            <a:ext cx="374441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The</a:t>
            </a:r>
            <a:r>
              <a:rPr lang="en-US" altLang="zh-CN" sz="3200" b="1" i="1" u="sng" dirty="0" smtClean="0">
                <a:solidFill>
                  <a:schemeClr val="tx1"/>
                </a:solidFill>
              </a:rPr>
              <a:t>         </a:t>
            </a:r>
            <a:r>
              <a:rPr lang="en-US" altLang="zh-CN" sz="3200" b="1" i="1" dirty="0" smtClean="0">
                <a:solidFill>
                  <a:schemeClr val="tx1"/>
                </a:solidFill>
              </a:rPr>
              <a:t>is hard.</a:t>
            </a:r>
            <a:endParaRPr lang="zh-CN" altLang="en-US" sz="3200" b="1" i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60032" y="1651680"/>
            <a:ext cx="3744416" cy="72008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The</a:t>
            </a:r>
            <a:r>
              <a:rPr lang="en-US" altLang="zh-CN" sz="3200" b="1" i="1" u="sng" dirty="0" smtClean="0">
                <a:solidFill>
                  <a:schemeClr val="tx1"/>
                </a:solidFill>
              </a:rPr>
              <a:t>           </a:t>
            </a:r>
            <a:r>
              <a:rPr lang="en-US" altLang="zh-CN" sz="3200" b="1" i="1" dirty="0" smtClean="0">
                <a:solidFill>
                  <a:schemeClr val="tx1"/>
                </a:solidFill>
              </a:rPr>
              <a:t>is soft.</a:t>
            </a:r>
            <a:endParaRPr lang="zh-CN" alt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timgsa.baidu.com/timg?image&amp;quality=80&amp;size=b9999_10000&amp;sec=1598259799000&amp;di=0af6d82d7cc8fb53220cf3daddfcc6ec&amp;imgtype=0&amp;src=http%3A%2F%2Fhbimg.b0.upaiyun.com%2F75d713f2d94dc3a1e830d3b0694e3775e2a0bc481d92e-iCfTGb_fw65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1733"/>
            <a:ext cx="2991594" cy="21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98259837708&amp;di=7222701f65e4854be671572bfe58a4e7&amp;imgtype=0&amp;src=http%3A%2F%2Fphotocdn.sohu.com%2F20120822%2FImg35127537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89623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9827"/>
            <a:ext cx="2622476" cy="2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598259878687&amp;di=6fb11dba455b4825e8750a8725c0c37f&amp;imgtype=0&amp;src=http%3A%2F%2Fm.360buyimg.com%2Fn12%2Fjfs%2Ft2752%2F7%2F2361705452%2F112431%2F16c0d20d%2F57612725n24d23359.jpg!q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88" y="1707896"/>
            <a:ext cx="2657208" cy="265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imgsa.baidu.com/timg?image&amp;quality=80&amp;size=b9999_10000&amp;sec=1598260027779&amp;di=9ed1cd343221c6ed1e9392dcbaefe39a&amp;imgtype=0&amp;src=http%3A%2F%2Fimg.pconline.com.cn%2Fimages%2Fupload%2Fupc%2Ftx%2Fhouselib%2F1107%2F23%2Fc1%2F8416706_1311391425874_650x500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8" y="4476750"/>
            <a:ext cx="30956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imgsa.baidu.com/timg?image&amp;quality=80&amp;size=b9999_10000&amp;sec=1598260087715&amp;di=2771cf6df1f16e05adcc5dc6914c2ce2&amp;imgtype=0&amp;src=http%3A%2F%2Festimation.cang.com%2F201106%2F20110623142939187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48" y="4725144"/>
            <a:ext cx="2249967" cy="16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s2.bdstatic.com/70cFvnSh_Q1YnxGkpoWK1HF6hhy/it/u=2324258639,3631518841&amp;fm=26&amp;gp=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10" b="9838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34" y="4110904"/>
            <a:ext cx="2046412" cy="20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98260173140&amp;di=80fcecc88173b0f24c7c56be1051bae9&amp;imgtype=0&amp;src=http%3A%2F%2Fbpic.588ku.com%2Felement_origin_min_pic%2F16%2F06%2F10%2F15575a7347ca6b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" b="100000" l="0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742978" cy="447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1835696" y="0"/>
            <a:ext cx="5040560" cy="6926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Antonym(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反义词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)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弧形 5"/>
          <p:cNvSpPr/>
          <p:nvPr/>
        </p:nvSpPr>
        <p:spPr>
          <a:xfrm>
            <a:off x="1475656" y="1484784"/>
            <a:ext cx="5904656" cy="1440160"/>
          </a:xfrm>
          <a:prstGeom prst="arc">
            <a:avLst>
              <a:gd name="adj1" fmla="val 1079469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95536" y="2204864"/>
            <a:ext cx="1080120" cy="2136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6" idx="0"/>
          </p:cNvCxnSpPr>
          <p:nvPr/>
        </p:nvCxnSpPr>
        <p:spPr>
          <a:xfrm>
            <a:off x="1475715" y="2209418"/>
            <a:ext cx="1224077" cy="2131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ss0.bdstatic.com/70cFvHSh_Q1YnxGkpoWK1HF6hhy/it/u=3630641531,3516734915&amp;fm=26&amp;gp=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8000" l="6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38" y="1936487"/>
            <a:ext cx="536753" cy="5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s0.bdstatic.com/70cFvHSh_Q1YnxGkpoWK1HF6hhy/it/u=3630641531,3516734915&amp;fm=26&amp;gp=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8000" l="6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35" y="1977270"/>
            <a:ext cx="536753" cy="5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13"/>
          <p:cNvCxnSpPr/>
          <p:nvPr/>
        </p:nvCxnSpPr>
        <p:spPr>
          <a:xfrm flipH="1">
            <a:off x="6300192" y="2447568"/>
            <a:ext cx="1080120" cy="2007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380312" y="2473240"/>
            <a:ext cx="1152128" cy="198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s://timgsa.baidu.com/timg?image&amp;quality=80&amp;size=b9999_10000&amp;sec=1598260526193&amp;di=bf09a29d029658256aba468846ab8f7d&amp;imgtype=0&amp;src=http%3A%2F%2Fbpic.588ku.com%2Felement_origin_min_pic%2F00%2F16%2F05%2F07572daaa8ddb9f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416" b="100000" l="1231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18"/>
          <a:stretch/>
        </p:blipFill>
        <p:spPr bwMode="auto">
          <a:xfrm>
            <a:off x="-88062" y="4291095"/>
            <a:ext cx="3467290" cy="16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timgsa.baidu.com/timg?image&amp;quality=80&amp;size=b9999_10000&amp;sec=1598260526193&amp;di=bf09a29d029658256aba468846ab8f7d&amp;imgtype=0&amp;src=http%3A%2F%2Fbpic.588ku.com%2Felement_origin_min_pic%2F00%2F16%2F05%2F07572daaa8ddb9f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416" b="100000" l="1231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18"/>
          <a:stretch/>
        </p:blipFill>
        <p:spPr bwMode="auto">
          <a:xfrm>
            <a:off x="5676710" y="4454809"/>
            <a:ext cx="3467290" cy="16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-2607760" y="476672"/>
            <a:ext cx="1728192" cy="7200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hot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2596240" y="1484784"/>
            <a:ext cx="1728192" cy="7200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big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2546168" y="2780928"/>
            <a:ext cx="1728192" cy="7200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tall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2580920" y="4454809"/>
            <a:ext cx="1728192" cy="7200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old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756576" y="267543"/>
            <a:ext cx="1728192" cy="7200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cold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74008" y="1146918"/>
            <a:ext cx="1728192" cy="7200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small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774008" y="2153983"/>
            <a:ext cx="1728192" cy="7200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short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878024" y="3191707"/>
            <a:ext cx="1728192" cy="7200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young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2546168" y="3620815"/>
            <a:ext cx="1728192" cy="7200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hard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877552" y="4193404"/>
            <a:ext cx="1728192" cy="7200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soft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C 0.00556 0.00486 0.00886 0.01065 0.01511 0.01343 C 0.02501 0.02662 0.01963 0.02338 0.03004 0.02662 C 0.03299 0.02917 0.03525 0.0331 0.03838 0.03565 C 0.04428 0.04028 0.05227 0.04236 0.05834 0.04676 C 0.06355 0.0507 0.06841 0.05556 0.07345 0.05995 C 0.07483 0.06111 0.07674 0.06134 0.07831 0.06227 C 0.08907 0.06945 0.10001 0.07778 0.11008 0.08658 C 0.1172 0.09283 0.13178 0.0963 0.14011 0.1 C 0.14688 0.11389 0.13924 0.10139 0.14845 0.1088 C 0.15383 0.1132 0.15435 0.1169 0.16164 0.11991 C 0.17102 0.13241 0.18404 0.1412 0.19497 0.15116 C 0.20227 0.15764 0.20782 0.1669 0.21511 0.17338 C 0.21615 0.1757 0.21668 0.17847 0.21841 0.18009 C 0.2198 0.18148 0.22223 0.18056 0.22345 0.18218 C 0.22466 0.1838 0.22397 0.18704 0.22501 0.18889 C 0.22622 0.19097 0.22831 0.1919 0.23004 0.19329 C 0.23525 0.20417 0.24324 0.21505 0.25001 0.22454 C 0.25157 0.23125 0.25487 0.23681 0.25834 0.24213 C 0.26025 0.24537 0.26511 0.25116 0.26511 0.25116 C 0.26754 0.26134 0.2724 0.2669 0.27674 0.27546 C 0.28161 0.29653 0.27379 0.26759 0.28334 0.28658 C 0.29202 0.30394 0.27761 0.28912 0.28994 0.3 C 0.29463 0.31945 0.31893 0.35903 0.32484 0.36898 C 0.32605 0.37107 0.32831 0.37199 0.32987 0.37338 C 0.33195 0.38079 0.33438 0.38542 0.33838 0.3912 C 0.34376 0.41134 0.35747 0.42454 0.36997 0.43773 C 0.37518 0.44329 0.37935 0.45093 0.38334 0.45787 C 0.38994 0.46898 0.39115 0.48634 0.39845 0.4956 C 0.40053 0.5044 0.39827 0.50232 0.40504 0.50232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C -0.01164 0.00185 -0.02032 0.00254 -0.02987 0.01111 C -0.03438 0.0199 -0.03317 0.02291 -0.03994 0.02893 C -0.04289 0.04027 -0.04671 0.04467 -0.0533 0.05347 C -0.05817 0.05995 -0.06233 0.06875 -0.06667 0.07569 C -0.07101 0.08287 -0.07136 0.08611 -0.0783 0.08889 C -0.08872 0.09791 -0.09775 0.10833 -0.1066 0.12014 C -0.11355 0.1294 -0.12396 0.13217 -0.1316 0.14004 C -0.14341 0.15231 -0.13299 0.14652 -0.14324 0.15115 C -0.154 0.16157 -0.1691 0.1787 -0.1816 0.18449 C -0.18855 0.19375 -0.19723 0.20069 -0.20487 0.20902 C -0.20955 0.21412 -0.21146 0.2199 -0.21667 0.22453 C -0.2198 0.2375 -0.2158 0.22569 -0.22327 0.23565 C -0.22466 0.2375 -0.22501 0.24051 -0.22657 0.24236 C -0.22952 0.24583 -0.23386 0.24745 -0.23664 0.25115 C -0.23976 0.25532 -0.24167 0.26065 -0.24497 0.26458 C -0.24931 0.26967 -0.26667 0.2868 -0.27153 0.28889 C -0.27813 0.29722 -0.28351 0.30671 -0.28994 0.31551 C -0.29098 0.3169 -0.29202 0.31852 -0.29324 0.32014 C -0.29497 0.32222 -0.29653 0.3243 -0.29827 0.32662 C -0.29949 0.32801 -0.30157 0.33125 -0.30157 0.33125 C -0.30452 0.3419 -0.30608 0.3544 -0.3099 0.36458 C -0.31077 0.3669 -0.31233 0.36875 -0.3132 0.37106 C -0.32153 0.3956 -0.31233 0.37569 -0.31997 0.3912 C -0.32431 0.40995 -0.31806 0.38703 -0.32501 0.40231 C -0.32883 0.41065 -0.329 0.4206 -0.33334 0.42893 C -0.33421 0.43495 -0.33612 0.44074 -0.33664 0.44676 C -0.33751 0.45856 -0.33699 0.47037 -0.3382 0.48217 C -0.33872 0.4868 -0.34063 0.4912 -0.34167 0.4956 C -0.34567 0.5118 -0.34914 0.52754 -0.35487 0.54236 C -0.35869 0.55231 -0.3606 0.56574 -0.36667 0.57338 C -0.36945 0.58449 -0.37205 0.5956 -0.37501 0.60671 C -0.37622 0.61111 -0.3783 0.62014 -0.3783 0.62014 " pathEditMode="relative" ptsTypes="ffffffffffffffffffffffffffffffff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0.01007 0.00348 0.01163 0.00996 0.01997 0.01551 C 0.03143 0.02315 0.04236 0.03195 0.0533 0.04005 C 0.0599 0.04491 0.06476 0.05278 0.0717 0.05556 C 0.08316 0.06574 0.07795 0.06297 0.08663 0.06667 C 0.0967 0.0794 0.08143 0.06158 0.0967 0.07338 C 0.09879 0.075 0.09983 0.07824 0.10174 0.0801 C 0.10486 0.08334 0.10834 0.08588 0.11163 0.08889 C 0.12709 0.10255 0.14358 0.11598 0.16007 0.12662 C 0.16771 0.13727 0.17952 0.14561 0.19011 0.14885 C 0.1967 0.15811 0.2059 0.15811 0.21337 0.16459 C 0.22483 0.17454 0.21962 0.17153 0.2283 0.1757 C 0.23785 0.18843 0.23386 0.18311 0.23993 0.19121 C 0.2415 0.19306 0.24184 0.1963 0.2434 0.19792 C 0.24479 0.19931 0.2467 0.19931 0.24844 0.2 C 0.24948 0.20232 0.25035 0.20486 0.25174 0.20672 C 0.25313 0.20857 0.25556 0.20903 0.2566 0.21111 C 0.26337 0.22223 0.25226 0.21505 0.26337 0.22014 C 0.26372 0.22223 0.26372 0.225 0.26511 0.22662 C 0.26615 0.22824 0.26858 0.22778 0.26997 0.22894 C 0.28108 0.23797 0.26476 0.22917 0.2783 0.23565 C 0.28316 0.2419 0.29028 0.24607 0.2967 0.24885 C 0.30052 0.25672 0.30417 0.26158 0.31007 0.26667 C 0.31111 0.26899 0.31198 0.27153 0.31337 0.27338 C 0.31476 0.27524 0.31719 0.2757 0.31823 0.27778 C 0.31945 0.27963 0.3191 0.28241 0.31997 0.28449 C 0.32188 0.28936 0.32465 0.28959 0.3283 0.29121 C 0.33351 0.29769 0.33281 0.30139 0.33993 0.3044 C 0.34236 0.3088 0.34445 0.31343 0.3467 0.31783 C 0.35018 0.32547 0.34983 0.33681 0.3533 0.34445 C 0.35521 0.34885 0.36372 0.36042 0.36667 0.36459 C 0.36719 0.36667 0.36788 0.36899 0.3684 0.37107 C 0.36893 0.37338 0.36997 0.37778 0.36997 0.37778 " pathEditMode="relative" ptsTypes="ffffffffffffffffffffffffffffffff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88889E-6 C -0.01406 0.01874 -0.02847 0.03402 -0.04514 0.04884 C -0.05226 0.05509 -0.06042 0.0655 -0.0684 0.06874 C -0.075 0.08194 -0.06736 0.07013 -0.08004 0.07777 C -0.08368 0.08009 -0.08681 0.08356 -0.0901 0.08657 C -0.09184 0.08796 -0.0934 0.08958 -0.09514 0.09097 C -0.0967 0.09236 -0.1 0.09537 -0.1 0.09537 C -0.10694 0.10902 -0.09948 0.09606 -0.10833 0.10648 C -0.11632 0.11597 -0.11979 0.12453 -0.13004 0.1287 C -0.13368 0.13356 -0.13646 0.13958 -0.1401 0.14444 C -0.14149 0.14629 -0.14358 0.14722 -0.14514 0.14884 C -0.15278 0.1574 -0.1474 0.153 -0.15347 0.16203 C -0.17101 0.18796 -0.15469 0.16342 -0.16667 0.17777 C -0.17274 0.18518 -0.17674 0.19166 -0.18333 0.19768 C -0.19219 0.21458 -0.18021 0.19398 -0.1934 0.20879 C -0.19497 0.21041 -0.19549 0.21342 -0.1967 0.2155 C -0.20156 0.22314 -0.20972 0.2324 -0.21667 0.23541 C -0.22101 0.24374 -0.22483 0.24421 -0.23177 0.24861 C -0.23785 0.26111 -0.24601 0.26782 -0.25347 0.27777 C -0.25747 0.29421 -0.25122 0.27152 -0.26181 0.29328 C -0.26667 0.30324 -0.27379 0.31342 -0.28004 0.32222 C -0.28385 0.33657 -0.27865 0.32199 -0.28681 0.33101 C -0.28837 0.33263 -0.28854 0.33611 -0.2901 0.33773 C -0.29288 0.3405 -0.2967 0.3405 -0.3 0.34212 C -0.30781 0.35208 -0.30208 0.34282 -0.30504 0.36874 C -0.30729 0.38865 -0.32101 0.41319 -0.33333 0.4243 C -0.34306 0.44305 -0.33038 0.42152 -0.34167 0.43333 C -0.34323 0.43495 -0.34375 0.43796 -0.34514 0.43981 C -0.34879 0.44467 -0.35347 0.44884 -0.35833 0.45092 C -0.3651 0.45995 -0.37379 0.4662 -0.38177 0.47314 C -0.38316 0.4743 -0.38368 0.47662 -0.38507 0.47777 C -0.39063 0.48217 -0.3901 0.47685 -0.3901 0.48217 " pathEditMode="relative" ptsTypes="fffffffffffffffffffffffffffffff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4.07407E-6 C 0.01163 0.00186 0.02447 0.00394 0.03506 0.01112 C 0.0368 0.01227 0.03819 0.01436 0.03992 0.01551 C 0.04322 0.01737 0.04999 0.01991 0.04999 0.01991 C 0.05624 0.0257 0.06284 0.02801 0.06996 0.03102 C 0.07569 0.03912 0.08593 0.04167 0.0934 0.04676 C 0.11041 0.05834 0.08801 0.04445 0.10173 0.05556 C 0.10867 0.06112 0.121 0.06366 0.12673 0.06899 C 0.13298 0.07477 0.12968 0.07269 0.13663 0.07547 C 0.14426 0.08241 0.15294 0.08727 0.16163 0.09121 C 0.16666 0.09352 0.1769 0.09769 0.1769 0.09769 C 0.18333 0.10394 0.17951 0.10139 0.18663 0.1044 C 0.18992 0.10579 0.19669 0.1088 0.19669 0.1088 C 0.20364 0.11528 0.21058 0.11667 0.2184 0.11991 C 0.23003 0.12454 0.24183 0.13033 0.25329 0.13565 C 0.2552 0.13658 0.25659 0.13889 0.25833 0.14005 C 0.26788 0.1463 0.25885 0.13797 0.2684 0.14445 C 0.27013 0.14561 0.27152 0.14769 0.27326 0.14885 C 0.27812 0.15162 0.28367 0.15232 0.28836 0.15556 C 0.30329 0.16551 0.3184 0.17014 0.33506 0.17338 C 0.34843 0.17917 0.3677 0.1757 0.37829 0.19121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9.25926E-6 C -0.01424 0.00648 -0.02813 0.0074 -0.04341 0.00879 C -0.05348 0.01157 -0.05764 0.0162 -0.06667 0.0199 C -0.07101 0.02592 -0.07466 0.02523 -0.08004 0.02893 C -0.08178 0.03009 -0.08316 0.03217 -0.08507 0.03333 C -0.0882 0.03518 -0.09497 0.03773 -0.09497 0.03773 C -0.09914 0.04305 -0.11216 0.05069 -0.11841 0.05324 C -0.12605 0.06388 -0.11632 0.05185 -0.1283 0.05995 C -0.15035 0.07453 -0.13004 0.0655 -0.14341 0.07106 C -0.15087 0.07754 -0.15816 0.0831 -0.16667 0.08657 C -0.17431 0.09722 -0.18664 0.09351 -0.19671 0.09768 C -0.20018 0.09907 -0.20348 0.10069 -0.20678 0.10231 C -0.20834 0.103 -0.21164 0.10439 -0.21164 0.10439 C -0.2198 0.11481 -0.23021 0.11782 -0.24011 0.12453 C -0.24532 0.128 -0.24757 0.13286 -0.2533 0.13564 C -0.26494 0.15046 -0.24289 0.12361 -0.26667 0.14444 C -0.27761 0.15393 -0.28577 0.15601 -0.29844 0.15995 C -0.30417 0.16388 -0.30747 0.16851 -0.31337 0.17106 C -0.31841 0.18124 -0.32431 0.18911 -0.33178 0.1956 C -0.34028 0.21273 -0.34671 0.23171 -0.35504 0.24884 C -0.35678 0.26435 -0.35834 0.27962 -0.36667 0.2912 C -0.36789 0.2956 -0.36719 0.30161 -0.36997 0.30439 C -0.37292 0.30717 -0.38004 0.30879 -0.38004 0.30879 C -0.38195 0.31643 -0.38056 0.31365 -0.38334 0.31782 " pathEditMode="relative" ptsTypes="fffffffffffffffffffffff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C 0.01701 0.00394 0.03055 0.00926 0.04826 0.01111 C 0.05937 0.01505 0.07031 0.01574 0.08159 0.01783 C 0.09809 0.02084 0.11406 0.02616 0.12986 0.03334 C 0.13871 0.03727 0.14757 0.04074 0.15659 0.04445 C 0.16007 0.04584 0.16336 0.04746 0.16666 0.04908 C 0.16823 0.04977 0.17152 0.05116 0.17152 0.05116 C 0.17829 0.05972 0.18732 0.0588 0.19496 0.06459 C 0.20694 0.07338 0.21701 0.08727 0.22986 0.09352 C 0.2401 0.10648 0.28593 0.11759 0.28663 0.11783 C 0.30486 0.11713 0.32986 0.1206 0.35 0.11343 C 0.35816 0.11065 0.36753 0.10741 0.375 0.10232 C 0.37829 0.1 0.38489 0.0956 0.38489 0.0956 " pathEditMode="relative" ptsTypes="ffffffffffff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55556E-6 C -0.10278 0.00115 -0.19913 0.00185 -0.3 0.00879 C -0.31614 0.01111 -0.33212 0.01319 -0.34826 0.0155 C -0.3533 0.0162 -0.35833 0.01689 -0.36337 0.01782 C -0.36719 0.01851 -0.375 0.0199 -0.375 0.0199 " pathEditMode="relative" ptsTypes="ffff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7 C 0.07483 -0.00092 0.14288 0.00324 0.21476 -0.00671 C 0.22639 -0.01203 0.23854 -0.01018 0.25 -0.01551 C 0.26302 -0.02176 0.27622 -0.02176 0.28993 -0.02453 C 0.29879 -0.02824 0.30764 -0.02986 0.31649 -0.03333 C 0.3257 -0.0368 0.33316 -0.04143 0.34167 -0.04676 C 0.35087 -0.05277 0.36077 -0.05578 0.36997 -0.06227 " pathEditMode="relative" ptsTypes="ffffff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-0.00556 0.00371 -0.01059 0.0088 -0.01667 0.01111 C -0.02101 0.01273 -0.03003 0.01551 -0.03003 0.01551 C -0.03802 0.02246 -0.0474 0.02338 -0.0566 0.02662 C -0.06875 0.03102 -0.0809 0.03912 -0.0934 0.04213 C -0.10278 0.04422 -0.10122 0.04329 -0.10833 0.04653 C -0.11163 0.04792 -0.1151 0.04954 -0.1184 0.05116 C -0.11997 0.05185 -0.12326 0.05324 -0.12326 0.05324 C -0.13958 0.0676 -0.17031 0.06968 -0.18837 0.07107 C -0.20174 0.07385 -0.21493 0.07709 -0.2283 0.07986 C -0.24028 0.08542 -0.25417 0.08704 -0.26667 0.08889 C -0.27969 0.09422 -0.2934 0.09653 -0.3066 0.10209 C -0.31181 0.10903 -0.31823 0.10996 -0.325 0.1132 C -0.3283 0.11482 -0.33177 0.11621 -0.33507 0.11783 C -0.33663 0.11852 -0.33993 0.11991 -0.33993 0.11991 C -0.34687 0.12871 -0.3592 0.13148 -0.3684 0.13542 C -0.38437 0.14236 -0.36094 0.13195 -0.3783 0.14213 C -0.38247 0.14468 -0.39149 0.14607 -0.39497 0.15116 " pathEditMode="relative" ptsTypes="fffffffffffffffffA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56" b="27664"/>
          <a:stretch/>
        </p:blipFill>
        <p:spPr bwMode="auto">
          <a:xfrm>
            <a:off x="2666648" y="98647"/>
            <a:ext cx="2952327" cy="233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r="35523" b="25557"/>
          <a:stretch/>
        </p:blipFill>
        <p:spPr bwMode="auto">
          <a:xfrm>
            <a:off x="2859061" y="2636912"/>
            <a:ext cx="2567500" cy="155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8" b="25926"/>
          <a:stretch/>
        </p:blipFill>
        <p:spPr bwMode="auto">
          <a:xfrm>
            <a:off x="2951554" y="4797152"/>
            <a:ext cx="2382513" cy="19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38808" y="908720"/>
            <a:ext cx="248713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beside</a:t>
            </a:r>
            <a:endParaRPr lang="zh-CN" altLang="en-US" sz="3200" b="1" i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016" y="3055816"/>
            <a:ext cx="248713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i="1" dirty="0" smtClean="0">
                <a:solidFill>
                  <a:schemeClr val="tx1"/>
                </a:solidFill>
              </a:rPr>
              <a:t>between</a:t>
            </a:r>
            <a:endParaRPr lang="zh-CN" altLang="en-US" sz="3200" b="1" i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5421992"/>
            <a:ext cx="248713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r>
              <a:rPr lang="en-US" altLang="zh-CN" sz="3200" b="1" i="1" dirty="0" smtClean="0">
                <a:solidFill>
                  <a:schemeClr val="tx1"/>
                </a:solidFill>
              </a:rPr>
              <a:t>in front of</a:t>
            </a:r>
            <a:endParaRPr lang="zh-CN" alt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2850"/>
            <a:ext cx="9144000" cy="3686175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  <a:ln>
            <a:noFill/>
          </a:ln>
          <a:effectLst/>
        </p:spPr>
      </p:pic>
      <p:sp>
        <p:nvSpPr>
          <p:cNvPr id="2" name="任意多边形 1"/>
          <p:cNvSpPr/>
          <p:nvPr/>
        </p:nvSpPr>
        <p:spPr>
          <a:xfrm>
            <a:off x="457200" y="1447800"/>
            <a:ext cx="2667000" cy="3343275"/>
          </a:xfrm>
          <a:custGeom>
            <a:avLst/>
            <a:gdLst>
              <a:gd name="connsiteX0" fmla="*/ 0 w 4271750"/>
              <a:gd name="connsiteY0" fmla="*/ 27295 h 3698543"/>
              <a:gd name="connsiteX1" fmla="*/ 13648 w 4271750"/>
              <a:gd name="connsiteY1" fmla="*/ 3657600 h 3698543"/>
              <a:gd name="connsiteX2" fmla="*/ 4271750 w 4271750"/>
              <a:gd name="connsiteY2" fmla="*/ 3698543 h 3698543"/>
              <a:gd name="connsiteX3" fmla="*/ 3521123 w 4271750"/>
              <a:gd name="connsiteY3" fmla="*/ 1201003 h 3698543"/>
              <a:gd name="connsiteX4" fmla="*/ 3275463 w 4271750"/>
              <a:gd name="connsiteY4" fmla="*/ 1351128 h 3698543"/>
              <a:gd name="connsiteX5" fmla="*/ 2906974 w 4271750"/>
              <a:gd name="connsiteY5" fmla="*/ 40943 h 3698543"/>
              <a:gd name="connsiteX6" fmla="*/ 54592 w 4271750"/>
              <a:gd name="connsiteY6" fmla="*/ 0 h 3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50" h="3698543">
                <a:moveTo>
                  <a:pt x="0" y="27295"/>
                </a:moveTo>
                <a:cubicBezTo>
                  <a:pt x="4549" y="1237397"/>
                  <a:pt x="9099" y="2447498"/>
                  <a:pt x="13648" y="3657600"/>
                </a:cubicBezTo>
                <a:lnTo>
                  <a:pt x="4271750" y="3698543"/>
                </a:lnTo>
                <a:lnTo>
                  <a:pt x="3521123" y="1201003"/>
                </a:lnTo>
                <a:lnTo>
                  <a:pt x="3275463" y="1351128"/>
                </a:lnTo>
                <a:lnTo>
                  <a:pt x="2906974" y="40943"/>
                </a:lnTo>
                <a:lnTo>
                  <a:pt x="54592" y="0"/>
                </a:lnTo>
              </a:path>
            </a:pathLst>
          </a:custGeom>
          <a:solidFill>
            <a:schemeClr val="bg1">
              <a:lumMod val="50000"/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656013" y="1214438"/>
            <a:ext cx="2211387" cy="3535362"/>
          </a:xfrm>
          <a:custGeom>
            <a:avLst/>
            <a:gdLst>
              <a:gd name="connsiteX0" fmla="*/ 0 w 2975212"/>
              <a:gd name="connsiteY0" fmla="*/ 40943 h 3534770"/>
              <a:gd name="connsiteX1" fmla="*/ 382137 w 2975212"/>
              <a:gd name="connsiteY1" fmla="*/ 1064525 h 3534770"/>
              <a:gd name="connsiteX2" fmla="*/ 1187355 w 2975212"/>
              <a:gd name="connsiteY2" fmla="*/ 3534770 h 3534770"/>
              <a:gd name="connsiteX3" fmla="*/ 2975212 w 2975212"/>
              <a:gd name="connsiteY3" fmla="*/ 3521122 h 3534770"/>
              <a:gd name="connsiteX4" fmla="*/ 2361062 w 2975212"/>
              <a:gd name="connsiteY4" fmla="*/ 1269242 h 3534770"/>
              <a:gd name="connsiteX5" fmla="*/ 2101755 w 2975212"/>
              <a:gd name="connsiteY5" fmla="*/ 1282889 h 3534770"/>
              <a:gd name="connsiteX6" fmla="*/ 1610436 w 2975212"/>
              <a:gd name="connsiteY6" fmla="*/ 0 h 3534770"/>
              <a:gd name="connsiteX7" fmla="*/ 0 w 2975212"/>
              <a:gd name="connsiteY7" fmla="*/ 40943 h 353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212" h="3534770">
                <a:moveTo>
                  <a:pt x="0" y="40943"/>
                </a:moveTo>
                <a:lnTo>
                  <a:pt x="382137" y="1064525"/>
                </a:lnTo>
                <a:lnTo>
                  <a:pt x="1187355" y="3534770"/>
                </a:lnTo>
                <a:lnTo>
                  <a:pt x="2975212" y="3521122"/>
                </a:lnTo>
                <a:lnTo>
                  <a:pt x="2361062" y="1269242"/>
                </a:lnTo>
                <a:lnTo>
                  <a:pt x="2101755" y="1282889"/>
                </a:lnTo>
                <a:lnTo>
                  <a:pt x="1610436" y="0"/>
                </a:lnTo>
                <a:lnTo>
                  <a:pt x="0" y="4094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6313488" y="1657350"/>
            <a:ext cx="3059112" cy="2914650"/>
          </a:xfrm>
          <a:custGeom>
            <a:avLst/>
            <a:gdLst>
              <a:gd name="connsiteX0" fmla="*/ 0 w 3643952"/>
              <a:gd name="connsiteY0" fmla="*/ 81886 h 3630304"/>
              <a:gd name="connsiteX1" fmla="*/ 300251 w 3643952"/>
              <a:gd name="connsiteY1" fmla="*/ 1132764 h 3630304"/>
              <a:gd name="connsiteX2" fmla="*/ 668740 w 3643952"/>
              <a:gd name="connsiteY2" fmla="*/ 1078173 h 3630304"/>
              <a:gd name="connsiteX3" fmla="*/ 1296537 w 3643952"/>
              <a:gd name="connsiteY3" fmla="*/ 3616657 h 3630304"/>
              <a:gd name="connsiteX4" fmla="*/ 3643952 w 3643952"/>
              <a:gd name="connsiteY4" fmla="*/ 3630304 h 3630304"/>
              <a:gd name="connsiteX5" fmla="*/ 3575713 w 3643952"/>
              <a:gd name="connsiteY5" fmla="*/ 163773 h 3630304"/>
              <a:gd name="connsiteX6" fmla="*/ 27295 w 3643952"/>
              <a:gd name="connsiteY6" fmla="*/ 0 h 3630304"/>
              <a:gd name="connsiteX7" fmla="*/ 40943 w 3643952"/>
              <a:gd name="connsiteY7" fmla="*/ 218364 h 363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3952" h="3630304">
                <a:moveTo>
                  <a:pt x="0" y="81886"/>
                </a:moveTo>
                <a:lnTo>
                  <a:pt x="300251" y="1132764"/>
                </a:lnTo>
                <a:lnTo>
                  <a:pt x="668740" y="1078173"/>
                </a:lnTo>
                <a:lnTo>
                  <a:pt x="1296537" y="3616657"/>
                </a:lnTo>
                <a:lnTo>
                  <a:pt x="3643952" y="3630304"/>
                </a:lnTo>
                <a:lnTo>
                  <a:pt x="3575713" y="163773"/>
                </a:lnTo>
                <a:lnTo>
                  <a:pt x="27295" y="0"/>
                </a:lnTo>
                <a:lnTo>
                  <a:pt x="40943" y="218364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216" y="654075"/>
            <a:ext cx="3103984" cy="5217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This soup is too…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5856288" y="1657350"/>
            <a:ext cx="3059112" cy="2914650"/>
          </a:xfrm>
          <a:custGeom>
            <a:avLst/>
            <a:gdLst>
              <a:gd name="connsiteX0" fmla="*/ 0 w 3643952"/>
              <a:gd name="connsiteY0" fmla="*/ 81886 h 3630304"/>
              <a:gd name="connsiteX1" fmla="*/ 300251 w 3643952"/>
              <a:gd name="connsiteY1" fmla="*/ 1132764 h 3630304"/>
              <a:gd name="connsiteX2" fmla="*/ 668740 w 3643952"/>
              <a:gd name="connsiteY2" fmla="*/ 1078173 h 3630304"/>
              <a:gd name="connsiteX3" fmla="*/ 1296537 w 3643952"/>
              <a:gd name="connsiteY3" fmla="*/ 3616657 h 3630304"/>
              <a:gd name="connsiteX4" fmla="*/ 3643952 w 3643952"/>
              <a:gd name="connsiteY4" fmla="*/ 3630304 h 3630304"/>
              <a:gd name="connsiteX5" fmla="*/ 3575713 w 3643952"/>
              <a:gd name="connsiteY5" fmla="*/ 163773 h 3630304"/>
              <a:gd name="connsiteX6" fmla="*/ 27295 w 3643952"/>
              <a:gd name="connsiteY6" fmla="*/ 0 h 3630304"/>
              <a:gd name="connsiteX7" fmla="*/ 40943 w 3643952"/>
              <a:gd name="connsiteY7" fmla="*/ 218364 h 363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3952" h="3630304">
                <a:moveTo>
                  <a:pt x="0" y="81886"/>
                </a:moveTo>
                <a:lnTo>
                  <a:pt x="300251" y="1132764"/>
                </a:lnTo>
                <a:lnTo>
                  <a:pt x="668740" y="1078173"/>
                </a:lnTo>
                <a:lnTo>
                  <a:pt x="1296537" y="3616657"/>
                </a:lnTo>
                <a:lnTo>
                  <a:pt x="3643952" y="3630304"/>
                </a:lnTo>
                <a:lnTo>
                  <a:pt x="3575713" y="163773"/>
                </a:lnTo>
                <a:lnTo>
                  <a:pt x="27295" y="0"/>
                </a:lnTo>
                <a:lnTo>
                  <a:pt x="40943" y="218364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143000"/>
            <a:ext cx="91376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0216" y="654075"/>
            <a:ext cx="3103984" cy="5217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This bed is too…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s0.bdstatic.com/70cFuHSh_Q1YnxGkpoWK1HF6hhy/it/u=2624262984,2020186292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37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768"/>
            <a:ext cx="47625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imgsa.baidu.com/timg?image&amp;quality=80&amp;size=b9999_10000&amp;sec=1598262560484&amp;di=3c837d6aff1a791fcec895c1f778f0d2&amp;imgtype=0&amp;src=http%3A%2F%2Fpic.51yuansu.com%2Fpic3%2Fcover%2F01%2F70%2F86%2F595fcd162e02f_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1753797" cy="175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352" y="1484784"/>
            <a:ext cx="50405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8444" y="1594247"/>
            <a:ext cx="4666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chemeClr val="bg1"/>
                </a:solidFill>
              </a:rPr>
              <a:t>The tree is</a:t>
            </a:r>
            <a:r>
              <a:rPr lang="en-US" altLang="zh-CN" sz="3200" b="1" i="1" u="sng" dirty="0" smtClean="0">
                <a:solidFill>
                  <a:schemeClr val="bg1"/>
                </a:solidFill>
              </a:rPr>
              <a:t>           </a:t>
            </a:r>
            <a:r>
              <a:rPr lang="en-US" altLang="zh-CN" sz="3200" b="1" i="1" dirty="0" smtClean="0">
                <a:solidFill>
                  <a:schemeClr val="bg1"/>
                </a:solidFill>
              </a:rPr>
              <a:t>high.</a:t>
            </a:r>
          </a:p>
          <a:p>
            <a:r>
              <a:rPr lang="en-US" altLang="zh-CN" sz="3200" b="1" i="1" dirty="0" smtClean="0">
                <a:solidFill>
                  <a:schemeClr val="bg1"/>
                </a:solidFill>
              </a:rPr>
              <a:t>He</a:t>
            </a:r>
            <a:r>
              <a:rPr lang="en-US" altLang="zh-CN" sz="3200" b="1" i="1" u="sng" dirty="0" smtClean="0">
                <a:solidFill>
                  <a:schemeClr val="bg1"/>
                </a:solidFill>
              </a:rPr>
              <a:t>            </a:t>
            </a:r>
            <a:r>
              <a:rPr lang="en-US" altLang="zh-CN" sz="3200" b="1" i="1" dirty="0" smtClean="0">
                <a:solidFill>
                  <a:schemeClr val="bg1"/>
                </a:solidFill>
              </a:rPr>
              <a:t>reach the apple.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54808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too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09354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an’t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imgsa.baidu.com/timg?image&amp;quality=80&amp;size=b9999_10000&amp;sec=1598263044259&amp;di=dda0f54f847d3edab856a813ab2f344d&amp;imgtype=0&amp;src=http%3A%2F%2Fimg.verym.com%2Fgroup1%2FM00%2F01%2F30%2FwKhnF1ll6uyASoD4AACoK4Nor5I79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3"/>
          <a:stretch/>
        </p:blipFill>
        <p:spPr bwMode="auto">
          <a:xfrm>
            <a:off x="4716016" y="1322864"/>
            <a:ext cx="2801456" cy="511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s3.bdstatic.com/70cFv8Sh_Q1YnxGkpoWK1HF6hhy/it/u=2415795867,3949043566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14" y="2766588"/>
            <a:ext cx="3498659" cy="38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1352" y="2140496"/>
            <a:ext cx="50405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2249959"/>
            <a:ext cx="4666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chemeClr val="bg1"/>
                </a:solidFill>
              </a:rPr>
              <a:t>The dress is</a:t>
            </a:r>
            <a:r>
              <a:rPr lang="en-US" altLang="zh-CN" sz="3200" b="1" i="1" u="sng" dirty="0" smtClean="0">
                <a:solidFill>
                  <a:schemeClr val="bg1"/>
                </a:solidFill>
              </a:rPr>
              <a:t>            </a:t>
            </a:r>
            <a:r>
              <a:rPr lang="en-US" altLang="zh-CN" sz="3200" b="1" i="1" dirty="0" smtClean="0">
                <a:solidFill>
                  <a:schemeClr val="bg1"/>
                </a:solidFill>
              </a:rPr>
              <a:t>big.</a:t>
            </a:r>
          </a:p>
          <a:p>
            <a:r>
              <a:rPr lang="en-US" altLang="zh-CN" sz="3200" b="1" i="1" dirty="0" smtClean="0">
                <a:solidFill>
                  <a:schemeClr val="bg1"/>
                </a:solidFill>
              </a:rPr>
              <a:t>She</a:t>
            </a:r>
            <a:r>
              <a:rPr lang="en-US" altLang="zh-CN" sz="3200" b="1" i="1" u="sng" dirty="0" smtClean="0">
                <a:solidFill>
                  <a:schemeClr val="bg1"/>
                </a:solidFill>
              </a:rPr>
              <a:t>             </a:t>
            </a:r>
            <a:r>
              <a:rPr lang="en-US" altLang="zh-CN" sz="3200" b="1" i="1" dirty="0" smtClean="0">
                <a:solidFill>
                  <a:schemeClr val="bg1"/>
                </a:solidFill>
              </a:rPr>
              <a:t>wear it.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1632" y="224995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too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540" y="274494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can’t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268</Words>
  <Application>Microsoft Office PowerPoint</Application>
  <PresentationFormat>全屏显示(4:3)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pc</cp:lastModifiedBy>
  <cp:revision>17</cp:revision>
  <dcterms:created xsi:type="dcterms:W3CDTF">2020-08-21T07:32:46Z</dcterms:created>
  <dcterms:modified xsi:type="dcterms:W3CDTF">2020-08-24T09:00:50Z</dcterms:modified>
</cp:coreProperties>
</file>