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sldIdLst>
    <p:sldId id="272" r:id="rId4"/>
    <p:sldId id="283" r:id="rId5"/>
    <p:sldId id="295" r:id="rId6"/>
    <p:sldId id="262" r:id="rId7"/>
    <p:sldId id="413" r:id="rId8"/>
    <p:sldId id="263" r:id="rId9"/>
    <p:sldId id="291" r:id="rId10"/>
    <p:sldId id="288" r:id="rId11"/>
    <p:sldId id="361" r:id="rId12"/>
    <p:sldId id="289" r:id="rId13"/>
    <p:sldId id="292" r:id="rId14"/>
    <p:sldId id="290" r:id="rId15"/>
    <p:sldId id="375" r:id="rId16"/>
    <p:sldId id="377" r:id="rId17"/>
    <p:sldId id="384" r:id="rId18"/>
    <p:sldId id="378" r:id="rId19"/>
    <p:sldId id="379" r:id="rId20"/>
    <p:sldId id="380" r:id="rId21"/>
    <p:sldId id="381" r:id="rId22"/>
    <p:sldId id="382" r:id="rId23"/>
    <p:sldId id="383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85" r:id="rId34"/>
    <p:sldId id="418" r:id="rId35"/>
    <p:sldId id="362" r:id="rId36"/>
    <p:sldId id="353" r:id="rId37"/>
    <p:sldId id="265" r:id="rId38"/>
    <p:sldId id="370" r:id="rId39"/>
    <p:sldId id="374" r:id="rId40"/>
    <p:sldId id="372" r:id="rId41"/>
    <p:sldId id="371" r:id="rId42"/>
    <p:sldId id="369" r:id="rId43"/>
    <p:sldId id="316" r:id="rId44"/>
    <p:sldId id="318" r:id="rId45"/>
    <p:sldId id="317" r:id="rId46"/>
    <p:sldId id="364" r:id="rId47"/>
  </p:sldIdLst>
  <p:sldSz cx="9144000" cy="6858000" type="screen4x3"/>
  <p:notesSz cx="6858000" cy="9144000"/>
  <p:custDataLst>
    <p:tags r:id="rId5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27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3ED"/>
    <a:srgbClr val="5EA927"/>
    <a:srgbClr val="FF3399"/>
    <a:srgbClr val="FF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680" y="-552"/>
      </p:cViewPr>
      <p:guideLst>
        <p:guide orient="horz" pos="2296"/>
        <p:guide pos="27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1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rgbClr val="846C21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rgbClr val="846C21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 eaLnBrk="1" fontAlgn="base" hangingPunct="1"/>
            <a:endParaRPr lang="en-US" altLang="x-none" strike="noStrike" noProof="1" dirty="0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x-none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marL="0" lvl="0" indent="0" algn="ctr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1.xml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1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jpeg"/><Relationship Id="rId2" Type="http://schemas.openxmlformats.org/officeDocument/2006/relationships/slide" Target="slide1.xml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1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1.xml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.xml"/><Relationship Id="rId1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.xml"/><Relationship Id="rId1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1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.xml"/><Relationship Id="rId1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8" Type="http://schemas.openxmlformats.org/officeDocument/2006/relationships/image" Target="../media/image64.jpeg"/><Relationship Id="rId7" Type="http://schemas.openxmlformats.org/officeDocument/2006/relationships/image" Target="../media/image63.jpeg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6.jpeg"/><Relationship Id="rId1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1.xml"/><Relationship Id="rId2" Type="http://schemas.openxmlformats.org/officeDocument/2006/relationships/image" Target="../media/image70.jpeg"/><Relationship Id="rId1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slide" Target="slide30.xml"/><Relationship Id="rId3" Type="http://schemas.openxmlformats.org/officeDocument/2006/relationships/slide" Target="slide28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1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Picture 5" descr="IMG_6893"/>
          <p:cNvPicPr>
            <a:picLocks noChangeAspect="1"/>
          </p:cNvPicPr>
          <p:nvPr/>
        </p:nvPicPr>
        <p:blipFill>
          <a:blip r:embed="rId1"/>
          <a:srcRect l="37500" t="-3125" r="20313" b="6250"/>
          <a:stretch>
            <a:fillRect/>
          </a:stretch>
        </p:blipFill>
        <p:spPr>
          <a:xfrm>
            <a:off x="5657850" y="261938"/>
            <a:ext cx="3492500" cy="5559425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chemeClr val="tx1"/>
            </a:outerShdw>
          </a:effectLst>
        </p:spPr>
      </p:pic>
      <p:pic>
        <p:nvPicPr>
          <p:cNvPr id="3074" name="Picture 7" descr="F200811291555093865231102"/>
          <p:cNvPicPr>
            <a:picLocks noChangeAspect="1"/>
          </p:cNvPicPr>
          <p:nvPr/>
        </p:nvPicPr>
        <p:blipFill>
          <a:blip r:embed="rId2"/>
          <a:srcRect r="444" b="1724"/>
          <a:stretch>
            <a:fillRect/>
          </a:stretch>
        </p:blipFill>
        <p:spPr>
          <a:xfrm>
            <a:off x="106363" y="1558925"/>
            <a:ext cx="5514975" cy="3616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ext Box 8"/>
          <p:cNvSpPr txBox="1"/>
          <p:nvPr/>
        </p:nvSpPr>
        <p:spPr>
          <a:xfrm>
            <a:off x="5368925" y="6092825"/>
            <a:ext cx="377507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1903ED"/>
                </a:solidFill>
                <a:latin typeface="Arial" panose="020B0604020202020204" pitchFamily="34" charset="0"/>
              </a:rPr>
              <a:t>降落伞</a:t>
            </a:r>
            <a:r>
              <a:rPr lang="en-US" altLang="zh-CN" sz="2400" b="1">
                <a:solidFill>
                  <a:srgbClr val="1903ED"/>
                </a:solidFill>
                <a:latin typeface="Arial" panose="020B0604020202020204" pitchFamily="34" charset="0"/>
              </a:rPr>
              <a:t>——</a:t>
            </a:r>
            <a:r>
              <a:rPr lang="zh-CN" altLang="en-US" sz="2400" b="1" dirty="0">
                <a:solidFill>
                  <a:srgbClr val="1903ED"/>
                </a:solidFill>
                <a:latin typeface="Arial" panose="020B0604020202020204" pitchFamily="34" charset="0"/>
              </a:rPr>
              <a:t>达芬奇的手稿</a:t>
            </a:r>
            <a:endParaRPr lang="zh-CN" altLang="en-US" sz="2400" b="1" dirty="0">
              <a:solidFill>
                <a:srgbClr val="1903ED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Picture 2" descr="20130602183753_xruY3"/>
          <p:cNvPicPr>
            <a:picLocks noChangeAspect="1"/>
          </p:cNvPicPr>
          <p:nvPr/>
        </p:nvPicPr>
        <p:blipFill>
          <a:blip r:embed="rId1"/>
          <a:srcRect l="3732" r="4756" b="4723"/>
          <a:stretch>
            <a:fillRect/>
          </a:stretch>
        </p:blipFill>
        <p:spPr>
          <a:xfrm>
            <a:off x="4470400" y="14288"/>
            <a:ext cx="4670425" cy="6821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3" descr="1249356345-37682713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4288"/>
            <a:ext cx="4398963" cy="6853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Picture 4" descr="m_13244391223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5750" y="41275"/>
            <a:ext cx="3779838" cy="5303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6" descr="514ea3ece744f94b010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263"/>
            <a:ext cx="5327650" cy="5268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 Box 10"/>
          <p:cNvSpPr txBox="1"/>
          <p:nvPr/>
        </p:nvSpPr>
        <p:spPr>
          <a:xfrm>
            <a:off x="5676900" y="188913"/>
            <a:ext cx="4752975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Picture 2" descr="8d8e0919f0f27ca23544f10a3bc240cf_00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13" y="908050"/>
            <a:ext cx="4084637" cy="5922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Rectangle 3"/>
          <p:cNvSpPr/>
          <p:nvPr/>
        </p:nvSpPr>
        <p:spPr>
          <a:xfrm>
            <a:off x="-107950" y="44450"/>
            <a:ext cx="4943475" cy="669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br>
              <a:rPr lang="en-US" altLang="zh-CN">
                <a:latin typeface="Arial" panose="020B0604020202020204" pitchFamily="34" charset="0"/>
              </a:rPr>
            </a:br>
            <a:r>
              <a:rPr lang="en-US" altLang="zh-CN">
                <a:latin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瑞典树屋位于瑞典北极圈以南60公里。 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Text Box 10"/>
          <p:cNvSpPr txBox="1"/>
          <p:nvPr/>
        </p:nvSpPr>
        <p:spPr>
          <a:xfrm>
            <a:off x="6156325" y="0"/>
            <a:ext cx="2944813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中国树屋。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331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638" y="3429000"/>
            <a:ext cx="4864100" cy="338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333375"/>
            <a:ext cx="4778375" cy="312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Picture 10" descr="奇思妙想桌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388" y="2078038"/>
            <a:ext cx="3662362" cy="4779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14" descr="奇思妙想灯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4888" y="1470025"/>
            <a:ext cx="2862262" cy="538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15" descr="DSCF57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375" y="1268413"/>
            <a:ext cx="3276600" cy="2728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0" name="Text Box 10"/>
          <p:cNvSpPr txBox="1"/>
          <p:nvPr/>
        </p:nvSpPr>
        <p:spPr>
          <a:xfrm>
            <a:off x="5676900" y="188913"/>
            <a:ext cx="4752975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341" name="文本框 1"/>
          <p:cNvSpPr txBox="1"/>
          <p:nvPr/>
        </p:nvSpPr>
        <p:spPr>
          <a:xfrm>
            <a:off x="396240" y="325120"/>
            <a:ext cx="31546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生活中的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r>
              <a:rPr lang="en-US" altLang="zh-CN" sz="4000" b="1" dirty="0">
                <a:solidFill>
                  <a:srgbClr val="0070C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宋体" panose="02010600030101010101" pitchFamily="2" charset="-122"/>
              </a:rPr>
              <a:t>“</a:t>
            </a:r>
            <a:r>
              <a:rPr lang="zh-CN" altLang="en-US" sz="4000" b="1" dirty="0">
                <a:solidFill>
                  <a:srgbClr val="0070C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宋体" panose="02010600030101010101" pitchFamily="2" charset="-122"/>
              </a:rPr>
              <a:t>奇思妙想</a:t>
            </a:r>
            <a:r>
              <a:rPr lang="en-US" altLang="zh-CN" sz="4000" b="1" dirty="0">
                <a:solidFill>
                  <a:srgbClr val="0070C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宋体" panose="02010600030101010101" pitchFamily="2" charset="-122"/>
              </a:rPr>
              <a:t>”</a:t>
            </a:r>
            <a:endParaRPr lang="en-US" altLang="zh-CN" sz="4000" b="1" dirty="0">
              <a:solidFill>
                <a:srgbClr val="0070C0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 dirty="0"/>
          </a:p>
        </p:txBody>
      </p:sp>
      <p:sp>
        <p:nvSpPr>
          <p:cNvPr id="15362" name="文本占位符 2"/>
          <p:cNvSpPr>
            <a:spLocks noGrp="1"/>
          </p:cNvSpPr>
          <p:nvPr>
            <p:ph type="body" idx="1"/>
          </p:nvPr>
        </p:nvSpPr>
        <p:spPr/>
        <p:txBody>
          <a:bodyPr anchor="t" anchorCtr="0"/>
          <a:p>
            <a:endParaRPr lang="zh-CN" altLang="en-US" dirty="0"/>
          </a:p>
        </p:txBody>
      </p:sp>
      <p:pic>
        <p:nvPicPr>
          <p:cNvPr id="14340" name="Picture 5" descr="DSCF26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9144000" cy="6777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 dirty="0"/>
          </a:p>
        </p:txBody>
      </p:sp>
      <p:sp>
        <p:nvSpPr>
          <p:cNvPr id="16386" name="文本占位符 2"/>
          <p:cNvSpPr>
            <a:spLocks noGrp="1"/>
          </p:cNvSpPr>
          <p:nvPr>
            <p:ph type="body" idx="1"/>
          </p:nvPr>
        </p:nvSpPr>
        <p:spPr/>
        <p:txBody>
          <a:bodyPr anchor="t" anchorCtr="0"/>
          <a:p>
            <a:endParaRPr lang="zh-CN" altLang="en-US" dirty="0"/>
          </a:p>
        </p:txBody>
      </p:sp>
      <p:pic>
        <p:nvPicPr>
          <p:cNvPr id="4" name="Picture 6" descr="奇思妙想壁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6987"/>
            <a:ext cx="9137650" cy="6832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9" name="Picture 4" descr="奇思妙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75" y="3175"/>
            <a:ext cx="9105900" cy="68214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Picture 7" descr="2012033107213655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1288" y="333375"/>
            <a:ext cx="3868737" cy="5316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12" descr="m_14_634856484471406250_42148007"/>
          <p:cNvPicPr>
            <a:picLocks noChangeAspect="1"/>
          </p:cNvPicPr>
          <p:nvPr/>
        </p:nvPicPr>
        <p:blipFill>
          <a:blip r:embed="rId2"/>
          <a:srcRect b="11760"/>
          <a:stretch>
            <a:fillRect/>
          </a:stretch>
        </p:blipFill>
        <p:spPr>
          <a:xfrm>
            <a:off x="-36512" y="3500438"/>
            <a:ext cx="5281612" cy="3195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17" descr="u=3609842925,2098285158&amp;fm=23&amp;gp=0"/>
          <p:cNvPicPr>
            <a:picLocks noChangeAspect="1"/>
          </p:cNvPicPr>
          <p:nvPr/>
        </p:nvPicPr>
        <p:blipFill>
          <a:blip r:embed="rId3"/>
          <a:srcRect t="9854" r="28610"/>
          <a:stretch>
            <a:fillRect/>
          </a:stretch>
        </p:blipFill>
        <p:spPr>
          <a:xfrm>
            <a:off x="250825" y="260350"/>
            <a:ext cx="4598988" cy="3089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 dirty="0"/>
          </a:p>
        </p:txBody>
      </p:sp>
      <p:sp>
        <p:nvSpPr>
          <p:cNvPr id="19458" name="文本占位符 2"/>
          <p:cNvSpPr>
            <a:spLocks noGrp="1"/>
          </p:cNvSpPr>
          <p:nvPr>
            <p:ph type="body" idx="1"/>
          </p:nvPr>
        </p:nvSpPr>
        <p:spPr/>
        <p:txBody>
          <a:bodyPr anchor="t" anchorCtr="0"/>
          <a:p>
            <a:endParaRPr lang="zh-CN" altLang="en-US" dirty="0"/>
          </a:p>
        </p:txBody>
      </p:sp>
      <p:pic>
        <p:nvPicPr>
          <p:cNvPr id="19459" name="Picture 9" descr="1275123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3" y="3175"/>
            <a:ext cx="9099550" cy="6884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Picture 6" descr="121996066_441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6987"/>
            <a:ext cx="5141913" cy="4497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8" descr="090617234967b4fcba043c80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7" t="2124" r="734" b="4439"/>
          <a:stretch>
            <a:fillRect/>
          </a:stretch>
        </p:blipFill>
        <p:spPr>
          <a:xfrm>
            <a:off x="2916238" y="2133600"/>
            <a:ext cx="6262687" cy="4657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7" name="Picture 3" descr="海底两万里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5025" y="1484313"/>
            <a:ext cx="4383088" cy="523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4" descr="海底两万里1"/>
          <p:cNvPicPr>
            <a:picLocks noChangeAspect="1"/>
          </p:cNvPicPr>
          <p:nvPr/>
        </p:nvPicPr>
        <p:blipFill>
          <a:blip r:embed="rId2"/>
          <a:srcRect l="15750" r="15584" b="7249"/>
          <a:stretch>
            <a:fillRect/>
          </a:stretch>
        </p:blipFill>
        <p:spPr>
          <a:xfrm>
            <a:off x="180975" y="1495425"/>
            <a:ext cx="4367213" cy="5262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Rectangle 5"/>
          <p:cNvSpPr/>
          <p:nvPr/>
        </p:nvSpPr>
        <p:spPr>
          <a:xfrm>
            <a:off x="627063" y="5734050"/>
            <a:ext cx="8516937" cy="863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endParaRPr lang="zh-CN" altLang="en-US" sz="2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100" name="Text Box 10"/>
          <p:cNvSpPr txBox="1"/>
          <p:nvPr/>
        </p:nvSpPr>
        <p:spPr>
          <a:xfrm>
            <a:off x="0" y="331788"/>
            <a:ext cx="86868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800" b="1" dirty="0">
                <a:solidFill>
                  <a:srgbClr val="1903ED"/>
                </a:solidFill>
                <a:sym typeface="Arial" panose="020B0604020202020204" pitchFamily="34" charset="0"/>
              </a:rPr>
              <a:t>只有想不到的，</a:t>
            </a:r>
            <a:r>
              <a:rPr lang="zh-CN" altLang="en-US" sz="2800" b="1" dirty="0">
                <a:solidFill>
                  <a:srgbClr val="1903E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没有做不到的。</a:t>
            </a:r>
            <a:br>
              <a:rPr lang="zh-CN" altLang="en-US" sz="2800" b="1" dirty="0">
                <a:solidFill>
                  <a:srgbClr val="1903ED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2800" b="1" dirty="0">
                <a:solidFill>
                  <a:srgbClr val="1903E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                                                </a:t>
            </a:r>
            <a:r>
              <a:rPr lang="en-US" altLang="zh-CN" sz="2800" b="1">
                <a:solidFill>
                  <a:srgbClr val="1903E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——</a:t>
            </a:r>
            <a:r>
              <a:rPr lang="zh-CN" altLang="en-US" sz="2800" b="1" dirty="0">
                <a:solidFill>
                  <a:srgbClr val="1903E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科学之父凡尔纳</a:t>
            </a:r>
            <a:endParaRPr lang="zh-CN" altLang="en-US" sz="2800" b="1" dirty="0">
              <a:solidFill>
                <a:srgbClr val="1903ED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Picture 2" descr="imgget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0"/>
            <a:ext cx="4586288" cy="3440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3" descr="imgget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3213100"/>
            <a:ext cx="4587875" cy="3517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Text Box 10"/>
          <p:cNvSpPr txBox="1"/>
          <p:nvPr/>
        </p:nvSpPr>
        <p:spPr>
          <a:xfrm>
            <a:off x="4356100" y="260350"/>
            <a:ext cx="4752975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Picture 2" descr="20090717174627-11740808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0450" y="44450"/>
            <a:ext cx="4248150" cy="4894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3" descr="200046gpstjd9d4iadhif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2852738"/>
            <a:ext cx="4776788" cy="3943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14337" descr="包装袋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75" y="552450"/>
            <a:ext cx="3756025" cy="5214938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292929"/>
            </a:outerShdw>
          </a:effectLst>
        </p:spPr>
      </p:pic>
      <p:pic>
        <p:nvPicPr>
          <p:cNvPr id="23554" name="图片 14338" descr="包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25" y="620713"/>
            <a:ext cx="3630613" cy="5157787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292929"/>
            </a:outerShdw>
          </a:effectLst>
        </p:spPr>
      </p:pic>
      <p:sp>
        <p:nvSpPr>
          <p:cNvPr id="14342" name="文本框 14341"/>
          <p:cNvSpPr txBox="1"/>
          <p:nvPr/>
        </p:nvSpPr>
        <p:spPr>
          <a:xfrm>
            <a:off x="107950" y="6021388"/>
            <a:ext cx="7467600" cy="57943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noProof="1" dirty="0">
                <a:solidFill>
                  <a:schemeClr val="fol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　</a:t>
            </a:r>
            <a:r>
              <a:rPr lang="zh-CN" altLang="en-US" sz="32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生活用品的设计</a:t>
            </a:r>
            <a:endParaRPr lang="zh-CN" altLang="en-US" sz="3200" b="1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23556" name="矩形 14346">
            <a:hlinkClick r:id="rId3" action="ppaction://hlinksldjump"/>
          </p:cNvPr>
          <p:cNvSpPr/>
          <p:nvPr/>
        </p:nvSpPr>
        <p:spPr>
          <a:xfrm>
            <a:off x="6372225" y="-38735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8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图片 15361" descr="椅子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0" y="549275"/>
            <a:ext cx="4256088" cy="4549775"/>
          </a:xfrm>
          <a:prstGeom prst="rect">
            <a:avLst/>
          </a:prstGeom>
          <a:noFill/>
          <a:ln w="9525">
            <a:noFill/>
          </a:ln>
          <a:effectLst>
            <a:outerShdw dist="89803" dir="2699999" algn="ctr" rotWithShape="0">
              <a:srgbClr val="292929"/>
            </a:outerShdw>
          </a:effectLst>
        </p:spPr>
      </p:pic>
      <p:pic>
        <p:nvPicPr>
          <p:cNvPr id="24578" name="图片 15366" descr="20069410531595116"/>
          <p:cNvPicPr>
            <a:picLocks noChangeAspect="1"/>
          </p:cNvPicPr>
          <p:nvPr/>
        </p:nvPicPr>
        <p:blipFill>
          <a:blip r:embed="rId2">
            <a:lum bright="-12000" contrast="6000"/>
          </a:blip>
          <a:srcRect l="15926" r="10771" b="13966"/>
          <a:stretch>
            <a:fillRect/>
          </a:stretch>
        </p:blipFill>
        <p:spPr>
          <a:xfrm>
            <a:off x="4502150" y="577850"/>
            <a:ext cx="4203700" cy="4572000"/>
          </a:xfrm>
          <a:prstGeom prst="rect">
            <a:avLst/>
          </a:prstGeom>
          <a:noFill/>
          <a:ln w="9525">
            <a:noFill/>
          </a:ln>
          <a:effectLst>
            <a:outerShdw dist="89803" dir="2699999" algn="ctr" rotWithShape="0">
              <a:srgbClr val="4D4D4D"/>
            </a:outerShdw>
          </a:effectLst>
        </p:spPr>
      </p:pic>
      <p:sp>
        <p:nvSpPr>
          <p:cNvPr id="15368" name="文本框 15367"/>
          <p:cNvSpPr txBox="1"/>
          <p:nvPr/>
        </p:nvSpPr>
        <p:spPr>
          <a:xfrm>
            <a:off x="323850" y="6021388"/>
            <a:ext cx="7467600" cy="57943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noProof="1" dirty="0">
                <a:solidFill>
                  <a:schemeClr val="fol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　</a:t>
            </a:r>
            <a:endParaRPr lang="zh-CN" altLang="en-US" sz="2400" b="1" noProof="1" dirty="0"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24580" name="矩形 15372">
            <a:hlinkClick r:id="rId3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388" y="5516563"/>
            <a:ext cx="7467600" cy="57943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noProof="1" dirty="0">
                <a:solidFill>
                  <a:schemeClr val="fol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　</a:t>
            </a:r>
            <a:r>
              <a:rPr lang="zh-CN" altLang="en-US" sz="32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生活用品的设计</a:t>
            </a:r>
            <a:endParaRPr lang="zh-CN" altLang="en-US" sz="3200" b="1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 advTm="8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图片 16390" descr="2006112921362411795"/>
          <p:cNvPicPr>
            <a:picLocks noChangeAspect="1"/>
          </p:cNvPicPr>
          <p:nvPr/>
        </p:nvPicPr>
        <p:blipFill>
          <a:blip r:embed="rId1"/>
          <a:srcRect l="5849" t="11679" r="8366" b="6075"/>
          <a:stretch>
            <a:fillRect/>
          </a:stretch>
        </p:blipFill>
        <p:spPr>
          <a:xfrm>
            <a:off x="4787900" y="1052513"/>
            <a:ext cx="4100513" cy="4100512"/>
          </a:xfrm>
          <a:prstGeom prst="rect">
            <a:avLst/>
          </a:prstGeom>
          <a:noFill/>
          <a:ln w="9525">
            <a:noFill/>
          </a:ln>
          <a:effectLst>
            <a:outerShdw dist="99190" dir="3011665" algn="ctr" rotWithShape="0">
              <a:srgbClr val="4D4D4D"/>
            </a:outerShdw>
          </a:effectLst>
        </p:spPr>
      </p:pic>
      <p:sp>
        <p:nvSpPr>
          <p:cNvPr id="25602" name="矩形 16395">
            <a:hlinkClick r:id="rId2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2290" name="图片 12289" descr="2006101115438570"/>
          <p:cNvPicPr>
            <a:picLocks noChangeAspect="1"/>
          </p:cNvPicPr>
          <p:nvPr/>
        </p:nvPicPr>
        <p:blipFill>
          <a:blip r:embed="rId3"/>
          <a:srcRect l="-2808" b="9329"/>
          <a:stretch>
            <a:fillRect/>
          </a:stretch>
        </p:blipFill>
        <p:spPr>
          <a:xfrm>
            <a:off x="0" y="1052513"/>
            <a:ext cx="4787900" cy="4124325"/>
          </a:xfrm>
          <a:prstGeom prst="rect">
            <a:avLst/>
          </a:prstGeom>
          <a:noFill/>
          <a:ln w="9525">
            <a:noFill/>
          </a:ln>
          <a:effectLst>
            <a:outerShdw dist="125724" dir="2699999" algn="ctr" rotWithShape="0">
              <a:srgbClr val="4D4D4D"/>
            </a:outerShdw>
          </a:effectLst>
        </p:spPr>
      </p:pic>
      <p:sp>
        <p:nvSpPr>
          <p:cNvPr id="14342" name="文本框 14341"/>
          <p:cNvSpPr txBox="1"/>
          <p:nvPr/>
        </p:nvSpPr>
        <p:spPr>
          <a:xfrm>
            <a:off x="179388" y="5732463"/>
            <a:ext cx="7467600" cy="57943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noProof="1" dirty="0">
                <a:solidFill>
                  <a:schemeClr val="fol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　</a:t>
            </a:r>
            <a:r>
              <a:rPr lang="zh-CN" altLang="en-US" sz="32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生活用品的设计</a:t>
            </a:r>
            <a:endParaRPr lang="zh-CN" altLang="en-US" sz="3200" b="1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5" name="图片 18433" descr="建筑"/>
          <p:cNvPicPr>
            <a:picLocks noChangeAspect="1"/>
          </p:cNvPicPr>
          <p:nvPr/>
        </p:nvPicPr>
        <p:blipFill>
          <a:blip r:embed="rId1"/>
          <a:srcRect l="6804" t="6593" r="5518" b="12128"/>
          <a:stretch>
            <a:fillRect/>
          </a:stretch>
        </p:blipFill>
        <p:spPr>
          <a:xfrm>
            <a:off x="177800" y="363538"/>
            <a:ext cx="4562475" cy="5529262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292929"/>
            </a:outerShdw>
          </a:effectLst>
        </p:spPr>
      </p:pic>
      <p:pic>
        <p:nvPicPr>
          <p:cNvPr id="26626" name="图片 18434" descr="奇特的房子"/>
          <p:cNvPicPr>
            <a:picLocks noChangeAspect="1"/>
          </p:cNvPicPr>
          <p:nvPr/>
        </p:nvPicPr>
        <p:blipFill>
          <a:blip r:embed="rId2"/>
          <a:srcRect l="10600" t="2670" r="6267" b="3848"/>
          <a:stretch>
            <a:fillRect/>
          </a:stretch>
        </p:blipFill>
        <p:spPr>
          <a:xfrm>
            <a:off x="4949825" y="382588"/>
            <a:ext cx="4087813" cy="5599112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292929"/>
            </a:outerShdw>
          </a:effectLst>
        </p:spPr>
      </p:pic>
      <p:sp>
        <p:nvSpPr>
          <p:cNvPr id="18437" name="文本框 18436"/>
          <p:cNvSpPr txBox="1"/>
          <p:nvPr/>
        </p:nvSpPr>
        <p:spPr>
          <a:xfrm>
            <a:off x="395288" y="6021388"/>
            <a:ext cx="7467600" cy="57785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房屋建筑的设计</a:t>
            </a:r>
            <a:endParaRPr lang="zh-CN" altLang="en-US" sz="3200" b="1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26628" name="矩形 18441">
            <a:hlinkClick r:id="rId3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8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图片 20481" descr="门"/>
          <p:cNvPicPr>
            <a:picLocks noChangeAspect="1"/>
          </p:cNvPicPr>
          <p:nvPr/>
        </p:nvPicPr>
        <p:blipFill>
          <a:blip r:embed="rId1">
            <a:lum bright="-6000" contrast="17998"/>
          </a:blip>
          <a:srcRect t="6660" b="6631"/>
          <a:stretch>
            <a:fillRect/>
          </a:stretch>
        </p:blipFill>
        <p:spPr>
          <a:xfrm>
            <a:off x="4356100" y="406400"/>
            <a:ext cx="4645025" cy="5180013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4D4D4D"/>
            </a:outerShdw>
          </a:effectLst>
        </p:spPr>
      </p:pic>
      <p:pic>
        <p:nvPicPr>
          <p:cNvPr id="27650" name="图片 20482" descr="电话亭1"/>
          <p:cNvPicPr>
            <a:picLocks noChangeAspect="1"/>
          </p:cNvPicPr>
          <p:nvPr/>
        </p:nvPicPr>
        <p:blipFill>
          <a:blip r:embed="rId2"/>
          <a:srcRect l="13504" r="10565" b="11980"/>
          <a:stretch>
            <a:fillRect/>
          </a:stretch>
        </p:blipFill>
        <p:spPr>
          <a:xfrm>
            <a:off x="107950" y="404813"/>
            <a:ext cx="4038600" cy="5202237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4D4D4D"/>
            </a:outerShdw>
          </a:effectLst>
        </p:spPr>
      </p:pic>
      <p:sp>
        <p:nvSpPr>
          <p:cNvPr id="27651" name="矩形 20489">
            <a:hlinkClick r:id="rId3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8437" name="文本框 18436"/>
          <p:cNvSpPr txBox="1"/>
          <p:nvPr/>
        </p:nvSpPr>
        <p:spPr>
          <a:xfrm>
            <a:off x="395288" y="5948363"/>
            <a:ext cx="7467600" cy="57943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房屋建筑的设计</a:t>
            </a:r>
            <a:endParaRPr lang="zh-CN" altLang="en-US" sz="3200" b="1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 advTm="8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图片 21507" descr="车身广告"/>
          <p:cNvPicPr>
            <a:picLocks noChangeAspect="1"/>
          </p:cNvPicPr>
          <p:nvPr/>
        </p:nvPicPr>
        <p:blipFill>
          <a:blip r:embed="rId1"/>
          <a:srcRect t="7140" b="30389"/>
          <a:stretch>
            <a:fillRect/>
          </a:stretch>
        </p:blipFill>
        <p:spPr>
          <a:xfrm>
            <a:off x="-34925" y="-38100"/>
            <a:ext cx="9121775" cy="5711825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4D4D4D"/>
            </a:outerShdw>
          </a:effectLst>
        </p:spPr>
      </p:pic>
      <p:sp>
        <p:nvSpPr>
          <p:cNvPr id="21510" name="文本框 21509"/>
          <p:cNvSpPr txBox="1"/>
          <p:nvPr/>
        </p:nvSpPr>
        <p:spPr>
          <a:xfrm>
            <a:off x="381000" y="5791200"/>
            <a:ext cx="7467600" cy="5175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车身广告画的设计</a:t>
            </a:r>
            <a:endParaRPr lang="zh-CN" altLang="en-US" sz="2800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28675" name="矩形 21514">
            <a:hlinkClick r:id="rId2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8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图片 23553" descr="2003998482972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" y="23813"/>
            <a:ext cx="9067800" cy="5688012"/>
          </a:xfrm>
          <a:prstGeom prst="rect">
            <a:avLst/>
          </a:prstGeom>
          <a:noFill/>
          <a:ln w="9525">
            <a:noFill/>
          </a:ln>
          <a:effectLst>
            <a:outerShdw dist="125724" dir="2699999" algn="ctr" rotWithShape="0">
              <a:srgbClr val="292929"/>
            </a:outerShdw>
          </a:effectLst>
        </p:spPr>
      </p:pic>
      <p:sp>
        <p:nvSpPr>
          <p:cNvPr id="23556" name="文本框 23555"/>
          <p:cNvSpPr txBox="1"/>
          <p:nvPr/>
        </p:nvSpPr>
        <p:spPr>
          <a:xfrm>
            <a:off x="323850" y="5949950"/>
            <a:ext cx="7467600" cy="57943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noProof="1" dirty="0">
                <a:solidFill>
                  <a:schemeClr val="fol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　</a:t>
            </a:r>
            <a:r>
              <a:rPr lang="zh-CN" altLang="en-US" sz="32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</a:rPr>
              <a:t>广告画的设计</a:t>
            </a:r>
            <a:endParaRPr lang="zh-CN" altLang="en-US" sz="3200" b="1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29699" name="矩形 23560">
            <a:hlinkClick r:id="rId2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8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1" name="图片 24577" descr="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44450"/>
            <a:ext cx="4370388" cy="5508625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292929"/>
            </a:outerShdw>
          </a:effectLst>
        </p:spPr>
      </p:pic>
      <p:pic>
        <p:nvPicPr>
          <p:cNvPr id="30722" name="图片 24578" descr="广告"/>
          <p:cNvPicPr>
            <a:picLocks noChangeAspect="1"/>
          </p:cNvPicPr>
          <p:nvPr/>
        </p:nvPicPr>
        <p:blipFill>
          <a:blip r:embed="rId2">
            <a:lum bright="-6000" contrast="11999"/>
          </a:blip>
          <a:srcRect b="21266"/>
          <a:stretch>
            <a:fillRect/>
          </a:stretch>
        </p:blipFill>
        <p:spPr>
          <a:xfrm>
            <a:off x="4573588" y="-19050"/>
            <a:ext cx="4568825" cy="5616575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292929"/>
            </a:outerShdw>
          </a:effectLst>
        </p:spPr>
      </p:pic>
      <p:sp>
        <p:nvSpPr>
          <p:cNvPr id="24581" name="文本框 24580"/>
          <p:cNvSpPr txBox="1"/>
          <p:nvPr/>
        </p:nvSpPr>
        <p:spPr>
          <a:xfrm>
            <a:off x="381000" y="5791200"/>
            <a:ext cx="7467600" cy="57943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  <a:sym typeface="+mn-ea"/>
              </a:rPr>
              <a:t>广告画的设计</a:t>
            </a:r>
            <a:endParaRPr lang="zh-CN" altLang="en-US" sz="3200" b="1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30724" name="矩形 24585">
            <a:hlinkClick r:id="rId3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8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9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675" y="260350"/>
            <a:ext cx="7588250" cy="1122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Object 9"/>
          <p:cNvPicPr/>
          <p:nvPr/>
        </p:nvPicPr>
        <p:blipFill>
          <a:blip r:embed="rId2"/>
          <a:stretch>
            <a:fillRect/>
          </a:stretch>
        </p:blipFill>
        <p:spPr>
          <a:xfrm>
            <a:off x="6103938" y="482600"/>
            <a:ext cx="762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79069" y="908685"/>
            <a:ext cx="8585830" cy="14325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8800" noProof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1903ED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楷体_GB2312" pitchFamily="49" charset="-122"/>
                <a:ea typeface="楷体_GB2312" pitchFamily="49" charset="-122"/>
                <a:cs typeface="+mn-ea"/>
                <a:sym typeface="+mn-ea"/>
              </a:rPr>
              <a:t>奇 思 妙 想</a:t>
            </a:r>
            <a:endParaRPr lang="zh-CN" altLang="en-US" sz="8800" noProof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1903ED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楷体_GB2312" pitchFamily="49" charset="-122"/>
              <a:ea typeface="楷体_GB2312" pitchFamily="49" charset="-122"/>
              <a:sym typeface="+mn-ea"/>
            </a:endParaRPr>
          </a:p>
        </p:txBody>
      </p:sp>
      <p:pic>
        <p:nvPicPr>
          <p:cNvPr id="7173" name="Picture 11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3573463"/>
            <a:ext cx="9144000" cy="3322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图片 25601" descr="200421812573353726"/>
          <p:cNvPicPr>
            <a:picLocks noChangeAspect="1"/>
          </p:cNvPicPr>
          <p:nvPr/>
        </p:nvPicPr>
        <p:blipFill>
          <a:blip r:embed="rId1"/>
          <a:srcRect t="5717" b="6334"/>
          <a:stretch>
            <a:fillRect/>
          </a:stretch>
        </p:blipFill>
        <p:spPr>
          <a:xfrm>
            <a:off x="17463" y="44450"/>
            <a:ext cx="9105900" cy="6016625"/>
          </a:xfrm>
          <a:prstGeom prst="rect">
            <a:avLst/>
          </a:prstGeom>
          <a:noFill/>
          <a:ln w="9525">
            <a:noFill/>
          </a:ln>
          <a:effectLst>
            <a:outerShdw dist="125724" dir="2699999" algn="ctr" rotWithShape="0">
              <a:srgbClr val="4D4D4D"/>
            </a:outerShdw>
          </a:effectLst>
        </p:spPr>
      </p:pic>
      <p:sp>
        <p:nvSpPr>
          <p:cNvPr id="25604" name="文本框 25603"/>
          <p:cNvSpPr txBox="1"/>
          <p:nvPr/>
        </p:nvSpPr>
        <p:spPr>
          <a:xfrm>
            <a:off x="395288" y="6237288"/>
            <a:ext cx="7467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华文中宋" panose="02010600040101010101" pitchFamily="2" charset="-122"/>
                <a:cs typeface="+mn-ea"/>
                <a:sym typeface="+mn-ea"/>
              </a:rPr>
              <a:t>广告画的设计</a:t>
            </a:r>
            <a:endParaRPr lang="zh-CN" altLang="en-US" sz="2400" b="1" noProof="1" dirty="0"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31747" name="矩形 25609">
            <a:hlinkClick r:id="rId2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8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20" name="文本框 9219"/>
          <p:cNvSpPr txBox="1"/>
          <p:nvPr/>
        </p:nvSpPr>
        <p:spPr>
          <a:xfrm>
            <a:off x="467995" y="1628458"/>
            <a:ext cx="8149590" cy="10763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en-US" altLang="zh-CN" sz="3200" b="1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</a:rPr>
              <a:t>   </a:t>
            </a:r>
            <a:r>
              <a:rPr lang="en-US" altLang="zh-CN" sz="3200" b="1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1.</a:t>
            </a:r>
            <a:r>
              <a:rPr lang="zh-CN" altLang="en-US" sz="3200" b="1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可以</a:t>
            </a:r>
            <a:r>
              <a:rPr lang="zh-CN" altLang="en-US" sz="3200" b="1" dirty="0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改变物品的形象，使造型更有趣，</a:t>
            </a:r>
            <a:endParaRPr lang="zh-CN" altLang="en-US" sz="3200" b="1" dirty="0">
              <a:solidFill>
                <a:srgbClr val="1903ED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  <a:p>
            <a:pPr algn="l"/>
            <a:r>
              <a:rPr lang="zh-CN" altLang="en-US" sz="3200" b="1" dirty="0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可以使用</a:t>
            </a:r>
            <a:r>
              <a:rPr lang="zh-CN" altLang="en-US" sz="3200" b="1" dirty="0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ea"/>
              </a:rPr>
              <a:t>夸张、变形、</a:t>
            </a:r>
            <a:r>
              <a:rPr lang="zh-CN" altLang="en-US" sz="3200" b="1" dirty="0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组合、拟人</a:t>
            </a:r>
            <a:r>
              <a:rPr lang="zh-CN" altLang="en-US" sz="3200" b="1" dirty="0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ea"/>
              </a:rPr>
              <a:t>等方法</a:t>
            </a:r>
            <a:r>
              <a:rPr lang="zh-CN" altLang="en-US" sz="3200" b="1" dirty="0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；</a:t>
            </a:r>
            <a:endParaRPr lang="zh-CN" altLang="en-US" sz="3200" b="1" dirty="0">
              <a:solidFill>
                <a:srgbClr val="1903ED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  <p:sp>
        <p:nvSpPr>
          <p:cNvPr id="9222" name="文本框 9221"/>
          <p:cNvSpPr txBox="1"/>
          <p:nvPr/>
        </p:nvSpPr>
        <p:spPr>
          <a:xfrm>
            <a:off x="539750" y="3068955"/>
            <a:ext cx="7741285" cy="10763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 b="1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</a:rPr>
              <a:t>  </a:t>
            </a:r>
            <a:r>
              <a:rPr lang="en-US" altLang="zh-CN" sz="3200" b="1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 2.</a:t>
            </a:r>
            <a:r>
              <a:rPr lang="zh-CN" altLang="en-US" sz="3200" b="1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可以解决生活中遇到的问题或困难，</a:t>
            </a:r>
            <a:endParaRPr lang="zh-CN" altLang="en-US" sz="3200" b="1">
              <a:solidFill>
                <a:srgbClr val="1903ED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  <a:p>
            <a:r>
              <a:rPr lang="zh-CN" altLang="en-US" sz="3200" b="1">
                <a:solidFill>
                  <a:srgbClr val="1903ED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开发物品新功能让它更实用。</a:t>
            </a:r>
            <a:endParaRPr lang="zh-CN" altLang="en-US" sz="3200" b="1">
              <a:solidFill>
                <a:srgbClr val="1903ED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  <p:sp>
        <p:nvSpPr>
          <p:cNvPr id="32773" name="文本框 9223"/>
          <p:cNvSpPr txBox="1"/>
          <p:nvPr/>
        </p:nvSpPr>
        <p:spPr>
          <a:xfrm>
            <a:off x="2987675" y="419100"/>
            <a:ext cx="299212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绘画小思考</a:t>
            </a:r>
            <a:r>
              <a:rPr lang="en-US" altLang="zh-CN" sz="40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:</a:t>
            </a:r>
            <a:endParaRPr lang="en-US" altLang="zh-CN" sz="4000" b="1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2774" name="矩形 9228">
            <a:hlinkClick r:id="rId1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2775" name="矩形 9233">
            <a:hlinkClick r:id="rId1" action="ppaction://hlinksldjump"/>
          </p:cNvPr>
          <p:cNvSpPr/>
          <p:nvPr/>
        </p:nvSpPr>
        <p:spPr>
          <a:xfrm>
            <a:off x="6121400" y="-635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45540" y="4652645"/>
            <a:ext cx="679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1903ED"/>
                </a:solidFill>
                <a:uFillTx/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3.</a:t>
            </a:r>
            <a:r>
              <a:rPr lang="zh-CN" altLang="en-US" sz="3200" b="1">
                <a:solidFill>
                  <a:srgbClr val="1903ED"/>
                </a:solidFill>
                <a:uFillTx/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大胆说一说自己的设想。</a:t>
            </a:r>
            <a:endParaRPr lang="zh-CN" altLang="en-US" sz="3200" b="1">
              <a:solidFill>
                <a:srgbClr val="1903ED"/>
              </a:solidFill>
              <a:uFillTx/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2" grpId="0"/>
      <p:bldP spid="2" grpId="0"/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汉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7855" y="-27305"/>
            <a:ext cx="1309370" cy="1309370"/>
          </a:xfrm>
          <a:prstGeom prst="rect">
            <a:avLst/>
          </a:prstGeom>
        </p:spPr>
      </p:pic>
      <p:pic>
        <p:nvPicPr>
          <p:cNvPr id="7" name="图片 6" descr="4542501122890798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05"/>
            <a:ext cx="3294380" cy="3294380"/>
          </a:xfrm>
          <a:prstGeom prst="rect">
            <a:avLst/>
          </a:prstGeom>
        </p:spPr>
      </p:pic>
      <p:pic>
        <p:nvPicPr>
          <p:cNvPr id="9" name="图片 8" descr="14-45-39-45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5795"/>
            <a:ext cx="1778000" cy="1111250"/>
          </a:xfrm>
          <a:prstGeom prst="rect">
            <a:avLst/>
          </a:prstGeom>
        </p:spPr>
      </p:pic>
      <p:pic>
        <p:nvPicPr>
          <p:cNvPr id="4" name="图片 3" descr="H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75" y="0"/>
            <a:ext cx="1547495" cy="1282700"/>
          </a:xfrm>
          <a:prstGeom prst="rect">
            <a:avLst/>
          </a:prstGeom>
        </p:spPr>
      </p:pic>
      <p:pic>
        <p:nvPicPr>
          <p:cNvPr id="11" name="图片 10" descr="7fd2a8ce72f24d38bf157dce0ddd5f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225" y="2929255"/>
            <a:ext cx="3459480" cy="3947160"/>
          </a:xfrm>
          <a:prstGeom prst="rect">
            <a:avLst/>
          </a:prstGeom>
        </p:spPr>
      </p:pic>
      <p:pic>
        <p:nvPicPr>
          <p:cNvPr id="8" name="图片 7" descr="20171116193902_aZKx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525" y="-27305"/>
            <a:ext cx="3472815" cy="3213100"/>
          </a:xfrm>
          <a:prstGeom prst="rect">
            <a:avLst/>
          </a:prstGeom>
        </p:spPr>
      </p:pic>
      <p:pic>
        <p:nvPicPr>
          <p:cNvPr id="13" name="图片 12" descr="20180802095927_rzisv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865" y="4425315"/>
            <a:ext cx="2522855" cy="2586355"/>
          </a:xfrm>
          <a:prstGeom prst="rect">
            <a:avLst/>
          </a:prstGeom>
        </p:spPr>
      </p:pic>
      <p:pic>
        <p:nvPicPr>
          <p:cNvPr id="10" name="图片 9" descr="t0189fe403f28f1d47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575" y="1282065"/>
            <a:ext cx="2630170" cy="3446780"/>
          </a:xfrm>
          <a:prstGeom prst="rect">
            <a:avLst/>
          </a:prstGeom>
        </p:spPr>
      </p:pic>
      <p:pic>
        <p:nvPicPr>
          <p:cNvPr id="12" name="图片 11" descr="366ba7e758dc141c73a7a148e48628f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" y="4277995"/>
            <a:ext cx="3493135" cy="2607945"/>
          </a:xfrm>
          <a:prstGeom prst="rect">
            <a:avLst/>
          </a:prstGeom>
        </p:spPr>
      </p:pic>
      <p:pic>
        <p:nvPicPr>
          <p:cNvPr id="14" name="图片 13" descr="t0466eb06838c35a7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8000" y="3266440"/>
            <a:ext cx="1425575" cy="11004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矩形 8201">
            <a:hlinkClick r:id="rId1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7172" name="图片 7171" descr="DSC05967副本"/>
          <p:cNvPicPr>
            <a:picLocks noChangeAspect="1"/>
          </p:cNvPicPr>
          <p:nvPr/>
        </p:nvPicPr>
        <p:blipFill>
          <a:blip r:embed="rId2">
            <a:lum bright="17996" contrast="78000"/>
          </a:blip>
          <a:srcRect l="1813" r="1813"/>
          <a:stretch>
            <a:fillRect/>
          </a:stretch>
        </p:blipFill>
        <p:spPr>
          <a:xfrm>
            <a:off x="34925" y="0"/>
            <a:ext cx="4171950" cy="2873375"/>
          </a:xfrm>
          <a:prstGeom prst="rect">
            <a:avLst/>
          </a:prstGeom>
          <a:noFill/>
          <a:ln w="9525">
            <a:noFill/>
          </a:ln>
          <a:effectLst>
            <a:outerShdw dist="125724" dir="2699999" algn="ctr" rotWithShape="0">
              <a:schemeClr val="bg2"/>
            </a:outerShdw>
          </a:effectLst>
        </p:spPr>
      </p:pic>
      <p:pic>
        <p:nvPicPr>
          <p:cNvPr id="7174" name="图片 7173" descr="B_QYIOROIT"/>
          <p:cNvPicPr>
            <a:picLocks noChangeAspect="1"/>
          </p:cNvPicPr>
          <p:nvPr/>
        </p:nvPicPr>
        <p:blipFill>
          <a:blip r:embed="rId3">
            <a:lum contrast="11999"/>
          </a:blip>
          <a:srcRect l="2171" t="5783" r="5069" b="11078"/>
          <a:stretch>
            <a:fillRect/>
          </a:stretch>
        </p:blipFill>
        <p:spPr>
          <a:xfrm>
            <a:off x="3565525" y="2854325"/>
            <a:ext cx="5581650" cy="3956050"/>
          </a:xfrm>
          <a:prstGeom prst="rect">
            <a:avLst/>
          </a:prstGeom>
          <a:noFill/>
          <a:ln w="9525">
            <a:noFill/>
          </a:ln>
          <a:effectLst>
            <a:outerShdw dist="125724" dir="2699999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7" name="图片 8195" descr="hu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" y="428625"/>
            <a:ext cx="4235450" cy="6134100"/>
          </a:xfrm>
          <a:prstGeom prst="rect">
            <a:avLst/>
          </a:prstGeom>
          <a:noFill/>
          <a:ln w="9525">
            <a:noFill/>
          </a:ln>
          <a:effectLst>
            <a:outerShdw dist="125724" dir="2699999" algn="ctr" rotWithShape="0">
              <a:schemeClr val="bg2"/>
            </a:outerShdw>
          </a:effectLst>
        </p:spPr>
      </p:pic>
      <p:pic>
        <p:nvPicPr>
          <p:cNvPr id="8197" name="图片 8196" descr="花"/>
          <p:cNvPicPr>
            <a:picLocks noChangeAspect="1"/>
          </p:cNvPicPr>
          <p:nvPr/>
        </p:nvPicPr>
        <p:blipFill>
          <a:blip r:embed="rId2"/>
          <a:srcRect l="5122" t="5000" r="22076" b="9375"/>
          <a:stretch>
            <a:fillRect/>
          </a:stretch>
        </p:blipFill>
        <p:spPr>
          <a:xfrm>
            <a:off x="4548188" y="457200"/>
            <a:ext cx="4435475" cy="6188075"/>
          </a:xfrm>
          <a:prstGeom prst="rect">
            <a:avLst/>
          </a:prstGeom>
          <a:noFill/>
          <a:ln w="9525">
            <a:noFill/>
          </a:ln>
          <a:effectLst>
            <a:outerShdw dist="125724" dir="2699999" algn="ctr" rotWithShape="0">
              <a:schemeClr val="tx1"/>
            </a:outerShdw>
          </a:effectLst>
        </p:spPr>
      </p:pic>
      <p:sp>
        <p:nvSpPr>
          <p:cNvPr id="34819" name="矩形 8201">
            <a:hlinkClick r:id="rId3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1" name="Picture 2" descr="DSCF58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7538" y="-26987"/>
            <a:ext cx="3527425" cy="3241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3" descr="DSCF58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1989138"/>
            <a:ext cx="3732212" cy="4799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文本框 11271">
            <a:hlinkClick r:id="rId3" action="ppaction://hlinksldjump"/>
          </p:cNvPr>
          <p:cNvSpPr txBox="1"/>
          <p:nvPr/>
        </p:nvSpPr>
        <p:spPr>
          <a:xfrm>
            <a:off x="0" y="981075"/>
            <a:ext cx="3535363" cy="7620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学生作业欣赏</a:t>
            </a:r>
            <a:endParaRPr lang="zh-CN" altLang="en-US" sz="44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5844" name="文本框 11272">
            <a:hlinkClick r:id="rId4" action="ppaction://hlinksldjump"/>
          </p:cNvPr>
          <p:cNvSpPr txBox="1"/>
          <p:nvPr/>
        </p:nvSpPr>
        <p:spPr>
          <a:xfrm>
            <a:off x="395288" y="115888"/>
            <a:ext cx="1096962" cy="6397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拓展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6629" name="图片 26628" descr="DSC05970"/>
          <p:cNvPicPr>
            <a:picLocks noChangeAspect="1"/>
          </p:cNvPicPr>
          <p:nvPr/>
        </p:nvPicPr>
        <p:blipFill>
          <a:blip r:embed="rId5">
            <a:lum bright="17996" contrast="29999"/>
          </a:blip>
          <a:srcRect l="4715" r="9067" b="-1848"/>
          <a:stretch>
            <a:fillRect/>
          </a:stretch>
        </p:blipFill>
        <p:spPr>
          <a:xfrm>
            <a:off x="4067175" y="3213100"/>
            <a:ext cx="4522788" cy="3548063"/>
          </a:xfrm>
          <a:prstGeom prst="rect">
            <a:avLst/>
          </a:prstGeom>
          <a:noFill/>
          <a:ln w="9525">
            <a:noFill/>
          </a:ln>
          <a:effectLst>
            <a:outerShdw dist="206741" dir="2849373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 dirty="0"/>
          </a:p>
        </p:txBody>
      </p:sp>
      <p:sp>
        <p:nvSpPr>
          <p:cNvPr id="36866" name="文本占位符 2"/>
          <p:cNvSpPr>
            <a:spLocks noGrp="1"/>
          </p:cNvSpPr>
          <p:nvPr>
            <p:ph type="body" idx="1"/>
          </p:nvPr>
        </p:nvSpPr>
        <p:spPr/>
        <p:txBody>
          <a:bodyPr anchor="t" anchorCtr="0"/>
          <a:p>
            <a:endParaRPr lang="zh-CN" altLang="en-US" dirty="0"/>
          </a:p>
        </p:txBody>
      </p:sp>
      <p:pic>
        <p:nvPicPr>
          <p:cNvPr id="6151" name="图片 6150" descr="DSC019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107950"/>
            <a:ext cx="8923338" cy="6562725"/>
          </a:xfrm>
          <a:prstGeom prst="rect">
            <a:avLst/>
          </a:prstGeom>
          <a:noFill/>
          <a:ln w="9525">
            <a:noFill/>
          </a:ln>
          <a:effectLst>
            <a:outerShdw dist="125724" dir="2699999" algn="ctr" rotWithShape="0">
              <a:schemeClr val="tx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 dirty="0"/>
          </a:p>
        </p:txBody>
      </p:sp>
      <p:sp>
        <p:nvSpPr>
          <p:cNvPr id="37890" name="文本占位符 2"/>
          <p:cNvSpPr>
            <a:spLocks noGrp="1"/>
          </p:cNvSpPr>
          <p:nvPr>
            <p:ph type="body" idx="1"/>
          </p:nvPr>
        </p:nvSpPr>
        <p:spPr/>
        <p:txBody>
          <a:bodyPr anchor="t" anchorCtr="0"/>
          <a:p>
            <a:endParaRPr lang="zh-CN" altLang="en-US" dirty="0"/>
          </a:p>
        </p:txBody>
      </p:sp>
      <p:pic>
        <p:nvPicPr>
          <p:cNvPr id="20484" name="Picture 2" descr="8_24_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41275"/>
            <a:ext cx="9129713" cy="6813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 dirty="0"/>
          </a:p>
        </p:txBody>
      </p:sp>
      <p:sp>
        <p:nvSpPr>
          <p:cNvPr id="38914" name="文本占位符 2"/>
          <p:cNvSpPr>
            <a:spLocks noGrp="1"/>
          </p:cNvSpPr>
          <p:nvPr>
            <p:ph type="body" idx="1"/>
          </p:nvPr>
        </p:nvSpPr>
        <p:spPr/>
        <p:txBody>
          <a:bodyPr anchor="t" anchorCtr="0"/>
          <a:p>
            <a:endParaRPr lang="zh-CN" altLang="en-US" dirty="0"/>
          </a:p>
        </p:txBody>
      </p:sp>
      <p:pic>
        <p:nvPicPr>
          <p:cNvPr id="20485" name="Picture 3" descr="10_17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3" y="-4762"/>
            <a:ext cx="9097962" cy="6865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 dirty="0"/>
          </a:p>
        </p:txBody>
      </p:sp>
      <p:sp>
        <p:nvSpPr>
          <p:cNvPr id="39938" name="文本占位符 2"/>
          <p:cNvSpPr>
            <a:spLocks noGrp="1"/>
          </p:cNvSpPr>
          <p:nvPr>
            <p:ph type="body" idx="1"/>
          </p:nvPr>
        </p:nvSpPr>
        <p:spPr/>
        <p:txBody>
          <a:bodyPr anchor="t" anchorCtr="0"/>
          <a:p>
            <a:endParaRPr lang="zh-CN" altLang="en-US" dirty="0"/>
          </a:p>
        </p:txBody>
      </p:sp>
      <p:pic>
        <p:nvPicPr>
          <p:cNvPr id="20486" name="Picture 4" descr="10_17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3" y="7938"/>
            <a:ext cx="9059862" cy="6832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" name="Picture 2" descr="4_14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7813" y="3989388"/>
            <a:ext cx="3059112" cy="269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4" descr="10_5-3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288" y="1052513"/>
            <a:ext cx="2570162" cy="2951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5" descr="8_24_3"/>
          <p:cNvPicPr>
            <a:picLocks noChangeAspect="1"/>
          </p:cNvPicPr>
          <p:nvPr/>
        </p:nvPicPr>
        <p:blipFill>
          <a:blip r:embed="rId3">
            <a:clrChange>
              <a:clrFrom>
                <a:srgbClr val="C1FDFD"/>
              </a:clrFrom>
              <a:clrTo>
                <a:srgbClr val="C1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7538" y="908050"/>
            <a:ext cx="4716462" cy="3424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0" name="Text Box 7"/>
          <p:cNvSpPr txBox="1"/>
          <p:nvPr/>
        </p:nvSpPr>
        <p:spPr>
          <a:xfrm>
            <a:off x="5075238" y="4868863"/>
            <a:ext cx="3960812" cy="1736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1903ED"/>
                </a:solidFill>
                <a:latin typeface="Arial" panose="020B0604020202020204" pitchFamily="34" charset="0"/>
              </a:rPr>
              <a:t>构思奇妙、诙谐幽默、有爱的感觉，给我们生活带来乐趣。</a:t>
            </a:r>
            <a:endParaRPr lang="zh-CN" altLang="en-US" sz="2400" b="1" dirty="0">
              <a:solidFill>
                <a:srgbClr val="1903ED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zh-CN" altLang="en-US" sz="2400" b="1" dirty="0">
              <a:solidFill>
                <a:srgbClr val="1903ED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文本框 1"/>
          <p:cNvSpPr txBox="1"/>
          <p:nvPr/>
        </p:nvSpPr>
        <p:spPr>
          <a:xfrm>
            <a:off x="539750" y="404811"/>
            <a:ext cx="5872480" cy="5181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  <a:scene3d>
              <a:camera prst="orthographicFront"/>
              <a:lightRig rig="threePt" dir="t"/>
            </a:scene3d>
          </a:bodyPr>
          <a:p>
            <a:pPr>
              <a:spcBef>
                <a:spcPct val="50000"/>
              </a:spcBef>
            </a:pPr>
            <a:r>
              <a:rPr lang="zh-CN" altLang="en-US" sz="2800" b="1" noProof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看到这些奇思妙想，你有什么感觉？</a:t>
            </a:r>
            <a:endParaRPr lang="zh-CN" altLang="en-US" sz="2800" b="1" noProof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10" name="Picture 5" descr="DSCF76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87" y="-19050"/>
            <a:ext cx="9194800" cy="6856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 dirty="0"/>
          </a:p>
        </p:txBody>
      </p:sp>
      <p:sp>
        <p:nvSpPr>
          <p:cNvPr id="41986" name="文本占位符 2"/>
          <p:cNvSpPr>
            <a:spLocks noGrp="1"/>
          </p:cNvSpPr>
          <p:nvPr>
            <p:ph type="body" idx="1"/>
          </p:nvPr>
        </p:nvSpPr>
        <p:spPr/>
        <p:txBody>
          <a:bodyPr anchor="t" anchorCtr="0"/>
          <a:p>
            <a:endParaRPr lang="zh-CN" altLang="en-US" dirty="0"/>
          </a:p>
        </p:txBody>
      </p:sp>
      <p:pic>
        <p:nvPicPr>
          <p:cNvPr id="41987" name="Picture 3" descr="ab28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6987"/>
            <a:ext cx="9132888" cy="6929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标题 1"/>
          <p:cNvSpPr>
            <a:spLocks noGrp="1"/>
          </p:cNvSpPr>
          <p:nvPr>
            <p:ph type="ctrTitle"/>
          </p:nvPr>
        </p:nvSpPr>
        <p:spPr/>
        <p:txBody>
          <a:bodyPr anchor="b" anchorCtr="0"/>
          <a:p>
            <a:pPr defTabSz="914400">
              <a:buClrTx/>
              <a:buSzTx/>
              <a:buFontTx/>
              <a:buNone/>
            </a:pPr>
            <a:endParaRPr lang="zh-CN" altLang="en-US" kern="1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43010" name="副标题 2"/>
          <p:cNvSpPr>
            <a:spLocks noGrp="1"/>
          </p:cNvSpPr>
          <p:nvPr>
            <p:ph type="subTitle" idx="1"/>
          </p:nvPr>
        </p:nvSpPr>
        <p:spPr/>
        <p:txBody>
          <a:bodyPr anchor="t" anchorCtr="0"/>
          <a:p>
            <a:pPr defTabSz="914400">
              <a:buClrTx/>
              <a:buSzTx/>
              <a:buFontTx/>
            </a:pPr>
            <a:endParaRPr lang="zh-CN" altLang="en-US" kern="1200" baseline="0" dirty="0">
              <a:latin typeface="+mn-lt"/>
              <a:ea typeface="+mn-ea"/>
              <a:cs typeface="+mn-cs"/>
            </a:endParaRPr>
          </a:p>
        </p:txBody>
      </p:sp>
      <p:pic>
        <p:nvPicPr>
          <p:cNvPr id="21509" name="Picture 4" descr="ab2808"/>
          <p:cNvPicPr>
            <a:picLocks noChangeAspect="1"/>
          </p:cNvPicPr>
          <p:nvPr/>
        </p:nvPicPr>
        <p:blipFill>
          <a:blip r:embed="rId1"/>
          <a:srcRect l="2872" r="2664"/>
          <a:stretch>
            <a:fillRect/>
          </a:stretch>
        </p:blipFill>
        <p:spPr>
          <a:xfrm>
            <a:off x="1588" y="-20637"/>
            <a:ext cx="9156700" cy="68881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 dirty="0"/>
          </a:p>
        </p:txBody>
      </p:sp>
      <p:sp>
        <p:nvSpPr>
          <p:cNvPr id="44034" name="文本占位符 2"/>
          <p:cNvSpPr>
            <a:spLocks noGrp="1"/>
          </p:cNvSpPr>
          <p:nvPr>
            <p:ph type="body" idx="1"/>
          </p:nvPr>
        </p:nvSpPr>
        <p:spPr/>
        <p:txBody>
          <a:bodyPr anchor="t" anchorCtr="0"/>
          <a:p>
            <a:endParaRPr lang="zh-CN" altLang="en-US" dirty="0"/>
          </a:p>
        </p:txBody>
      </p:sp>
      <p:pic>
        <p:nvPicPr>
          <p:cNvPr id="21507" name="Picture 2" descr="10_17_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113"/>
            <a:ext cx="9447213" cy="6824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文本框 11267"/>
          <p:cNvSpPr txBox="1"/>
          <p:nvPr/>
        </p:nvSpPr>
        <p:spPr>
          <a:xfrm>
            <a:off x="611188" y="1270000"/>
            <a:ext cx="3232150" cy="1004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6000" b="1" dirty="0">
                <a:solidFill>
                  <a:srgbClr val="FF0000"/>
                </a:solidFill>
                <a:latin typeface="Verdana" panose="020B0604030504040204" pitchFamily="34" charset="0"/>
              </a:rPr>
              <a:t>作业展评</a:t>
            </a:r>
            <a:endParaRPr lang="zh-CN" altLang="en-US" sz="60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46082" name="矩形 11273">
            <a:hlinkClick r:id="rId1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6084" name="文本框 1"/>
          <p:cNvSpPr txBox="1"/>
          <p:nvPr/>
        </p:nvSpPr>
        <p:spPr>
          <a:xfrm>
            <a:off x="756285" y="4364990"/>
            <a:ext cx="83165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5400" b="1" dirty="0">
                <a:solidFill>
                  <a:schemeClr val="bg1"/>
                </a:solidFill>
                <a:latin typeface="Verdana" panose="020B0604030504040204" pitchFamily="34" charset="0"/>
                <a:sym typeface="宋体" panose="02010600030101010101" pitchFamily="2" charset="-122"/>
              </a:rPr>
              <a:t>评出最佳</a:t>
            </a:r>
            <a:r>
              <a:rPr lang="zh-CN" altLang="en-US" sz="7200" b="1" dirty="0">
                <a:solidFill>
                  <a:srgbClr val="FF0000"/>
                </a:solidFill>
                <a:latin typeface="Verdana" panose="020B0604030504040204" pitchFamily="34" charset="0"/>
                <a:sym typeface="宋体" panose="02010600030101010101" pitchFamily="2" charset="-122"/>
              </a:rPr>
              <a:t>奇思妙想</a:t>
            </a:r>
            <a:r>
              <a:rPr lang="zh-CN" altLang="en-US" sz="5400" b="1" dirty="0">
                <a:solidFill>
                  <a:schemeClr val="bg1"/>
                </a:solidFill>
                <a:latin typeface="Verdana" panose="020B0604030504040204" pitchFamily="34" charset="0"/>
                <a:sym typeface="宋体" panose="02010600030101010101" pitchFamily="2" charset="-122"/>
              </a:rPr>
              <a:t>奖</a:t>
            </a:r>
            <a:endParaRPr lang="zh-CN" altLang="en-US" sz="54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46085" name="图片 4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44450"/>
            <a:ext cx="4403725" cy="36687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zh-CN" altLang="en-US" dirty="0"/>
          </a:p>
        </p:txBody>
      </p:sp>
      <p:sp>
        <p:nvSpPr>
          <p:cNvPr id="7170" name="文本占位符 2"/>
          <p:cNvSpPr>
            <a:spLocks noGrp="1"/>
          </p:cNvSpPr>
          <p:nvPr>
            <p:ph type="body" idx="1"/>
          </p:nvPr>
        </p:nvSpPr>
        <p:spPr/>
        <p:txBody>
          <a:bodyPr anchor="t" anchorCtr="0"/>
          <a:p>
            <a:endParaRPr lang="zh-CN" altLang="en-US" dirty="0"/>
          </a:p>
        </p:txBody>
      </p:sp>
      <p:pic>
        <p:nvPicPr>
          <p:cNvPr id="2" name="Picture 7" descr="8_24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735" y="0"/>
            <a:ext cx="620839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2" name="Picture 9" descr="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985" y="476250"/>
            <a:ext cx="6219825" cy="3241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1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38" y="3781425"/>
            <a:ext cx="7212012" cy="3090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Text Box 12"/>
          <p:cNvSpPr txBox="1"/>
          <p:nvPr/>
        </p:nvSpPr>
        <p:spPr>
          <a:xfrm>
            <a:off x="4645025" y="117475"/>
            <a:ext cx="3495675" cy="395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1903ED"/>
                </a:solidFill>
                <a:latin typeface="Arial" panose="020B0604020202020204" pitchFamily="34" charset="0"/>
              </a:rPr>
              <a:t>造型方法   增减 夸张 变形等</a:t>
            </a:r>
            <a:endParaRPr lang="zh-CN" altLang="en-US" sz="2000" b="1" dirty="0">
              <a:solidFill>
                <a:srgbClr val="1903ED"/>
              </a:solidFill>
              <a:latin typeface="Arial" panose="020B0604020202020204" pitchFamily="34" charset="0"/>
            </a:endParaRPr>
          </a:p>
        </p:txBody>
      </p:sp>
      <p:sp>
        <p:nvSpPr>
          <p:cNvPr id="7175" name="Text Box 15"/>
          <p:cNvSpPr txBox="1"/>
          <p:nvPr/>
        </p:nvSpPr>
        <p:spPr>
          <a:xfrm>
            <a:off x="755650" y="115888"/>
            <a:ext cx="273685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1903ED"/>
                </a:solidFill>
                <a:latin typeface="Arial" panose="020B0604020202020204" pitchFamily="34" charset="0"/>
              </a:rPr>
              <a:t>构思巧妙     意想不到</a:t>
            </a:r>
            <a:endParaRPr lang="zh-CN" altLang="en-US" sz="2000" b="1" dirty="0">
              <a:solidFill>
                <a:srgbClr val="1903ED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174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174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174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Rectangle 4"/>
          <p:cNvSpPr>
            <a:spLocks noGrp="1"/>
          </p:cNvSpPr>
          <p:nvPr>
            <p:ph type="ctrTitle"/>
          </p:nvPr>
        </p:nvSpPr>
        <p:spPr>
          <a:xfrm>
            <a:off x="683894" y="1628775"/>
            <a:ext cx="7772400" cy="1470025"/>
          </a:xfrm>
          <a:ln>
            <a:miter/>
          </a:ln>
        </p:spPr>
        <p:txBody>
          <a:bodyPr wrap="square" anchor="ctr">
            <a:scene3d>
              <a:camera prst="orthographicFront"/>
              <a:lightRig rig="threePt" dir="t"/>
            </a:scene3d>
          </a:bodyPr>
          <a:lstStyle>
            <a:lvl1pPr lvl="0">
              <a:defRPr kern="1200"/>
            </a:lvl1pPr>
          </a:lstStyle>
          <a:p>
            <a:pPr lvl="0" eaLnBrk="1" fontAlgn="base" hangingPunct="1"/>
            <a:r>
              <a:rPr lang="zh-CN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有一棵树，你对它有什么</a:t>
            </a:r>
            <a:br>
              <a:rPr lang="zh-CN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zh-CN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奇思妙想？</a:t>
            </a:r>
            <a:endParaRPr lang="zh-CN" altLang="en-US" sz="4800" b="1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218" name="Rectangle 5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800" cy="1752600"/>
          </a:xfrm>
        </p:spPr>
        <p:txBody>
          <a:bodyPr wrap="square" anchor="t" anchorCtr="0"/>
          <a:lstStyle>
            <a:lvl1pPr marL="0" lvl="0" indent="0" algn="ctr">
              <a:buClrTx/>
              <a:buSzTx/>
              <a:buFontTx/>
              <a:defRPr/>
            </a:lvl1pPr>
            <a:lvl2pPr marL="457200" lvl="1" indent="0" algn="ctr">
              <a:buClrTx/>
              <a:buSzTx/>
              <a:buFontTx/>
              <a:defRPr/>
            </a:lvl2pPr>
            <a:lvl3pPr marL="914400" lvl="2" indent="0" algn="ctr">
              <a:buClrTx/>
              <a:buSzTx/>
              <a:buFontTx/>
              <a:defRPr/>
            </a:lvl3pPr>
            <a:lvl4pPr marL="1371600" lvl="3" indent="0" algn="ctr">
              <a:buClrTx/>
              <a:buSzTx/>
              <a:buFontTx/>
              <a:defRPr/>
            </a:lvl4pPr>
            <a:lvl5pPr marL="1828800" lvl="4" indent="0" algn="ctr">
              <a:buClrTx/>
              <a:buSzTx/>
              <a:buFontTx/>
              <a:defRPr/>
            </a:lvl5pPr>
          </a:lstStyle>
          <a:p>
            <a:pPr lvl="0" eaLnBrk="1" hangingPunct="1">
              <a:buNone/>
            </a:pP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0" name="Picture 3" descr="12523001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3663" y="2564765"/>
            <a:ext cx="2882900" cy="4178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4" name="Text Box 10"/>
          <p:cNvSpPr txBox="1"/>
          <p:nvPr/>
        </p:nvSpPr>
        <p:spPr>
          <a:xfrm>
            <a:off x="5676900" y="188913"/>
            <a:ext cx="4752975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0241" name="Picture 2" descr="23611487_1374474307061"/>
          <p:cNvPicPr>
            <a:picLocks noChangeAspect="1"/>
          </p:cNvPicPr>
          <p:nvPr/>
        </p:nvPicPr>
        <p:blipFill>
          <a:blip r:embed="rId2"/>
          <a:srcRect l="57553" t="6023" r="9268" b="9737"/>
          <a:stretch>
            <a:fillRect/>
          </a:stretch>
        </p:blipFill>
        <p:spPr>
          <a:xfrm>
            <a:off x="2938145" y="692785"/>
            <a:ext cx="3715385" cy="5307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4" descr="IMG_69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" y="188913"/>
            <a:ext cx="2938462" cy="4294187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6" name="矩形 28686">
            <a:hlinkClick r:id="rId1" action="ppaction://hlinksldjump"/>
          </p:cNvPr>
          <p:cNvSpPr/>
          <p:nvPr/>
        </p:nvSpPr>
        <p:spPr>
          <a:xfrm>
            <a:off x="6156325" y="0"/>
            <a:ext cx="2987675" cy="11255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2" name="图片 1" descr="IMG_6430(20231121-102830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129540"/>
            <a:ext cx="4358005" cy="4358005"/>
          </a:xfrm>
          <a:prstGeom prst="rect">
            <a:avLst/>
          </a:prstGeom>
        </p:spPr>
      </p:pic>
      <p:pic>
        <p:nvPicPr>
          <p:cNvPr id="4" name="图片 3" descr="IMG_6426(20231121-10253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720" y="2636520"/>
            <a:ext cx="3096895" cy="4123690"/>
          </a:xfrm>
          <a:prstGeom prst="rect">
            <a:avLst/>
          </a:prstGeom>
        </p:spPr>
      </p:pic>
      <p:pic>
        <p:nvPicPr>
          <p:cNvPr id="3" name="图片 2" descr="IMG_6428(20231121-10255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80" y="260350"/>
            <a:ext cx="2971165" cy="404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ZWExODAxMWJjODFlYTlmNzJkYTA1ZmZmNTg5YTRmZDc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WPS 演示</Application>
  <PresentationFormat>在屏幕上显示</PresentationFormat>
  <Paragraphs>62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69" baseType="lpstr">
      <vt:lpstr>Arial</vt:lpstr>
      <vt:lpstr>宋体</vt:lpstr>
      <vt:lpstr>Wingdings</vt:lpstr>
      <vt:lpstr>楷体_GB2312</vt:lpstr>
      <vt:lpstr>新宋体</vt:lpstr>
      <vt:lpstr>微软雅黑</vt:lpstr>
      <vt:lpstr>Arial Unicode MS</vt:lpstr>
      <vt:lpstr>Calibri</vt:lpstr>
      <vt:lpstr>黑体</vt:lpstr>
      <vt:lpstr>华文中宋</vt:lpstr>
      <vt:lpstr>幼圆</vt:lpstr>
      <vt:lpstr>Verdana</vt:lpstr>
      <vt:lpstr>华文新魏</vt:lpstr>
      <vt:lpstr>华文琥珀</vt:lpstr>
      <vt:lpstr>华文行楷</vt:lpstr>
      <vt:lpstr>华文细黑</vt:lpstr>
      <vt:lpstr>等线 Light</vt:lpstr>
      <vt:lpstr>隶书</vt:lpstr>
      <vt:lpstr>华文宋体</vt:lpstr>
      <vt:lpstr>Microsoft JhengHei UI Light</vt:lpstr>
      <vt:lpstr>方正舒体</vt:lpstr>
      <vt:lpstr>楷体</vt:lpstr>
      <vt:lpstr>等线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有一棵树，你对它有什么 奇思妙想？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admin</cp:lastModifiedBy>
  <cp:revision>16</cp:revision>
  <dcterms:created xsi:type="dcterms:W3CDTF">2014-02-24T14:46:00Z</dcterms:created>
  <dcterms:modified xsi:type="dcterms:W3CDTF">2023-11-22T02:52:39Z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CAE3CE69E8734103A58BAD10E4D3D95D_12</vt:lpwstr>
  </property>
</Properties>
</file>