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41" r:id="rId3"/>
    <p:sldId id="359" r:id="rId4"/>
    <p:sldId id="299" r:id="rId5"/>
    <p:sldId id="348" r:id="rId6"/>
    <p:sldId id="350" r:id="rId7"/>
    <p:sldId id="352" r:id="rId8"/>
    <p:sldId id="351" r:id="rId9"/>
    <p:sldId id="358" r:id="rId10"/>
    <p:sldId id="360" r:id="rId11"/>
    <p:sldId id="354" r:id="rId12"/>
    <p:sldId id="353" r:id="rId13"/>
    <p:sldId id="283" r:id="rId14"/>
    <p:sldId id="356" r:id="rId15"/>
    <p:sldId id="346" r:id="rId16"/>
    <p:sldId id="347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CC00"/>
    <a:srgbClr val="99FF66"/>
    <a:srgbClr val="00FF00"/>
    <a:srgbClr val="FF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CE57-979B-4514-B432-BE6920658CC0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DAC2-98A6-48BB-9CE8-D1A2E5BD32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DAC2-98A6-48BB-9CE8-D1A2E5BD327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DAC2-98A6-48BB-9CE8-D1A2E5BD327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97E-D4F5-442F-83A2-3E2718C578B9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2B3-ED42-4D96-B61C-03901FDB39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326-F51C-459C-BECE-2EC09E81DE42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B6E8-E3F7-4221-B476-7C16FADCD2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7A2-3449-43CC-B1CC-635D836598C3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369-9425-4ADB-A2D5-61AA695181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834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886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2248707" y="835981"/>
            <a:ext cx="46465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8000" b="1" kern="1200" spc="213">
                <a:blipFill dpi="0" rotWithShape="1">
                  <a:blip r:embed="rId2"/>
                  <a:tile tx="0" ty="0" sx="100000" sy="100000" flip="none" algn="tl"/>
                </a:blipFill>
                <a:effectLst/>
                <a:latin typeface="+mn-ea"/>
                <a:ea typeface="+mn-ea"/>
                <a:cs typeface="+mn-cs"/>
              </a:defRPr>
            </a:lvl1pPr>
          </a:lstStyle>
          <a:p>
            <a:pPr marL="0" lvl="0" algn="ctr" defTabSz="914377"/>
            <a:r>
              <a:rPr lang="zh-CN" altLang="en-US"/>
              <a:t>第一章</a:t>
            </a:r>
          </a:p>
        </p:txBody>
      </p:sp>
      <p:sp>
        <p:nvSpPr>
          <p:cNvPr id="199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248707" y="2446870"/>
            <a:ext cx="46826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228600" indent="-228600" algn="ctr">
              <a:buFont typeface="Arial" panose="020B0604020202020204" pitchFamily="34" charset="0"/>
              <a:buNone/>
              <a:defRPr lang="zh-CN" altLang="en-US" sz="6000" b="1" spc="600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微软雅黑"/>
                <a:cs typeface="+mn-ea"/>
              </a:defRPr>
            </a:lvl1pPr>
          </a:lstStyle>
          <a:p>
            <a:pPr marL="0" lvl="0" indent="0" algn="ctr">
              <a:lnSpc>
                <a:spcPct val="100000"/>
              </a:lnSpc>
            </a:pPr>
            <a:r>
              <a:rPr lang="zh-CN" altLang="en-US"/>
              <a:t>添加标题</a:t>
            </a:r>
          </a:p>
        </p:txBody>
      </p:sp>
      <p:pic>
        <p:nvPicPr>
          <p:cNvPr id="200" name="图片" descr="书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6780" y="4413658"/>
            <a:ext cx="1347834" cy="7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8199109" y="4435170"/>
            <a:ext cx="615260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"/>
          <p:cNvGrpSpPr/>
          <p:nvPr userDrawn="1"/>
        </p:nvGrpSpPr>
        <p:grpSpPr>
          <a:xfrm>
            <a:off x="355914" y="1079554"/>
            <a:ext cx="3365621" cy="3588416"/>
            <a:chOff x="474548" y="499470"/>
            <a:chExt cx="5579578" cy="5948932"/>
          </a:xfrm>
        </p:grpSpPr>
        <p:sp>
          <p:nvSpPr>
            <p:cNvPr id="62" name="图标"/>
            <p:cNvSpPr>
              <a:spLocks noEditPoints="1"/>
            </p:cNvSpPr>
            <p:nvPr userDrawn="1"/>
          </p:nvSpPr>
          <p:spPr bwMode="auto">
            <a:xfrm>
              <a:off x="1440242" y="4361062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3" name="图标"/>
            <p:cNvSpPr/>
            <p:nvPr userDrawn="1"/>
          </p:nvSpPr>
          <p:spPr bwMode="auto">
            <a:xfrm>
              <a:off x="562355" y="2752924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4" name="图标"/>
            <p:cNvSpPr>
              <a:spLocks noEditPoints="1"/>
            </p:cNvSpPr>
            <p:nvPr userDrawn="1"/>
          </p:nvSpPr>
          <p:spPr bwMode="auto">
            <a:xfrm>
              <a:off x="485653" y="4060380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5" name="图标"/>
            <p:cNvSpPr>
              <a:spLocks noEditPoints="1"/>
            </p:cNvSpPr>
            <p:nvPr userDrawn="1"/>
          </p:nvSpPr>
          <p:spPr bwMode="auto">
            <a:xfrm>
              <a:off x="2045080" y="4775399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6" name="图标"/>
            <p:cNvSpPr>
              <a:spLocks noEditPoints="1"/>
            </p:cNvSpPr>
            <p:nvPr userDrawn="1"/>
          </p:nvSpPr>
          <p:spPr bwMode="auto">
            <a:xfrm>
              <a:off x="893280" y="2701262"/>
              <a:ext cx="641222" cy="761163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7" name="图标"/>
            <p:cNvSpPr>
              <a:spLocks noEditPoints="1"/>
            </p:cNvSpPr>
            <p:nvPr userDrawn="1"/>
          </p:nvSpPr>
          <p:spPr bwMode="auto">
            <a:xfrm>
              <a:off x="2363676" y="3900437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8" name="图标"/>
            <p:cNvSpPr>
              <a:spLocks noEditPoints="1"/>
            </p:cNvSpPr>
            <p:nvPr userDrawn="1"/>
          </p:nvSpPr>
          <p:spPr bwMode="auto">
            <a:xfrm>
              <a:off x="1864099" y="2735821"/>
              <a:ext cx="701462" cy="874061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9" name="图标"/>
            <p:cNvSpPr/>
            <p:nvPr userDrawn="1"/>
          </p:nvSpPr>
          <p:spPr bwMode="auto">
            <a:xfrm>
              <a:off x="2633082" y="4708561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0" name="图标"/>
            <p:cNvSpPr>
              <a:spLocks noEditPoints="1"/>
            </p:cNvSpPr>
            <p:nvPr userDrawn="1"/>
          </p:nvSpPr>
          <p:spPr bwMode="auto">
            <a:xfrm>
              <a:off x="2872836" y="5362738"/>
              <a:ext cx="836612" cy="384175"/>
            </a:xfrm>
            <a:custGeom>
              <a:avLst/>
              <a:gdLst>
                <a:gd name="T0" fmla="*/ 50 w 223"/>
                <a:gd name="T1" fmla="*/ 10 h 102"/>
                <a:gd name="T2" fmla="*/ 12 w 223"/>
                <a:gd name="T3" fmla="*/ 1 h 102"/>
                <a:gd name="T4" fmla="*/ 1 w 223"/>
                <a:gd name="T5" fmla="*/ 42 h 102"/>
                <a:gd name="T6" fmla="*/ 157 w 223"/>
                <a:gd name="T7" fmla="*/ 88 h 102"/>
                <a:gd name="T8" fmla="*/ 213 w 223"/>
                <a:gd name="T9" fmla="*/ 101 h 102"/>
                <a:gd name="T10" fmla="*/ 221 w 223"/>
                <a:gd name="T11" fmla="*/ 59 h 102"/>
                <a:gd name="T12" fmla="*/ 206 w 223"/>
                <a:gd name="T13" fmla="*/ 77 h 102"/>
                <a:gd name="T14" fmla="*/ 220 w 223"/>
                <a:gd name="T15" fmla="*/ 62 h 102"/>
                <a:gd name="T16" fmla="*/ 107 w 223"/>
                <a:gd name="T17" fmla="*/ 69 h 102"/>
                <a:gd name="T18" fmla="*/ 3 w 223"/>
                <a:gd name="T19" fmla="*/ 40 h 102"/>
                <a:gd name="T20" fmla="*/ 18 w 223"/>
                <a:gd name="T21" fmla="*/ 5 h 102"/>
                <a:gd name="T22" fmla="*/ 21 w 223"/>
                <a:gd name="T23" fmla="*/ 6 h 102"/>
                <a:gd name="T24" fmla="*/ 26 w 223"/>
                <a:gd name="T25" fmla="*/ 6 h 102"/>
                <a:gd name="T26" fmla="*/ 24 w 223"/>
                <a:gd name="T27" fmla="*/ 25 h 102"/>
                <a:gd name="T28" fmla="*/ 35 w 223"/>
                <a:gd name="T29" fmla="*/ 8 h 102"/>
                <a:gd name="T30" fmla="*/ 38 w 223"/>
                <a:gd name="T31" fmla="*/ 9 h 102"/>
                <a:gd name="T32" fmla="*/ 38 w 223"/>
                <a:gd name="T33" fmla="*/ 30 h 102"/>
                <a:gd name="T34" fmla="*/ 58 w 223"/>
                <a:gd name="T35" fmla="*/ 15 h 102"/>
                <a:gd name="T36" fmla="*/ 54 w 223"/>
                <a:gd name="T37" fmla="*/ 34 h 102"/>
                <a:gd name="T38" fmla="*/ 67 w 223"/>
                <a:gd name="T39" fmla="*/ 17 h 102"/>
                <a:gd name="T40" fmla="*/ 65 w 223"/>
                <a:gd name="T41" fmla="*/ 32 h 102"/>
                <a:gd name="T42" fmla="*/ 73 w 223"/>
                <a:gd name="T43" fmla="*/ 19 h 102"/>
                <a:gd name="T44" fmla="*/ 71 w 223"/>
                <a:gd name="T45" fmla="*/ 40 h 102"/>
                <a:gd name="T46" fmla="*/ 84 w 223"/>
                <a:gd name="T47" fmla="*/ 22 h 102"/>
                <a:gd name="T48" fmla="*/ 87 w 223"/>
                <a:gd name="T49" fmla="*/ 23 h 102"/>
                <a:gd name="T50" fmla="*/ 87 w 223"/>
                <a:gd name="T51" fmla="*/ 34 h 102"/>
                <a:gd name="T52" fmla="*/ 90 w 223"/>
                <a:gd name="T53" fmla="*/ 35 h 102"/>
                <a:gd name="T54" fmla="*/ 98 w 223"/>
                <a:gd name="T55" fmla="*/ 26 h 102"/>
                <a:gd name="T56" fmla="*/ 101 w 223"/>
                <a:gd name="T57" fmla="*/ 27 h 102"/>
                <a:gd name="T58" fmla="*/ 100 w 223"/>
                <a:gd name="T59" fmla="*/ 47 h 102"/>
                <a:gd name="T60" fmla="*/ 109 w 223"/>
                <a:gd name="T61" fmla="*/ 29 h 102"/>
                <a:gd name="T62" fmla="*/ 112 w 223"/>
                <a:gd name="T63" fmla="*/ 48 h 102"/>
                <a:gd name="T64" fmla="*/ 120 w 223"/>
                <a:gd name="T65" fmla="*/ 33 h 102"/>
                <a:gd name="T66" fmla="*/ 119 w 223"/>
                <a:gd name="T67" fmla="*/ 55 h 102"/>
                <a:gd name="T68" fmla="*/ 129 w 223"/>
                <a:gd name="T69" fmla="*/ 35 h 102"/>
                <a:gd name="T70" fmla="*/ 129 w 223"/>
                <a:gd name="T71" fmla="*/ 54 h 102"/>
                <a:gd name="T72" fmla="*/ 136 w 223"/>
                <a:gd name="T73" fmla="*/ 38 h 102"/>
                <a:gd name="T74" fmla="*/ 137 w 223"/>
                <a:gd name="T75" fmla="*/ 58 h 102"/>
                <a:gd name="T76" fmla="*/ 146 w 223"/>
                <a:gd name="T77" fmla="*/ 41 h 102"/>
                <a:gd name="T78" fmla="*/ 145 w 223"/>
                <a:gd name="T79" fmla="*/ 58 h 102"/>
                <a:gd name="T80" fmla="*/ 153 w 223"/>
                <a:gd name="T81" fmla="*/ 43 h 102"/>
                <a:gd name="T82" fmla="*/ 155 w 223"/>
                <a:gd name="T83" fmla="*/ 61 h 102"/>
                <a:gd name="T84" fmla="*/ 163 w 223"/>
                <a:gd name="T85" fmla="*/ 45 h 102"/>
                <a:gd name="T86" fmla="*/ 163 w 223"/>
                <a:gd name="T87" fmla="*/ 68 h 102"/>
                <a:gd name="T88" fmla="*/ 179 w 223"/>
                <a:gd name="T89" fmla="*/ 50 h 102"/>
                <a:gd name="T90" fmla="*/ 182 w 223"/>
                <a:gd name="T91" fmla="*/ 51 h 102"/>
                <a:gd name="T92" fmla="*/ 185 w 223"/>
                <a:gd name="T93" fmla="*/ 70 h 102"/>
                <a:gd name="T94" fmla="*/ 199 w 223"/>
                <a:gd name="T95" fmla="*/ 56 h 102"/>
                <a:gd name="T96" fmla="*/ 202 w 223"/>
                <a:gd name="T9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102">
                  <a:moveTo>
                    <a:pt x="178" y="47"/>
                  </a:moveTo>
                  <a:cubicBezTo>
                    <a:pt x="162" y="42"/>
                    <a:pt x="147" y="38"/>
                    <a:pt x="131" y="33"/>
                  </a:cubicBezTo>
                  <a:cubicBezTo>
                    <a:pt x="104" y="25"/>
                    <a:pt x="77" y="17"/>
                    <a:pt x="50" y="10"/>
                  </a:cubicBezTo>
                  <a:cubicBezTo>
                    <a:pt x="42" y="7"/>
                    <a:pt x="34" y="5"/>
                    <a:pt x="26" y="3"/>
                  </a:cubicBezTo>
                  <a:cubicBezTo>
                    <a:pt x="22" y="2"/>
                    <a:pt x="18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8" y="14"/>
                    <a:pt x="4" y="26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8" y="47"/>
                    <a:pt x="35" y="52"/>
                    <a:pt x="53" y="57"/>
                  </a:cubicBezTo>
                  <a:cubicBezTo>
                    <a:pt x="70" y="62"/>
                    <a:pt x="88" y="65"/>
                    <a:pt x="105" y="71"/>
                  </a:cubicBezTo>
                  <a:cubicBezTo>
                    <a:pt x="122" y="76"/>
                    <a:pt x="139" y="83"/>
                    <a:pt x="157" y="88"/>
                  </a:cubicBezTo>
                  <a:cubicBezTo>
                    <a:pt x="175" y="93"/>
                    <a:pt x="193" y="97"/>
                    <a:pt x="211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2"/>
                    <a:pt x="213" y="102"/>
                    <a:pt x="213" y="101"/>
                  </a:cubicBezTo>
                  <a:cubicBezTo>
                    <a:pt x="216" y="88"/>
                    <a:pt x="219" y="75"/>
                    <a:pt x="223" y="61"/>
                  </a:cubicBezTo>
                  <a:cubicBezTo>
                    <a:pt x="223" y="61"/>
                    <a:pt x="223" y="60"/>
                    <a:pt x="222" y="60"/>
                  </a:cubicBezTo>
                  <a:cubicBezTo>
                    <a:pt x="222" y="59"/>
                    <a:pt x="222" y="59"/>
                    <a:pt x="221" y="59"/>
                  </a:cubicBezTo>
                  <a:cubicBezTo>
                    <a:pt x="207" y="56"/>
                    <a:pt x="192" y="51"/>
                    <a:pt x="178" y="47"/>
                  </a:cubicBezTo>
                  <a:close/>
                  <a:moveTo>
                    <a:pt x="209" y="59"/>
                  </a:moveTo>
                  <a:cubicBezTo>
                    <a:pt x="208" y="65"/>
                    <a:pt x="206" y="71"/>
                    <a:pt x="206" y="77"/>
                  </a:cubicBezTo>
                  <a:cubicBezTo>
                    <a:pt x="206" y="79"/>
                    <a:pt x="208" y="79"/>
                    <a:pt x="208" y="77"/>
                  </a:cubicBezTo>
                  <a:cubicBezTo>
                    <a:pt x="208" y="71"/>
                    <a:pt x="211" y="66"/>
                    <a:pt x="212" y="60"/>
                  </a:cubicBezTo>
                  <a:cubicBezTo>
                    <a:pt x="215" y="61"/>
                    <a:pt x="217" y="61"/>
                    <a:pt x="220" y="62"/>
                  </a:cubicBezTo>
                  <a:cubicBezTo>
                    <a:pt x="217" y="74"/>
                    <a:pt x="214" y="87"/>
                    <a:pt x="211" y="99"/>
                  </a:cubicBezTo>
                  <a:cubicBezTo>
                    <a:pt x="194" y="94"/>
                    <a:pt x="176" y="90"/>
                    <a:pt x="159" y="85"/>
                  </a:cubicBezTo>
                  <a:cubicBezTo>
                    <a:pt x="142" y="80"/>
                    <a:pt x="125" y="74"/>
                    <a:pt x="107" y="69"/>
                  </a:cubicBezTo>
                  <a:cubicBezTo>
                    <a:pt x="90" y="63"/>
                    <a:pt x="73" y="59"/>
                    <a:pt x="55" y="55"/>
                  </a:cubicBezTo>
                  <a:cubicBezTo>
                    <a:pt x="38" y="50"/>
                    <a:pt x="20" y="45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27"/>
                    <a:pt x="11" y="16"/>
                    <a:pt x="14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9"/>
                    <a:pt x="15" y="14"/>
                    <a:pt x="14" y="19"/>
                  </a:cubicBezTo>
                  <a:cubicBezTo>
                    <a:pt x="14" y="20"/>
                    <a:pt x="17" y="20"/>
                    <a:pt x="17" y="19"/>
                  </a:cubicBezTo>
                  <a:cubicBezTo>
                    <a:pt x="18" y="14"/>
                    <a:pt x="20" y="10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4" y="13"/>
                    <a:pt x="22" y="19"/>
                    <a:pt x="21" y="25"/>
                  </a:cubicBezTo>
                  <a:cubicBezTo>
                    <a:pt x="21" y="27"/>
                    <a:pt x="24" y="27"/>
                    <a:pt x="24" y="25"/>
                  </a:cubicBezTo>
                  <a:cubicBezTo>
                    <a:pt x="25" y="19"/>
                    <a:pt x="27" y="14"/>
                    <a:pt x="28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3" y="13"/>
                    <a:pt x="30" y="18"/>
                    <a:pt x="29" y="24"/>
                  </a:cubicBezTo>
                  <a:cubicBezTo>
                    <a:pt x="29" y="25"/>
                    <a:pt x="32" y="25"/>
                    <a:pt x="32" y="24"/>
                  </a:cubicBezTo>
                  <a:cubicBezTo>
                    <a:pt x="33" y="18"/>
                    <a:pt x="36" y="14"/>
                    <a:pt x="38" y="9"/>
                  </a:cubicBezTo>
                  <a:cubicBezTo>
                    <a:pt x="39" y="10"/>
                    <a:pt x="41" y="10"/>
                    <a:pt x="42" y="10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1" y="17"/>
                    <a:pt x="40" y="23"/>
                    <a:pt x="38" y="30"/>
                  </a:cubicBezTo>
                  <a:cubicBezTo>
                    <a:pt x="38" y="32"/>
                    <a:pt x="41" y="32"/>
                    <a:pt x="41" y="31"/>
                  </a:cubicBezTo>
                  <a:cubicBezTo>
                    <a:pt x="43" y="24"/>
                    <a:pt x="43" y="17"/>
                    <a:pt x="47" y="12"/>
                  </a:cubicBezTo>
                  <a:cubicBezTo>
                    <a:pt x="50" y="13"/>
                    <a:pt x="54" y="14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5" y="22"/>
                    <a:pt x="54" y="28"/>
                    <a:pt x="52" y="34"/>
                  </a:cubicBezTo>
                  <a:cubicBezTo>
                    <a:pt x="51" y="35"/>
                    <a:pt x="54" y="36"/>
                    <a:pt x="54" y="34"/>
                  </a:cubicBezTo>
                  <a:cubicBezTo>
                    <a:pt x="57" y="29"/>
                    <a:pt x="58" y="22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2" y="16"/>
                    <a:pt x="64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5" y="22"/>
                    <a:pt x="63" y="27"/>
                    <a:pt x="62" y="32"/>
                  </a:cubicBezTo>
                  <a:cubicBezTo>
                    <a:pt x="62" y="34"/>
                    <a:pt x="65" y="34"/>
                    <a:pt x="65" y="32"/>
                  </a:cubicBezTo>
                  <a:cubicBezTo>
                    <a:pt x="66" y="27"/>
                    <a:pt x="68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3" y="19"/>
                    <a:pt x="73" y="19"/>
                    <a:pt x="73" y="20"/>
                  </a:cubicBezTo>
                  <a:cubicBezTo>
                    <a:pt x="71" y="26"/>
                    <a:pt x="69" y="33"/>
                    <a:pt x="68" y="40"/>
                  </a:cubicBezTo>
                  <a:cubicBezTo>
                    <a:pt x="68" y="42"/>
                    <a:pt x="71" y="42"/>
                    <a:pt x="71" y="40"/>
                  </a:cubicBezTo>
                  <a:cubicBezTo>
                    <a:pt x="72" y="33"/>
                    <a:pt x="74" y="2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1" y="21"/>
                    <a:pt x="84" y="22"/>
                  </a:cubicBezTo>
                  <a:cubicBezTo>
                    <a:pt x="82" y="28"/>
                    <a:pt x="79" y="33"/>
                    <a:pt x="78" y="39"/>
                  </a:cubicBezTo>
                  <a:cubicBezTo>
                    <a:pt x="78" y="41"/>
                    <a:pt x="81" y="41"/>
                    <a:pt x="81" y="39"/>
                  </a:cubicBezTo>
                  <a:cubicBezTo>
                    <a:pt x="82" y="34"/>
                    <a:pt x="85" y="28"/>
                    <a:pt x="87" y="23"/>
                  </a:cubicBezTo>
                  <a:cubicBezTo>
                    <a:pt x="88" y="23"/>
                    <a:pt x="89" y="24"/>
                    <a:pt x="90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8"/>
                    <a:pt x="88" y="31"/>
                    <a:pt x="87" y="34"/>
                  </a:cubicBezTo>
                  <a:cubicBezTo>
                    <a:pt x="86" y="37"/>
                    <a:pt x="85" y="41"/>
                    <a:pt x="84" y="45"/>
                  </a:cubicBezTo>
                  <a:cubicBezTo>
                    <a:pt x="84" y="46"/>
                    <a:pt x="87" y="47"/>
                    <a:pt x="87" y="45"/>
                  </a:cubicBezTo>
                  <a:cubicBezTo>
                    <a:pt x="88" y="42"/>
                    <a:pt x="89" y="38"/>
                    <a:pt x="90" y="35"/>
                  </a:cubicBezTo>
                  <a:cubicBezTo>
                    <a:pt x="91" y="31"/>
                    <a:pt x="92" y="28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4" y="25"/>
                    <a:pt x="96" y="26"/>
                    <a:pt x="98" y="26"/>
                  </a:cubicBezTo>
                  <a:cubicBezTo>
                    <a:pt x="97" y="32"/>
                    <a:pt x="95" y="37"/>
                    <a:pt x="93" y="42"/>
                  </a:cubicBezTo>
                  <a:cubicBezTo>
                    <a:pt x="93" y="44"/>
                    <a:pt x="95" y="44"/>
                    <a:pt x="96" y="43"/>
                  </a:cubicBezTo>
                  <a:cubicBezTo>
                    <a:pt x="98" y="37"/>
                    <a:pt x="99" y="32"/>
                    <a:pt x="101" y="27"/>
                  </a:cubicBezTo>
                  <a:cubicBezTo>
                    <a:pt x="103" y="28"/>
                    <a:pt x="104" y="28"/>
                    <a:pt x="106" y="29"/>
                  </a:cubicBezTo>
                  <a:cubicBezTo>
                    <a:pt x="105" y="32"/>
                    <a:pt x="104" y="34"/>
                    <a:pt x="103" y="37"/>
                  </a:cubicBezTo>
                  <a:cubicBezTo>
                    <a:pt x="101" y="40"/>
                    <a:pt x="101" y="44"/>
                    <a:pt x="100" y="47"/>
                  </a:cubicBezTo>
                  <a:cubicBezTo>
                    <a:pt x="100" y="49"/>
                    <a:pt x="102" y="50"/>
                    <a:pt x="103" y="48"/>
                  </a:cubicBezTo>
                  <a:cubicBezTo>
                    <a:pt x="104" y="45"/>
                    <a:pt x="104" y="42"/>
                    <a:pt x="105" y="39"/>
                  </a:cubicBezTo>
                  <a:cubicBezTo>
                    <a:pt x="106" y="36"/>
                    <a:pt x="108" y="33"/>
                    <a:pt x="109" y="29"/>
                  </a:cubicBezTo>
                  <a:cubicBezTo>
                    <a:pt x="112" y="30"/>
                    <a:pt x="115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6" y="38"/>
                    <a:pt x="114" y="43"/>
                    <a:pt x="112" y="48"/>
                  </a:cubicBezTo>
                  <a:cubicBezTo>
                    <a:pt x="111" y="50"/>
                    <a:pt x="113" y="51"/>
                    <a:pt x="114" y="50"/>
                  </a:cubicBezTo>
                  <a:cubicBezTo>
                    <a:pt x="117" y="45"/>
                    <a:pt x="119" y="40"/>
                    <a:pt x="121" y="34"/>
                  </a:cubicBezTo>
                  <a:cubicBezTo>
                    <a:pt x="121" y="34"/>
                    <a:pt x="121" y="33"/>
                    <a:pt x="120" y="33"/>
                  </a:cubicBezTo>
                  <a:cubicBezTo>
                    <a:pt x="122" y="33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4" y="42"/>
                    <a:pt x="122" y="48"/>
                    <a:pt x="119" y="55"/>
                  </a:cubicBezTo>
                  <a:cubicBezTo>
                    <a:pt x="118" y="57"/>
                    <a:pt x="121" y="57"/>
                    <a:pt x="122" y="56"/>
                  </a:cubicBezTo>
                  <a:cubicBezTo>
                    <a:pt x="125" y="49"/>
                    <a:pt x="127" y="43"/>
                    <a:pt x="129" y="36"/>
                  </a:cubicBezTo>
                  <a:cubicBezTo>
                    <a:pt x="129" y="36"/>
                    <a:pt x="129" y="36"/>
                    <a:pt x="129" y="35"/>
                  </a:cubicBezTo>
                  <a:cubicBezTo>
                    <a:pt x="130" y="36"/>
                    <a:pt x="132" y="36"/>
                    <a:pt x="134" y="37"/>
                  </a:cubicBezTo>
                  <a:cubicBezTo>
                    <a:pt x="134" y="37"/>
                    <a:pt x="134" y="37"/>
                    <a:pt x="133" y="37"/>
                  </a:cubicBezTo>
                  <a:cubicBezTo>
                    <a:pt x="132" y="42"/>
                    <a:pt x="129" y="48"/>
                    <a:pt x="129" y="54"/>
                  </a:cubicBezTo>
                  <a:cubicBezTo>
                    <a:pt x="129" y="55"/>
                    <a:pt x="132" y="56"/>
                    <a:pt x="132" y="54"/>
                  </a:cubicBezTo>
                  <a:cubicBezTo>
                    <a:pt x="132" y="48"/>
                    <a:pt x="135" y="43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9" y="38"/>
                    <a:pt x="141" y="39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2" y="46"/>
                    <a:pt x="140" y="52"/>
                    <a:pt x="137" y="58"/>
                  </a:cubicBezTo>
                  <a:cubicBezTo>
                    <a:pt x="136" y="59"/>
                    <a:pt x="139" y="61"/>
                    <a:pt x="140" y="59"/>
                  </a:cubicBezTo>
                  <a:cubicBezTo>
                    <a:pt x="142" y="53"/>
                    <a:pt x="145" y="47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8" y="41"/>
                    <a:pt x="149" y="41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9" y="48"/>
                    <a:pt x="147" y="53"/>
                    <a:pt x="145" y="58"/>
                  </a:cubicBezTo>
                  <a:cubicBezTo>
                    <a:pt x="145" y="60"/>
                    <a:pt x="148" y="61"/>
                    <a:pt x="148" y="59"/>
                  </a:cubicBezTo>
                  <a:cubicBezTo>
                    <a:pt x="150" y="54"/>
                    <a:pt x="152" y="49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6" y="43"/>
                    <a:pt x="158" y="44"/>
                    <a:pt x="161" y="45"/>
                  </a:cubicBezTo>
                  <a:cubicBezTo>
                    <a:pt x="161" y="45"/>
                    <a:pt x="160" y="45"/>
                    <a:pt x="160" y="45"/>
                  </a:cubicBezTo>
                  <a:cubicBezTo>
                    <a:pt x="158" y="50"/>
                    <a:pt x="157" y="56"/>
                    <a:pt x="155" y="61"/>
                  </a:cubicBezTo>
                  <a:cubicBezTo>
                    <a:pt x="155" y="63"/>
                    <a:pt x="157" y="64"/>
                    <a:pt x="158" y="62"/>
                  </a:cubicBezTo>
                  <a:cubicBezTo>
                    <a:pt x="159" y="57"/>
                    <a:pt x="161" y="52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4" y="46"/>
                    <a:pt x="166" y="46"/>
                    <a:pt x="167" y="47"/>
                  </a:cubicBezTo>
                  <a:cubicBezTo>
                    <a:pt x="168" y="47"/>
                    <a:pt x="169" y="47"/>
                    <a:pt x="170" y="47"/>
                  </a:cubicBezTo>
                  <a:cubicBezTo>
                    <a:pt x="168" y="54"/>
                    <a:pt x="164" y="61"/>
                    <a:pt x="163" y="68"/>
                  </a:cubicBezTo>
                  <a:cubicBezTo>
                    <a:pt x="162" y="69"/>
                    <a:pt x="165" y="70"/>
                    <a:pt x="166" y="68"/>
                  </a:cubicBezTo>
                  <a:cubicBezTo>
                    <a:pt x="167" y="61"/>
                    <a:pt x="170" y="55"/>
                    <a:pt x="173" y="48"/>
                  </a:cubicBezTo>
                  <a:cubicBezTo>
                    <a:pt x="175" y="49"/>
                    <a:pt x="177" y="50"/>
                    <a:pt x="179" y="50"/>
                  </a:cubicBezTo>
                  <a:cubicBezTo>
                    <a:pt x="178" y="56"/>
                    <a:pt x="174" y="61"/>
                    <a:pt x="175" y="67"/>
                  </a:cubicBezTo>
                  <a:cubicBezTo>
                    <a:pt x="175" y="69"/>
                    <a:pt x="178" y="69"/>
                    <a:pt x="177" y="67"/>
                  </a:cubicBezTo>
                  <a:cubicBezTo>
                    <a:pt x="177" y="62"/>
                    <a:pt x="180" y="56"/>
                    <a:pt x="182" y="51"/>
                  </a:cubicBezTo>
                  <a:cubicBezTo>
                    <a:pt x="185" y="52"/>
                    <a:pt x="188" y="53"/>
                    <a:pt x="190" y="5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9" y="59"/>
                    <a:pt x="187" y="65"/>
                    <a:pt x="185" y="70"/>
                  </a:cubicBezTo>
                  <a:cubicBezTo>
                    <a:pt x="184" y="72"/>
                    <a:pt x="187" y="73"/>
                    <a:pt x="187" y="72"/>
                  </a:cubicBezTo>
                  <a:cubicBezTo>
                    <a:pt x="190" y="66"/>
                    <a:pt x="192" y="60"/>
                    <a:pt x="193" y="54"/>
                  </a:cubicBezTo>
                  <a:cubicBezTo>
                    <a:pt x="195" y="55"/>
                    <a:pt x="197" y="56"/>
                    <a:pt x="199" y="56"/>
                  </a:cubicBezTo>
                  <a:cubicBezTo>
                    <a:pt x="198" y="61"/>
                    <a:pt x="197" y="67"/>
                    <a:pt x="195" y="72"/>
                  </a:cubicBezTo>
                  <a:cubicBezTo>
                    <a:pt x="195" y="74"/>
                    <a:pt x="198" y="75"/>
                    <a:pt x="198" y="73"/>
                  </a:cubicBezTo>
                  <a:cubicBezTo>
                    <a:pt x="200" y="68"/>
                    <a:pt x="201" y="62"/>
                    <a:pt x="202" y="57"/>
                  </a:cubicBezTo>
                  <a:cubicBezTo>
                    <a:pt x="205" y="58"/>
                    <a:pt x="207" y="58"/>
                    <a:pt x="209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1" name="图标"/>
            <p:cNvSpPr>
              <a:spLocks noEditPoints="1"/>
            </p:cNvSpPr>
            <p:nvPr userDrawn="1"/>
          </p:nvSpPr>
          <p:spPr bwMode="auto">
            <a:xfrm>
              <a:off x="539196" y="480526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2 h 98"/>
                <a:gd name="T44" fmla="*/ 27 w 118"/>
                <a:gd name="T45" fmla="*/ 14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1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3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7"/>
                    <a:pt x="50" y="6"/>
                    <a:pt x="62" y="5"/>
                  </a:cubicBezTo>
                  <a:cubicBezTo>
                    <a:pt x="72" y="5"/>
                    <a:pt x="82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7" y="42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2" name="图标"/>
            <p:cNvSpPr>
              <a:spLocks noEditPoints="1"/>
            </p:cNvSpPr>
            <p:nvPr userDrawn="1"/>
          </p:nvSpPr>
          <p:spPr bwMode="auto">
            <a:xfrm>
              <a:off x="1422227" y="2018677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3" name="图标"/>
            <p:cNvSpPr>
              <a:spLocks noEditPoints="1"/>
            </p:cNvSpPr>
            <p:nvPr userDrawn="1"/>
          </p:nvSpPr>
          <p:spPr bwMode="auto">
            <a:xfrm>
              <a:off x="1150163" y="5074806"/>
              <a:ext cx="198437" cy="187325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0 h 50"/>
                <a:gd name="T6" fmla="*/ 16 w 53"/>
                <a:gd name="T7" fmla="*/ 26 h 50"/>
                <a:gd name="T8" fmla="*/ 11 w 53"/>
                <a:gd name="T9" fmla="*/ 49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1 h 50"/>
                <a:gd name="T20" fmla="*/ 35 w 53"/>
                <a:gd name="T21" fmla="*/ 39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1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0 h 50"/>
                <a:gd name="T38" fmla="*/ 44 w 53"/>
                <a:gd name="T39" fmla="*/ 41 h 50"/>
                <a:gd name="T40" fmla="*/ 38 w 53"/>
                <a:gd name="T41" fmla="*/ 27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3 h 50"/>
                <a:gd name="T48" fmla="*/ 36 w 53"/>
                <a:gd name="T49" fmla="*/ 17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6 h 50"/>
                <a:gd name="T56" fmla="*/ 18 w 53"/>
                <a:gd name="T57" fmla="*/ 16 h 50"/>
                <a:gd name="T58" fmla="*/ 18 w 53"/>
                <a:gd name="T59" fmla="*/ 12 h 50"/>
                <a:gd name="T60" fmla="*/ 13 w 53"/>
                <a:gd name="T61" fmla="*/ 8 h 50"/>
                <a:gd name="T62" fmla="*/ 9 w 53"/>
                <a:gd name="T63" fmla="*/ 15 h 50"/>
                <a:gd name="T64" fmla="*/ 10 w 53"/>
                <a:gd name="T65" fmla="*/ 8 h 50"/>
                <a:gd name="T66" fmla="*/ 12 w 53"/>
                <a:gd name="T67" fmla="*/ 3 h 50"/>
                <a:gd name="T68" fmla="*/ 16 w 53"/>
                <a:gd name="T69" fmla="*/ 9 h 50"/>
                <a:gd name="T70" fmla="*/ 14 w 53"/>
                <a:gd name="T71" fmla="*/ 7 h 50"/>
                <a:gd name="T72" fmla="*/ 11 w 53"/>
                <a:gd name="T73" fmla="*/ 15 h 50"/>
                <a:gd name="T74" fmla="*/ 19 w 53"/>
                <a:gd name="T75" fmla="*/ 14 h 50"/>
                <a:gd name="T76" fmla="*/ 22 w 53"/>
                <a:gd name="T77" fmla="*/ 15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8 h 50"/>
                <a:gd name="T88" fmla="*/ 19 w 53"/>
                <a:gd name="T89" fmla="*/ 26 h 50"/>
                <a:gd name="T90" fmla="*/ 28 w 53"/>
                <a:gd name="T91" fmla="*/ 18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5 h 50"/>
                <a:gd name="T98" fmla="*/ 18 w 53"/>
                <a:gd name="T99" fmla="*/ 24 h 50"/>
                <a:gd name="T100" fmla="*/ 18 w 53"/>
                <a:gd name="T101" fmla="*/ 35 h 50"/>
                <a:gd name="T102" fmla="*/ 14 w 53"/>
                <a:gd name="T103" fmla="*/ 41 h 50"/>
                <a:gd name="T104" fmla="*/ 27 w 53"/>
                <a:gd name="T105" fmla="*/ 24 h 50"/>
                <a:gd name="T106" fmla="*/ 25 w 53"/>
                <a:gd name="T107" fmla="*/ 24 h 50"/>
                <a:gd name="T108" fmla="*/ 19 w 53"/>
                <a:gd name="T109" fmla="*/ 17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6" y="15"/>
                    <a:pt x="10" y="21"/>
                    <a:pt x="16" y="26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3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3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3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29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8"/>
                    <a:pt x="35" y="26"/>
                  </a:cubicBezTo>
                  <a:cubicBezTo>
                    <a:pt x="34" y="27"/>
                    <a:pt x="33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8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4"/>
                    <a:pt x="44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0" y="34"/>
                    <a:pt x="38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29"/>
                    <a:pt x="32" y="27"/>
                    <a:pt x="33" y="25"/>
                  </a:cubicBezTo>
                  <a:cubicBezTo>
                    <a:pt x="34" y="25"/>
                    <a:pt x="35" y="24"/>
                    <a:pt x="35" y="23"/>
                  </a:cubicBezTo>
                  <a:cubicBezTo>
                    <a:pt x="35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0"/>
                    <a:pt x="36" y="17"/>
                  </a:cubicBezTo>
                  <a:cubicBezTo>
                    <a:pt x="39" y="15"/>
                    <a:pt x="42" y="12"/>
                    <a:pt x="45" y="9"/>
                  </a:cubicBezTo>
                  <a:cubicBezTo>
                    <a:pt x="48" y="7"/>
                    <a:pt x="43" y="11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9" y="28"/>
                    <a:pt x="21" y="25"/>
                    <a:pt x="24" y="22"/>
                  </a:cubicBezTo>
                  <a:cubicBezTo>
                    <a:pt x="27" y="20"/>
                    <a:pt x="29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4"/>
                    <a:pt x="18" y="12"/>
                  </a:cubicBezTo>
                  <a:cubicBezTo>
                    <a:pt x="16" y="14"/>
                    <a:pt x="13" y="15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4"/>
                    <a:pt x="8" y="13"/>
                    <a:pt x="7" y="13"/>
                  </a:cubicBezTo>
                  <a:close/>
                  <a:moveTo>
                    <a:pt x="5" y="10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4" y="10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4"/>
                    <a:pt x="11" y="15"/>
                  </a:cubicBezTo>
                  <a:cubicBezTo>
                    <a:pt x="12" y="15"/>
                    <a:pt x="15" y="11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7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6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3" y="19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8"/>
                    <a:pt x="18" y="20"/>
                    <a:pt x="17" y="21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36" y="12"/>
                  </a:moveTo>
                  <a:cubicBezTo>
                    <a:pt x="33" y="15"/>
                    <a:pt x="29" y="17"/>
                    <a:pt x="26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8"/>
                  </a:moveTo>
                  <a:cubicBezTo>
                    <a:pt x="41" y="9"/>
                    <a:pt x="39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8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4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2"/>
                  </a:cubicBezTo>
                  <a:cubicBezTo>
                    <a:pt x="14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19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4"/>
                    <a:pt x="32" y="25"/>
                    <a:pt x="42" y="16"/>
                  </a:cubicBezTo>
                  <a:cubicBezTo>
                    <a:pt x="44" y="15"/>
                    <a:pt x="46" y="13"/>
                    <a:pt x="47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6" name="图标"/>
            <p:cNvSpPr>
              <a:spLocks noEditPoints="1"/>
            </p:cNvSpPr>
            <p:nvPr/>
          </p:nvSpPr>
          <p:spPr bwMode="auto">
            <a:xfrm>
              <a:off x="3947613" y="5216043"/>
              <a:ext cx="615896" cy="904975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3" name="组合"/>
            <p:cNvGrpSpPr/>
            <p:nvPr userDrawn="1"/>
          </p:nvGrpSpPr>
          <p:grpSpPr>
            <a:xfrm rot="845092">
              <a:off x="537607" y="1768010"/>
              <a:ext cx="784974" cy="548877"/>
              <a:chOff x="3136900" y="5457825"/>
              <a:chExt cx="1235075" cy="863600"/>
            </a:xfrm>
            <a:solidFill>
              <a:schemeClr val="accent5"/>
            </a:solidFill>
          </p:grpSpPr>
          <p:sp>
            <p:nvSpPr>
              <p:cNvPr id="79" name="任意多边形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0" name="任意多边形"/>
              <p:cNvSpPr/>
              <p:nvPr/>
            </p:nvSpPr>
            <p:spPr bwMode="auto">
              <a:xfrm>
                <a:off x="4165601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2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1" name="任意多边形"/>
              <p:cNvSpPr/>
              <p:nvPr/>
            </p:nvSpPr>
            <p:spPr bwMode="auto">
              <a:xfrm>
                <a:off x="3163888" y="6216650"/>
                <a:ext cx="41275" cy="90487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2" name="任意多边形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0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83" name="图标"/>
            <p:cNvSpPr>
              <a:spLocks noEditPoints="1"/>
            </p:cNvSpPr>
            <p:nvPr userDrawn="1"/>
          </p:nvSpPr>
          <p:spPr bwMode="auto">
            <a:xfrm>
              <a:off x="1547839" y="1182700"/>
              <a:ext cx="542199" cy="384812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1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4" name="组合"/>
            <p:cNvGrpSpPr/>
            <p:nvPr userDrawn="1"/>
          </p:nvGrpSpPr>
          <p:grpSpPr>
            <a:xfrm>
              <a:off x="558154" y="499470"/>
              <a:ext cx="882088" cy="1041643"/>
              <a:chOff x="3279775" y="2938463"/>
              <a:chExt cx="1079500" cy="1274763"/>
            </a:xfrm>
            <a:solidFill>
              <a:schemeClr val="accent6"/>
            </a:solidFill>
          </p:grpSpPr>
          <p:sp>
            <p:nvSpPr>
              <p:cNvPr id="85" name="任意多边形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6" name="任意多边形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3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87" name="任意多边形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5" name="组合"/>
            <p:cNvGrpSpPr/>
            <p:nvPr userDrawn="1"/>
          </p:nvGrpSpPr>
          <p:grpSpPr>
            <a:xfrm>
              <a:off x="3147237" y="4680165"/>
              <a:ext cx="562211" cy="527073"/>
              <a:chOff x="5370513" y="4511675"/>
              <a:chExt cx="1371600" cy="1285875"/>
            </a:xfrm>
            <a:solidFill>
              <a:schemeClr val="accent5"/>
            </a:solidFill>
          </p:grpSpPr>
          <p:sp>
            <p:nvSpPr>
              <p:cNvPr id="89" name="任意多边形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0" name="任意多边形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1" name="任意多边形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0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2" name="任意多边形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19" name="图标"/>
            <p:cNvSpPr>
              <a:spLocks noEditPoints="1"/>
            </p:cNvSpPr>
            <p:nvPr userDrawn="1"/>
          </p:nvSpPr>
          <p:spPr bwMode="auto">
            <a:xfrm>
              <a:off x="5636976" y="5982716"/>
              <a:ext cx="126287" cy="465686"/>
            </a:xfrm>
            <a:custGeom>
              <a:avLst/>
              <a:gdLst>
                <a:gd name="T0" fmla="*/ 200 w 276"/>
                <a:gd name="T1" fmla="*/ 596 h 1013"/>
                <a:gd name="T2" fmla="*/ 172 w 276"/>
                <a:gd name="T3" fmla="*/ 641 h 1013"/>
                <a:gd name="T4" fmla="*/ 170 w 276"/>
                <a:gd name="T5" fmla="*/ 697 h 1013"/>
                <a:gd name="T6" fmla="*/ 149 w 276"/>
                <a:gd name="T7" fmla="*/ 989 h 1013"/>
                <a:gd name="T8" fmla="*/ 77 w 276"/>
                <a:gd name="T9" fmla="*/ 1003 h 1013"/>
                <a:gd name="T10" fmla="*/ 64 w 276"/>
                <a:gd name="T11" fmla="*/ 945 h 1013"/>
                <a:gd name="T12" fmla="*/ 69 w 276"/>
                <a:gd name="T13" fmla="*/ 697 h 1013"/>
                <a:gd name="T14" fmla="*/ 51 w 276"/>
                <a:gd name="T15" fmla="*/ 656 h 1013"/>
                <a:gd name="T16" fmla="*/ 77 w 276"/>
                <a:gd name="T17" fmla="*/ 618 h 1013"/>
                <a:gd name="T18" fmla="*/ 77 w 276"/>
                <a:gd name="T19" fmla="*/ 558 h 1013"/>
                <a:gd name="T20" fmla="*/ 21 w 276"/>
                <a:gd name="T21" fmla="*/ 456 h 1013"/>
                <a:gd name="T22" fmla="*/ 49 w 276"/>
                <a:gd name="T23" fmla="*/ 251 h 1013"/>
                <a:gd name="T24" fmla="*/ 82 w 276"/>
                <a:gd name="T25" fmla="*/ 184 h 1013"/>
                <a:gd name="T26" fmla="*/ 82 w 276"/>
                <a:gd name="T27" fmla="*/ 86 h 1013"/>
                <a:gd name="T28" fmla="*/ 157 w 276"/>
                <a:gd name="T29" fmla="*/ 2 h 1013"/>
                <a:gd name="T30" fmla="*/ 179 w 276"/>
                <a:gd name="T31" fmla="*/ 124 h 1013"/>
                <a:gd name="T32" fmla="*/ 240 w 276"/>
                <a:gd name="T33" fmla="*/ 445 h 1013"/>
                <a:gd name="T34" fmla="*/ 175 w 276"/>
                <a:gd name="T35" fmla="*/ 556 h 1013"/>
                <a:gd name="T36" fmla="*/ 180 w 276"/>
                <a:gd name="T37" fmla="*/ 329 h 1013"/>
                <a:gd name="T38" fmla="*/ 135 w 276"/>
                <a:gd name="T39" fmla="*/ 385 h 1013"/>
                <a:gd name="T40" fmla="*/ 119 w 276"/>
                <a:gd name="T41" fmla="*/ 302 h 1013"/>
                <a:gd name="T42" fmla="*/ 130 w 276"/>
                <a:gd name="T43" fmla="*/ 294 h 1013"/>
                <a:gd name="T44" fmla="*/ 130 w 276"/>
                <a:gd name="T45" fmla="*/ 136 h 1013"/>
                <a:gd name="T46" fmla="*/ 132 w 276"/>
                <a:gd name="T47" fmla="*/ 20 h 1013"/>
                <a:gd name="T48" fmla="*/ 115 w 276"/>
                <a:gd name="T49" fmla="*/ 126 h 1013"/>
                <a:gd name="T50" fmla="*/ 79 w 276"/>
                <a:gd name="T51" fmla="*/ 217 h 1013"/>
                <a:gd name="T52" fmla="*/ 56 w 276"/>
                <a:gd name="T53" fmla="*/ 266 h 1013"/>
                <a:gd name="T54" fmla="*/ 31 w 276"/>
                <a:gd name="T55" fmla="*/ 327 h 1013"/>
                <a:gd name="T56" fmla="*/ 92 w 276"/>
                <a:gd name="T57" fmla="*/ 559 h 1013"/>
                <a:gd name="T58" fmla="*/ 227 w 276"/>
                <a:gd name="T59" fmla="*/ 422 h 1013"/>
                <a:gd name="T60" fmla="*/ 220 w 276"/>
                <a:gd name="T61" fmla="*/ 294 h 1013"/>
                <a:gd name="T62" fmla="*/ 180 w 276"/>
                <a:gd name="T63" fmla="*/ 206 h 1013"/>
                <a:gd name="T64" fmla="*/ 162 w 276"/>
                <a:gd name="T65" fmla="*/ 119 h 1013"/>
                <a:gd name="T66" fmla="*/ 150 w 276"/>
                <a:gd name="T67" fmla="*/ 16 h 1013"/>
                <a:gd name="T68" fmla="*/ 155 w 276"/>
                <a:gd name="T69" fmla="*/ 294 h 1013"/>
                <a:gd name="T70" fmla="*/ 150 w 276"/>
                <a:gd name="T71" fmla="*/ 314 h 1013"/>
                <a:gd name="T72" fmla="*/ 112 w 276"/>
                <a:gd name="T73" fmla="*/ 335 h 1013"/>
                <a:gd name="T74" fmla="*/ 135 w 276"/>
                <a:gd name="T75" fmla="*/ 320 h 1013"/>
                <a:gd name="T76" fmla="*/ 74 w 276"/>
                <a:gd name="T77" fmla="*/ 599 h 1013"/>
                <a:gd name="T78" fmla="*/ 185 w 276"/>
                <a:gd name="T79" fmla="*/ 594 h 1013"/>
                <a:gd name="T80" fmla="*/ 74 w 276"/>
                <a:gd name="T81" fmla="*/ 599 h 1013"/>
                <a:gd name="T82" fmla="*/ 92 w 276"/>
                <a:gd name="T83" fmla="*/ 639 h 1013"/>
                <a:gd name="T84" fmla="*/ 159 w 276"/>
                <a:gd name="T85" fmla="*/ 616 h 1013"/>
                <a:gd name="T86" fmla="*/ 162 w 276"/>
                <a:gd name="T87" fmla="*/ 662 h 1013"/>
                <a:gd name="T88" fmla="*/ 62 w 276"/>
                <a:gd name="T89" fmla="*/ 677 h 1013"/>
                <a:gd name="T90" fmla="*/ 180 w 276"/>
                <a:gd name="T91" fmla="*/ 667 h 1013"/>
                <a:gd name="T92" fmla="*/ 89 w 276"/>
                <a:gd name="T93" fmla="*/ 696 h 1013"/>
                <a:gd name="T94" fmla="*/ 79 w 276"/>
                <a:gd name="T95" fmla="*/ 887 h 1013"/>
                <a:gd name="T96" fmla="*/ 139 w 276"/>
                <a:gd name="T97" fmla="*/ 960 h 1013"/>
                <a:gd name="T98" fmla="*/ 152 w 276"/>
                <a:gd name="T99" fmla="*/ 875 h 1013"/>
                <a:gd name="T100" fmla="*/ 147 w 276"/>
                <a:gd name="T101" fmla="*/ 6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1013">
                  <a:moveTo>
                    <a:pt x="175" y="556"/>
                  </a:moveTo>
                  <a:cubicBezTo>
                    <a:pt x="185" y="562"/>
                    <a:pt x="204" y="578"/>
                    <a:pt x="200" y="596"/>
                  </a:cubicBezTo>
                  <a:cubicBezTo>
                    <a:pt x="198" y="608"/>
                    <a:pt x="186" y="609"/>
                    <a:pt x="174" y="614"/>
                  </a:cubicBezTo>
                  <a:cubicBezTo>
                    <a:pt x="171" y="625"/>
                    <a:pt x="170" y="633"/>
                    <a:pt x="172" y="641"/>
                  </a:cubicBezTo>
                  <a:cubicBezTo>
                    <a:pt x="179" y="643"/>
                    <a:pt x="184" y="649"/>
                    <a:pt x="189" y="646"/>
                  </a:cubicBezTo>
                  <a:cubicBezTo>
                    <a:pt x="205" y="666"/>
                    <a:pt x="199" y="697"/>
                    <a:pt x="170" y="697"/>
                  </a:cubicBezTo>
                  <a:cubicBezTo>
                    <a:pt x="164" y="762"/>
                    <a:pt x="165" y="844"/>
                    <a:pt x="160" y="913"/>
                  </a:cubicBezTo>
                  <a:cubicBezTo>
                    <a:pt x="158" y="940"/>
                    <a:pt x="159" y="964"/>
                    <a:pt x="149" y="989"/>
                  </a:cubicBezTo>
                  <a:cubicBezTo>
                    <a:pt x="144" y="994"/>
                    <a:pt x="138" y="998"/>
                    <a:pt x="135" y="1004"/>
                  </a:cubicBezTo>
                  <a:cubicBezTo>
                    <a:pt x="116" y="1013"/>
                    <a:pt x="93" y="1008"/>
                    <a:pt x="77" y="1003"/>
                  </a:cubicBezTo>
                  <a:cubicBezTo>
                    <a:pt x="66" y="989"/>
                    <a:pt x="66" y="976"/>
                    <a:pt x="67" y="960"/>
                  </a:cubicBezTo>
                  <a:cubicBezTo>
                    <a:pt x="68" y="954"/>
                    <a:pt x="64" y="949"/>
                    <a:pt x="64" y="945"/>
                  </a:cubicBezTo>
                  <a:cubicBezTo>
                    <a:pt x="64" y="940"/>
                    <a:pt x="67" y="934"/>
                    <a:pt x="67" y="930"/>
                  </a:cubicBezTo>
                  <a:cubicBezTo>
                    <a:pt x="74" y="850"/>
                    <a:pt x="69" y="774"/>
                    <a:pt x="69" y="697"/>
                  </a:cubicBezTo>
                  <a:cubicBezTo>
                    <a:pt x="62" y="694"/>
                    <a:pt x="60" y="694"/>
                    <a:pt x="52" y="691"/>
                  </a:cubicBezTo>
                  <a:cubicBezTo>
                    <a:pt x="50" y="680"/>
                    <a:pt x="47" y="667"/>
                    <a:pt x="51" y="656"/>
                  </a:cubicBezTo>
                  <a:cubicBezTo>
                    <a:pt x="57" y="652"/>
                    <a:pt x="62" y="646"/>
                    <a:pt x="74" y="647"/>
                  </a:cubicBezTo>
                  <a:cubicBezTo>
                    <a:pt x="74" y="637"/>
                    <a:pt x="75" y="627"/>
                    <a:pt x="77" y="618"/>
                  </a:cubicBezTo>
                  <a:cubicBezTo>
                    <a:pt x="72" y="613"/>
                    <a:pt x="61" y="613"/>
                    <a:pt x="57" y="606"/>
                  </a:cubicBezTo>
                  <a:cubicBezTo>
                    <a:pt x="55" y="585"/>
                    <a:pt x="59" y="568"/>
                    <a:pt x="77" y="558"/>
                  </a:cubicBezTo>
                  <a:cubicBezTo>
                    <a:pt x="76" y="549"/>
                    <a:pt x="76" y="539"/>
                    <a:pt x="76" y="526"/>
                  </a:cubicBezTo>
                  <a:cubicBezTo>
                    <a:pt x="61" y="490"/>
                    <a:pt x="36" y="484"/>
                    <a:pt x="21" y="456"/>
                  </a:cubicBezTo>
                  <a:cubicBezTo>
                    <a:pt x="0" y="418"/>
                    <a:pt x="0" y="362"/>
                    <a:pt x="13" y="327"/>
                  </a:cubicBezTo>
                  <a:cubicBezTo>
                    <a:pt x="21" y="302"/>
                    <a:pt x="37" y="276"/>
                    <a:pt x="49" y="251"/>
                  </a:cubicBezTo>
                  <a:cubicBezTo>
                    <a:pt x="55" y="238"/>
                    <a:pt x="58" y="224"/>
                    <a:pt x="64" y="212"/>
                  </a:cubicBezTo>
                  <a:cubicBezTo>
                    <a:pt x="69" y="203"/>
                    <a:pt x="77" y="194"/>
                    <a:pt x="82" y="184"/>
                  </a:cubicBezTo>
                  <a:cubicBezTo>
                    <a:pt x="91" y="169"/>
                    <a:pt x="104" y="154"/>
                    <a:pt x="101" y="128"/>
                  </a:cubicBezTo>
                  <a:cubicBezTo>
                    <a:pt x="99" y="111"/>
                    <a:pt x="85" y="101"/>
                    <a:pt x="82" y="86"/>
                  </a:cubicBezTo>
                  <a:cubicBezTo>
                    <a:pt x="79" y="71"/>
                    <a:pt x="86" y="62"/>
                    <a:pt x="86" y="45"/>
                  </a:cubicBezTo>
                  <a:cubicBezTo>
                    <a:pt x="102" y="23"/>
                    <a:pt x="118" y="0"/>
                    <a:pt x="157" y="2"/>
                  </a:cubicBezTo>
                  <a:cubicBezTo>
                    <a:pt x="193" y="19"/>
                    <a:pt x="223" y="64"/>
                    <a:pt x="197" y="106"/>
                  </a:cubicBezTo>
                  <a:cubicBezTo>
                    <a:pt x="193" y="113"/>
                    <a:pt x="182" y="115"/>
                    <a:pt x="179" y="124"/>
                  </a:cubicBezTo>
                  <a:cubicBezTo>
                    <a:pt x="169" y="149"/>
                    <a:pt x="193" y="197"/>
                    <a:pt x="205" y="224"/>
                  </a:cubicBezTo>
                  <a:cubicBezTo>
                    <a:pt x="236" y="291"/>
                    <a:pt x="276" y="369"/>
                    <a:pt x="240" y="445"/>
                  </a:cubicBezTo>
                  <a:cubicBezTo>
                    <a:pt x="230" y="465"/>
                    <a:pt x="218" y="480"/>
                    <a:pt x="203" y="498"/>
                  </a:cubicBezTo>
                  <a:cubicBezTo>
                    <a:pt x="191" y="514"/>
                    <a:pt x="174" y="525"/>
                    <a:pt x="175" y="556"/>
                  </a:cubicBezTo>
                  <a:close/>
                  <a:moveTo>
                    <a:pt x="155" y="294"/>
                  </a:moveTo>
                  <a:cubicBezTo>
                    <a:pt x="158" y="307"/>
                    <a:pt x="177" y="313"/>
                    <a:pt x="180" y="329"/>
                  </a:cubicBezTo>
                  <a:cubicBezTo>
                    <a:pt x="183" y="340"/>
                    <a:pt x="180" y="349"/>
                    <a:pt x="175" y="359"/>
                  </a:cubicBezTo>
                  <a:cubicBezTo>
                    <a:pt x="171" y="366"/>
                    <a:pt x="155" y="386"/>
                    <a:pt x="135" y="385"/>
                  </a:cubicBezTo>
                  <a:cubicBezTo>
                    <a:pt x="119" y="385"/>
                    <a:pt x="109" y="371"/>
                    <a:pt x="97" y="364"/>
                  </a:cubicBezTo>
                  <a:cubicBezTo>
                    <a:pt x="82" y="340"/>
                    <a:pt x="103" y="314"/>
                    <a:pt x="119" y="302"/>
                  </a:cubicBezTo>
                  <a:cubicBezTo>
                    <a:pt x="123" y="302"/>
                    <a:pt x="126" y="300"/>
                    <a:pt x="127" y="297"/>
                  </a:cubicBezTo>
                  <a:cubicBezTo>
                    <a:pt x="129" y="297"/>
                    <a:pt x="130" y="295"/>
                    <a:pt x="130" y="294"/>
                  </a:cubicBezTo>
                  <a:cubicBezTo>
                    <a:pt x="130" y="292"/>
                    <a:pt x="128" y="292"/>
                    <a:pt x="129" y="295"/>
                  </a:cubicBezTo>
                  <a:cubicBezTo>
                    <a:pt x="138" y="257"/>
                    <a:pt x="139" y="186"/>
                    <a:pt x="130" y="136"/>
                  </a:cubicBezTo>
                  <a:cubicBezTo>
                    <a:pt x="140" y="126"/>
                    <a:pt x="133" y="113"/>
                    <a:pt x="132" y="100"/>
                  </a:cubicBezTo>
                  <a:cubicBezTo>
                    <a:pt x="129" y="71"/>
                    <a:pt x="136" y="41"/>
                    <a:pt x="132" y="20"/>
                  </a:cubicBezTo>
                  <a:cubicBezTo>
                    <a:pt x="116" y="24"/>
                    <a:pt x="108" y="37"/>
                    <a:pt x="99" y="50"/>
                  </a:cubicBezTo>
                  <a:cubicBezTo>
                    <a:pt x="94" y="79"/>
                    <a:pt x="99" y="105"/>
                    <a:pt x="115" y="126"/>
                  </a:cubicBezTo>
                  <a:cubicBezTo>
                    <a:pt x="121" y="151"/>
                    <a:pt x="98" y="174"/>
                    <a:pt x="84" y="199"/>
                  </a:cubicBezTo>
                  <a:cubicBezTo>
                    <a:pt x="83" y="201"/>
                    <a:pt x="81" y="214"/>
                    <a:pt x="79" y="217"/>
                  </a:cubicBezTo>
                  <a:cubicBezTo>
                    <a:pt x="76" y="222"/>
                    <a:pt x="70" y="228"/>
                    <a:pt x="67" y="232"/>
                  </a:cubicBezTo>
                  <a:cubicBezTo>
                    <a:pt x="62" y="243"/>
                    <a:pt x="61" y="255"/>
                    <a:pt x="56" y="266"/>
                  </a:cubicBezTo>
                  <a:cubicBezTo>
                    <a:pt x="47" y="284"/>
                    <a:pt x="33" y="298"/>
                    <a:pt x="29" y="319"/>
                  </a:cubicBezTo>
                  <a:cubicBezTo>
                    <a:pt x="25" y="320"/>
                    <a:pt x="34" y="322"/>
                    <a:pt x="31" y="327"/>
                  </a:cubicBezTo>
                  <a:cubicBezTo>
                    <a:pt x="10" y="374"/>
                    <a:pt x="23" y="426"/>
                    <a:pt x="39" y="461"/>
                  </a:cubicBezTo>
                  <a:cubicBezTo>
                    <a:pt x="65" y="486"/>
                    <a:pt x="94" y="507"/>
                    <a:pt x="92" y="559"/>
                  </a:cubicBezTo>
                  <a:cubicBezTo>
                    <a:pt x="118" y="559"/>
                    <a:pt x="136" y="566"/>
                    <a:pt x="164" y="559"/>
                  </a:cubicBezTo>
                  <a:cubicBezTo>
                    <a:pt x="157" y="497"/>
                    <a:pt x="215" y="477"/>
                    <a:pt x="227" y="422"/>
                  </a:cubicBezTo>
                  <a:cubicBezTo>
                    <a:pt x="245" y="405"/>
                    <a:pt x="236" y="380"/>
                    <a:pt x="240" y="354"/>
                  </a:cubicBezTo>
                  <a:cubicBezTo>
                    <a:pt x="232" y="331"/>
                    <a:pt x="227" y="314"/>
                    <a:pt x="220" y="294"/>
                  </a:cubicBezTo>
                  <a:cubicBezTo>
                    <a:pt x="216" y="281"/>
                    <a:pt x="213" y="269"/>
                    <a:pt x="208" y="257"/>
                  </a:cubicBezTo>
                  <a:cubicBezTo>
                    <a:pt x="201" y="240"/>
                    <a:pt x="187" y="224"/>
                    <a:pt x="180" y="206"/>
                  </a:cubicBezTo>
                  <a:cubicBezTo>
                    <a:pt x="179" y="201"/>
                    <a:pt x="180" y="195"/>
                    <a:pt x="179" y="189"/>
                  </a:cubicBezTo>
                  <a:cubicBezTo>
                    <a:pt x="172" y="167"/>
                    <a:pt x="156" y="146"/>
                    <a:pt x="162" y="119"/>
                  </a:cubicBezTo>
                  <a:cubicBezTo>
                    <a:pt x="170" y="106"/>
                    <a:pt x="186" y="94"/>
                    <a:pt x="190" y="76"/>
                  </a:cubicBezTo>
                  <a:cubicBezTo>
                    <a:pt x="196" y="51"/>
                    <a:pt x="176" y="25"/>
                    <a:pt x="150" y="16"/>
                  </a:cubicBezTo>
                  <a:cubicBezTo>
                    <a:pt x="141" y="105"/>
                    <a:pt x="155" y="217"/>
                    <a:pt x="147" y="295"/>
                  </a:cubicBezTo>
                  <a:cubicBezTo>
                    <a:pt x="152" y="297"/>
                    <a:pt x="151" y="293"/>
                    <a:pt x="155" y="294"/>
                  </a:cubicBezTo>
                  <a:close/>
                  <a:moveTo>
                    <a:pt x="145" y="368"/>
                  </a:moveTo>
                  <a:cubicBezTo>
                    <a:pt x="170" y="360"/>
                    <a:pt x="171" y="325"/>
                    <a:pt x="150" y="314"/>
                  </a:cubicBezTo>
                  <a:cubicBezTo>
                    <a:pt x="147" y="326"/>
                    <a:pt x="153" y="350"/>
                    <a:pt x="145" y="368"/>
                  </a:cubicBezTo>
                  <a:close/>
                  <a:moveTo>
                    <a:pt x="112" y="335"/>
                  </a:moveTo>
                  <a:cubicBezTo>
                    <a:pt x="115" y="352"/>
                    <a:pt x="118" y="366"/>
                    <a:pt x="130" y="367"/>
                  </a:cubicBezTo>
                  <a:cubicBezTo>
                    <a:pt x="135" y="361"/>
                    <a:pt x="146" y="333"/>
                    <a:pt x="135" y="320"/>
                  </a:cubicBezTo>
                  <a:cubicBezTo>
                    <a:pt x="127" y="320"/>
                    <a:pt x="121" y="329"/>
                    <a:pt x="112" y="335"/>
                  </a:cubicBezTo>
                  <a:close/>
                  <a:moveTo>
                    <a:pt x="74" y="599"/>
                  </a:moveTo>
                  <a:cubicBezTo>
                    <a:pt x="107" y="603"/>
                    <a:pt x="133" y="611"/>
                    <a:pt x="167" y="606"/>
                  </a:cubicBezTo>
                  <a:cubicBezTo>
                    <a:pt x="174" y="605"/>
                    <a:pt x="181" y="600"/>
                    <a:pt x="185" y="594"/>
                  </a:cubicBezTo>
                  <a:cubicBezTo>
                    <a:pt x="184" y="585"/>
                    <a:pt x="179" y="578"/>
                    <a:pt x="174" y="573"/>
                  </a:cubicBezTo>
                  <a:cubicBezTo>
                    <a:pt x="149" y="582"/>
                    <a:pt x="58" y="560"/>
                    <a:pt x="74" y="599"/>
                  </a:cubicBezTo>
                  <a:close/>
                  <a:moveTo>
                    <a:pt x="96" y="616"/>
                  </a:moveTo>
                  <a:cubicBezTo>
                    <a:pt x="89" y="621"/>
                    <a:pt x="95" y="632"/>
                    <a:pt x="92" y="639"/>
                  </a:cubicBezTo>
                  <a:cubicBezTo>
                    <a:pt x="111" y="645"/>
                    <a:pt x="135" y="644"/>
                    <a:pt x="157" y="641"/>
                  </a:cubicBezTo>
                  <a:cubicBezTo>
                    <a:pt x="157" y="630"/>
                    <a:pt x="157" y="622"/>
                    <a:pt x="159" y="616"/>
                  </a:cubicBezTo>
                  <a:cubicBezTo>
                    <a:pt x="133" y="616"/>
                    <a:pt x="122" y="613"/>
                    <a:pt x="96" y="616"/>
                  </a:cubicBezTo>
                  <a:close/>
                  <a:moveTo>
                    <a:pt x="162" y="662"/>
                  </a:moveTo>
                  <a:cubicBezTo>
                    <a:pt x="132" y="656"/>
                    <a:pt x="100" y="650"/>
                    <a:pt x="66" y="657"/>
                  </a:cubicBezTo>
                  <a:cubicBezTo>
                    <a:pt x="61" y="666"/>
                    <a:pt x="60" y="669"/>
                    <a:pt x="62" y="677"/>
                  </a:cubicBezTo>
                  <a:cubicBezTo>
                    <a:pt x="82" y="683"/>
                    <a:pt x="121" y="686"/>
                    <a:pt x="149" y="684"/>
                  </a:cubicBezTo>
                  <a:cubicBezTo>
                    <a:pt x="162" y="683"/>
                    <a:pt x="178" y="680"/>
                    <a:pt x="180" y="667"/>
                  </a:cubicBezTo>
                  <a:cubicBezTo>
                    <a:pt x="176" y="660"/>
                    <a:pt x="172" y="661"/>
                    <a:pt x="162" y="662"/>
                  </a:cubicBezTo>
                  <a:close/>
                  <a:moveTo>
                    <a:pt x="89" y="696"/>
                  </a:moveTo>
                  <a:cubicBezTo>
                    <a:pt x="82" y="765"/>
                    <a:pt x="85" y="819"/>
                    <a:pt x="82" y="883"/>
                  </a:cubicBezTo>
                  <a:cubicBezTo>
                    <a:pt x="82" y="888"/>
                    <a:pt x="78" y="879"/>
                    <a:pt x="79" y="887"/>
                  </a:cubicBezTo>
                  <a:cubicBezTo>
                    <a:pt x="86" y="912"/>
                    <a:pt x="60" y="988"/>
                    <a:pt x="120" y="975"/>
                  </a:cubicBezTo>
                  <a:cubicBezTo>
                    <a:pt x="127" y="970"/>
                    <a:pt x="132" y="964"/>
                    <a:pt x="139" y="960"/>
                  </a:cubicBezTo>
                  <a:cubicBezTo>
                    <a:pt x="137" y="949"/>
                    <a:pt x="146" y="940"/>
                    <a:pt x="147" y="936"/>
                  </a:cubicBezTo>
                  <a:cubicBezTo>
                    <a:pt x="151" y="922"/>
                    <a:pt x="151" y="896"/>
                    <a:pt x="152" y="875"/>
                  </a:cubicBezTo>
                  <a:cubicBezTo>
                    <a:pt x="154" y="840"/>
                    <a:pt x="153" y="800"/>
                    <a:pt x="152" y="764"/>
                  </a:cubicBezTo>
                  <a:cubicBezTo>
                    <a:pt x="151" y="732"/>
                    <a:pt x="152" y="716"/>
                    <a:pt x="147" y="696"/>
                  </a:cubicBezTo>
                  <a:cubicBezTo>
                    <a:pt x="124" y="694"/>
                    <a:pt x="110" y="698"/>
                    <a:pt x="89" y="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0" name="图标"/>
            <p:cNvSpPr>
              <a:spLocks noEditPoints="1"/>
            </p:cNvSpPr>
            <p:nvPr userDrawn="1"/>
          </p:nvSpPr>
          <p:spPr bwMode="auto">
            <a:xfrm flipH="1">
              <a:off x="5914820" y="5761559"/>
              <a:ext cx="139306" cy="521473"/>
            </a:xfrm>
            <a:custGeom>
              <a:avLst/>
              <a:gdLst>
                <a:gd name="T0" fmla="*/ 197 w 276"/>
                <a:gd name="T1" fmla="*/ 574 h 1039"/>
                <a:gd name="T2" fmla="*/ 199 w 276"/>
                <a:gd name="T3" fmla="*/ 629 h 1039"/>
                <a:gd name="T4" fmla="*/ 192 w 276"/>
                <a:gd name="T5" fmla="*/ 715 h 1039"/>
                <a:gd name="T6" fmla="*/ 179 w 276"/>
                <a:gd name="T7" fmla="*/ 891 h 1039"/>
                <a:gd name="T8" fmla="*/ 129 w 276"/>
                <a:gd name="T9" fmla="*/ 1016 h 1039"/>
                <a:gd name="T10" fmla="*/ 44 w 276"/>
                <a:gd name="T11" fmla="*/ 924 h 1039"/>
                <a:gd name="T12" fmla="*/ 44 w 276"/>
                <a:gd name="T13" fmla="*/ 717 h 1039"/>
                <a:gd name="T14" fmla="*/ 66 w 276"/>
                <a:gd name="T15" fmla="*/ 657 h 1039"/>
                <a:gd name="T16" fmla="*/ 89 w 276"/>
                <a:gd name="T17" fmla="*/ 614 h 1039"/>
                <a:gd name="T18" fmla="*/ 74 w 276"/>
                <a:gd name="T19" fmla="*/ 547 h 1039"/>
                <a:gd name="T20" fmla="*/ 13 w 276"/>
                <a:gd name="T21" fmla="*/ 479 h 1039"/>
                <a:gd name="T22" fmla="*/ 40 w 276"/>
                <a:gd name="T23" fmla="*/ 245 h 1039"/>
                <a:gd name="T24" fmla="*/ 98 w 276"/>
                <a:gd name="T25" fmla="*/ 84 h 1039"/>
                <a:gd name="T26" fmla="*/ 144 w 276"/>
                <a:gd name="T27" fmla="*/ 3 h 1039"/>
                <a:gd name="T28" fmla="*/ 211 w 276"/>
                <a:gd name="T29" fmla="*/ 164 h 1039"/>
                <a:gd name="T30" fmla="*/ 257 w 276"/>
                <a:gd name="T31" fmla="*/ 330 h 1039"/>
                <a:gd name="T32" fmla="*/ 149 w 276"/>
                <a:gd name="T33" fmla="*/ 242 h 1039"/>
                <a:gd name="T34" fmla="*/ 171 w 276"/>
                <a:gd name="T35" fmla="*/ 307 h 1039"/>
                <a:gd name="T36" fmla="*/ 103 w 276"/>
                <a:gd name="T37" fmla="*/ 353 h 1039"/>
                <a:gd name="T38" fmla="*/ 128 w 276"/>
                <a:gd name="T39" fmla="*/ 38 h 1039"/>
                <a:gd name="T40" fmla="*/ 36 w 276"/>
                <a:gd name="T41" fmla="*/ 307 h 1039"/>
                <a:gd name="T42" fmla="*/ 23 w 276"/>
                <a:gd name="T43" fmla="*/ 464 h 1039"/>
                <a:gd name="T44" fmla="*/ 214 w 276"/>
                <a:gd name="T45" fmla="*/ 499 h 1039"/>
                <a:gd name="T46" fmla="*/ 234 w 276"/>
                <a:gd name="T47" fmla="*/ 283 h 1039"/>
                <a:gd name="T48" fmla="*/ 144 w 276"/>
                <a:gd name="T49" fmla="*/ 31 h 1039"/>
                <a:gd name="T50" fmla="*/ 142 w 276"/>
                <a:gd name="T51" fmla="*/ 352 h 1039"/>
                <a:gd name="T52" fmla="*/ 142 w 276"/>
                <a:gd name="T53" fmla="*/ 352 h 1039"/>
                <a:gd name="T54" fmla="*/ 131 w 276"/>
                <a:gd name="T55" fmla="*/ 305 h 1039"/>
                <a:gd name="T56" fmla="*/ 94 w 276"/>
                <a:gd name="T57" fmla="*/ 557 h 1039"/>
                <a:gd name="T58" fmla="*/ 113 w 276"/>
                <a:gd name="T59" fmla="*/ 574 h 1039"/>
                <a:gd name="T60" fmla="*/ 94 w 276"/>
                <a:gd name="T61" fmla="*/ 557 h 1039"/>
                <a:gd name="T62" fmla="*/ 101 w 276"/>
                <a:gd name="T63" fmla="*/ 617 h 1039"/>
                <a:gd name="T64" fmla="*/ 162 w 276"/>
                <a:gd name="T65" fmla="*/ 592 h 1039"/>
                <a:gd name="T66" fmla="*/ 81 w 276"/>
                <a:gd name="T67" fmla="*/ 642 h 1039"/>
                <a:gd name="T68" fmla="*/ 177 w 276"/>
                <a:gd name="T69" fmla="*/ 639 h 1039"/>
                <a:gd name="T70" fmla="*/ 106 w 276"/>
                <a:gd name="T71" fmla="*/ 672 h 1039"/>
                <a:gd name="T72" fmla="*/ 167 w 276"/>
                <a:gd name="T73" fmla="*/ 722 h 1039"/>
                <a:gd name="T74" fmla="*/ 106 w 276"/>
                <a:gd name="T75" fmla="*/ 672 h 1039"/>
                <a:gd name="T76" fmla="*/ 56 w 276"/>
                <a:gd name="T77" fmla="*/ 974 h 1039"/>
                <a:gd name="T78" fmla="*/ 166 w 276"/>
                <a:gd name="T79" fmla="*/ 878 h 1039"/>
                <a:gd name="T80" fmla="*/ 167 w 276"/>
                <a:gd name="T81" fmla="*/ 767 h 1039"/>
                <a:gd name="T82" fmla="*/ 174 w 276"/>
                <a:gd name="T83" fmla="*/ 733 h 1039"/>
                <a:gd name="T84" fmla="*/ 96 w 276"/>
                <a:gd name="T85" fmla="*/ 795 h 1039"/>
                <a:gd name="T86" fmla="*/ 78 w 276"/>
                <a:gd name="T87" fmla="*/ 866 h 1039"/>
                <a:gd name="T88" fmla="*/ 59 w 276"/>
                <a:gd name="T89" fmla="*/ 7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1039">
                  <a:moveTo>
                    <a:pt x="189" y="544"/>
                  </a:moveTo>
                  <a:cubicBezTo>
                    <a:pt x="192" y="556"/>
                    <a:pt x="195" y="560"/>
                    <a:pt x="197" y="574"/>
                  </a:cubicBezTo>
                  <a:cubicBezTo>
                    <a:pt x="188" y="586"/>
                    <a:pt x="168" y="592"/>
                    <a:pt x="174" y="614"/>
                  </a:cubicBezTo>
                  <a:cubicBezTo>
                    <a:pt x="183" y="618"/>
                    <a:pt x="194" y="621"/>
                    <a:pt x="199" y="629"/>
                  </a:cubicBezTo>
                  <a:cubicBezTo>
                    <a:pt x="198" y="644"/>
                    <a:pt x="182" y="665"/>
                    <a:pt x="164" y="674"/>
                  </a:cubicBezTo>
                  <a:cubicBezTo>
                    <a:pt x="167" y="695"/>
                    <a:pt x="175" y="712"/>
                    <a:pt x="192" y="715"/>
                  </a:cubicBezTo>
                  <a:cubicBezTo>
                    <a:pt x="188" y="758"/>
                    <a:pt x="181" y="828"/>
                    <a:pt x="182" y="883"/>
                  </a:cubicBezTo>
                  <a:cubicBezTo>
                    <a:pt x="182" y="886"/>
                    <a:pt x="179" y="889"/>
                    <a:pt x="179" y="891"/>
                  </a:cubicBezTo>
                  <a:cubicBezTo>
                    <a:pt x="182" y="926"/>
                    <a:pt x="176" y="966"/>
                    <a:pt x="157" y="994"/>
                  </a:cubicBezTo>
                  <a:cubicBezTo>
                    <a:pt x="145" y="998"/>
                    <a:pt x="140" y="1010"/>
                    <a:pt x="129" y="1016"/>
                  </a:cubicBezTo>
                  <a:cubicBezTo>
                    <a:pt x="87" y="1037"/>
                    <a:pt x="44" y="1002"/>
                    <a:pt x="40" y="961"/>
                  </a:cubicBezTo>
                  <a:cubicBezTo>
                    <a:pt x="38" y="948"/>
                    <a:pt x="44" y="938"/>
                    <a:pt x="44" y="924"/>
                  </a:cubicBezTo>
                  <a:cubicBezTo>
                    <a:pt x="47" y="881"/>
                    <a:pt x="40" y="833"/>
                    <a:pt x="41" y="787"/>
                  </a:cubicBezTo>
                  <a:cubicBezTo>
                    <a:pt x="42" y="762"/>
                    <a:pt x="47" y="740"/>
                    <a:pt x="44" y="717"/>
                  </a:cubicBezTo>
                  <a:cubicBezTo>
                    <a:pt x="63" y="709"/>
                    <a:pt x="80" y="692"/>
                    <a:pt x="88" y="669"/>
                  </a:cubicBezTo>
                  <a:cubicBezTo>
                    <a:pt x="81" y="664"/>
                    <a:pt x="73" y="662"/>
                    <a:pt x="66" y="657"/>
                  </a:cubicBezTo>
                  <a:cubicBezTo>
                    <a:pt x="63" y="651"/>
                    <a:pt x="63" y="644"/>
                    <a:pt x="61" y="637"/>
                  </a:cubicBezTo>
                  <a:cubicBezTo>
                    <a:pt x="69" y="628"/>
                    <a:pt x="73" y="615"/>
                    <a:pt x="89" y="614"/>
                  </a:cubicBezTo>
                  <a:cubicBezTo>
                    <a:pt x="91" y="595"/>
                    <a:pt x="81" y="586"/>
                    <a:pt x="69" y="581"/>
                  </a:cubicBezTo>
                  <a:cubicBezTo>
                    <a:pt x="67" y="566"/>
                    <a:pt x="65" y="555"/>
                    <a:pt x="74" y="547"/>
                  </a:cubicBezTo>
                  <a:cubicBezTo>
                    <a:pt x="54" y="538"/>
                    <a:pt x="47" y="516"/>
                    <a:pt x="28" y="506"/>
                  </a:cubicBezTo>
                  <a:cubicBezTo>
                    <a:pt x="24" y="496"/>
                    <a:pt x="20" y="487"/>
                    <a:pt x="13" y="479"/>
                  </a:cubicBezTo>
                  <a:cubicBezTo>
                    <a:pt x="3" y="433"/>
                    <a:pt x="0" y="390"/>
                    <a:pt x="10" y="347"/>
                  </a:cubicBezTo>
                  <a:cubicBezTo>
                    <a:pt x="17" y="313"/>
                    <a:pt x="33" y="279"/>
                    <a:pt x="40" y="245"/>
                  </a:cubicBezTo>
                  <a:cubicBezTo>
                    <a:pt x="44" y="224"/>
                    <a:pt x="50" y="208"/>
                    <a:pt x="58" y="187"/>
                  </a:cubicBezTo>
                  <a:cubicBezTo>
                    <a:pt x="71" y="152"/>
                    <a:pt x="84" y="120"/>
                    <a:pt x="98" y="84"/>
                  </a:cubicBezTo>
                  <a:cubicBezTo>
                    <a:pt x="107" y="59"/>
                    <a:pt x="119" y="37"/>
                    <a:pt x="121" y="9"/>
                  </a:cubicBezTo>
                  <a:cubicBezTo>
                    <a:pt x="128" y="4"/>
                    <a:pt x="136" y="0"/>
                    <a:pt x="144" y="3"/>
                  </a:cubicBezTo>
                  <a:cubicBezTo>
                    <a:pt x="159" y="35"/>
                    <a:pt x="180" y="69"/>
                    <a:pt x="194" y="106"/>
                  </a:cubicBezTo>
                  <a:cubicBezTo>
                    <a:pt x="201" y="125"/>
                    <a:pt x="204" y="145"/>
                    <a:pt x="211" y="164"/>
                  </a:cubicBezTo>
                  <a:cubicBezTo>
                    <a:pt x="219" y="189"/>
                    <a:pt x="229" y="216"/>
                    <a:pt x="239" y="242"/>
                  </a:cubicBezTo>
                  <a:cubicBezTo>
                    <a:pt x="249" y="270"/>
                    <a:pt x="250" y="301"/>
                    <a:pt x="257" y="330"/>
                  </a:cubicBezTo>
                  <a:cubicBezTo>
                    <a:pt x="276" y="411"/>
                    <a:pt x="253" y="508"/>
                    <a:pt x="189" y="544"/>
                  </a:cubicBezTo>
                  <a:close/>
                  <a:moveTo>
                    <a:pt x="149" y="242"/>
                  </a:moveTo>
                  <a:cubicBezTo>
                    <a:pt x="150" y="258"/>
                    <a:pt x="144" y="273"/>
                    <a:pt x="149" y="285"/>
                  </a:cubicBezTo>
                  <a:cubicBezTo>
                    <a:pt x="153" y="295"/>
                    <a:pt x="165" y="297"/>
                    <a:pt x="171" y="307"/>
                  </a:cubicBezTo>
                  <a:cubicBezTo>
                    <a:pt x="178" y="320"/>
                    <a:pt x="175" y="330"/>
                    <a:pt x="174" y="347"/>
                  </a:cubicBezTo>
                  <a:cubicBezTo>
                    <a:pt x="157" y="367"/>
                    <a:pt x="121" y="379"/>
                    <a:pt x="103" y="353"/>
                  </a:cubicBezTo>
                  <a:cubicBezTo>
                    <a:pt x="94" y="315"/>
                    <a:pt x="116" y="297"/>
                    <a:pt x="134" y="280"/>
                  </a:cubicBezTo>
                  <a:cubicBezTo>
                    <a:pt x="139" y="206"/>
                    <a:pt x="126" y="113"/>
                    <a:pt x="128" y="38"/>
                  </a:cubicBezTo>
                  <a:cubicBezTo>
                    <a:pt x="115" y="91"/>
                    <a:pt x="88" y="129"/>
                    <a:pt x="76" y="182"/>
                  </a:cubicBezTo>
                  <a:cubicBezTo>
                    <a:pt x="54" y="216"/>
                    <a:pt x="46" y="267"/>
                    <a:pt x="36" y="307"/>
                  </a:cubicBezTo>
                  <a:cubicBezTo>
                    <a:pt x="33" y="321"/>
                    <a:pt x="26" y="333"/>
                    <a:pt x="23" y="347"/>
                  </a:cubicBezTo>
                  <a:cubicBezTo>
                    <a:pt x="13" y="387"/>
                    <a:pt x="16" y="424"/>
                    <a:pt x="23" y="464"/>
                  </a:cubicBezTo>
                  <a:cubicBezTo>
                    <a:pt x="45" y="522"/>
                    <a:pt x="95" y="557"/>
                    <a:pt x="169" y="546"/>
                  </a:cubicBezTo>
                  <a:cubicBezTo>
                    <a:pt x="189" y="531"/>
                    <a:pt x="200" y="517"/>
                    <a:pt x="214" y="499"/>
                  </a:cubicBezTo>
                  <a:cubicBezTo>
                    <a:pt x="220" y="492"/>
                    <a:pt x="227" y="486"/>
                    <a:pt x="230" y="479"/>
                  </a:cubicBezTo>
                  <a:cubicBezTo>
                    <a:pt x="260" y="417"/>
                    <a:pt x="247" y="350"/>
                    <a:pt x="234" y="283"/>
                  </a:cubicBezTo>
                  <a:cubicBezTo>
                    <a:pt x="228" y="253"/>
                    <a:pt x="218" y="223"/>
                    <a:pt x="209" y="195"/>
                  </a:cubicBezTo>
                  <a:cubicBezTo>
                    <a:pt x="190" y="139"/>
                    <a:pt x="169" y="75"/>
                    <a:pt x="144" y="31"/>
                  </a:cubicBezTo>
                  <a:cubicBezTo>
                    <a:pt x="140" y="87"/>
                    <a:pt x="147" y="174"/>
                    <a:pt x="149" y="242"/>
                  </a:cubicBezTo>
                  <a:close/>
                  <a:moveTo>
                    <a:pt x="142" y="352"/>
                  </a:moveTo>
                  <a:cubicBezTo>
                    <a:pt x="168" y="350"/>
                    <a:pt x="166" y="308"/>
                    <a:pt x="144" y="303"/>
                  </a:cubicBezTo>
                  <a:cubicBezTo>
                    <a:pt x="146" y="320"/>
                    <a:pt x="151" y="337"/>
                    <a:pt x="142" y="352"/>
                  </a:cubicBezTo>
                  <a:close/>
                  <a:moveTo>
                    <a:pt x="126" y="350"/>
                  </a:moveTo>
                  <a:cubicBezTo>
                    <a:pt x="142" y="346"/>
                    <a:pt x="137" y="318"/>
                    <a:pt x="131" y="305"/>
                  </a:cubicBezTo>
                  <a:cubicBezTo>
                    <a:pt x="111" y="307"/>
                    <a:pt x="111" y="345"/>
                    <a:pt x="126" y="350"/>
                  </a:cubicBezTo>
                  <a:close/>
                  <a:moveTo>
                    <a:pt x="94" y="557"/>
                  </a:moveTo>
                  <a:cubicBezTo>
                    <a:pt x="93" y="556"/>
                    <a:pt x="83" y="560"/>
                    <a:pt x="84" y="567"/>
                  </a:cubicBezTo>
                  <a:cubicBezTo>
                    <a:pt x="91" y="577"/>
                    <a:pt x="103" y="574"/>
                    <a:pt x="113" y="574"/>
                  </a:cubicBezTo>
                  <a:cubicBezTo>
                    <a:pt x="138" y="575"/>
                    <a:pt x="164" y="590"/>
                    <a:pt x="181" y="571"/>
                  </a:cubicBezTo>
                  <a:cubicBezTo>
                    <a:pt x="169" y="547"/>
                    <a:pt x="116" y="568"/>
                    <a:pt x="94" y="557"/>
                  </a:cubicBezTo>
                  <a:close/>
                  <a:moveTo>
                    <a:pt x="103" y="594"/>
                  </a:moveTo>
                  <a:cubicBezTo>
                    <a:pt x="102" y="602"/>
                    <a:pt x="104" y="611"/>
                    <a:pt x="101" y="617"/>
                  </a:cubicBezTo>
                  <a:cubicBezTo>
                    <a:pt x="128" y="622"/>
                    <a:pt x="140" y="618"/>
                    <a:pt x="162" y="621"/>
                  </a:cubicBezTo>
                  <a:cubicBezTo>
                    <a:pt x="159" y="611"/>
                    <a:pt x="158" y="603"/>
                    <a:pt x="162" y="592"/>
                  </a:cubicBezTo>
                  <a:cubicBezTo>
                    <a:pt x="140" y="592"/>
                    <a:pt x="128" y="593"/>
                    <a:pt x="103" y="594"/>
                  </a:cubicBezTo>
                  <a:close/>
                  <a:moveTo>
                    <a:pt x="81" y="642"/>
                  </a:moveTo>
                  <a:cubicBezTo>
                    <a:pt x="103" y="665"/>
                    <a:pt x="150" y="660"/>
                    <a:pt x="176" y="649"/>
                  </a:cubicBezTo>
                  <a:cubicBezTo>
                    <a:pt x="174" y="644"/>
                    <a:pt x="179" y="644"/>
                    <a:pt x="177" y="639"/>
                  </a:cubicBezTo>
                  <a:cubicBezTo>
                    <a:pt x="144" y="640"/>
                    <a:pt x="105" y="623"/>
                    <a:pt x="81" y="642"/>
                  </a:cubicBezTo>
                  <a:close/>
                  <a:moveTo>
                    <a:pt x="106" y="672"/>
                  </a:moveTo>
                  <a:cubicBezTo>
                    <a:pt x="100" y="694"/>
                    <a:pt x="83" y="706"/>
                    <a:pt x="68" y="718"/>
                  </a:cubicBezTo>
                  <a:cubicBezTo>
                    <a:pt x="99" y="730"/>
                    <a:pt x="135" y="737"/>
                    <a:pt x="167" y="722"/>
                  </a:cubicBezTo>
                  <a:cubicBezTo>
                    <a:pt x="161" y="704"/>
                    <a:pt x="151" y="687"/>
                    <a:pt x="144" y="674"/>
                  </a:cubicBezTo>
                  <a:cubicBezTo>
                    <a:pt x="130" y="676"/>
                    <a:pt x="121" y="669"/>
                    <a:pt x="106" y="672"/>
                  </a:cubicBezTo>
                  <a:close/>
                  <a:moveTo>
                    <a:pt x="59" y="848"/>
                  </a:moveTo>
                  <a:cubicBezTo>
                    <a:pt x="53" y="881"/>
                    <a:pt x="60" y="939"/>
                    <a:pt x="56" y="974"/>
                  </a:cubicBezTo>
                  <a:cubicBezTo>
                    <a:pt x="60" y="978"/>
                    <a:pt x="62" y="985"/>
                    <a:pt x="64" y="991"/>
                  </a:cubicBezTo>
                  <a:cubicBezTo>
                    <a:pt x="134" y="1039"/>
                    <a:pt x="174" y="943"/>
                    <a:pt x="166" y="878"/>
                  </a:cubicBezTo>
                  <a:cubicBezTo>
                    <a:pt x="166" y="871"/>
                    <a:pt x="163" y="850"/>
                    <a:pt x="169" y="838"/>
                  </a:cubicBezTo>
                  <a:cubicBezTo>
                    <a:pt x="168" y="815"/>
                    <a:pt x="169" y="789"/>
                    <a:pt x="167" y="767"/>
                  </a:cubicBezTo>
                  <a:cubicBezTo>
                    <a:pt x="170" y="762"/>
                    <a:pt x="173" y="759"/>
                    <a:pt x="176" y="755"/>
                  </a:cubicBezTo>
                  <a:cubicBezTo>
                    <a:pt x="176" y="746"/>
                    <a:pt x="171" y="742"/>
                    <a:pt x="174" y="733"/>
                  </a:cubicBezTo>
                  <a:cubicBezTo>
                    <a:pt x="151" y="745"/>
                    <a:pt x="131" y="748"/>
                    <a:pt x="103" y="745"/>
                  </a:cubicBezTo>
                  <a:cubicBezTo>
                    <a:pt x="98" y="763"/>
                    <a:pt x="107" y="786"/>
                    <a:pt x="96" y="795"/>
                  </a:cubicBezTo>
                  <a:cubicBezTo>
                    <a:pt x="85" y="784"/>
                    <a:pt x="97" y="751"/>
                    <a:pt x="88" y="743"/>
                  </a:cubicBezTo>
                  <a:cubicBezTo>
                    <a:pt x="73" y="782"/>
                    <a:pt x="86" y="828"/>
                    <a:pt x="78" y="866"/>
                  </a:cubicBezTo>
                  <a:cubicBezTo>
                    <a:pt x="67" y="827"/>
                    <a:pt x="67" y="786"/>
                    <a:pt x="73" y="737"/>
                  </a:cubicBezTo>
                  <a:cubicBezTo>
                    <a:pt x="67" y="737"/>
                    <a:pt x="66" y="732"/>
                    <a:pt x="59" y="733"/>
                  </a:cubicBezTo>
                  <a:cubicBezTo>
                    <a:pt x="56" y="777"/>
                    <a:pt x="54" y="812"/>
                    <a:pt x="59" y="8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1" name="图标"/>
            <p:cNvSpPr>
              <a:spLocks noEditPoints="1"/>
            </p:cNvSpPr>
            <p:nvPr userDrawn="1"/>
          </p:nvSpPr>
          <p:spPr bwMode="auto">
            <a:xfrm flipH="1">
              <a:off x="5207194" y="6036421"/>
              <a:ext cx="80132" cy="378469"/>
            </a:xfrm>
            <a:custGeom>
              <a:avLst/>
              <a:gdLst>
                <a:gd name="T0" fmla="*/ 73 w 158"/>
                <a:gd name="T1" fmla="*/ 0 h 754"/>
                <a:gd name="T2" fmla="*/ 75 w 158"/>
                <a:gd name="T3" fmla="*/ 1 h 754"/>
                <a:gd name="T4" fmla="*/ 87 w 158"/>
                <a:gd name="T5" fmla="*/ 30 h 754"/>
                <a:gd name="T6" fmla="*/ 158 w 158"/>
                <a:gd name="T7" fmla="*/ 229 h 754"/>
                <a:gd name="T8" fmla="*/ 143 w 158"/>
                <a:gd name="T9" fmla="*/ 539 h 754"/>
                <a:gd name="T10" fmla="*/ 146 w 158"/>
                <a:gd name="T11" fmla="*/ 604 h 754"/>
                <a:gd name="T12" fmla="*/ 95 w 158"/>
                <a:gd name="T13" fmla="*/ 750 h 754"/>
                <a:gd name="T14" fmla="*/ 37 w 158"/>
                <a:gd name="T15" fmla="*/ 747 h 754"/>
                <a:gd name="T16" fmla="*/ 10 w 158"/>
                <a:gd name="T17" fmla="*/ 715 h 754"/>
                <a:gd name="T18" fmla="*/ 5 w 158"/>
                <a:gd name="T19" fmla="*/ 674 h 754"/>
                <a:gd name="T20" fmla="*/ 0 w 158"/>
                <a:gd name="T21" fmla="*/ 594 h 754"/>
                <a:gd name="T22" fmla="*/ 4 w 158"/>
                <a:gd name="T23" fmla="*/ 511 h 754"/>
                <a:gd name="T24" fmla="*/ 5 w 158"/>
                <a:gd name="T25" fmla="*/ 455 h 754"/>
                <a:gd name="T26" fmla="*/ 0 w 158"/>
                <a:gd name="T27" fmla="*/ 239 h 754"/>
                <a:gd name="T28" fmla="*/ 38 w 158"/>
                <a:gd name="T29" fmla="*/ 96 h 754"/>
                <a:gd name="T30" fmla="*/ 73 w 158"/>
                <a:gd name="T31" fmla="*/ 0 h 754"/>
                <a:gd name="T32" fmla="*/ 82 w 158"/>
                <a:gd name="T33" fmla="*/ 181 h 754"/>
                <a:gd name="T34" fmla="*/ 115 w 158"/>
                <a:gd name="T35" fmla="*/ 232 h 754"/>
                <a:gd name="T36" fmla="*/ 93 w 158"/>
                <a:gd name="T37" fmla="*/ 257 h 754"/>
                <a:gd name="T38" fmla="*/ 68 w 158"/>
                <a:gd name="T39" fmla="*/ 182 h 754"/>
                <a:gd name="T40" fmla="*/ 65 w 158"/>
                <a:gd name="T41" fmla="*/ 55 h 754"/>
                <a:gd name="T42" fmla="*/ 33 w 158"/>
                <a:gd name="T43" fmla="*/ 149 h 754"/>
                <a:gd name="T44" fmla="*/ 28 w 158"/>
                <a:gd name="T45" fmla="*/ 177 h 754"/>
                <a:gd name="T46" fmla="*/ 19 w 158"/>
                <a:gd name="T47" fmla="*/ 260 h 754"/>
                <a:gd name="T48" fmla="*/ 15 w 158"/>
                <a:gd name="T49" fmla="*/ 345 h 754"/>
                <a:gd name="T50" fmla="*/ 17 w 158"/>
                <a:gd name="T51" fmla="*/ 388 h 754"/>
                <a:gd name="T52" fmla="*/ 15 w 158"/>
                <a:gd name="T53" fmla="*/ 539 h 754"/>
                <a:gd name="T54" fmla="*/ 14 w 158"/>
                <a:gd name="T55" fmla="*/ 599 h 754"/>
                <a:gd name="T56" fmla="*/ 38 w 158"/>
                <a:gd name="T57" fmla="*/ 729 h 754"/>
                <a:gd name="T58" fmla="*/ 92 w 158"/>
                <a:gd name="T59" fmla="*/ 734 h 754"/>
                <a:gd name="T60" fmla="*/ 118 w 158"/>
                <a:gd name="T61" fmla="*/ 702 h 754"/>
                <a:gd name="T62" fmla="*/ 120 w 158"/>
                <a:gd name="T63" fmla="*/ 679 h 754"/>
                <a:gd name="T64" fmla="*/ 128 w 158"/>
                <a:gd name="T65" fmla="*/ 667 h 754"/>
                <a:gd name="T66" fmla="*/ 131 w 158"/>
                <a:gd name="T67" fmla="*/ 594 h 754"/>
                <a:gd name="T68" fmla="*/ 138 w 158"/>
                <a:gd name="T69" fmla="*/ 405 h 754"/>
                <a:gd name="T70" fmla="*/ 143 w 158"/>
                <a:gd name="T71" fmla="*/ 270 h 754"/>
                <a:gd name="T72" fmla="*/ 136 w 158"/>
                <a:gd name="T73" fmla="*/ 211 h 754"/>
                <a:gd name="T74" fmla="*/ 128 w 158"/>
                <a:gd name="T75" fmla="*/ 191 h 754"/>
                <a:gd name="T76" fmla="*/ 126 w 158"/>
                <a:gd name="T77" fmla="*/ 171 h 754"/>
                <a:gd name="T78" fmla="*/ 102 w 158"/>
                <a:gd name="T79" fmla="*/ 114 h 754"/>
                <a:gd name="T80" fmla="*/ 78 w 158"/>
                <a:gd name="T81" fmla="*/ 51 h 754"/>
                <a:gd name="T82" fmla="*/ 82 w 158"/>
                <a:gd name="T83" fmla="*/ 181 h 754"/>
                <a:gd name="T84" fmla="*/ 83 w 158"/>
                <a:gd name="T85" fmla="*/ 207 h 754"/>
                <a:gd name="T86" fmla="*/ 75 w 158"/>
                <a:gd name="T87" fmla="*/ 249 h 754"/>
                <a:gd name="T88" fmla="*/ 83 w 158"/>
                <a:gd name="T89" fmla="*/ 207 h 754"/>
                <a:gd name="T90" fmla="*/ 90 w 158"/>
                <a:gd name="T91" fmla="*/ 244 h 754"/>
                <a:gd name="T92" fmla="*/ 90 w 158"/>
                <a:gd name="T93" fmla="*/ 204 h 754"/>
                <a:gd name="T94" fmla="*/ 90 w 158"/>
                <a:gd name="T95" fmla="*/ 24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754">
                  <a:moveTo>
                    <a:pt x="73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84" y="8"/>
                    <a:pt x="84" y="20"/>
                    <a:pt x="87" y="30"/>
                  </a:cubicBezTo>
                  <a:cubicBezTo>
                    <a:pt x="107" y="96"/>
                    <a:pt x="139" y="154"/>
                    <a:pt x="158" y="229"/>
                  </a:cubicBezTo>
                  <a:cubicBezTo>
                    <a:pt x="155" y="318"/>
                    <a:pt x="146" y="444"/>
                    <a:pt x="143" y="539"/>
                  </a:cubicBezTo>
                  <a:cubicBezTo>
                    <a:pt x="142" y="562"/>
                    <a:pt x="141" y="580"/>
                    <a:pt x="146" y="604"/>
                  </a:cubicBezTo>
                  <a:cubicBezTo>
                    <a:pt x="141" y="655"/>
                    <a:pt x="140" y="734"/>
                    <a:pt x="95" y="750"/>
                  </a:cubicBezTo>
                  <a:cubicBezTo>
                    <a:pt x="84" y="754"/>
                    <a:pt x="49" y="754"/>
                    <a:pt x="37" y="747"/>
                  </a:cubicBezTo>
                  <a:cubicBezTo>
                    <a:pt x="32" y="744"/>
                    <a:pt x="14" y="724"/>
                    <a:pt x="10" y="715"/>
                  </a:cubicBezTo>
                  <a:cubicBezTo>
                    <a:pt x="6" y="705"/>
                    <a:pt x="5" y="687"/>
                    <a:pt x="5" y="674"/>
                  </a:cubicBezTo>
                  <a:cubicBezTo>
                    <a:pt x="5" y="657"/>
                    <a:pt x="0" y="626"/>
                    <a:pt x="0" y="594"/>
                  </a:cubicBezTo>
                  <a:cubicBezTo>
                    <a:pt x="0" y="566"/>
                    <a:pt x="1" y="544"/>
                    <a:pt x="4" y="511"/>
                  </a:cubicBezTo>
                  <a:cubicBezTo>
                    <a:pt x="5" y="494"/>
                    <a:pt x="6" y="473"/>
                    <a:pt x="5" y="455"/>
                  </a:cubicBezTo>
                  <a:cubicBezTo>
                    <a:pt x="3" y="380"/>
                    <a:pt x="1" y="299"/>
                    <a:pt x="0" y="239"/>
                  </a:cubicBezTo>
                  <a:cubicBezTo>
                    <a:pt x="0" y="183"/>
                    <a:pt x="27" y="145"/>
                    <a:pt x="38" y="96"/>
                  </a:cubicBezTo>
                  <a:cubicBezTo>
                    <a:pt x="46" y="63"/>
                    <a:pt x="54" y="12"/>
                    <a:pt x="73" y="0"/>
                  </a:cubicBezTo>
                  <a:close/>
                  <a:moveTo>
                    <a:pt x="82" y="181"/>
                  </a:moveTo>
                  <a:cubicBezTo>
                    <a:pt x="96" y="195"/>
                    <a:pt x="119" y="207"/>
                    <a:pt x="115" y="232"/>
                  </a:cubicBezTo>
                  <a:cubicBezTo>
                    <a:pt x="113" y="244"/>
                    <a:pt x="99" y="255"/>
                    <a:pt x="93" y="257"/>
                  </a:cubicBezTo>
                  <a:cubicBezTo>
                    <a:pt x="49" y="274"/>
                    <a:pt x="23" y="204"/>
                    <a:pt x="68" y="182"/>
                  </a:cubicBezTo>
                  <a:cubicBezTo>
                    <a:pt x="66" y="127"/>
                    <a:pt x="74" y="111"/>
                    <a:pt x="65" y="55"/>
                  </a:cubicBezTo>
                  <a:cubicBezTo>
                    <a:pt x="59" y="87"/>
                    <a:pt x="50" y="123"/>
                    <a:pt x="33" y="149"/>
                  </a:cubicBezTo>
                  <a:cubicBezTo>
                    <a:pt x="34" y="166"/>
                    <a:pt x="28" y="165"/>
                    <a:pt x="28" y="177"/>
                  </a:cubicBezTo>
                  <a:cubicBezTo>
                    <a:pt x="13" y="202"/>
                    <a:pt x="18" y="233"/>
                    <a:pt x="19" y="260"/>
                  </a:cubicBezTo>
                  <a:cubicBezTo>
                    <a:pt x="19" y="289"/>
                    <a:pt x="16" y="317"/>
                    <a:pt x="15" y="345"/>
                  </a:cubicBezTo>
                  <a:cubicBezTo>
                    <a:pt x="15" y="359"/>
                    <a:pt x="17" y="374"/>
                    <a:pt x="17" y="388"/>
                  </a:cubicBezTo>
                  <a:cubicBezTo>
                    <a:pt x="17" y="437"/>
                    <a:pt x="14" y="490"/>
                    <a:pt x="15" y="539"/>
                  </a:cubicBezTo>
                  <a:cubicBezTo>
                    <a:pt x="16" y="560"/>
                    <a:pt x="20" y="581"/>
                    <a:pt x="14" y="599"/>
                  </a:cubicBezTo>
                  <a:cubicBezTo>
                    <a:pt x="20" y="643"/>
                    <a:pt x="9" y="696"/>
                    <a:pt x="38" y="729"/>
                  </a:cubicBezTo>
                  <a:cubicBezTo>
                    <a:pt x="52" y="736"/>
                    <a:pt x="70" y="739"/>
                    <a:pt x="92" y="734"/>
                  </a:cubicBezTo>
                  <a:cubicBezTo>
                    <a:pt x="101" y="724"/>
                    <a:pt x="112" y="717"/>
                    <a:pt x="118" y="702"/>
                  </a:cubicBezTo>
                  <a:cubicBezTo>
                    <a:pt x="120" y="697"/>
                    <a:pt x="117" y="686"/>
                    <a:pt x="120" y="679"/>
                  </a:cubicBezTo>
                  <a:cubicBezTo>
                    <a:pt x="122" y="674"/>
                    <a:pt x="127" y="672"/>
                    <a:pt x="128" y="667"/>
                  </a:cubicBezTo>
                  <a:cubicBezTo>
                    <a:pt x="134" y="647"/>
                    <a:pt x="132" y="620"/>
                    <a:pt x="131" y="594"/>
                  </a:cubicBezTo>
                  <a:cubicBezTo>
                    <a:pt x="131" y="533"/>
                    <a:pt x="136" y="462"/>
                    <a:pt x="138" y="405"/>
                  </a:cubicBezTo>
                  <a:cubicBezTo>
                    <a:pt x="140" y="357"/>
                    <a:pt x="136" y="310"/>
                    <a:pt x="143" y="270"/>
                  </a:cubicBezTo>
                  <a:cubicBezTo>
                    <a:pt x="136" y="251"/>
                    <a:pt x="140" y="230"/>
                    <a:pt x="136" y="211"/>
                  </a:cubicBezTo>
                  <a:cubicBezTo>
                    <a:pt x="135" y="204"/>
                    <a:pt x="130" y="198"/>
                    <a:pt x="128" y="191"/>
                  </a:cubicBezTo>
                  <a:cubicBezTo>
                    <a:pt x="127" y="184"/>
                    <a:pt x="128" y="178"/>
                    <a:pt x="126" y="171"/>
                  </a:cubicBezTo>
                  <a:cubicBezTo>
                    <a:pt x="121" y="152"/>
                    <a:pt x="109" y="133"/>
                    <a:pt x="102" y="114"/>
                  </a:cubicBezTo>
                  <a:cubicBezTo>
                    <a:pt x="93" y="93"/>
                    <a:pt x="90" y="71"/>
                    <a:pt x="78" y="51"/>
                  </a:cubicBezTo>
                  <a:cubicBezTo>
                    <a:pt x="83" y="96"/>
                    <a:pt x="81" y="137"/>
                    <a:pt x="82" y="181"/>
                  </a:cubicBezTo>
                  <a:close/>
                  <a:moveTo>
                    <a:pt x="83" y="207"/>
                  </a:moveTo>
                  <a:cubicBezTo>
                    <a:pt x="56" y="177"/>
                    <a:pt x="39" y="250"/>
                    <a:pt x="75" y="249"/>
                  </a:cubicBezTo>
                  <a:cubicBezTo>
                    <a:pt x="87" y="244"/>
                    <a:pt x="86" y="222"/>
                    <a:pt x="83" y="207"/>
                  </a:cubicBezTo>
                  <a:close/>
                  <a:moveTo>
                    <a:pt x="90" y="244"/>
                  </a:moveTo>
                  <a:cubicBezTo>
                    <a:pt x="108" y="237"/>
                    <a:pt x="102" y="214"/>
                    <a:pt x="90" y="204"/>
                  </a:cubicBezTo>
                  <a:cubicBezTo>
                    <a:pt x="98" y="218"/>
                    <a:pt x="93" y="231"/>
                    <a:pt x="9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6" name="组合"/>
            <p:cNvGrpSpPr/>
            <p:nvPr userDrawn="1"/>
          </p:nvGrpSpPr>
          <p:grpSpPr>
            <a:xfrm>
              <a:off x="474548" y="5403288"/>
              <a:ext cx="636488" cy="333527"/>
              <a:chOff x="3168650" y="2200275"/>
              <a:chExt cx="1123950" cy="588963"/>
            </a:xfrm>
            <a:solidFill>
              <a:schemeClr val="accent6"/>
            </a:solidFill>
          </p:grpSpPr>
          <p:sp>
            <p:nvSpPr>
              <p:cNvPr id="123" name="任意多边形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24" name="任意多边形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80" name="图标"/>
            <p:cNvSpPr>
              <a:spLocks noEditPoints="1"/>
            </p:cNvSpPr>
            <p:nvPr userDrawn="1"/>
          </p:nvSpPr>
          <p:spPr bwMode="auto">
            <a:xfrm>
              <a:off x="3182031" y="5870341"/>
              <a:ext cx="244481" cy="357319"/>
            </a:xfrm>
            <a:custGeom>
              <a:avLst/>
              <a:gdLst>
                <a:gd name="T0" fmla="*/ 110 w 292"/>
                <a:gd name="T1" fmla="*/ 101 h 425"/>
                <a:gd name="T2" fmla="*/ 211 w 292"/>
                <a:gd name="T3" fmla="*/ 103 h 425"/>
                <a:gd name="T4" fmla="*/ 202 w 292"/>
                <a:gd name="T5" fmla="*/ 195 h 425"/>
                <a:gd name="T6" fmla="*/ 231 w 292"/>
                <a:gd name="T7" fmla="*/ 273 h 425"/>
                <a:gd name="T8" fmla="*/ 251 w 292"/>
                <a:gd name="T9" fmla="*/ 271 h 425"/>
                <a:gd name="T10" fmla="*/ 285 w 292"/>
                <a:gd name="T11" fmla="*/ 312 h 425"/>
                <a:gd name="T12" fmla="*/ 290 w 292"/>
                <a:gd name="T13" fmla="*/ 333 h 425"/>
                <a:gd name="T14" fmla="*/ 270 w 292"/>
                <a:gd name="T15" fmla="*/ 373 h 425"/>
                <a:gd name="T16" fmla="*/ 236 w 292"/>
                <a:gd name="T17" fmla="*/ 402 h 425"/>
                <a:gd name="T18" fmla="*/ 167 w 292"/>
                <a:gd name="T19" fmla="*/ 418 h 425"/>
                <a:gd name="T20" fmla="*/ 136 w 292"/>
                <a:gd name="T21" fmla="*/ 388 h 425"/>
                <a:gd name="T22" fmla="*/ 154 w 292"/>
                <a:gd name="T23" fmla="*/ 314 h 425"/>
                <a:gd name="T24" fmla="*/ 102 w 292"/>
                <a:gd name="T25" fmla="*/ 260 h 425"/>
                <a:gd name="T26" fmla="*/ 14 w 292"/>
                <a:gd name="T27" fmla="*/ 209 h 425"/>
                <a:gd name="T28" fmla="*/ 78 w 292"/>
                <a:gd name="T29" fmla="*/ 118 h 425"/>
                <a:gd name="T30" fmla="*/ 34 w 292"/>
                <a:gd name="T31" fmla="*/ 54 h 425"/>
                <a:gd name="T32" fmla="*/ 23 w 292"/>
                <a:gd name="T33" fmla="*/ 0 h 425"/>
                <a:gd name="T34" fmla="*/ 110 w 292"/>
                <a:gd name="T35" fmla="*/ 101 h 425"/>
                <a:gd name="T36" fmla="*/ 87 w 292"/>
                <a:gd name="T37" fmla="*/ 114 h 425"/>
                <a:gd name="T38" fmla="*/ 100 w 292"/>
                <a:gd name="T39" fmla="*/ 106 h 425"/>
                <a:gd name="T40" fmla="*/ 27 w 292"/>
                <a:gd name="T41" fmla="*/ 19 h 425"/>
                <a:gd name="T42" fmla="*/ 87 w 292"/>
                <a:gd name="T43" fmla="*/ 114 h 425"/>
                <a:gd name="T44" fmla="*/ 190 w 292"/>
                <a:gd name="T45" fmla="*/ 109 h 425"/>
                <a:gd name="T46" fmla="*/ 114 w 292"/>
                <a:gd name="T47" fmla="*/ 109 h 425"/>
                <a:gd name="T48" fmla="*/ 111 w 292"/>
                <a:gd name="T49" fmla="*/ 115 h 425"/>
                <a:gd name="T50" fmla="*/ 102 w 292"/>
                <a:gd name="T51" fmla="*/ 113 h 425"/>
                <a:gd name="T52" fmla="*/ 57 w 292"/>
                <a:gd name="T53" fmla="*/ 151 h 425"/>
                <a:gd name="T54" fmla="*/ 39 w 292"/>
                <a:gd name="T55" fmla="*/ 182 h 425"/>
                <a:gd name="T56" fmla="*/ 28 w 292"/>
                <a:gd name="T57" fmla="*/ 209 h 425"/>
                <a:gd name="T58" fmla="*/ 57 w 292"/>
                <a:gd name="T59" fmla="*/ 228 h 425"/>
                <a:gd name="T60" fmla="*/ 66 w 292"/>
                <a:gd name="T61" fmla="*/ 229 h 425"/>
                <a:gd name="T62" fmla="*/ 92 w 292"/>
                <a:gd name="T63" fmla="*/ 236 h 425"/>
                <a:gd name="T64" fmla="*/ 195 w 292"/>
                <a:gd name="T65" fmla="*/ 185 h 425"/>
                <a:gd name="T66" fmla="*/ 205 w 292"/>
                <a:gd name="T67" fmla="*/ 119 h 425"/>
                <a:gd name="T68" fmla="*/ 190 w 292"/>
                <a:gd name="T69" fmla="*/ 109 h 425"/>
                <a:gd name="T70" fmla="*/ 169 w 292"/>
                <a:gd name="T71" fmla="*/ 282 h 425"/>
                <a:gd name="T72" fmla="*/ 155 w 292"/>
                <a:gd name="T73" fmla="*/ 249 h 425"/>
                <a:gd name="T74" fmla="*/ 182 w 292"/>
                <a:gd name="T75" fmla="*/ 291 h 425"/>
                <a:gd name="T76" fmla="*/ 219 w 292"/>
                <a:gd name="T77" fmla="*/ 274 h 425"/>
                <a:gd name="T78" fmla="*/ 188 w 292"/>
                <a:gd name="T79" fmla="*/ 198 h 425"/>
                <a:gd name="T80" fmla="*/ 98 w 292"/>
                <a:gd name="T81" fmla="*/ 241 h 425"/>
                <a:gd name="T82" fmla="*/ 160 w 292"/>
                <a:gd name="T83" fmla="*/ 307 h 425"/>
                <a:gd name="T84" fmla="*/ 169 w 292"/>
                <a:gd name="T85" fmla="*/ 297 h 425"/>
                <a:gd name="T86" fmla="*/ 144 w 292"/>
                <a:gd name="T87" fmla="*/ 256 h 425"/>
                <a:gd name="T88" fmla="*/ 169 w 292"/>
                <a:gd name="T89" fmla="*/ 282 h 425"/>
                <a:gd name="T90" fmla="*/ 278 w 292"/>
                <a:gd name="T91" fmla="*/ 307 h 425"/>
                <a:gd name="T92" fmla="*/ 252 w 292"/>
                <a:gd name="T93" fmla="*/ 283 h 425"/>
                <a:gd name="T94" fmla="*/ 213 w 292"/>
                <a:gd name="T95" fmla="*/ 283 h 425"/>
                <a:gd name="T96" fmla="*/ 208 w 292"/>
                <a:gd name="T97" fmla="*/ 288 h 425"/>
                <a:gd name="T98" fmla="*/ 164 w 292"/>
                <a:gd name="T99" fmla="*/ 319 h 425"/>
                <a:gd name="T100" fmla="*/ 160 w 292"/>
                <a:gd name="T101" fmla="*/ 319 h 425"/>
                <a:gd name="T102" fmla="*/ 152 w 292"/>
                <a:gd name="T103" fmla="*/ 394 h 425"/>
                <a:gd name="T104" fmla="*/ 155 w 292"/>
                <a:gd name="T105" fmla="*/ 370 h 425"/>
                <a:gd name="T106" fmla="*/ 193 w 292"/>
                <a:gd name="T107" fmla="*/ 322 h 425"/>
                <a:gd name="T108" fmla="*/ 280 w 292"/>
                <a:gd name="T109" fmla="*/ 332 h 425"/>
                <a:gd name="T110" fmla="*/ 278 w 292"/>
                <a:gd name="T111" fmla="*/ 307 h 425"/>
                <a:gd name="T112" fmla="*/ 273 w 292"/>
                <a:gd name="T113" fmla="*/ 350 h 425"/>
                <a:gd name="T114" fmla="*/ 262 w 292"/>
                <a:gd name="T115" fmla="*/ 322 h 425"/>
                <a:gd name="T116" fmla="*/ 171 w 292"/>
                <a:gd name="T117" fmla="*/ 409 h 425"/>
                <a:gd name="T118" fmla="*/ 273 w 292"/>
                <a:gd name="T119" fmla="*/ 3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425">
                  <a:moveTo>
                    <a:pt x="110" y="101"/>
                  </a:moveTo>
                  <a:cubicBezTo>
                    <a:pt x="140" y="85"/>
                    <a:pt x="180" y="98"/>
                    <a:pt x="211" y="103"/>
                  </a:cubicBezTo>
                  <a:cubicBezTo>
                    <a:pt x="218" y="137"/>
                    <a:pt x="217" y="167"/>
                    <a:pt x="202" y="195"/>
                  </a:cubicBezTo>
                  <a:cubicBezTo>
                    <a:pt x="208" y="220"/>
                    <a:pt x="218" y="251"/>
                    <a:pt x="231" y="273"/>
                  </a:cubicBezTo>
                  <a:cubicBezTo>
                    <a:pt x="237" y="271"/>
                    <a:pt x="242" y="273"/>
                    <a:pt x="251" y="271"/>
                  </a:cubicBezTo>
                  <a:cubicBezTo>
                    <a:pt x="265" y="281"/>
                    <a:pt x="285" y="287"/>
                    <a:pt x="285" y="312"/>
                  </a:cubicBezTo>
                  <a:cubicBezTo>
                    <a:pt x="289" y="319"/>
                    <a:pt x="292" y="324"/>
                    <a:pt x="290" y="333"/>
                  </a:cubicBezTo>
                  <a:cubicBezTo>
                    <a:pt x="285" y="350"/>
                    <a:pt x="280" y="359"/>
                    <a:pt x="270" y="373"/>
                  </a:cubicBezTo>
                  <a:cubicBezTo>
                    <a:pt x="260" y="387"/>
                    <a:pt x="251" y="393"/>
                    <a:pt x="236" y="402"/>
                  </a:cubicBezTo>
                  <a:cubicBezTo>
                    <a:pt x="219" y="412"/>
                    <a:pt x="187" y="425"/>
                    <a:pt x="167" y="418"/>
                  </a:cubicBezTo>
                  <a:cubicBezTo>
                    <a:pt x="155" y="415"/>
                    <a:pt x="141" y="400"/>
                    <a:pt x="136" y="388"/>
                  </a:cubicBezTo>
                  <a:cubicBezTo>
                    <a:pt x="125" y="360"/>
                    <a:pt x="140" y="334"/>
                    <a:pt x="154" y="314"/>
                  </a:cubicBezTo>
                  <a:cubicBezTo>
                    <a:pt x="139" y="297"/>
                    <a:pt x="118" y="279"/>
                    <a:pt x="102" y="260"/>
                  </a:cubicBezTo>
                  <a:cubicBezTo>
                    <a:pt x="72" y="244"/>
                    <a:pt x="37" y="235"/>
                    <a:pt x="14" y="209"/>
                  </a:cubicBezTo>
                  <a:cubicBezTo>
                    <a:pt x="29" y="172"/>
                    <a:pt x="49" y="141"/>
                    <a:pt x="78" y="118"/>
                  </a:cubicBezTo>
                  <a:cubicBezTo>
                    <a:pt x="60" y="100"/>
                    <a:pt x="51" y="72"/>
                    <a:pt x="34" y="54"/>
                  </a:cubicBezTo>
                  <a:cubicBezTo>
                    <a:pt x="32" y="38"/>
                    <a:pt x="0" y="9"/>
                    <a:pt x="23" y="0"/>
                  </a:cubicBezTo>
                  <a:cubicBezTo>
                    <a:pt x="54" y="32"/>
                    <a:pt x="77" y="71"/>
                    <a:pt x="110" y="101"/>
                  </a:cubicBezTo>
                  <a:close/>
                  <a:moveTo>
                    <a:pt x="87" y="114"/>
                  </a:moveTo>
                  <a:cubicBezTo>
                    <a:pt x="90" y="111"/>
                    <a:pt x="95" y="109"/>
                    <a:pt x="100" y="106"/>
                  </a:cubicBezTo>
                  <a:cubicBezTo>
                    <a:pt x="75" y="78"/>
                    <a:pt x="51" y="44"/>
                    <a:pt x="27" y="19"/>
                  </a:cubicBezTo>
                  <a:cubicBezTo>
                    <a:pt x="43" y="54"/>
                    <a:pt x="65" y="84"/>
                    <a:pt x="87" y="114"/>
                  </a:cubicBezTo>
                  <a:close/>
                  <a:moveTo>
                    <a:pt x="190" y="109"/>
                  </a:moveTo>
                  <a:cubicBezTo>
                    <a:pt x="167" y="105"/>
                    <a:pt x="136" y="97"/>
                    <a:pt x="114" y="109"/>
                  </a:cubicBezTo>
                  <a:cubicBezTo>
                    <a:pt x="114" y="112"/>
                    <a:pt x="113" y="114"/>
                    <a:pt x="111" y="115"/>
                  </a:cubicBezTo>
                  <a:cubicBezTo>
                    <a:pt x="106" y="114"/>
                    <a:pt x="107" y="111"/>
                    <a:pt x="102" y="113"/>
                  </a:cubicBezTo>
                  <a:cubicBezTo>
                    <a:pt x="85" y="124"/>
                    <a:pt x="71" y="135"/>
                    <a:pt x="57" y="151"/>
                  </a:cubicBezTo>
                  <a:cubicBezTo>
                    <a:pt x="49" y="161"/>
                    <a:pt x="45" y="172"/>
                    <a:pt x="39" y="182"/>
                  </a:cubicBezTo>
                  <a:cubicBezTo>
                    <a:pt x="34" y="191"/>
                    <a:pt x="22" y="199"/>
                    <a:pt x="28" y="209"/>
                  </a:cubicBezTo>
                  <a:cubicBezTo>
                    <a:pt x="37" y="214"/>
                    <a:pt x="46" y="224"/>
                    <a:pt x="57" y="228"/>
                  </a:cubicBezTo>
                  <a:cubicBezTo>
                    <a:pt x="60" y="230"/>
                    <a:pt x="63" y="228"/>
                    <a:pt x="66" y="229"/>
                  </a:cubicBezTo>
                  <a:cubicBezTo>
                    <a:pt x="74" y="233"/>
                    <a:pt x="82" y="244"/>
                    <a:pt x="92" y="236"/>
                  </a:cubicBezTo>
                  <a:cubicBezTo>
                    <a:pt x="104" y="200"/>
                    <a:pt x="155" y="184"/>
                    <a:pt x="195" y="185"/>
                  </a:cubicBezTo>
                  <a:cubicBezTo>
                    <a:pt x="206" y="167"/>
                    <a:pt x="208" y="145"/>
                    <a:pt x="205" y="119"/>
                  </a:cubicBezTo>
                  <a:cubicBezTo>
                    <a:pt x="201" y="115"/>
                    <a:pt x="195" y="112"/>
                    <a:pt x="190" y="109"/>
                  </a:cubicBezTo>
                  <a:close/>
                  <a:moveTo>
                    <a:pt x="169" y="282"/>
                  </a:moveTo>
                  <a:cubicBezTo>
                    <a:pt x="166" y="274"/>
                    <a:pt x="156" y="259"/>
                    <a:pt x="155" y="249"/>
                  </a:cubicBezTo>
                  <a:cubicBezTo>
                    <a:pt x="165" y="262"/>
                    <a:pt x="175" y="275"/>
                    <a:pt x="182" y="291"/>
                  </a:cubicBezTo>
                  <a:cubicBezTo>
                    <a:pt x="193" y="284"/>
                    <a:pt x="204" y="276"/>
                    <a:pt x="219" y="274"/>
                  </a:cubicBezTo>
                  <a:cubicBezTo>
                    <a:pt x="208" y="250"/>
                    <a:pt x="204" y="218"/>
                    <a:pt x="188" y="198"/>
                  </a:cubicBezTo>
                  <a:cubicBezTo>
                    <a:pt x="146" y="192"/>
                    <a:pt x="111" y="210"/>
                    <a:pt x="98" y="241"/>
                  </a:cubicBezTo>
                  <a:cubicBezTo>
                    <a:pt x="114" y="265"/>
                    <a:pt x="143" y="284"/>
                    <a:pt x="160" y="307"/>
                  </a:cubicBezTo>
                  <a:cubicBezTo>
                    <a:pt x="161" y="303"/>
                    <a:pt x="168" y="303"/>
                    <a:pt x="169" y="297"/>
                  </a:cubicBezTo>
                  <a:cubicBezTo>
                    <a:pt x="162" y="282"/>
                    <a:pt x="148" y="275"/>
                    <a:pt x="144" y="256"/>
                  </a:cubicBezTo>
                  <a:cubicBezTo>
                    <a:pt x="154" y="263"/>
                    <a:pt x="160" y="274"/>
                    <a:pt x="169" y="282"/>
                  </a:cubicBezTo>
                  <a:close/>
                  <a:moveTo>
                    <a:pt x="278" y="307"/>
                  </a:moveTo>
                  <a:cubicBezTo>
                    <a:pt x="268" y="300"/>
                    <a:pt x="265" y="287"/>
                    <a:pt x="252" y="283"/>
                  </a:cubicBezTo>
                  <a:cubicBezTo>
                    <a:pt x="243" y="281"/>
                    <a:pt x="223" y="281"/>
                    <a:pt x="213" y="283"/>
                  </a:cubicBezTo>
                  <a:cubicBezTo>
                    <a:pt x="211" y="284"/>
                    <a:pt x="210" y="287"/>
                    <a:pt x="208" y="288"/>
                  </a:cubicBezTo>
                  <a:cubicBezTo>
                    <a:pt x="192" y="296"/>
                    <a:pt x="168" y="303"/>
                    <a:pt x="164" y="319"/>
                  </a:cubicBezTo>
                  <a:cubicBezTo>
                    <a:pt x="163" y="319"/>
                    <a:pt x="161" y="319"/>
                    <a:pt x="160" y="319"/>
                  </a:cubicBezTo>
                  <a:cubicBezTo>
                    <a:pt x="147" y="336"/>
                    <a:pt x="134" y="374"/>
                    <a:pt x="152" y="394"/>
                  </a:cubicBezTo>
                  <a:cubicBezTo>
                    <a:pt x="153" y="386"/>
                    <a:pt x="152" y="379"/>
                    <a:pt x="155" y="370"/>
                  </a:cubicBezTo>
                  <a:cubicBezTo>
                    <a:pt x="160" y="356"/>
                    <a:pt x="179" y="333"/>
                    <a:pt x="193" y="322"/>
                  </a:cubicBezTo>
                  <a:cubicBezTo>
                    <a:pt x="221" y="302"/>
                    <a:pt x="264" y="295"/>
                    <a:pt x="280" y="332"/>
                  </a:cubicBezTo>
                  <a:cubicBezTo>
                    <a:pt x="282" y="324"/>
                    <a:pt x="279" y="317"/>
                    <a:pt x="278" y="307"/>
                  </a:cubicBezTo>
                  <a:close/>
                  <a:moveTo>
                    <a:pt x="273" y="350"/>
                  </a:moveTo>
                  <a:cubicBezTo>
                    <a:pt x="274" y="339"/>
                    <a:pt x="268" y="327"/>
                    <a:pt x="262" y="322"/>
                  </a:cubicBezTo>
                  <a:cubicBezTo>
                    <a:pt x="223" y="295"/>
                    <a:pt x="137" y="365"/>
                    <a:pt x="171" y="409"/>
                  </a:cubicBezTo>
                  <a:cubicBezTo>
                    <a:pt x="218" y="410"/>
                    <a:pt x="258" y="387"/>
                    <a:pt x="273" y="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1" name="图标"/>
            <p:cNvSpPr>
              <a:spLocks noEditPoints="1"/>
            </p:cNvSpPr>
            <p:nvPr userDrawn="1"/>
          </p:nvSpPr>
          <p:spPr bwMode="auto">
            <a:xfrm>
              <a:off x="2277686" y="5262131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2" name="图标"/>
            <p:cNvSpPr>
              <a:spLocks noEditPoints="1"/>
            </p:cNvSpPr>
            <p:nvPr userDrawn="1"/>
          </p:nvSpPr>
          <p:spPr bwMode="auto">
            <a:xfrm>
              <a:off x="1150163" y="3767881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0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5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5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7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8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29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2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7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0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4" y="43"/>
                  </a:cubicBezTo>
                  <a:cubicBezTo>
                    <a:pt x="32" y="45"/>
                    <a:pt x="29" y="46"/>
                    <a:pt x="26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6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0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5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5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2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1" y="25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7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5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3" name="图标"/>
            <p:cNvSpPr>
              <a:spLocks noEditPoints="1"/>
            </p:cNvSpPr>
            <p:nvPr userDrawn="1"/>
          </p:nvSpPr>
          <p:spPr bwMode="auto">
            <a:xfrm>
              <a:off x="1625461" y="3983975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4" name="图标"/>
            <p:cNvSpPr>
              <a:spLocks noEditPoints="1"/>
            </p:cNvSpPr>
            <p:nvPr userDrawn="1"/>
          </p:nvSpPr>
          <p:spPr bwMode="auto">
            <a:xfrm flipH="1">
              <a:off x="501868" y="3362067"/>
              <a:ext cx="175443" cy="203784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5" name="图标"/>
            <p:cNvSpPr>
              <a:spLocks noEditPoints="1"/>
            </p:cNvSpPr>
            <p:nvPr userDrawn="1"/>
          </p:nvSpPr>
          <p:spPr bwMode="auto">
            <a:xfrm flipH="1">
              <a:off x="1597493" y="5207238"/>
              <a:ext cx="210531" cy="354935"/>
            </a:xfrm>
            <a:custGeom>
              <a:avLst/>
              <a:gdLst>
                <a:gd name="T0" fmla="*/ 0 w 66"/>
                <a:gd name="T1" fmla="*/ 43 h 111"/>
                <a:gd name="T2" fmla="*/ 64 w 66"/>
                <a:gd name="T3" fmla="*/ 97 h 111"/>
                <a:gd name="T4" fmla="*/ 33 w 66"/>
                <a:gd name="T5" fmla="*/ 27 h 111"/>
                <a:gd name="T6" fmla="*/ 29 w 66"/>
                <a:gd name="T7" fmla="*/ 29 h 111"/>
                <a:gd name="T8" fmla="*/ 21 w 66"/>
                <a:gd name="T9" fmla="*/ 23 h 111"/>
                <a:gd name="T10" fmla="*/ 38 w 66"/>
                <a:gd name="T11" fmla="*/ 104 h 111"/>
                <a:gd name="T12" fmla="*/ 36 w 66"/>
                <a:gd name="T13" fmla="*/ 95 h 111"/>
                <a:gd name="T14" fmla="*/ 47 w 66"/>
                <a:gd name="T15" fmla="*/ 95 h 111"/>
                <a:gd name="T16" fmla="*/ 49 w 66"/>
                <a:gd name="T17" fmla="*/ 94 h 111"/>
                <a:gd name="T18" fmla="*/ 43 w 66"/>
                <a:gd name="T19" fmla="*/ 85 h 111"/>
                <a:gd name="T20" fmla="*/ 55 w 66"/>
                <a:gd name="T21" fmla="*/ 91 h 111"/>
                <a:gd name="T22" fmla="*/ 32 w 66"/>
                <a:gd name="T23" fmla="*/ 62 h 111"/>
                <a:gd name="T24" fmla="*/ 23 w 66"/>
                <a:gd name="T25" fmla="*/ 53 h 111"/>
                <a:gd name="T26" fmla="*/ 44 w 66"/>
                <a:gd name="T27" fmla="*/ 71 h 111"/>
                <a:gd name="T28" fmla="*/ 11 w 66"/>
                <a:gd name="T29" fmla="*/ 25 h 111"/>
                <a:gd name="T30" fmla="*/ 13 w 66"/>
                <a:gd name="T31" fmla="*/ 36 h 111"/>
                <a:gd name="T32" fmla="*/ 6 w 66"/>
                <a:gd name="T33" fmla="*/ 38 h 111"/>
                <a:gd name="T34" fmla="*/ 38 w 66"/>
                <a:gd name="T35" fmla="*/ 60 h 111"/>
                <a:gd name="T36" fmla="*/ 17 w 66"/>
                <a:gd name="T37" fmla="*/ 38 h 111"/>
                <a:gd name="T38" fmla="*/ 18 w 66"/>
                <a:gd name="T39" fmla="*/ 34 h 111"/>
                <a:gd name="T40" fmla="*/ 18 w 66"/>
                <a:gd name="T41" fmla="*/ 32 h 111"/>
                <a:gd name="T42" fmla="*/ 16 w 66"/>
                <a:gd name="T43" fmla="*/ 34 h 111"/>
                <a:gd name="T44" fmla="*/ 14 w 66"/>
                <a:gd name="T45" fmla="*/ 37 h 111"/>
                <a:gd name="T46" fmla="*/ 4 w 66"/>
                <a:gd name="T47" fmla="*/ 41 h 111"/>
                <a:gd name="T48" fmla="*/ 58 w 66"/>
                <a:gd name="T49" fmla="*/ 95 h 111"/>
                <a:gd name="T50" fmla="*/ 52 w 66"/>
                <a:gd name="T51" fmla="*/ 96 h 111"/>
                <a:gd name="T52" fmla="*/ 59 w 66"/>
                <a:gd name="T53" fmla="*/ 95 h 111"/>
                <a:gd name="T54" fmla="*/ 35 w 66"/>
                <a:gd name="T55" fmla="*/ 75 h 111"/>
                <a:gd name="T56" fmla="*/ 50 w 66"/>
                <a:gd name="T57" fmla="*/ 97 h 111"/>
                <a:gd name="T58" fmla="*/ 47 w 66"/>
                <a:gd name="T59" fmla="*/ 98 h 111"/>
                <a:gd name="T60" fmla="*/ 41 w 66"/>
                <a:gd name="T61" fmla="*/ 94 h 111"/>
                <a:gd name="T62" fmla="*/ 41 w 66"/>
                <a:gd name="T63" fmla="*/ 102 h 111"/>
                <a:gd name="T64" fmla="*/ 60 w 66"/>
                <a:gd name="T65" fmla="*/ 87 h 111"/>
                <a:gd name="T66" fmla="*/ 23 w 66"/>
                <a:gd name="T67" fmla="*/ 46 h 111"/>
                <a:gd name="T68" fmla="*/ 17 w 66"/>
                <a:gd name="T69" fmla="*/ 35 h 111"/>
                <a:gd name="T70" fmla="*/ 46 w 66"/>
                <a:gd name="T71" fmla="*/ 58 h 111"/>
                <a:gd name="T72" fmla="*/ 49 w 66"/>
                <a:gd name="T73" fmla="*/ 56 h 111"/>
                <a:gd name="T74" fmla="*/ 12 w 66"/>
                <a:gd name="T75" fmla="*/ 20 h 111"/>
                <a:gd name="T76" fmla="*/ 52 w 66"/>
                <a:gd name="T77" fmla="*/ 63 h 111"/>
                <a:gd name="T78" fmla="*/ 43 w 66"/>
                <a:gd name="T79" fmla="*/ 41 h 111"/>
                <a:gd name="T80" fmla="*/ 25 w 66"/>
                <a:gd name="T81" fmla="*/ 27 h 111"/>
                <a:gd name="T82" fmla="*/ 37 w 66"/>
                <a:gd name="T83" fmla="*/ 34 h 111"/>
                <a:gd name="T84" fmla="*/ 17 w 66"/>
                <a:gd name="T85" fmla="*/ 14 h 111"/>
                <a:gd name="T86" fmla="*/ 52 w 66"/>
                <a:gd name="T87" fmla="*/ 62 h 111"/>
                <a:gd name="T88" fmla="*/ 29 w 66"/>
                <a:gd name="T89" fmla="*/ 31 h 111"/>
                <a:gd name="T90" fmla="*/ 48 w 66"/>
                <a:gd name="T91" fmla="*/ 26 h 111"/>
                <a:gd name="T92" fmla="*/ 28 w 66"/>
                <a:gd name="T93" fmla="*/ 12 h 111"/>
                <a:gd name="T94" fmla="*/ 43 w 66"/>
                <a:gd name="T95" fmla="*/ 28 h 111"/>
                <a:gd name="T96" fmla="*/ 22 w 66"/>
                <a:gd name="T97" fmla="*/ 12 h 111"/>
                <a:gd name="T98" fmla="*/ 32 w 66"/>
                <a:gd name="T99" fmla="*/ 12 h 111"/>
                <a:gd name="T100" fmla="*/ 39 w 66"/>
                <a:gd name="T101" fmla="*/ 18 h 111"/>
                <a:gd name="T102" fmla="*/ 20 w 66"/>
                <a:gd name="T103" fmla="*/ 4 h 111"/>
                <a:gd name="T104" fmla="*/ 21 w 66"/>
                <a:gd name="T105" fmla="*/ 8 h 111"/>
                <a:gd name="T106" fmla="*/ 41 w 66"/>
                <a:gd name="T107" fmla="*/ 28 h 111"/>
                <a:gd name="T108" fmla="*/ 39 w 66"/>
                <a:gd name="T109" fmla="*/ 31 h 111"/>
                <a:gd name="T110" fmla="*/ 31 w 66"/>
                <a:gd name="T111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0">
                  <a:moveTo>
                    <a:pt x="57" y="25"/>
                  </a:moveTo>
                  <a:cubicBezTo>
                    <a:pt x="57" y="24"/>
                    <a:pt x="57" y="24"/>
                    <a:pt x="56" y="23"/>
                  </a:cubicBezTo>
                  <a:cubicBezTo>
                    <a:pt x="44" y="16"/>
                    <a:pt x="32" y="7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7"/>
                    <a:pt x="11" y="15"/>
                    <a:pt x="8" y="23"/>
                  </a:cubicBezTo>
                  <a:cubicBezTo>
                    <a:pt x="5" y="29"/>
                    <a:pt x="3" y="36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6" y="43"/>
                    <a:pt x="12" y="42"/>
                    <a:pt x="16" y="41"/>
                  </a:cubicBezTo>
                  <a:cubicBezTo>
                    <a:pt x="23" y="64"/>
                    <a:pt x="32" y="86"/>
                    <a:pt x="35" y="109"/>
                  </a:cubicBezTo>
                  <a:cubicBezTo>
                    <a:pt x="34" y="110"/>
                    <a:pt x="36" y="111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1"/>
                    <a:pt x="54" y="97"/>
                    <a:pt x="64" y="97"/>
                  </a:cubicBezTo>
                  <a:cubicBezTo>
                    <a:pt x="65" y="97"/>
                    <a:pt x="65" y="97"/>
                    <a:pt x="65" y="96"/>
                  </a:cubicBezTo>
                  <a:cubicBezTo>
                    <a:pt x="66" y="96"/>
                    <a:pt x="66" y="96"/>
                    <a:pt x="66" y="95"/>
                  </a:cubicBezTo>
                  <a:cubicBezTo>
                    <a:pt x="59" y="73"/>
                    <a:pt x="51" y="52"/>
                    <a:pt x="44" y="30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8" y="25"/>
                    <a:pt x="57" y="25"/>
                  </a:cubicBezTo>
                  <a:close/>
                  <a:moveTo>
                    <a:pt x="43" y="37"/>
                  </a:moveTo>
                  <a:cubicBezTo>
                    <a:pt x="41" y="33"/>
                    <a:pt x="36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lose/>
                  <a:moveTo>
                    <a:pt x="47" y="47"/>
                  </a:moveTo>
                  <a:cubicBezTo>
                    <a:pt x="43" y="43"/>
                    <a:pt x="39" y="39"/>
                    <a:pt x="34" y="35"/>
                  </a:cubicBezTo>
                  <a:cubicBezTo>
                    <a:pt x="30" y="31"/>
                    <a:pt x="26" y="26"/>
                    <a:pt x="21" y="22"/>
                  </a:cubicBezTo>
                  <a:cubicBezTo>
                    <a:pt x="24" y="24"/>
                    <a:pt x="27" y="26"/>
                    <a:pt x="29" y="29"/>
                  </a:cubicBezTo>
                  <a:cubicBezTo>
                    <a:pt x="35" y="34"/>
                    <a:pt x="40" y="39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5"/>
                    <a:pt x="46" y="46"/>
                    <a:pt x="47" y="47"/>
                  </a:cubicBezTo>
                  <a:close/>
                  <a:moveTo>
                    <a:pt x="50" y="56"/>
                  </a:moveTo>
                  <a:cubicBezTo>
                    <a:pt x="40" y="44"/>
                    <a:pt x="28" y="33"/>
                    <a:pt x="17" y="21"/>
                  </a:cubicBezTo>
                  <a:cubicBezTo>
                    <a:pt x="16" y="20"/>
                    <a:pt x="12" y="16"/>
                    <a:pt x="15" y="19"/>
                  </a:cubicBezTo>
                  <a:cubicBezTo>
                    <a:pt x="17" y="20"/>
                    <a:pt x="19" y="22"/>
                    <a:pt x="21" y="23"/>
                  </a:cubicBezTo>
                  <a:cubicBezTo>
                    <a:pt x="24" y="26"/>
                    <a:pt x="27" y="30"/>
                    <a:pt x="30" y="33"/>
                  </a:cubicBezTo>
                  <a:cubicBezTo>
                    <a:pt x="35" y="39"/>
                    <a:pt x="42" y="43"/>
                    <a:pt x="47" y="49"/>
                  </a:cubicBezTo>
                  <a:cubicBezTo>
                    <a:pt x="48" y="52"/>
                    <a:pt x="49" y="54"/>
                    <a:pt x="50" y="56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3"/>
                    <a:pt x="36" y="102"/>
                  </a:cubicBezTo>
                  <a:cubicBezTo>
                    <a:pt x="37" y="103"/>
                    <a:pt x="37" y="104"/>
                    <a:pt x="38" y="104"/>
                  </a:cubicBezTo>
                  <a:cubicBezTo>
                    <a:pt x="38" y="105"/>
                    <a:pt x="39" y="104"/>
                    <a:pt x="38" y="104"/>
                  </a:cubicBezTo>
                  <a:cubicBezTo>
                    <a:pt x="38" y="104"/>
                    <a:pt x="35" y="100"/>
                    <a:pt x="38" y="102"/>
                  </a:cubicBezTo>
                  <a:cubicBezTo>
                    <a:pt x="38" y="102"/>
                    <a:pt x="39" y="102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6" y="92"/>
                    <a:pt x="38" y="94"/>
                    <a:pt x="40" y="96"/>
                  </a:cubicBezTo>
                  <a:cubicBezTo>
                    <a:pt x="40" y="96"/>
                    <a:pt x="44" y="100"/>
                    <a:pt x="43" y="99"/>
                  </a:cubicBezTo>
                  <a:cubicBezTo>
                    <a:pt x="41" y="98"/>
                    <a:pt x="38" y="97"/>
                    <a:pt x="36" y="95"/>
                  </a:cubicBezTo>
                  <a:cubicBezTo>
                    <a:pt x="36" y="95"/>
                    <a:pt x="35" y="96"/>
                    <a:pt x="35" y="96"/>
                  </a:cubicBezTo>
                  <a:cubicBezTo>
                    <a:pt x="37" y="98"/>
                    <a:pt x="38" y="100"/>
                    <a:pt x="40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7"/>
                    <a:pt x="35" y="93"/>
                    <a:pt x="34" y="90"/>
                  </a:cubicBezTo>
                  <a:close/>
                  <a:moveTo>
                    <a:pt x="31" y="80"/>
                  </a:moveTo>
                  <a:cubicBezTo>
                    <a:pt x="36" y="86"/>
                    <a:pt x="43" y="89"/>
                    <a:pt x="47" y="95"/>
                  </a:cubicBezTo>
                  <a:cubicBezTo>
                    <a:pt x="49" y="99"/>
                    <a:pt x="46" y="95"/>
                    <a:pt x="45" y="94"/>
                  </a:cubicBezTo>
                  <a:cubicBezTo>
                    <a:pt x="43" y="92"/>
                    <a:pt x="42" y="91"/>
                    <a:pt x="40" y="89"/>
                  </a:cubicBezTo>
                  <a:cubicBezTo>
                    <a:pt x="38" y="86"/>
                    <a:pt x="35" y="84"/>
                    <a:pt x="32" y="82"/>
                  </a:cubicBezTo>
                  <a:cubicBezTo>
                    <a:pt x="32" y="81"/>
                    <a:pt x="31" y="81"/>
                    <a:pt x="31" y="80"/>
                  </a:cubicBezTo>
                  <a:close/>
                  <a:moveTo>
                    <a:pt x="29" y="73"/>
                  </a:moveTo>
                  <a:cubicBezTo>
                    <a:pt x="35" y="81"/>
                    <a:pt x="43" y="87"/>
                    <a:pt x="49" y="94"/>
                  </a:cubicBezTo>
                  <a:cubicBezTo>
                    <a:pt x="52" y="97"/>
                    <a:pt x="51" y="96"/>
                    <a:pt x="49" y="94"/>
                  </a:cubicBezTo>
                  <a:cubicBezTo>
                    <a:pt x="46" y="92"/>
                    <a:pt x="44" y="89"/>
                    <a:pt x="42" y="87"/>
                  </a:cubicBezTo>
                  <a:cubicBezTo>
                    <a:pt x="38" y="83"/>
                    <a:pt x="35" y="80"/>
                    <a:pt x="30" y="77"/>
                  </a:cubicBezTo>
                  <a:cubicBezTo>
                    <a:pt x="30" y="76"/>
                    <a:pt x="30" y="74"/>
                    <a:pt x="29" y="73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3"/>
                  </a:cubicBezTo>
                  <a:cubicBezTo>
                    <a:pt x="56" y="98"/>
                    <a:pt x="53" y="94"/>
                    <a:pt x="51" y="92"/>
                  </a:cubicBezTo>
                  <a:cubicBezTo>
                    <a:pt x="48" y="90"/>
                    <a:pt x="45" y="87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8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9" y="74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1"/>
                  </a:cubicBezTo>
                  <a:cubicBezTo>
                    <a:pt x="56" y="92"/>
                    <a:pt x="57" y="94"/>
                    <a:pt x="58" y="94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7"/>
                    <a:pt x="46" y="85"/>
                    <a:pt x="43" y="82"/>
                  </a:cubicBezTo>
                  <a:cubicBezTo>
                    <a:pt x="38" y="76"/>
                    <a:pt x="33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3" y="53"/>
                  </a:moveTo>
                  <a:cubicBezTo>
                    <a:pt x="26" y="56"/>
                    <a:pt x="29" y="59"/>
                    <a:pt x="32" y="62"/>
                  </a:cubicBezTo>
                  <a:cubicBezTo>
                    <a:pt x="35" y="64"/>
                    <a:pt x="37" y="67"/>
                    <a:pt x="39" y="69"/>
                  </a:cubicBezTo>
                  <a:cubicBezTo>
                    <a:pt x="45" y="76"/>
                    <a:pt x="52" y="82"/>
                    <a:pt x="58" y="89"/>
                  </a:cubicBezTo>
                  <a:cubicBezTo>
                    <a:pt x="59" y="90"/>
                    <a:pt x="59" y="90"/>
                    <a:pt x="60" y="91"/>
                  </a:cubicBezTo>
                  <a:cubicBezTo>
                    <a:pt x="59" y="90"/>
                    <a:pt x="58" y="89"/>
                    <a:pt x="57" y="88"/>
                  </a:cubicBezTo>
                  <a:cubicBezTo>
                    <a:pt x="53" y="85"/>
                    <a:pt x="49" y="82"/>
                    <a:pt x="45" y="78"/>
                  </a:cubicBezTo>
                  <a:cubicBezTo>
                    <a:pt x="38" y="72"/>
                    <a:pt x="31" y="66"/>
                    <a:pt x="25" y="58"/>
                  </a:cubicBezTo>
                  <a:cubicBezTo>
                    <a:pt x="24" y="57"/>
                    <a:pt x="23" y="55"/>
                    <a:pt x="23" y="53"/>
                  </a:cubicBezTo>
                  <a:close/>
                  <a:moveTo>
                    <a:pt x="20" y="43"/>
                  </a:moveTo>
                  <a:cubicBezTo>
                    <a:pt x="24" y="49"/>
                    <a:pt x="29" y="53"/>
                    <a:pt x="34" y="58"/>
                  </a:cubicBezTo>
                  <a:cubicBezTo>
                    <a:pt x="37" y="61"/>
                    <a:pt x="39" y="64"/>
                    <a:pt x="42" y="68"/>
                  </a:cubicBezTo>
                  <a:cubicBezTo>
                    <a:pt x="46" y="71"/>
                    <a:pt x="50" y="75"/>
                    <a:pt x="53" y="79"/>
                  </a:cubicBezTo>
                  <a:cubicBezTo>
                    <a:pt x="55" y="81"/>
                    <a:pt x="57" y="83"/>
                    <a:pt x="59" y="85"/>
                  </a:cubicBezTo>
                  <a:cubicBezTo>
                    <a:pt x="58" y="84"/>
                    <a:pt x="56" y="82"/>
                    <a:pt x="55" y="81"/>
                  </a:cubicBezTo>
                  <a:cubicBezTo>
                    <a:pt x="51" y="78"/>
                    <a:pt x="47" y="75"/>
                    <a:pt x="44" y="71"/>
                  </a:cubicBezTo>
                  <a:cubicBezTo>
                    <a:pt x="41" y="68"/>
                    <a:pt x="37" y="66"/>
                    <a:pt x="34" y="63"/>
                  </a:cubicBezTo>
                  <a:cubicBezTo>
                    <a:pt x="34" y="63"/>
                    <a:pt x="34" y="62"/>
                    <a:pt x="34" y="62"/>
                  </a:cubicBezTo>
                  <a:cubicBezTo>
                    <a:pt x="30" y="58"/>
                    <a:pt x="26" y="55"/>
                    <a:pt x="22" y="51"/>
                  </a:cubicBezTo>
                  <a:cubicBezTo>
                    <a:pt x="21" y="48"/>
                    <a:pt x="21" y="46"/>
                    <a:pt x="20" y="43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5"/>
                    <a:pt x="12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4" y="34"/>
                    <a:pt x="18" y="38"/>
                    <a:pt x="16" y="36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1"/>
                    <a:pt x="10" y="31"/>
                    <a:pt x="11" y="31"/>
                  </a:cubicBezTo>
                  <a:cubicBezTo>
                    <a:pt x="12" y="33"/>
                    <a:pt x="13" y="35"/>
                    <a:pt x="14" y="36"/>
                  </a:cubicBezTo>
                  <a:cubicBezTo>
                    <a:pt x="17" y="39"/>
                    <a:pt x="13" y="36"/>
                    <a:pt x="13" y="36"/>
                  </a:cubicBezTo>
                  <a:cubicBezTo>
                    <a:pt x="12" y="35"/>
                    <a:pt x="11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2" y="37"/>
                    <a:pt x="10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9"/>
                    <a:pt x="7" y="38"/>
                    <a:pt x="6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4"/>
                    <a:pt x="9" y="29"/>
                    <a:pt x="11" y="23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8"/>
                    <a:pt x="52" y="71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9" y="69"/>
                  </a:cubicBezTo>
                  <a:cubicBezTo>
                    <a:pt x="45" y="66"/>
                    <a:pt x="42" y="63"/>
                    <a:pt x="38" y="60"/>
                  </a:cubicBezTo>
                  <a:cubicBezTo>
                    <a:pt x="32" y="53"/>
                    <a:pt x="25" y="47"/>
                    <a:pt x="19" y="41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7" y="37"/>
                    <a:pt x="17" y="38"/>
                  </a:cubicBezTo>
                  <a:cubicBezTo>
                    <a:pt x="17" y="38"/>
                    <a:pt x="18" y="38"/>
                    <a:pt x="18" y="37"/>
                  </a:cubicBezTo>
                  <a:cubicBezTo>
                    <a:pt x="17" y="36"/>
                    <a:pt x="16" y="34"/>
                    <a:pt x="15" y="33"/>
                  </a:cubicBezTo>
                  <a:cubicBezTo>
                    <a:pt x="14" y="32"/>
                    <a:pt x="14" y="31"/>
                    <a:pt x="13" y="30"/>
                  </a:cubicBezTo>
                  <a:cubicBezTo>
                    <a:pt x="13" y="30"/>
                    <a:pt x="11" y="26"/>
                    <a:pt x="11" y="26"/>
                  </a:cubicBezTo>
                  <a:cubicBezTo>
                    <a:pt x="12" y="27"/>
                    <a:pt x="13" y="28"/>
                    <a:pt x="14" y="29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7" y="33"/>
                    <a:pt x="18" y="34"/>
                  </a:cubicBezTo>
                  <a:cubicBezTo>
                    <a:pt x="18" y="35"/>
                    <a:pt x="18" y="35"/>
                    <a:pt x="19" y="35"/>
                  </a:cubicBezTo>
                  <a:cubicBezTo>
                    <a:pt x="19" y="35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2"/>
                    <a:pt x="15" y="30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2" y="24"/>
                    <a:pt x="14" y="26"/>
                    <a:pt x="15" y="27"/>
                  </a:cubicBezTo>
                  <a:cubicBezTo>
                    <a:pt x="16" y="29"/>
                    <a:pt x="17" y="30"/>
                    <a:pt x="18" y="32"/>
                  </a:cubicBezTo>
                  <a:cubicBezTo>
                    <a:pt x="22" y="36"/>
                    <a:pt x="27" y="39"/>
                    <a:pt x="30" y="42"/>
                  </a:cubicBezTo>
                  <a:cubicBezTo>
                    <a:pt x="34" y="46"/>
                    <a:pt x="38" y="51"/>
                    <a:pt x="42" y="55"/>
                  </a:cubicBezTo>
                  <a:cubicBezTo>
                    <a:pt x="45" y="59"/>
                    <a:pt x="49" y="63"/>
                    <a:pt x="52" y="67"/>
                  </a:cubicBezTo>
                  <a:cubicBezTo>
                    <a:pt x="55" y="71"/>
                    <a:pt x="50" y="65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1"/>
                    <a:pt x="16" y="34"/>
                  </a:cubicBezTo>
                  <a:cubicBezTo>
                    <a:pt x="16" y="33"/>
                    <a:pt x="16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8"/>
                  </a:cubicBezTo>
                  <a:cubicBezTo>
                    <a:pt x="7" y="39"/>
                    <a:pt x="8" y="39"/>
                    <a:pt x="10" y="40"/>
                  </a:cubicBezTo>
                  <a:cubicBezTo>
                    <a:pt x="9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4" y="37"/>
                  </a:cubicBezTo>
                  <a:cubicBezTo>
                    <a:pt x="14" y="38"/>
                    <a:pt x="15" y="38"/>
                    <a:pt x="16" y="38"/>
                  </a:cubicBezTo>
                  <a:cubicBezTo>
                    <a:pt x="15" y="38"/>
                    <a:pt x="15" y="39"/>
                    <a:pt x="14" y="39"/>
                  </a:cubicBezTo>
                  <a:close/>
                  <a:moveTo>
                    <a:pt x="12" y="39"/>
                  </a:moveTo>
                  <a:cubicBezTo>
                    <a:pt x="11" y="38"/>
                    <a:pt x="10" y="37"/>
                    <a:pt x="10" y="37"/>
                  </a:cubicBezTo>
                  <a:cubicBezTo>
                    <a:pt x="10" y="37"/>
                    <a:pt x="12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5"/>
                  </a:moveTo>
                  <a:cubicBezTo>
                    <a:pt x="54" y="93"/>
                    <a:pt x="52" y="91"/>
                    <a:pt x="51" y="90"/>
                  </a:cubicBezTo>
                  <a:cubicBezTo>
                    <a:pt x="53" y="92"/>
                    <a:pt x="55" y="93"/>
                    <a:pt x="58" y="95"/>
                  </a:cubicBezTo>
                  <a:cubicBezTo>
                    <a:pt x="57" y="95"/>
                    <a:pt x="56" y="95"/>
                    <a:pt x="55" y="95"/>
                  </a:cubicBezTo>
                  <a:close/>
                  <a:moveTo>
                    <a:pt x="52" y="96"/>
                  </a:moveTo>
                  <a:cubicBezTo>
                    <a:pt x="46" y="88"/>
                    <a:pt x="37" y="82"/>
                    <a:pt x="31" y="74"/>
                  </a:cubicBezTo>
                  <a:cubicBezTo>
                    <a:pt x="32" y="75"/>
                    <a:pt x="32" y="75"/>
                    <a:pt x="33" y="76"/>
                  </a:cubicBezTo>
                  <a:cubicBezTo>
                    <a:pt x="35" y="78"/>
                    <a:pt x="38" y="80"/>
                    <a:pt x="40" y="83"/>
                  </a:cubicBezTo>
                  <a:cubicBezTo>
                    <a:pt x="45" y="87"/>
                    <a:pt x="49" y="92"/>
                    <a:pt x="54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44" y="100"/>
                  </a:moveTo>
                  <a:cubicBezTo>
                    <a:pt x="42" y="96"/>
                    <a:pt x="39" y="94"/>
                    <a:pt x="36" y="92"/>
                  </a:cubicBezTo>
                  <a:cubicBezTo>
                    <a:pt x="36" y="91"/>
                    <a:pt x="35" y="90"/>
                    <a:pt x="34" y="90"/>
                  </a:cubicBezTo>
                  <a:cubicBezTo>
                    <a:pt x="36" y="91"/>
                    <a:pt x="38" y="92"/>
                    <a:pt x="39" y="94"/>
                  </a:cubicBezTo>
                  <a:cubicBezTo>
                    <a:pt x="42" y="95"/>
                    <a:pt x="44" y="97"/>
                    <a:pt x="46" y="99"/>
                  </a:cubicBezTo>
                  <a:cubicBezTo>
                    <a:pt x="45" y="99"/>
                    <a:pt x="45" y="99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2"/>
                    <a:pt x="55" y="91"/>
                    <a:pt x="53" y="89"/>
                  </a:cubicBezTo>
                  <a:cubicBezTo>
                    <a:pt x="50" y="86"/>
                    <a:pt x="47" y="83"/>
                    <a:pt x="45" y="80"/>
                  </a:cubicBezTo>
                  <a:cubicBezTo>
                    <a:pt x="41" y="75"/>
                    <a:pt x="37" y="72"/>
                    <a:pt x="33" y="68"/>
                  </a:cubicBezTo>
                  <a:cubicBezTo>
                    <a:pt x="36" y="71"/>
                    <a:pt x="39" y="73"/>
                    <a:pt x="42" y="76"/>
                  </a:cubicBezTo>
                  <a:cubicBezTo>
                    <a:pt x="48" y="83"/>
                    <a:pt x="56" y="88"/>
                    <a:pt x="62" y="94"/>
                  </a:cubicBezTo>
                  <a:cubicBezTo>
                    <a:pt x="61" y="94"/>
                    <a:pt x="60" y="94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4"/>
                  </a:cubicBezTo>
                  <a:cubicBezTo>
                    <a:pt x="34" y="73"/>
                    <a:pt x="33" y="72"/>
                    <a:pt x="31" y="71"/>
                  </a:cubicBezTo>
                  <a:cubicBezTo>
                    <a:pt x="31" y="70"/>
                    <a:pt x="25" y="65"/>
                    <a:pt x="28" y="68"/>
                  </a:cubicBezTo>
                  <a:cubicBezTo>
                    <a:pt x="31" y="70"/>
                    <a:pt x="33" y="72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3"/>
                    <a:pt x="39" y="85"/>
                  </a:cubicBezTo>
                  <a:cubicBezTo>
                    <a:pt x="43" y="89"/>
                    <a:pt x="47" y="93"/>
                    <a:pt x="50" y="97"/>
                  </a:cubicBezTo>
                  <a:cubicBezTo>
                    <a:pt x="50" y="97"/>
                    <a:pt x="49" y="97"/>
                    <a:pt x="49" y="97"/>
                  </a:cubicBezTo>
                  <a:cubicBezTo>
                    <a:pt x="46" y="90"/>
                    <a:pt x="39" y="87"/>
                    <a:pt x="33" y="82"/>
                  </a:cubicBezTo>
                  <a:cubicBezTo>
                    <a:pt x="33" y="81"/>
                    <a:pt x="32" y="80"/>
                    <a:pt x="31" y="79"/>
                  </a:cubicBezTo>
                  <a:cubicBezTo>
                    <a:pt x="31" y="79"/>
                    <a:pt x="31" y="79"/>
                    <a:pt x="31" y="78"/>
                  </a:cubicBezTo>
                  <a:cubicBezTo>
                    <a:pt x="31" y="78"/>
                    <a:pt x="32" y="79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5" y="95"/>
                    <a:pt x="42" y="93"/>
                    <a:pt x="40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5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6"/>
                    <a:pt x="43" y="93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1"/>
                    <a:pt x="43" y="95"/>
                    <a:pt x="41" y="94"/>
                  </a:cubicBezTo>
                  <a:cubicBezTo>
                    <a:pt x="39" y="92"/>
                    <a:pt x="36" y="90"/>
                    <a:pt x="34" y="88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7"/>
                    <a:pt x="33" y="86"/>
                    <a:pt x="33" y="85"/>
                  </a:cubicBezTo>
                  <a:cubicBezTo>
                    <a:pt x="36" y="88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99"/>
                    <a:pt x="43" y="100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39" y="100"/>
                    <a:pt x="38" y="99"/>
                    <a:pt x="37" y="97"/>
                  </a:cubicBezTo>
                  <a:close/>
                  <a:moveTo>
                    <a:pt x="55" y="85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1"/>
                    <a:pt x="40" y="69"/>
                    <a:pt x="37" y="66"/>
                  </a:cubicBezTo>
                  <a:cubicBezTo>
                    <a:pt x="38" y="67"/>
                    <a:pt x="38" y="67"/>
                    <a:pt x="39" y="67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9"/>
                    <a:pt x="62" y="91"/>
                    <a:pt x="62" y="94"/>
                  </a:cubicBezTo>
                  <a:cubicBezTo>
                    <a:pt x="61" y="90"/>
                    <a:pt x="58" y="88"/>
                    <a:pt x="55" y="85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0"/>
                    <a:pt x="34" y="57"/>
                  </a:cubicBezTo>
                  <a:cubicBezTo>
                    <a:pt x="31" y="54"/>
                    <a:pt x="27" y="51"/>
                    <a:pt x="24" y="47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49"/>
                    <a:pt x="30" y="53"/>
                    <a:pt x="34" y="56"/>
                  </a:cubicBezTo>
                  <a:cubicBezTo>
                    <a:pt x="41" y="63"/>
                    <a:pt x="49" y="70"/>
                    <a:pt x="56" y="76"/>
                  </a:cubicBezTo>
                  <a:cubicBezTo>
                    <a:pt x="56" y="77"/>
                    <a:pt x="57" y="77"/>
                    <a:pt x="57" y="76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3"/>
                    <a:pt x="43" y="67"/>
                  </a:cubicBezTo>
                  <a:close/>
                  <a:moveTo>
                    <a:pt x="21" y="39"/>
                  </a:moveTo>
                  <a:cubicBezTo>
                    <a:pt x="20" y="37"/>
                    <a:pt x="19" y="36"/>
                    <a:pt x="17" y="35"/>
                  </a:cubicBezTo>
                  <a:cubicBezTo>
                    <a:pt x="19" y="37"/>
                    <a:pt x="21" y="39"/>
                    <a:pt x="23" y="40"/>
                  </a:cubicBezTo>
                  <a:cubicBezTo>
                    <a:pt x="26" y="44"/>
                    <a:pt x="30" y="47"/>
                    <a:pt x="33" y="50"/>
                  </a:cubicBezTo>
                  <a:cubicBezTo>
                    <a:pt x="40" y="57"/>
                    <a:pt x="47" y="63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2"/>
                    <a:pt x="32" y="52"/>
                    <a:pt x="21" y="39"/>
                  </a:cubicBezTo>
                  <a:close/>
                  <a:moveTo>
                    <a:pt x="46" y="58"/>
                  </a:moveTo>
                  <a:cubicBezTo>
                    <a:pt x="42" y="54"/>
                    <a:pt x="38" y="50"/>
                    <a:pt x="34" y="46"/>
                  </a:cubicBezTo>
                  <a:cubicBezTo>
                    <a:pt x="31" y="42"/>
                    <a:pt x="27" y="38"/>
                    <a:pt x="22" y="34"/>
                  </a:cubicBezTo>
                  <a:cubicBezTo>
                    <a:pt x="18" y="31"/>
                    <a:pt x="15" y="26"/>
                    <a:pt x="11" y="22"/>
                  </a:cubicBezTo>
                  <a:cubicBezTo>
                    <a:pt x="12" y="20"/>
                    <a:pt x="12" y="19"/>
                    <a:pt x="13" y="17"/>
                  </a:cubicBezTo>
                  <a:cubicBezTo>
                    <a:pt x="17" y="23"/>
                    <a:pt x="23" y="28"/>
                    <a:pt x="28" y="33"/>
                  </a:cubicBezTo>
                  <a:cubicBezTo>
                    <a:pt x="34" y="40"/>
                    <a:pt x="41" y="46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1"/>
                    <a:pt x="41" y="50"/>
                  </a:cubicBezTo>
                  <a:cubicBezTo>
                    <a:pt x="39" y="47"/>
                    <a:pt x="36" y="45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0" y="37"/>
                    <a:pt x="26" y="33"/>
                    <a:pt x="22" y="29"/>
                  </a:cubicBezTo>
                  <a:cubicBezTo>
                    <a:pt x="19" y="26"/>
                    <a:pt x="16" y="23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6" y="24"/>
                    <a:pt x="17" y="26"/>
                    <a:pt x="19" y="27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4"/>
                    <a:pt x="29" y="38"/>
                    <a:pt x="32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5"/>
                    <a:pt x="54" y="67"/>
                    <a:pt x="54" y="69"/>
                  </a:cubicBezTo>
                  <a:cubicBezTo>
                    <a:pt x="52" y="65"/>
                    <a:pt x="49" y="62"/>
                    <a:pt x="46" y="58"/>
                  </a:cubicBezTo>
                  <a:close/>
                  <a:moveTo>
                    <a:pt x="15" y="12"/>
                  </a:moveTo>
                  <a:cubicBezTo>
                    <a:pt x="21" y="19"/>
                    <a:pt x="27" y="26"/>
                    <a:pt x="34" y="31"/>
                  </a:cubicBezTo>
                  <a:cubicBezTo>
                    <a:pt x="37" y="34"/>
                    <a:pt x="40" y="37"/>
                    <a:pt x="42" y="40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0" y="39"/>
                    <a:pt x="39" y="37"/>
                    <a:pt x="37" y="36"/>
                  </a:cubicBezTo>
                  <a:cubicBezTo>
                    <a:pt x="31" y="29"/>
                    <a:pt x="24" y="23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8" y="20"/>
                    <a:pt x="22" y="23"/>
                    <a:pt x="25" y="27"/>
                  </a:cubicBezTo>
                  <a:cubicBezTo>
                    <a:pt x="22" y="23"/>
                    <a:pt x="18" y="20"/>
                    <a:pt x="13" y="17"/>
                  </a:cubicBezTo>
                  <a:cubicBezTo>
                    <a:pt x="14" y="15"/>
                    <a:pt x="15" y="14"/>
                    <a:pt x="15" y="12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1"/>
                  </a:cubicBezTo>
                  <a:cubicBezTo>
                    <a:pt x="38" y="32"/>
                    <a:pt x="39" y="34"/>
                    <a:pt x="41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6" y="32"/>
                    <a:pt x="35" y="31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6" y="22"/>
                    <a:pt x="21" y="16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lose/>
                  <a:moveTo>
                    <a:pt x="27" y="24"/>
                  </a:moveTo>
                  <a:cubicBezTo>
                    <a:pt x="23" y="21"/>
                    <a:pt x="20" y="18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1" y="18"/>
                    <a:pt x="23" y="20"/>
                  </a:cubicBezTo>
                  <a:cubicBezTo>
                    <a:pt x="24" y="21"/>
                    <a:pt x="25" y="23"/>
                    <a:pt x="27" y="24"/>
                  </a:cubicBezTo>
                  <a:close/>
                  <a:moveTo>
                    <a:pt x="42" y="51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9"/>
                    <a:pt x="51" y="60"/>
                    <a:pt x="52" y="62"/>
                  </a:cubicBezTo>
                  <a:cubicBezTo>
                    <a:pt x="48" y="58"/>
                    <a:pt x="45" y="55"/>
                    <a:pt x="42" y="51"/>
                  </a:cubicBezTo>
                  <a:close/>
                  <a:moveTo>
                    <a:pt x="29" y="31"/>
                  </a:moveTo>
                  <a:cubicBezTo>
                    <a:pt x="30" y="31"/>
                    <a:pt x="31" y="32"/>
                    <a:pt x="31" y="33"/>
                  </a:cubicBezTo>
                  <a:cubicBezTo>
                    <a:pt x="34" y="36"/>
                    <a:pt x="37" y="39"/>
                    <a:pt x="40" y="41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0" y="41"/>
                    <a:pt x="38" y="40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7"/>
                    <a:pt x="42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5" y="41"/>
                    <a:pt x="45" y="42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2"/>
                    <a:pt x="40" y="18"/>
                    <a:pt x="36" y="15"/>
                  </a:cubicBezTo>
                  <a:cubicBezTo>
                    <a:pt x="37" y="16"/>
                    <a:pt x="39" y="16"/>
                    <a:pt x="40" y="17"/>
                  </a:cubicBezTo>
                  <a:cubicBezTo>
                    <a:pt x="44" y="20"/>
                    <a:pt x="47" y="23"/>
                    <a:pt x="51" y="25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7"/>
                  </a:moveTo>
                  <a:cubicBezTo>
                    <a:pt x="42" y="23"/>
                    <a:pt x="38" y="20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2" y="15"/>
                    <a:pt x="35" y="17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7"/>
                    <a:pt x="44" y="27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4"/>
                    <a:pt x="37" y="23"/>
                  </a:cubicBezTo>
                  <a:cubicBezTo>
                    <a:pt x="39" y="24"/>
                    <a:pt x="41" y="26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2" y="31"/>
                  </a:cubicBezTo>
                  <a:cubicBezTo>
                    <a:pt x="39" y="29"/>
                    <a:pt x="37" y="26"/>
                    <a:pt x="34" y="24"/>
                  </a:cubicBezTo>
                  <a:cubicBezTo>
                    <a:pt x="30" y="20"/>
                    <a:pt x="26" y="16"/>
                    <a:pt x="22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5"/>
                  </a:cubicBezTo>
                  <a:cubicBezTo>
                    <a:pt x="48" y="23"/>
                    <a:pt x="45" y="21"/>
                    <a:pt x="42" y="18"/>
                  </a:cubicBezTo>
                  <a:cubicBezTo>
                    <a:pt x="39" y="15"/>
                    <a:pt x="35" y="14"/>
                    <a:pt x="32" y="12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38" y="15"/>
                    <a:pt x="45" y="20"/>
                    <a:pt x="53" y="25"/>
                  </a:cubicBezTo>
                  <a:close/>
                  <a:moveTo>
                    <a:pt x="19" y="3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5" y="8"/>
                    <a:pt x="28" y="9"/>
                    <a:pt x="31" y="11"/>
                  </a:cubicBezTo>
                  <a:cubicBezTo>
                    <a:pt x="34" y="13"/>
                    <a:pt x="36" y="16"/>
                    <a:pt x="39" y="18"/>
                  </a:cubicBezTo>
                  <a:cubicBezTo>
                    <a:pt x="42" y="20"/>
                    <a:pt x="44" y="23"/>
                    <a:pt x="47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2" y="22"/>
                    <a:pt x="41" y="20"/>
                    <a:pt x="39" y="19"/>
                  </a:cubicBezTo>
                  <a:cubicBezTo>
                    <a:pt x="37" y="17"/>
                    <a:pt x="34" y="16"/>
                    <a:pt x="32" y="14"/>
                  </a:cubicBezTo>
                  <a:cubicBezTo>
                    <a:pt x="28" y="12"/>
                    <a:pt x="25" y="9"/>
                    <a:pt x="23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3" y="8"/>
                    <a:pt x="27" y="12"/>
                    <a:pt x="31" y="15"/>
                  </a:cubicBezTo>
                  <a:cubicBezTo>
                    <a:pt x="35" y="19"/>
                    <a:pt x="39" y="21"/>
                    <a:pt x="43" y="26"/>
                  </a:cubicBezTo>
                  <a:cubicBezTo>
                    <a:pt x="43" y="27"/>
                    <a:pt x="44" y="27"/>
                    <a:pt x="43" y="27"/>
                  </a:cubicBezTo>
                  <a:cubicBezTo>
                    <a:pt x="41" y="25"/>
                    <a:pt x="39" y="24"/>
                    <a:pt x="38" y="23"/>
                  </a:cubicBezTo>
                  <a:cubicBezTo>
                    <a:pt x="36" y="21"/>
                    <a:pt x="33" y="19"/>
                    <a:pt x="31" y="17"/>
                  </a:cubicBezTo>
                  <a:cubicBezTo>
                    <a:pt x="28" y="14"/>
                    <a:pt x="24" y="11"/>
                    <a:pt x="21" y="8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5"/>
                    <a:pt x="18" y="6"/>
                    <a:pt x="19" y="6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0"/>
                    <a:pt x="36" y="23"/>
                    <a:pt x="40" y="27"/>
                  </a:cubicBezTo>
                  <a:cubicBezTo>
                    <a:pt x="40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1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15"/>
                    <a:pt x="29" y="21"/>
                    <a:pt x="36" y="27"/>
                  </a:cubicBezTo>
                  <a:cubicBezTo>
                    <a:pt x="37" y="28"/>
                    <a:pt x="39" y="29"/>
                    <a:pt x="40" y="31"/>
                  </a:cubicBezTo>
                  <a:cubicBezTo>
                    <a:pt x="44" y="35"/>
                    <a:pt x="40" y="31"/>
                    <a:pt x="39" y="31"/>
                  </a:cubicBezTo>
                  <a:cubicBezTo>
                    <a:pt x="36" y="28"/>
                    <a:pt x="33" y="26"/>
                    <a:pt x="29" y="23"/>
                  </a:cubicBezTo>
                  <a:cubicBezTo>
                    <a:pt x="25" y="18"/>
                    <a:pt x="21" y="14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7"/>
                    <a:pt x="18" y="5"/>
                    <a:pt x="19" y="3"/>
                  </a:cubicBezTo>
                  <a:close/>
                  <a:moveTo>
                    <a:pt x="33" y="20"/>
                  </a:moveTo>
                  <a:cubicBezTo>
                    <a:pt x="31" y="18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19"/>
                    <a:pt x="33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6" name="图标"/>
            <p:cNvSpPr>
              <a:spLocks noEditPoints="1"/>
            </p:cNvSpPr>
            <p:nvPr userDrawn="1"/>
          </p:nvSpPr>
          <p:spPr bwMode="auto">
            <a:xfrm flipH="1">
              <a:off x="1635010" y="5864537"/>
              <a:ext cx="207832" cy="357634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7" name="图标"/>
            <p:cNvSpPr>
              <a:spLocks noEditPoints="1"/>
            </p:cNvSpPr>
            <p:nvPr userDrawn="1"/>
          </p:nvSpPr>
          <p:spPr bwMode="auto">
            <a:xfrm flipH="1">
              <a:off x="1069059" y="5854562"/>
              <a:ext cx="210531" cy="357634"/>
            </a:xfrm>
            <a:custGeom>
              <a:avLst/>
              <a:gdLst>
                <a:gd name="T0" fmla="*/ 0 w 66"/>
                <a:gd name="T1" fmla="*/ 43 h 112"/>
                <a:gd name="T2" fmla="*/ 64 w 66"/>
                <a:gd name="T3" fmla="*/ 98 h 112"/>
                <a:gd name="T4" fmla="*/ 33 w 66"/>
                <a:gd name="T5" fmla="*/ 27 h 112"/>
                <a:gd name="T6" fmla="*/ 29 w 66"/>
                <a:gd name="T7" fmla="*/ 29 h 112"/>
                <a:gd name="T8" fmla="*/ 21 w 66"/>
                <a:gd name="T9" fmla="*/ 24 h 112"/>
                <a:gd name="T10" fmla="*/ 39 w 66"/>
                <a:gd name="T11" fmla="*/ 104 h 112"/>
                <a:gd name="T12" fmla="*/ 36 w 66"/>
                <a:gd name="T13" fmla="*/ 96 h 112"/>
                <a:gd name="T14" fmla="*/ 47 w 66"/>
                <a:gd name="T15" fmla="*/ 96 h 112"/>
                <a:gd name="T16" fmla="*/ 49 w 66"/>
                <a:gd name="T17" fmla="*/ 95 h 112"/>
                <a:gd name="T18" fmla="*/ 43 w 66"/>
                <a:gd name="T19" fmla="*/ 85 h 112"/>
                <a:gd name="T20" fmla="*/ 55 w 66"/>
                <a:gd name="T21" fmla="*/ 92 h 112"/>
                <a:gd name="T22" fmla="*/ 32 w 66"/>
                <a:gd name="T23" fmla="*/ 62 h 112"/>
                <a:gd name="T24" fmla="*/ 23 w 66"/>
                <a:gd name="T25" fmla="*/ 54 h 112"/>
                <a:gd name="T26" fmla="*/ 44 w 66"/>
                <a:gd name="T27" fmla="*/ 72 h 112"/>
                <a:gd name="T28" fmla="*/ 11 w 66"/>
                <a:gd name="T29" fmla="*/ 26 h 112"/>
                <a:gd name="T30" fmla="*/ 13 w 66"/>
                <a:gd name="T31" fmla="*/ 36 h 112"/>
                <a:gd name="T32" fmla="*/ 6 w 66"/>
                <a:gd name="T33" fmla="*/ 39 h 112"/>
                <a:gd name="T34" fmla="*/ 38 w 66"/>
                <a:gd name="T35" fmla="*/ 60 h 112"/>
                <a:gd name="T36" fmla="*/ 17 w 66"/>
                <a:gd name="T37" fmla="*/ 38 h 112"/>
                <a:gd name="T38" fmla="*/ 18 w 66"/>
                <a:gd name="T39" fmla="*/ 34 h 112"/>
                <a:gd name="T40" fmla="*/ 18 w 66"/>
                <a:gd name="T41" fmla="*/ 32 h 112"/>
                <a:gd name="T42" fmla="*/ 16 w 66"/>
                <a:gd name="T43" fmla="*/ 34 h 112"/>
                <a:gd name="T44" fmla="*/ 14 w 66"/>
                <a:gd name="T45" fmla="*/ 38 h 112"/>
                <a:gd name="T46" fmla="*/ 4 w 66"/>
                <a:gd name="T47" fmla="*/ 41 h 112"/>
                <a:gd name="T48" fmla="*/ 58 w 66"/>
                <a:gd name="T49" fmla="*/ 95 h 112"/>
                <a:gd name="T50" fmla="*/ 52 w 66"/>
                <a:gd name="T51" fmla="*/ 97 h 112"/>
                <a:gd name="T52" fmla="*/ 59 w 66"/>
                <a:gd name="T53" fmla="*/ 95 h 112"/>
                <a:gd name="T54" fmla="*/ 36 w 66"/>
                <a:gd name="T55" fmla="*/ 75 h 112"/>
                <a:gd name="T56" fmla="*/ 51 w 66"/>
                <a:gd name="T57" fmla="*/ 97 h 112"/>
                <a:gd name="T58" fmla="*/ 47 w 66"/>
                <a:gd name="T59" fmla="*/ 99 h 112"/>
                <a:gd name="T60" fmla="*/ 41 w 66"/>
                <a:gd name="T61" fmla="*/ 94 h 112"/>
                <a:gd name="T62" fmla="*/ 41 w 66"/>
                <a:gd name="T63" fmla="*/ 103 h 112"/>
                <a:gd name="T64" fmla="*/ 60 w 66"/>
                <a:gd name="T65" fmla="*/ 87 h 112"/>
                <a:gd name="T66" fmla="*/ 23 w 66"/>
                <a:gd name="T67" fmla="*/ 46 h 112"/>
                <a:gd name="T68" fmla="*/ 17 w 66"/>
                <a:gd name="T69" fmla="*/ 36 h 112"/>
                <a:gd name="T70" fmla="*/ 46 w 66"/>
                <a:gd name="T71" fmla="*/ 59 h 112"/>
                <a:gd name="T72" fmla="*/ 49 w 66"/>
                <a:gd name="T73" fmla="*/ 57 h 112"/>
                <a:gd name="T74" fmla="*/ 12 w 66"/>
                <a:gd name="T75" fmla="*/ 20 h 112"/>
                <a:gd name="T76" fmla="*/ 52 w 66"/>
                <a:gd name="T77" fmla="*/ 64 h 112"/>
                <a:gd name="T78" fmla="*/ 43 w 66"/>
                <a:gd name="T79" fmla="*/ 41 h 112"/>
                <a:gd name="T80" fmla="*/ 25 w 66"/>
                <a:gd name="T81" fmla="*/ 28 h 112"/>
                <a:gd name="T82" fmla="*/ 38 w 66"/>
                <a:gd name="T83" fmla="*/ 34 h 112"/>
                <a:gd name="T84" fmla="*/ 17 w 66"/>
                <a:gd name="T85" fmla="*/ 15 h 112"/>
                <a:gd name="T86" fmla="*/ 52 w 66"/>
                <a:gd name="T87" fmla="*/ 62 h 112"/>
                <a:gd name="T88" fmla="*/ 29 w 66"/>
                <a:gd name="T89" fmla="*/ 32 h 112"/>
                <a:gd name="T90" fmla="*/ 48 w 66"/>
                <a:gd name="T91" fmla="*/ 27 h 112"/>
                <a:gd name="T92" fmla="*/ 28 w 66"/>
                <a:gd name="T93" fmla="*/ 12 h 112"/>
                <a:gd name="T94" fmla="*/ 43 w 66"/>
                <a:gd name="T95" fmla="*/ 28 h 112"/>
                <a:gd name="T96" fmla="*/ 22 w 66"/>
                <a:gd name="T97" fmla="*/ 13 h 112"/>
                <a:gd name="T98" fmla="*/ 32 w 66"/>
                <a:gd name="T99" fmla="*/ 12 h 112"/>
                <a:gd name="T100" fmla="*/ 39 w 66"/>
                <a:gd name="T101" fmla="*/ 19 h 112"/>
                <a:gd name="T102" fmla="*/ 20 w 66"/>
                <a:gd name="T103" fmla="*/ 5 h 112"/>
                <a:gd name="T104" fmla="*/ 21 w 66"/>
                <a:gd name="T105" fmla="*/ 8 h 112"/>
                <a:gd name="T106" fmla="*/ 41 w 66"/>
                <a:gd name="T107" fmla="*/ 29 h 112"/>
                <a:gd name="T108" fmla="*/ 39 w 66"/>
                <a:gd name="T109" fmla="*/ 31 h 112"/>
                <a:gd name="T110" fmla="*/ 31 w 66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2">
                  <a:moveTo>
                    <a:pt x="57" y="25"/>
                  </a:moveTo>
                  <a:cubicBezTo>
                    <a:pt x="57" y="25"/>
                    <a:pt x="57" y="24"/>
                    <a:pt x="56" y="24"/>
                  </a:cubicBezTo>
                  <a:cubicBezTo>
                    <a:pt x="44" y="17"/>
                    <a:pt x="32" y="8"/>
                    <a:pt x="20" y="1"/>
                  </a:cubicBez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8"/>
                    <a:pt x="11" y="16"/>
                    <a:pt x="8" y="23"/>
                  </a:cubicBezTo>
                  <a:cubicBezTo>
                    <a:pt x="5" y="30"/>
                    <a:pt x="3" y="36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7" y="43"/>
                    <a:pt x="12" y="43"/>
                    <a:pt x="16" y="42"/>
                  </a:cubicBezTo>
                  <a:cubicBezTo>
                    <a:pt x="23" y="64"/>
                    <a:pt x="32" y="87"/>
                    <a:pt x="35" y="110"/>
                  </a:cubicBezTo>
                  <a:cubicBezTo>
                    <a:pt x="34" y="111"/>
                    <a:pt x="36" y="112"/>
                    <a:pt x="36" y="112"/>
                  </a:cubicBezTo>
                  <a:cubicBezTo>
                    <a:pt x="37" y="111"/>
                    <a:pt x="37" y="111"/>
                    <a:pt x="38" y="111"/>
                  </a:cubicBezTo>
                  <a:cubicBezTo>
                    <a:pt x="43" y="102"/>
                    <a:pt x="55" y="98"/>
                    <a:pt x="64" y="98"/>
                  </a:cubicBezTo>
                  <a:cubicBezTo>
                    <a:pt x="65" y="98"/>
                    <a:pt x="65" y="97"/>
                    <a:pt x="65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59" y="74"/>
                    <a:pt x="51" y="53"/>
                    <a:pt x="44" y="31"/>
                  </a:cubicBezTo>
                  <a:cubicBezTo>
                    <a:pt x="48" y="30"/>
                    <a:pt x="52" y="29"/>
                    <a:pt x="56" y="27"/>
                  </a:cubicBezTo>
                  <a:cubicBezTo>
                    <a:pt x="58" y="27"/>
                    <a:pt x="58" y="26"/>
                    <a:pt x="57" y="25"/>
                  </a:cubicBezTo>
                  <a:close/>
                  <a:moveTo>
                    <a:pt x="43" y="38"/>
                  </a:moveTo>
                  <a:cubicBezTo>
                    <a:pt x="41" y="34"/>
                    <a:pt x="36" y="31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30"/>
                    <a:pt x="39" y="32"/>
                    <a:pt x="42" y="34"/>
                  </a:cubicBezTo>
                  <a:cubicBezTo>
                    <a:pt x="43" y="35"/>
                    <a:pt x="43" y="36"/>
                    <a:pt x="43" y="38"/>
                  </a:cubicBezTo>
                  <a:close/>
                  <a:moveTo>
                    <a:pt x="47" y="48"/>
                  </a:moveTo>
                  <a:cubicBezTo>
                    <a:pt x="43" y="44"/>
                    <a:pt x="39" y="40"/>
                    <a:pt x="34" y="36"/>
                  </a:cubicBezTo>
                  <a:cubicBezTo>
                    <a:pt x="30" y="31"/>
                    <a:pt x="26" y="27"/>
                    <a:pt x="22" y="22"/>
                  </a:cubicBezTo>
                  <a:cubicBezTo>
                    <a:pt x="24" y="24"/>
                    <a:pt x="27" y="27"/>
                    <a:pt x="29" y="29"/>
                  </a:cubicBezTo>
                  <a:cubicBezTo>
                    <a:pt x="35" y="35"/>
                    <a:pt x="40" y="40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6"/>
                    <a:pt x="46" y="47"/>
                    <a:pt x="47" y="48"/>
                  </a:cubicBezTo>
                  <a:close/>
                  <a:moveTo>
                    <a:pt x="50" y="57"/>
                  </a:moveTo>
                  <a:cubicBezTo>
                    <a:pt x="40" y="44"/>
                    <a:pt x="28" y="33"/>
                    <a:pt x="17" y="22"/>
                  </a:cubicBezTo>
                  <a:cubicBezTo>
                    <a:pt x="16" y="21"/>
                    <a:pt x="12" y="16"/>
                    <a:pt x="15" y="19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5"/>
                    <a:pt x="50" y="57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4"/>
                    <a:pt x="36" y="103"/>
                  </a:cubicBezTo>
                  <a:cubicBezTo>
                    <a:pt x="37" y="103"/>
                    <a:pt x="37" y="104"/>
                    <a:pt x="38" y="105"/>
                  </a:cubicBezTo>
                  <a:cubicBezTo>
                    <a:pt x="38" y="105"/>
                    <a:pt x="39" y="105"/>
                    <a:pt x="39" y="104"/>
                  </a:cubicBezTo>
                  <a:cubicBezTo>
                    <a:pt x="38" y="104"/>
                    <a:pt x="35" y="101"/>
                    <a:pt x="38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1"/>
                  </a:moveTo>
                  <a:cubicBezTo>
                    <a:pt x="36" y="93"/>
                    <a:pt x="38" y="94"/>
                    <a:pt x="40" y="96"/>
                  </a:cubicBezTo>
                  <a:cubicBezTo>
                    <a:pt x="40" y="97"/>
                    <a:pt x="44" y="100"/>
                    <a:pt x="43" y="100"/>
                  </a:cubicBezTo>
                  <a:cubicBezTo>
                    <a:pt x="41" y="99"/>
                    <a:pt x="38" y="97"/>
                    <a:pt x="36" y="96"/>
                  </a:cubicBezTo>
                  <a:cubicBezTo>
                    <a:pt x="36" y="96"/>
                    <a:pt x="35" y="96"/>
                    <a:pt x="36" y="96"/>
                  </a:cubicBezTo>
                  <a:cubicBezTo>
                    <a:pt x="37" y="99"/>
                    <a:pt x="38" y="101"/>
                    <a:pt x="40" y="103"/>
                  </a:cubicBezTo>
                  <a:cubicBezTo>
                    <a:pt x="40" y="104"/>
                    <a:pt x="38" y="102"/>
                    <a:pt x="38" y="101"/>
                  </a:cubicBezTo>
                  <a:cubicBezTo>
                    <a:pt x="37" y="101"/>
                    <a:pt x="37" y="101"/>
                    <a:pt x="36" y="101"/>
                  </a:cubicBezTo>
                  <a:cubicBezTo>
                    <a:pt x="35" y="97"/>
                    <a:pt x="35" y="94"/>
                    <a:pt x="34" y="91"/>
                  </a:cubicBezTo>
                  <a:close/>
                  <a:moveTo>
                    <a:pt x="31" y="81"/>
                  </a:moveTo>
                  <a:cubicBezTo>
                    <a:pt x="36" y="86"/>
                    <a:pt x="43" y="90"/>
                    <a:pt x="47" y="96"/>
                  </a:cubicBezTo>
                  <a:cubicBezTo>
                    <a:pt x="49" y="99"/>
                    <a:pt x="46" y="96"/>
                    <a:pt x="45" y="95"/>
                  </a:cubicBezTo>
                  <a:cubicBezTo>
                    <a:pt x="43" y="93"/>
                    <a:pt x="42" y="91"/>
                    <a:pt x="40" y="89"/>
                  </a:cubicBezTo>
                  <a:cubicBezTo>
                    <a:pt x="38" y="87"/>
                    <a:pt x="35" y="84"/>
                    <a:pt x="32" y="83"/>
                  </a:cubicBezTo>
                  <a:cubicBezTo>
                    <a:pt x="32" y="82"/>
                    <a:pt x="32" y="81"/>
                    <a:pt x="31" y="81"/>
                  </a:cubicBezTo>
                  <a:close/>
                  <a:moveTo>
                    <a:pt x="29" y="74"/>
                  </a:moveTo>
                  <a:cubicBezTo>
                    <a:pt x="35" y="82"/>
                    <a:pt x="43" y="87"/>
                    <a:pt x="49" y="95"/>
                  </a:cubicBezTo>
                  <a:cubicBezTo>
                    <a:pt x="52" y="98"/>
                    <a:pt x="51" y="97"/>
                    <a:pt x="49" y="95"/>
                  </a:cubicBezTo>
                  <a:cubicBezTo>
                    <a:pt x="46" y="92"/>
                    <a:pt x="44" y="90"/>
                    <a:pt x="42" y="88"/>
                  </a:cubicBezTo>
                  <a:cubicBezTo>
                    <a:pt x="38" y="84"/>
                    <a:pt x="35" y="81"/>
                    <a:pt x="30" y="78"/>
                  </a:cubicBezTo>
                  <a:cubicBezTo>
                    <a:pt x="30" y="76"/>
                    <a:pt x="30" y="75"/>
                    <a:pt x="29" y="74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4"/>
                  </a:cubicBezTo>
                  <a:cubicBezTo>
                    <a:pt x="56" y="98"/>
                    <a:pt x="53" y="94"/>
                    <a:pt x="51" y="93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2"/>
                  </a:moveTo>
                  <a:cubicBezTo>
                    <a:pt x="29" y="66"/>
                    <a:pt x="34" y="70"/>
                    <a:pt x="39" y="75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4"/>
                    <a:pt x="54" y="92"/>
                    <a:pt x="52" y="91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8" y="77"/>
                    <a:pt x="33" y="71"/>
                    <a:pt x="27" y="66"/>
                  </a:cubicBezTo>
                  <a:cubicBezTo>
                    <a:pt x="26" y="65"/>
                    <a:pt x="26" y="63"/>
                    <a:pt x="25" y="62"/>
                  </a:cubicBezTo>
                  <a:close/>
                  <a:moveTo>
                    <a:pt x="23" y="54"/>
                  </a:moveTo>
                  <a:cubicBezTo>
                    <a:pt x="26" y="57"/>
                    <a:pt x="29" y="60"/>
                    <a:pt x="32" y="62"/>
                  </a:cubicBezTo>
                  <a:cubicBezTo>
                    <a:pt x="35" y="65"/>
                    <a:pt x="37" y="67"/>
                    <a:pt x="39" y="70"/>
                  </a:cubicBezTo>
                  <a:cubicBezTo>
                    <a:pt x="45" y="77"/>
                    <a:pt x="52" y="83"/>
                    <a:pt x="58" y="90"/>
                  </a:cubicBezTo>
                  <a:cubicBezTo>
                    <a:pt x="59" y="90"/>
                    <a:pt x="59" y="91"/>
                    <a:pt x="60" y="92"/>
                  </a:cubicBezTo>
                  <a:cubicBezTo>
                    <a:pt x="59" y="91"/>
                    <a:pt x="58" y="90"/>
                    <a:pt x="57" y="89"/>
                  </a:cubicBezTo>
                  <a:cubicBezTo>
                    <a:pt x="53" y="85"/>
                    <a:pt x="49" y="82"/>
                    <a:pt x="45" y="79"/>
                  </a:cubicBezTo>
                  <a:cubicBezTo>
                    <a:pt x="38" y="73"/>
                    <a:pt x="31" y="66"/>
                    <a:pt x="25" y="59"/>
                  </a:cubicBezTo>
                  <a:cubicBezTo>
                    <a:pt x="24" y="57"/>
                    <a:pt x="23" y="55"/>
                    <a:pt x="23" y="54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4"/>
                    <a:pt x="34" y="58"/>
                  </a:cubicBezTo>
                  <a:cubicBezTo>
                    <a:pt x="37" y="61"/>
                    <a:pt x="39" y="65"/>
                    <a:pt x="42" y="68"/>
                  </a:cubicBezTo>
                  <a:cubicBezTo>
                    <a:pt x="46" y="72"/>
                    <a:pt x="50" y="75"/>
                    <a:pt x="53" y="79"/>
                  </a:cubicBezTo>
                  <a:cubicBezTo>
                    <a:pt x="55" y="81"/>
                    <a:pt x="57" y="83"/>
                    <a:pt x="59" y="86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4" y="72"/>
                  </a:cubicBezTo>
                  <a:cubicBezTo>
                    <a:pt x="41" y="69"/>
                    <a:pt x="38" y="66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0" y="59"/>
                    <a:pt x="26" y="55"/>
                    <a:pt x="22" y="52"/>
                  </a:cubicBezTo>
                  <a:cubicBezTo>
                    <a:pt x="21" y="49"/>
                    <a:pt x="21" y="47"/>
                    <a:pt x="20" y="44"/>
                  </a:cubicBezTo>
                  <a:close/>
                  <a:moveTo>
                    <a:pt x="11" y="24"/>
                  </a:moveTo>
                  <a:cubicBezTo>
                    <a:pt x="11" y="25"/>
                    <a:pt x="12" y="26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9"/>
                    <a:pt x="12" y="31"/>
                    <a:pt x="14" y="34"/>
                  </a:cubicBezTo>
                  <a:cubicBezTo>
                    <a:pt x="15" y="34"/>
                    <a:pt x="18" y="38"/>
                    <a:pt x="16" y="36"/>
                  </a:cubicBezTo>
                  <a:cubicBezTo>
                    <a:pt x="14" y="35"/>
                    <a:pt x="13" y="33"/>
                    <a:pt x="11" y="32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2" y="34"/>
                    <a:pt x="13" y="35"/>
                    <a:pt x="14" y="37"/>
                  </a:cubicBezTo>
                  <a:cubicBezTo>
                    <a:pt x="17" y="40"/>
                    <a:pt x="13" y="37"/>
                    <a:pt x="13" y="36"/>
                  </a:cubicBezTo>
                  <a:cubicBezTo>
                    <a:pt x="12" y="36"/>
                    <a:pt x="11" y="34"/>
                    <a:pt x="10" y="33"/>
                  </a:cubicBezTo>
                  <a:cubicBezTo>
                    <a:pt x="10" y="33"/>
                    <a:pt x="9" y="34"/>
                    <a:pt x="9" y="34"/>
                  </a:cubicBezTo>
                  <a:cubicBezTo>
                    <a:pt x="10" y="35"/>
                    <a:pt x="12" y="38"/>
                    <a:pt x="13" y="39"/>
                  </a:cubicBezTo>
                  <a:cubicBezTo>
                    <a:pt x="12" y="38"/>
                    <a:pt x="10" y="37"/>
                    <a:pt x="9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6" y="38"/>
                    <a:pt x="5" y="38"/>
                    <a:pt x="6" y="39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9" y="29"/>
                    <a:pt x="11" y="24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9"/>
                    <a:pt x="52" y="72"/>
                  </a:cubicBezTo>
                  <a:cubicBezTo>
                    <a:pt x="53" y="72"/>
                    <a:pt x="58" y="77"/>
                    <a:pt x="54" y="74"/>
                  </a:cubicBezTo>
                  <a:cubicBezTo>
                    <a:pt x="52" y="73"/>
                    <a:pt x="50" y="71"/>
                    <a:pt x="49" y="70"/>
                  </a:cubicBezTo>
                  <a:cubicBezTo>
                    <a:pt x="45" y="67"/>
                    <a:pt x="42" y="64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6" y="38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7" y="36"/>
                    <a:pt x="16" y="35"/>
                    <a:pt x="15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5" y="30"/>
                    <a:pt x="15" y="31"/>
                  </a:cubicBezTo>
                  <a:cubicBezTo>
                    <a:pt x="16" y="32"/>
                    <a:pt x="17" y="33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8" y="33"/>
                    <a:pt x="15" y="30"/>
                    <a:pt x="13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5"/>
                    <a:pt x="14" y="26"/>
                    <a:pt x="15" y="28"/>
                  </a:cubicBezTo>
                  <a:cubicBezTo>
                    <a:pt x="16" y="29"/>
                    <a:pt x="17" y="31"/>
                    <a:pt x="18" y="32"/>
                  </a:cubicBezTo>
                  <a:cubicBezTo>
                    <a:pt x="22" y="36"/>
                    <a:pt x="27" y="39"/>
                    <a:pt x="30" y="43"/>
                  </a:cubicBezTo>
                  <a:cubicBezTo>
                    <a:pt x="34" y="47"/>
                    <a:pt x="38" y="52"/>
                    <a:pt x="42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5" y="71"/>
                    <a:pt x="50" y="66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2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7" y="41"/>
                  </a:moveTo>
                  <a:cubicBezTo>
                    <a:pt x="7" y="41"/>
                    <a:pt x="7" y="40"/>
                    <a:pt x="7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9" y="40"/>
                    <a:pt x="8" y="40"/>
                    <a:pt x="7" y="41"/>
                  </a:cubicBezTo>
                  <a:close/>
                  <a:moveTo>
                    <a:pt x="14" y="39"/>
                  </a:moveTo>
                  <a:cubicBezTo>
                    <a:pt x="14" y="39"/>
                    <a:pt x="14" y="38"/>
                    <a:pt x="14" y="38"/>
                  </a:cubicBezTo>
                  <a:cubicBezTo>
                    <a:pt x="14" y="38"/>
                    <a:pt x="15" y="39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lose/>
                  <a:moveTo>
                    <a:pt x="12" y="40"/>
                  </a:moveTo>
                  <a:cubicBezTo>
                    <a:pt x="11" y="39"/>
                    <a:pt x="11" y="38"/>
                    <a:pt x="10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3" y="40"/>
                    <a:pt x="12" y="40"/>
                    <a:pt x="12" y="40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4" y="94"/>
                    <a:pt x="52" y="92"/>
                    <a:pt x="51" y="90"/>
                  </a:cubicBezTo>
                  <a:cubicBezTo>
                    <a:pt x="53" y="92"/>
                    <a:pt x="55" y="94"/>
                    <a:pt x="58" y="95"/>
                  </a:cubicBezTo>
                  <a:cubicBezTo>
                    <a:pt x="57" y="95"/>
                    <a:pt x="56" y="96"/>
                    <a:pt x="55" y="96"/>
                  </a:cubicBezTo>
                  <a:close/>
                  <a:moveTo>
                    <a:pt x="52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2" y="75"/>
                    <a:pt x="32" y="76"/>
                    <a:pt x="33" y="77"/>
                  </a:cubicBezTo>
                  <a:cubicBezTo>
                    <a:pt x="35" y="79"/>
                    <a:pt x="38" y="81"/>
                    <a:pt x="40" y="83"/>
                  </a:cubicBezTo>
                  <a:cubicBezTo>
                    <a:pt x="45" y="88"/>
                    <a:pt x="49" y="92"/>
                    <a:pt x="54" y="96"/>
                  </a:cubicBezTo>
                  <a:cubicBezTo>
                    <a:pt x="53" y="96"/>
                    <a:pt x="52" y="97"/>
                    <a:pt x="52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5"/>
                    <a:pt x="36" y="92"/>
                  </a:cubicBezTo>
                  <a:cubicBezTo>
                    <a:pt x="36" y="91"/>
                    <a:pt x="35" y="91"/>
                    <a:pt x="34" y="90"/>
                  </a:cubicBezTo>
                  <a:cubicBezTo>
                    <a:pt x="36" y="92"/>
                    <a:pt x="38" y="93"/>
                    <a:pt x="39" y="94"/>
                  </a:cubicBezTo>
                  <a:cubicBezTo>
                    <a:pt x="42" y="96"/>
                    <a:pt x="44" y="98"/>
                    <a:pt x="46" y="99"/>
                  </a:cubicBezTo>
                  <a:cubicBezTo>
                    <a:pt x="45" y="100"/>
                    <a:pt x="45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6" y="91"/>
                    <a:pt x="53" y="89"/>
                  </a:cubicBezTo>
                  <a:cubicBezTo>
                    <a:pt x="50" y="87"/>
                    <a:pt x="47" y="83"/>
                    <a:pt x="45" y="80"/>
                  </a:cubicBezTo>
                  <a:cubicBezTo>
                    <a:pt x="41" y="76"/>
                    <a:pt x="37" y="72"/>
                    <a:pt x="33" y="68"/>
                  </a:cubicBezTo>
                  <a:cubicBezTo>
                    <a:pt x="36" y="71"/>
                    <a:pt x="39" y="74"/>
                    <a:pt x="42" y="77"/>
                  </a:cubicBezTo>
                  <a:cubicBezTo>
                    <a:pt x="48" y="83"/>
                    <a:pt x="56" y="88"/>
                    <a:pt x="62" y="95"/>
                  </a:cubicBezTo>
                  <a:cubicBezTo>
                    <a:pt x="61" y="95"/>
                    <a:pt x="60" y="95"/>
                    <a:pt x="59" y="95"/>
                  </a:cubicBezTo>
                  <a:close/>
                  <a:moveTo>
                    <a:pt x="36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1" y="71"/>
                  </a:cubicBezTo>
                  <a:cubicBezTo>
                    <a:pt x="31" y="71"/>
                    <a:pt x="25" y="66"/>
                    <a:pt x="28" y="68"/>
                  </a:cubicBezTo>
                  <a:cubicBezTo>
                    <a:pt x="31" y="71"/>
                    <a:pt x="33" y="73"/>
                    <a:pt x="36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90"/>
                    <a:pt x="47" y="94"/>
                    <a:pt x="51" y="97"/>
                  </a:cubicBezTo>
                  <a:cubicBezTo>
                    <a:pt x="50" y="97"/>
                    <a:pt x="49" y="98"/>
                    <a:pt x="49" y="98"/>
                  </a:cubicBezTo>
                  <a:cubicBezTo>
                    <a:pt x="46" y="91"/>
                    <a:pt x="39" y="87"/>
                    <a:pt x="33" y="82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2" y="80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9"/>
                    <a:pt x="47" y="99"/>
                    <a:pt x="47" y="99"/>
                  </a:cubicBezTo>
                  <a:cubicBezTo>
                    <a:pt x="45" y="96"/>
                    <a:pt x="42" y="94"/>
                    <a:pt x="40" y="91"/>
                  </a:cubicBezTo>
                  <a:cubicBezTo>
                    <a:pt x="38" y="90"/>
                    <a:pt x="37" y="88"/>
                    <a:pt x="35" y="87"/>
                  </a:cubicBezTo>
                  <a:cubicBezTo>
                    <a:pt x="34" y="86"/>
                    <a:pt x="33" y="84"/>
                    <a:pt x="32" y="84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8" y="87"/>
                    <a:pt x="43" y="94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2"/>
                    <a:pt x="43" y="96"/>
                    <a:pt x="41" y="94"/>
                  </a:cubicBezTo>
                  <a:cubicBezTo>
                    <a:pt x="39" y="93"/>
                    <a:pt x="36" y="91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3" y="86"/>
                    <a:pt x="33" y="85"/>
                  </a:cubicBezTo>
                  <a:cubicBezTo>
                    <a:pt x="36" y="89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2" y="102"/>
                    <a:pt x="41" y="103"/>
                  </a:cubicBezTo>
                  <a:cubicBezTo>
                    <a:pt x="39" y="101"/>
                    <a:pt x="38" y="99"/>
                    <a:pt x="37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2"/>
                    <a:pt x="40" y="69"/>
                    <a:pt x="37" y="67"/>
                  </a:cubicBezTo>
                  <a:cubicBezTo>
                    <a:pt x="38" y="67"/>
                    <a:pt x="38" y="68"/>
                    <a:pt x="39" y="68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90"/>
                    <a:pt x="62" y="92"/>
                    <a:pt x="62" y="94"/>
                  </a:cubicBezTo>
                  <a:cubicBezTo>
                    <a:pt x="61" y="91"/>
                    <a:pt x="58" y="88"/>
                    <a:pt x="55" y="86"/>
                  </a:cubicBezTo>
                  <a:close/>
                  <a:moveTo>
                    <a:pt x="43" y="68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8" y="51"/>
                    <a:pt x="24" y="48"/>
                  </a:cubicBezTo>
                  <a:cubicBezTo>
                    <a:pt x="23" y="46"/>
                    <a:pt x="21" y="45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9" y="71"/>
                    <a:pt x="56" y="77"/>
                  </a:cubicBezTo>
                  <a:cubicBezTo>
                    <a:pt x="56" y="77"/>
                    <a:pt x="57" y="77"/>
                    <a:pt x="57" y="77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4"/>
                    <a:pt x="43" y="68"/>
                  </a:cubicBezTo>
                  <a:close/>
                  <a:moveTo>
                    <a:pt x="21" y="39"/>
                  </a:moveTo>
                  <a:cubicBezTo>
                    <a:pt x="20" y="38"/>
                    <a:pt x="19" y="37"/>
                    <a:pt x="17" y="36"/>
                  </a:cubicBezTo>
                  <a:cubicBezTo>
                    <a:pt x="19" y="37"/>
                    <a:pt x="21" y="39"/>
                    <a:pt x="23" y="41"/>
                  </a:cubicBezTo>
                  <a:cubicBezTo>
                    <a:pt x="26" y="44"/>
                    <a:pt x="30" y="48"/>
                    <a:pt x="33" y="51"/>
                  </a:cubicBezTo>
                  <a:cubicBezTo>
                    <a:pt x="40" y="58"/>
                    <a:pt x="47" y="64"/>
                    <a:pt x="54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3"/>
                    <a:pt x="32" y="52"/>
                    <a:pt x="21" y="39"/>
                  </a:cubicBezTo>
                  <a:close/>
                  <a:moveTo>
                    <a:pt x="46" y="59"/>
                  </a:moveTo>
                  <a:cubicBezTo>
                    <a:pt x="42" y="55"/>
                    <a:pt x="38" y="50"/>
                    <a:pt x="34" y="46"/>
                  </a:cubicBezTo>
                  <a:cubicBezTo>
                    <a:pt x="31" y="42"/>
                    <a:pt x="27" y="38"/>
                    <a:pt x="22" y="35"/>
                  </a:cubicBezTo>
                  <a:cubicBezTo>
                    <a:pt x="18" y="31"/>
                    <a:pt x="15" y="26"/>
                    <a:pt x="11" y="23"/>
                  </a:cubicBezTo>
                  <a:cubicBezTo>
                    <a:pt x="12" y="21"/>
                    <a:pt x="13" y="20"/>
                    <a:pt x="13" y="18"/>
                  </a:cubicBezTo>
                  <a:cubicBezTo>
                    <a:pt x="17" y="24"/>
                    <a:pt x="23" y="28"/>
                    <a:pt x="28" y="33"/>
                  </a:cubicBezTo>
                  <a:cubicBezTo>
                    <a:pt x="34" y="40"/>
                    <a:pt x="41" y="47"/>
                    <a:pt x="47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2"/>
                    <a:pt x="41" y="50"/>
                  </a:cubicBezTo>
                  <a:cubicBezTo>
                    <a:pt x="39" y="48"/>
                    <a:pt x="36" y="45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0" y="38"/>
                    <a:pt x="26" y="34"/>
                    <a:pt x="22" y="29"/>
                  </a:cubicBezTo>
                  <a:cubicBezTo>
                    <a:pt x="19" y="26"/>
                    <a:pt x="16" y="23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6" y="25"/>
                    <a:pt x="18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5"/>
                    <a:pt x="29" y="38"/>
                    <a:pt x="32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6"/>
                    <a:pt x="54" y="68"/>
                    <a:pt x="54" y="70"/>
                  </a:cubicBezTo>
                  <a:cubicBezTo>
                    <a:pt x="52" y="66"/>
                    <a:pt x="49" y="62"/>
                    <a:pt x="46" y="59"/>
                  </a:cubicBezTo>
                  <a:close/>
                  <a:moveTo>
                    <a:pt x="15" y="13"/>
                  </a:moveTo>
                  <a:cubicBezTo>
                    <a:pt x="21" y="20"/>
                    <a:pt x="27" y="26"/>
                    <a:pt x="34" y="32"/>
                  </a:cubicBezTo>
                  <a:cubicBezTo>
                    <a:pt x="37" y="35"/>
                    <a:pt x="40" y="38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0" y="39"/>
                    <a:pt x="39" y="38"/>
                    <a:pt x="37" y="36"/>
                  </a:cubicBezTo>
                  <a:cubicBezTo>
                    <a:pt x="31" y="30"/>
                    <a:pt x="25" y="24"/>
                    <a:pt x="18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9" y="20"/>
                    <a:pt x="22" y="24"/>
                    <a:pt x="25" y="28"/>
                  </a:cubicBezTo>
                  <a:cubicBezTo>
                    <a:pt x="22" y="24"/>
                    <a:pt x="18" y="20"/>
                    <a:pt x="13" y="17"/>
                  </a:cubicBezTo>
                  <a:cubicBezTo>
                    <a:pt x="14" y="16"/>
                    <a:pt x="15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2"/>
                  </a:cubicBezTo>
                  <a:cubicBezTo>
                    <a:pt x="38" y="33"/>
                    <a:pt x="39" y="34"/>
                    <a:pt x="41" y="36"/>
                  </a:cubicBezTo>
                  <a:cubicBezTo>
                    <a:pt x="46" y="41"/>
                    <a:pt x="39" y="36"/>
                    <a:pt x="38" y="34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3" y="31"/>
                    <a:pt x="32" y="30"/>
                    <a:pt x="31" y="28"/>
                  </a:cubicBezTo>
                  <a:cubicBezTo>
                    <a:pt x="26" y="23"/>
                    <a:pt x="21" y="17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lose/>
                  <a:moveTo>
                    <a:pt x="27" y="25"/>
                  </a:moveTo>
                  <a:cubicBezTo>
                    <a:pt x="24" y="21"/>
                    <a:pt x="21" y="18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21" y="18"/>
                    <a:pt x="23" y="20"/>
                  </a:cubicBezTo>
                  <a:cubicBezTo>
                    <a:pt x="24" y="22"/>
                    <a:pt x="25" y="23"/>
                    <a:pt x="27" y="25"/>
                  </a:cubicBezTo>
                  <a:close/>
                  <a:moveTo>
                    <a:pt x="42" y="52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60"/>
                    <a:pt x="51" y="61"/>
                    <a:pt x="52" y="62"/>
                  </a:cubicBezTo>
                  <a:cubicBezTo>
                    <a:pt x="48" y="59"/>
                    <a:pt x="45" y="55"/>
                    <a:pt x="42" y="52"/>
                  </a:cubicBezTo>
                  <a:close/>
                  <a:moveTo>
                    <a:pt x="29" y="31"/>
                  </a:moveTo>
                  <a:cubicBezTo>
                    <a:pt x="30" y="32"/>
                    <a:pt x="31" y="33"/>
                    <a:pt x="31" y="34"/>
                  </a:cubicBezTo>
                  <a:cubicBezTo>
                    <a:pt x="34" y="37"/>
                    <a:pt x="37" y="39"/>
                    <a:pt x="40" y="42"/>
                  </a:cubicBezTo>
                  <a:cubicBezTo>
                    <a:pt x="40" y="42"/>
                    <a:pt x="40" y="42"/>
                    <a:pt x="41" y="43"/>
                  </a:cubicBezTo>
                  <a:cubicBezTo>
                    <a:pt x="40" y="42"/>
                    <a:pt x="39" y="41"/>
                    <a:pt x="37" y="40"/>
                  </a:cubicBezTo>
                  <a:cubicBezTo>
                    <a:pt x="34" y="38"/>
                    <a:pt x="32" y="35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8"/>
                    <a:pt x="42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2"/>
                    <a:pt x="45" y="43"/>
                  </a:cubicBezTo>
                  <a:cubicBezTo>
                    <a:pt x="43" y="41"/>
                    <a:pt x="41" y="39"/>
                    <a:pt x="39" y="36"/>
                  </a:cubicBezTo>
                  <a:close/>
                  <a:moveTo>
                    <a:pt x="48" y="27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9" y="17"/>
                    <a:pt x="40" y="18"/>
                  </a:cubicBezTo>
                  <a:cubicBezTo>
                    <a:pt x="44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lose/>
                  <a:moveTo>
                    <a:pt x="44" y="28"/>
                  </a:moveTo>
                  <a:cubicBezTo>
                    <a:pt x="42" y="24"/>
                    <a:pt x="38" y="21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30" y="14"/>
                    <a:pt x="32" y="16"/>
                    <a:pt x="35" y="18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8"/>
                    <a:pt x="44" y="28"/>
                  </a:cubicBezTo>
                  <a:close/>
                  <a:moveTo>
                    <a:pt x="42" y="29"/>
                  </a:moveTo>
                  <a:cubicBezTo>
                    <a:pt x="40" y="27"/>
                    <a:pt x="39" y="25"/>
                    <a:pt x="37" y="23"/>
                  </a:cubicBezTo>
                  <a:cubicBezTo>
                    <a:pt x="39" y="25"/>
                    <a:pt x="41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9"/>
                  </a:cubicBezTo>
                  <a:close/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2" y="32"/>
                  </a:cubicBezTo>
                  <a:cubicBezTo>
                    <a:pt x="39" y="29"/>
                    <a:pt x="37" y="27"/>
                    <a:pt x="34" y="25"/>
                  </a:cubicBezTo>
                  <a:cubicBezTo>
                    <a:pt x="30" y="21"/>
                    <a:pt x="26" y="17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4"/>
                    <a:pt x="37" y="27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6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39" y="16"/>
                    <a:pt x="35" y="14"/>
                    <a:pt x="32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8" y="15"/>
                    <a:pt x="45" y="21"/>
                    <a:pt x="53" y="25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3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5" y="8"/>
                    <a:pt x="28" y="10"/>
                    <a:pt x="31" y="12"/>
                  </a:cubicBezTo>
                  <a:cubicBezTo>
                    <a:pt x="34" y="14"/>
                    <a:pt x="36" y="16"/>
                    <a:pt x="39" y="19"/>
                  </a:cubicBezTo>
                  <a:cubicBezTo>
                    <a:pt x="42" y="21"/>
                    <a:pt x="44" y="24"/>
                    <a:pt x="47" y="26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2" y="22"/>
                    <a:pt x="41" y="21"/>
                    <a:pt x="39" y="20"/>
                  </a:cubicBezTo>
                  <a:cubicBezTo>
                    <a:pt x="37" y="18"/>
                    <a:pt x="34" y="16"/>
                    <a:pt x="32" y="14"/>
                  </a:cubicBezTo>
                  <a:cubicBezTo>
                    <a:pt x="28" y="12"/>
                    <a:pt x="26" y="9"/>
                    <a:pt x="23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4"/>
                    <a:pt x="19" y="5"/>
                    <a:pt x="20" y="5"/>
                  </a:cubicBezTo>
                  <a:cubicBezTo>
                    <a:pt x="24" y="9"/>
                    <a:pt x="27" y="13"/>
                    <a:pt x="31" y="16"/>
                  </a:cubicBezTo>
                  <a:cubicBezTo>
                    <a:pt x="35" y="19"/>
                    <a:pt x="39" y="22"/>
                    <a:pt x="43" y="26"/>
                  </a:cubicBezTo>
                  <a:cubicBezTo>
                    <a:pt x="44" y="27"/>
                    <a:pt x="44" y="28"/>
                    <a:pt x="43" y="27"/>
                  </a:cubicBezTo>
                  <a:cubicBezTo>
                    <a:pt x="41" y="26"/>
                    <a:pt x="40" y="25"/>
                    <a:pt x="38" y="23"/>
                  </a:cubicBezTo>
                  <a:cubicBezTo>
                    <a:pt x="36" y="22"/>
                    <a:pt x="33" y="20"/>
                    <a:pt x="31" y="18"/>
                  </a:cubicBezTo>
                  <a:cubicBezTo>
                    <a:pt x="28" y="15"/>
                    <a:pt x="25" y="12"/>
                    <a:pt x="21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9" y="6"/>
                    <a:pt x="18" y="6"/>
                    <a:pt x="19" y="7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1"/>
                    <a:pt x="36" y="24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38" y="26"/>
                    <a:pt x="36" y="25"/>
                  </a:cubicBezTo>
                  <a:cubicBezTo>
                    <a:pt x="34" y="23"/>
                    <a:pt x="32" y="22"/>
                    <a:pt x="30" y="20"/>
                  </a:cubicBezTo>
                  <a:cubicBezTo>
                    <a:pt x="26" y="16"/>
                    <a:pt x="23" y="12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24" y="16"/>
                    <a:pt x="29" y="22"/>
                    <a:pt x="36" y="27"/>
                  </a:cubicBezTo>
                  <a:cubicBezTo>
                    <a:pt x="37" y="28"/>
                    <a:pt x="39" y="30"/>
                    <a:pt x="40" y="31"/>
                  </a:cubicBezTo>
                  <a:cubicBezTo>
                    <a:pt x="44" y="36"/>
                    <a:pt x="40" y="32"/>
                    <a:pt x="39" y="31"/>
                  </a:cubicBezTo>
                  <a:cubicBezTo>
                    <a:pt x="36" y="29"/>
                    <a:pt x="33" y="26"/>
                    <a:pt x="30" y="24"/>
                  </a:cubicBezTo>
                  <a:cubicBezTo>
                    <a:pt x="25" y="19"/>
                    <a:pt x="21" y="14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8" y="6"/>
                    <a:pt x="20" y="4"/>
                  </a:cubicBezTo>
                  <a:close/>
                  <a:moveTo>
                    <a:pt x="33" y="21"/>
                  </a:moveTo>
                  <a:cubicBezTo>
                    <a:pt x="31" y="19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20"/>
                    <a:pt x="3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2" name="图标"/>
            <p:cNvSpPr>
              <a:spLocks noEditPoints="1"/>
            </p:cNvSpPr>
            <p:nvPr userDrawn="1"/>
          </p:nvSpPr>
          <p:spPr bwMode="auto">
            <a:xfrm>
              <a:off x="4788937" y="5802822"/>
              <a:ext cx="266700" cy="401638"/>
            </a:xfrm>
            <a:custGeom>
              <a:avLst/>
              <a:gdLst>
                <a:gd name="T0" fmla="*/ 40 w 71"/>
                <a:gd name="T1" fmla="*/ 85 h 107"/>
                <a:gd name="T2" fmla="*/ 68 w 71"/>
                <a:gd name="T3" fmla="*/ 21 h 107"/>
                <a:gd name="T4" fmla="*/ 51 w 71"/>
                <a:gd name="T5" fmla="*/ 1 h 107"/>
                <a:gd name="T6" fmla="*/ 38 w 71"/>
                <a:gd name="T7" fmla="*/ 19 h 107"/>
                <a:gd name="T8" fmla="*/ 7 w 71"/>
                <a:gd name="T9" fmla="*/ 83 h 107"/>
                <a:gd name="T10" fmla="*/ 21 w 71"/>
                <a:gd name="T11" fmla="*/ 81 h 107"/>
                <a:gd name="T12" fmla="*/ 8 w 71"/>
                <a:gd name="T13" fmla="*/ 97 h 107"/>
                <a:gd name="T14" fmla="*/ 9 w 71"/>
                <a:gd name="T15" fmla="*/ 96 h 107"/>
                <a:gd name="T16" fmla="*/ 10 w 71"/>
                <a:gd name="T17" fmla="*/ 99 h 107"/>
                <a:gd name="T18" fmla="*/ 26 w 71"/>
                <a:gd name="T19" fmla="*/ 84 h 107"/>
                <a:gd name="T20" fmla="*/ 30 w 71"/>
                <a:gd name="T21" fmla="*/ 84 h 107"/>
                <a:gd name="T22" fmla="*/ 16 w 71"/>
                <a:gd name="T23" fmla="*/ 102 h 107"/>
                <a:gd name="T24" fmla="*/ 19 w 71"/>
                <a:gd name="T25" fmla="*/ 102 h 107"/>
                <a:gd name="T26" fmla="*/ 6 w 71"/>
                <a:gd name="T27" fmla="*/ 90 h 107"/>
                <a:gd name="T28" fmla="*/ 17 w 71"/>
                <a:gd name="T29" fmla="*/ 81 h 107"/>
                <a:gd name="T30" fmla="*/ 16 w 71"/>
                <a:gd name="T31" fmla="*/ 83 h 107"/>
                <a:gd name="T32" fmla="*/ 28 w 71"/>
                <a:gd name="T33" fmla="*/ 80 h 107"/>
                <a:gd name="T34" fmla="*/ 25 w 71"/>
                <a:gd name="T35" fmla="*/ 81 h 107"/>
                <a:gd name="T36" fmla="*/ 15 w 71"/>
                <a:gd name="T37" fmla="*/ 99 h 107"/>
                <a:gd name="T38" fmla="*/ 33 w 71"/>
                <a:gd name="T39" fmla="*/ 81 h 107"/>
                <a:gd name="T40" fmla="*/ 27 w 71"/>
                <a:gd name="T41" fmla="*/ 92 h 107"/>
                <a:gd name="T42" fmla="*/ 33 w 71"/>
                <a:gd name="T43" fmla="*/ 82 h 107"/>
                <a:gd name="T44" fmla="*/ 28 w 71"/>
                <a:gd name="T45" fmla="*/ 101 h 107"/>
                <a:gd name="T46" fmla="*/ 31 w 71"/>
                <a:gd name="T47" fmla="*/ 93 h 107"/>
                <a:gd name="T48" fmla="*/ 30 w 71"/>
                <a:gd name="T49" fmla="*/ 93 h 107"/>
                <a:gd name="T50" fmla="*/ 35 w 71"/>
                <a:gd name="T51" fmla="*/ 83 h 107"/>
                <a:gd name="T52" fmla="*/ 27 w 71"/>
                <a:gd name="T53" fmla="*/ 103 h 107"/>
                <a:gd name="T54" fmla="*/ 31 w 71"/>
                <a:gd name="T55" fmla="*/ 102 h 107"/>
                <a:gd name="T56" fmla="*/ 38 w 71"/>
                <a:gd name="T57" fmla="*/ 97 h 107"/>
                <a:gd name="T58" fmla="*/ 37 w 71"/>
                <a:gd name="T59" fmla="*/ 93 h 107"/>
                <a:gd name="T60" fmla="*/ 35 w 71"/>
                <a:gd name="T61" fmla="*/ 92 h 107"/>
                <a:gd name="T62" fmla="*/ 38 w 71"/>
                <a:gd name="T63" fmla="*/ 86 h 107"/>
                <a:gd name="T64" fmla="*/ 44 w 71"/>
                <a:gd name="T65" fmla="*/ 4 h 107"/>
                <a:gd name="T66" fmla="*/ 41 w 71"/>
                <a:gd name="T67" fmla="*/ 7 h 107"/>
                <a:gd name="T68" fmla="*/ 47 w 71"/>
                <a:gd name="T69" fmla="*/ 8 h 107"/>
                <a:gd name="T70" fmla="*/ 41 w 71"/>
                <a:gd name="T71" fmla="*/ 10 h 107"/>
                <a:gd name="T72" fmla="*/ 41 w 71"/>
                <a:gd name="T73" fmla="*/ 10 h 107"/>
                <a:gd name="T74" fmla="*/ 50 w 71"/>
                <a:gd name="T75" fmla="*/ 12 h 107"/>
                <a:gd name="T76" fmla="*/ 47 w 71"/>
                <a:gd name="T77" fmla="*/ 19 h 107"/>
                <a:gd name="T78" fmla="*/ 47 w 71"/>
                <a:gd name="T79" fmla="*/ 19 h 107"/>
                <a:gd name="T80" fmla="*/ 48 w 71"/>
                <a:gd name="T81" fmla="*/ 19 h 107"/>
                <a:gd name="T82" fmla="*/ 57 w 71"/>
                <a:gd name="T83" fmla="*/ 19 h 107"/>
                <a:gd name="T84" fmla="*/ 65 w 71"/>
                <a:gd name="T85" fmla="*/ 20 h 107"/>
                <a:gd name="T86" fmla="*/ 61 w 71"/>
                <a:gd name="T87" fmla="*/ 19 h 107"/>
                <a:gd name="T88" fmla="*/ 58 w 71"/>
                <a:gd name="T89" fmla="*/ 18 h 107"/>
                <a:gd name="T90" fmla="*/ 64 w 71"/>
                <a:gd name="T91" fmla="*/ 20 h 107"/>
                <a:gd name="T92" fmla="*/ 62 w 71"/>
                <a:gd name="T93" fmla="*/ 17 h 107"/>
                <a:gd name="T94" fmla="*/ 68 w 71"/>
                <a:gd name="T95" fmla="*/ 5 h 107"/>
                <a:gd name="T96" fmla="*/ 51 w 71"/>
                <a:gd name="T97" fmla="*/ 16 h 107"/>
                <a:gd name="T98" fmla="*/ 49 w 71"/>
                <a:gd name="T99" fmla="*/ 14 h 107"/>
                <a:gd name="T100" fmla="*/ 44 w 71"/>
                <a:gd name="T101" fmla="*/ 15 h 107"/>
                <a:gd name="T102" fmla="*/ 42 w 71"/>
                <a:gd name="T103" fmla="*/ 12 h 107"/>
                <a:gd name="T104" fmla="*/ 47 w 71"/>
                <a:gd name="T105" fmla="*/ 5 h 107"/>
                <a:gd name="T106" fmla="*/ 41 w 71"/>
                <a:gd name="T107" fmla="*/ 9 h 107"/>
                <a:gd name="T108" fmla="*/ 24 w 71"/>
                <a:gd name="T109" fmla="*/ 80 h 107"/>
                <a:gd name="T110" fmla="*/ 24 w 71"/>
                <a:gd name="T111" fmla="*/ 80 h 107"/>
                <a:gd name="T112" fmla="*/ 11 w 71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7">
                  <a:moveTo>
                    <a:pt x="8" y="102"/>
                  </a:moveTo>
                  <a:cubicBezTo>
                    <a:pt x="15" y="106"/>
                    <a:pt x="25" y="107"/>
                    <a:pt x="33" y="104"/>
                  </a:cubicBezTo>
                  <a:cubicBezTo>
                    <a:pt x="42" y="101"/>
                    <a:pt x="44" y="93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3" y="64"/>
                    <a:pt x="41" y="43"/>
                    <a:pt x="41" y="22"/>
                  </a:cubicBezTo>
                  <a:cubicBezTo>
                    <a:pt x="49" y="23"/>
                    <a:pt x="58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15"/>
                    <a:pt x="71" y="9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1"/>
                    <a:pt x="51" y="1"/>
                  </a:cubicBezTo>
                  <a:cubicBezTo>
                    <a:pt x="47" y="1"/>
                    <a:pt x="42" y="0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9"/>
                    <a:pt x="38" y="14"/>
                    <a:pt x="38" y="19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0"/>
                    <a:pt x="38" y="80"/>
                    <a:pt x="37" y="80"/>
                  </a:cubicBezTo>
                  <a:cubicBezTo>
                    <a:pt x="27" y="76"/>
                    <a:pt x="14" y="76"/>
                    <a:pt x="7" y="83"/>
                  </a:cubicBezTo>
                  <a:cubicBezTo>
                    <a:pt x="0" y="89"/>
                    <a:pt x="1" y="98"/>
                    <a:pt x="8" y="102"/>
                  </a:cubicBezTo>
                  <a:close/>
                  <a:moveTo>
                    <a:pt x="6" y="95"/>
                  </a:moveTo>
                  <a:cubicBezTo>
                    <a:pt x="11" y="91"/>
                    <a:pt x="15" y="85"/>
                    <a:pt x="20" y="81"/>
                  </a:cubicBezTo>
                  <a:cubicBezTo>
                    <a:pt x="20" y="81"/>
                    <a:pt x="20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9" y="96"/>
                    <a:pt x="8" y="97"/>
                  </a:cubicBezTo>
                  <a:cubicBezTo>
                    <a:pt x="7" y="97"/>
                    <a:pt x="8" y="98"/>
                    <a:pt x="8" y="98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6"/>
                  </a:cubicBezTo>
                  <a:cubicBezTo>
                    <a:pt x="10" y="95"/>
                    <a:pt x="11" y="94"/>
                    <a:pt x="12" y="93"/>
                  </a:cubicBezTo>
                  <a:cubicBezTo>
                    <a:pt x="13" y="92"/>
                    <a:pt x="14" y="91"/>
                    <a:pt x="15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9" y="87"/>
                    <a:pt x="13" y="92"/>
                    <a:pt x="10" y="99"/>
                  </a:cubicBezTo>
                  <a:cubicBezTo>
                    <a:pt x="9" y="99"/>
                    <a:pt x="10" y="99"/>
                    <a:pt x="10" y="99"/>
                  </a:cubicBezTo>
                  <a:cubicBezTo>
                    <a:pt x="16" y="94"/>
                    <a:pt x="21" y="88"/>
                    <a:pt x="26" y="83"/>
                  </a:cubicBezTo>
                  <a:cubicBezTo>
                    <a:pt x="26" y="83"/>
                    <a:pt x="27" y="83"/>
                    <a:pt x="27" y="82"/>
                  </a:cubicBezTo>
                  <a:cubicBezTo>
                    <a:pt x="26" y="83"/>
                    <a:pt x="26" y="83"/>
                    <a:pt x="26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6" y="97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20" y="97"/>
                    <a:pt x="25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30" y="86"/>
                    <a:pt x="28" y="89"/>
                    <a:pt x="26" y="91"/>
                  </a:cubicBezTo>
                  <a:cubicBezTo>
                    <a:pt x="23" y="95"/>
                    <a:pt x="19" y="98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6" y="82"/>
                    <a:pt x="33" y="86"/>
                    <a:pt x="33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2" y="99"/>
                    <a:pt x="19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2"/>
                    <a:pt x="13" y="101"/>
                    <a:pt x="10" y="100"/>
                  </a:cubicBezTo>
                  <a:cubicBezTo>
                    <a:pt x="7" y="98"/>
                    <a:pt x="6" y="97"/>
                    <a:pt x="6" y="95"/>
                  </a:cubicBezTo>
                  <a:close/>
                  <a:moveTo>
                    <a:pt x="6" y="90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3"/>
                    <a:pt x="15" y="82"/>
                  </a:cubicBezTo>
                  <a:cubicBezTo>
                    <a:pt x="15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5"/>
                    <a:pt x="10" y="90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lose/>
                  <a:moveTo>
                    <a:pt x="20" y="80"/>
                  </a:moveTo>
                  <a:cubicBezTo>
                    <a:pt x="19" y="81"/>
                    <a:pt x="17" y="82"/>
                    <a:pt x="16" y="83"/>
                  </a:cubicBezTo>
                  <a:cubicBezTo>
                    <a:pt x="17" y="82"/>
                    <a:pt x="18" y="81"/>
                    <a:pt x="18" y="80"/>
                  </a:cubicBezTo>
                  <a:cubicBezTo>
                    <a:pt x="19" y="80"/>
                    <a:pt x="20" y="80"/>
                    <a:pt x="20" y="80"/>
                  </a:cubicBezTo>
                  <a:close/>
                  <a:moveTo>
                    <a:pt x="25" y="80"/>
                  </a:moveTo>
                  <a:cubicBezTo>
                    <a:pt x="26" y="80"/>
                    <a:pt x="27" y="80"/>
                    <a:pt x="28" y="80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5"/>
                    <a:pt x="10" y="100"/>
                    <a:pt x="12" y="96"/>
                  </a:cubicBezTo>
                  <a:cubicBezTo>
                    <a:pt x="13" y="94"/>
                    <a:pt x="15" y="92"/>
                    <a:pt x="16" y="90"/>
                  </a:cubicBezTo>
                  <a:cubicBezTo>
                    <a:pt x="19" y="87"/>
                    <a:pt x="22" y="84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3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99"/>
                    <a:pt x="14" y="100"/>
                    <a:pt x="15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3" y="81"/>
                  </a:cubicBezTo>
                  <a:close/>
                  <a:moveTo>
                    <a:pt x="34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2" y="85"/>
                    <a:pt x="30" y="89"/>
                    <a:pt x="27" y="92"/>
                  </a:cubicBezTo>
                  <a:cubicBezTo>
                    <a:pt x="26" y="93"/>
                    <a:pt x="24" y="95"/>
                    <a:pt x="23" y="96"/>
                  </a:cubicBezTo>
                  <a:cubicBezTo>
                    <a:pt x="21" y="98"/>
                    <a:pt x="19" y="99"/>
                    <a:pt x="17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3"/>
                    <a:pt x="25" y="103"/>
                  </a:cubicBezTo>
                  <a:cubicBezTo>
                    <a:pt x="26" y="102"/>
                    <a:pt x="27" y="102"/>
                    <a:pt x="28" y="101"/>
                  </a:cubicBezTo>
                  <a:cubicBezTo>
                    <a:pt x="27" y="101"/>
                    <a:pt x="27" y="102"/>
                    <a:pt x="27" y="102"/>
                  </a:cubicBezTo>
                  <a:cubicBezTo>
                    <a:pt x="26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0"/>
                    <a:pt x="27" y="97"/>
                    <a:pt x="31" y="93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28" y="97"/>
                    <a:pt x="26" y="100"/>
                    <a:pt x="24" y="103"/>
                  </a:cubicBezTo>
                  <a:cubicBezTo>
                    <a:pt x="22" y="103"/>
                    <a:pt x="21" y="103"/>
                    <a:pt x="20" y="103"/>
                  </a:cubicBezTo>
                  <a:close/>
                  <a:moveTo>
                    <a:pt x="30" y="93"/>
                  </a:moveTo>
                  <a:cubicBezTo>
                    <a:pt x="29" y="95"/>
                    <a:pt x="27" y="96"/>
                    <a:pt x="25" y="98"/>
                  </a:cubicBezTo>
                  <a:cubicBezTo>
                    <a:pt x="25" y="98"/>
                    <a:pt x="19" y="104"/>
                    <a:pt x="22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4" y="98"/>
                    <a:pt x="32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3" y="100"/>
                    <a:pt x="36" y="99"/>
                    <a:pt x="38" y="97"/>
                  </a:cubicBezTo>
                  <a:cubicBezTo>
                    <a:pt x="36" y="100"/>
                    <a:pt x="32" y="102"/>
                    <a:pt x="29" y="103"/>
                  </a:cubicBezTo>
                  <a:close/>
                  <a:moveTo>
                    <a:pt x="39" y="94"/>
                  </a:moveTo>
                  <a:cubicBezTo>
                    <a:pt x="39" y="95"/>
                    <a:pt x="38" y="96"/>
                    <a:pt x="38" y="97"/>
                  </a:cubicBezTo>
                  <a:cubicBezTo>
                    <a:pt x="38" y="97"/>
                    <a:pt x="38" y="96"/>
                    <a:pt x="37" y="97"/>
                  </a:cubicBezTo>
                  <a:cubicBezTo>
                    <a:pt x="36" y="97"/>
                    <a:pt x="35" y="98"/>
                    <a:pt x="34" y="99"/>
                  </a:cubicBezTo>
                  <a:cubicBezTo>
                    <a:pt x="35" y="97"/>
                    <a:pt x="37" y="96"/>
                    <a:pt x="38" y="94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4" y="96"/>
                    <a:pt x="31" y="99"/>
                    <a:pt x="28" y="101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1"/>
                    <a:pt x="37" y="91"/>
                    <a:pt x="36" y="91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5" y="92"/>
                    <a:pt x="35" y="92"/>
                    <a:pt x="34" y="93"/>
                  </a:cubicBezTo>
                  <a:cubicBezTo>
                    <a:pt x="31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6"/>
                  </a:cubicBezTo>
                  <a:cubicBezTo>
                    <a:pt x="39" y="89"/>
                    <a:pt x="40" y="91"/>
                    <a:pt x="39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4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4"/>
                    <a:pt x="42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2" y="6"/>
                    <a:pt x="42" y="5"/>
                  </a:cubicBezTo>
                  <a:cubicBezTo>
                    <a:pt x="42" y="6"/>
                    <a:pt x="41" y="7"/>
                    <a:pt x="41" y="7"/>
                  </a:cubicBezTo>
                  <a:cubicBezTo>
                    <a:pt x="41" y="7"/>
                    <a:pt x="40" y="6"/>
                    <a:pt x="40" y="6"/>
                  </a:cubicBezTo>
                  <a:close/>
                  <a:moveTo>
                    <a:pt x="41" y="14"/>
                  </a:moveTo>
                  <a:cubicBezTo>
                    <a:pt x="42" y="13"/>
                    <a:pt x="43" y="12"/>
                    <a:pt x="44" y="10"/>
                  </a:cubicBezTo>
                  <a:cubicBezTo>
                    <a:pt x="45" y="10"/>
                    <a:pt x="46" y="9"/>
                    <a:pt x="47" y="8"/>
                  </a:cubicBezTo>
                  <a:cubicBezTo>
                    <a:pt x="47" y="7"/>
                    <a:pt x="52" y="3"/>
                    <a:pt x="49" y="7"/>
                  </a:cubicBezTo>
                  <a:cubicBezTo>
                    <a:pt x="46" y="10"/>
                    <a:pt x="43" y="13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  <a:moveTo>
                    <a:pt x="41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2" y="9"/>
                    <a:pt x="41" y="10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lose/>
                  <a:moveTo>
                    <a:pt x="41" y="18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1" y="8"/>
                    <a:pt x="55" y="5"/>
                    <a:pt x="54" y="6"/>
                  </a:cubicBezTo>
                  <a:cubicBezTo>
                    <a:pt x="53" y="8"/>
                    <a:pt x="51" y="10"/>
                    <a:pt x="50" y="12"/>
                  </a:cubicBezTo>
                  <a:cubicBezTo>
                    <a:pt x="48" y="14"/>
                    <a:pt x="46" y="17"/>
                    <a:pt x="43" y="19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41" y="19"/>
                    <a:pt x="41" y="18"/>
                    <a:pt x="41" y="18"/>
                  </a:cubicBezTo>
                  <a:close/>
                  <a:moveTo>
                    <a:pt x="47" y="19"/>
                  </a:moveTo>
                  <a:cubicBezTo>
                    <a:pt x="46" y="19"/>
                    <a:pt x="45" y="19"/>
                    <a:pt x="45" y="19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1"/>
                    <a:pt x="53" y="12"/>
                  </a:cubicBezTo>
                  <a:cubicBezTo>
                    <a:pt x="51" y="15"/>
                    <a:pt x="49" y="17"/>
                    <a:pt x="47" y="19"/>
                  </a:cubicBezTo>
                  <a:close/>
                  <a:moveTo>
                    <a:pt x="48" y="19"/>
                  </a:moveTo>
                  <a:cubicBezTo>
                    <a:pt x="53" y="15"/>
                    <a:pt x="57" y="11"/>
                    <a:pt x="62" y="7"/>
                  </a:cubicBezTo>
                  <a:cubicBezTo>
                    <a:pt x="58" y="9"/>
                    <a:pt x="56" y="15"/>
                    <a:pt x="52" y="19"/>
                  </a:cubicBezTo>
                  <a:cubicBezTo>
                    <a:pt x="51" y="19"/>
                    <a:pt x="49" y="19"/>
                    <a:pt x="48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4" y="9"/>
                  </a:cubicBezTo>
                  <a:cubicBezTo>
                    <a:pt x="63" y="9"/>
                    <a:pt x="63" y="10"/>
                    <a:pt x="62" y="11"/>
                  </a:cubicBezTo>
                  <a:cubicBezTo>
                    <a:pt x="60" y="13"/>
                    <a:pt x="58" y="16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8"/>
                  </a:cubicBezTo>
                  <a:cubicBezTo>
                    <a:pt x="63" y="16"/>
                    <a:pt x="65" y="14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4" y="13"/>
                    <a:pt x="60" y="15"/>
                    <a:pt x="58" y="18"/>
                  </a:cubicBezTo>
                  <a:cubicBezTo>
                    <a:pt x="61" y="13"/>
                    <a:pt x="64" y="9"/>
                    <a:pt x="68" y="5"/>
                  </a:cubicBezTo>
                  <a:cubicBezTo>
                    <a:pt x="67" y="10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3" y="20"/>
                    <a:pt x="62" y="20"/>
                  </a:cubicBezTo>
                  <a:close/>
                  <a:moveTo>
                    <a:pt x="58" y="19"/>
                  </a:moveTo>
                  <a:cubicBezTo>
                    <a:pt x="60" y="17"/>
                    <a:pt x="62" y="15"/>
                    <a:pt x="64" y="13"/>
                  </a:cubicBezTo>
                  <a:cubicBezTo>
                    <a:pt x="68" y="10"/>
                    <a:pt x="63" y="16"/>
                    <a:pt x="62" y="17"/>
                  </a:cubicBezTo>
                  <a:cubicBezTo>
                    <a:pt x="61" y="18"/>
                    <a:pt x="61" y="18"/>
                    <a:pt x="60" y="19"/>
                  </a:cubicBezTo>
                  <a:cubicBezTo>
                    <a:pt x="59" y="19"/>
                    <a:pt x="58" y="19"/>
                    <a:pt x="58" y="19"/>
                  </a:cubicBezTo>
                  <a:close/>
                  <a:moveTo>
                    <a:pt x="52" y="4"/>
                  </a:moveTo>
                  <a:cubicBezTo>
                    <a:pt x="57" y="4"/>
                    <a:pt x="63" y="5"/>
                    <a:pt x="68" y="5"/>
                  </a:cubicBezTo>
                  <a:cubicBezTo>
                    <a:pt x="64" y="8"/>
                    <a:pt x="60" y="11"/>
                    <a:pt x="57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58" y="8"/>
                    <a:pt x="55" y="12"/>
                    <a:pt x="51" y="16"/>
                  </a:cubicBezTo>
                  <a:cubicBezTo>
                    <a:pt x="52" y="15"/>
                    <a:pt x="52" y="14"/>
                    <a:pt x="53" y="13"/>
                  </a:cubicBezTo>
                  <a:cubicBezTo>
                    <a:pt x="55" y="10"/>
                    <a:pt x="57" y="8"/>
                    <a:pt x="60" y="6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5" y="8"/>
                    <a:pt x="52" y="11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4" y="8"/>
                    <a:pt x="56" y="5"/>
                  </a:cubicBezTo>
                  <a:cubicBezTo>
                    <a:pt x="56" y="5"/>
                    <a:pt x="56" y="4"/>
                    <a:pt x="55" y="5"/>
                  </a:cubicBezTo>
                  <a:cubicBezTo>
                    <a:pt x="51" y="7"/>
                    <a:pt x="48" y="12"/>
                    <a:pt x="44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50" y="7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47" y="6"/>
                    <a:pt x="45" y="9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1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5"/>
                    <a:pt x="43" y="7"/>
                    <a:pt x="42" y="8"/>
                  </a:cubicBezTo>
                  <a:cubicBezTo>
                    <a:pt x="42" y="8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7"/>
                    <a:pt x="43" y="5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7" y="3"/>
                    <a:pt x="50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2" y="82"/>
                    <a:pt x="19" y="84"/>
                    <a:pt x="17" y="86"/>
                  </a:cubicBezTo>
                  <a:cubicBezTo>
                    <a:pt x="19" y="84"/>
                    <a:pt x="20" y="82"/>
                    <a:pt x="22" y="80"/>
                  </a:cubicBezTo>
                  <a:cubicBezTo>
                    <a:pt x="23" y="80"/>
                    <a:pt x="24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2"/>
                    <a:pt x="13" y="82"/>
                    <a:pt x="15" y="81"/>
                  </a:cubicBezTo>
                  <a:cubicBezTo>
                    <a:pt x="12" y="83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3" name="图标"/>
            <p:cNvSpPr>
              <a:spLocks noEditPoints="1"/>
            </p:cNvSpPr>
            <p:nvPr userDrawn="1"/>
          </p:nvSpPr>
          <p:spPr bwMode="auto">
            <a:xfrm>
              <a:off x="2279590" y="5872697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1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1 w 134"/>
                <a:gd name="T43" fmla="*/ 3 h 91"/>
                <a:gd name="T44" fmla="*/ 101 w 134"/>
                <a:gd name="T45" fmla="*/ 5 h 91"/>
                <a:gd name="T46" fmla="*/ 97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1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4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9"/>
                  </a:cubicBezTo>
                  <a:cubicBezTo>
                    <a:pt x="109" y="88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4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8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3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1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4" name="图标"/>
            <p:cNvSpPr>
              <a:spLocks noEditPoints="1"/>
            </p:cNvSpPr>
            <p:nvPr userDrawn="1"/>
          </p:nvSpPr>
          <p:spPr bwMode="auto">
            <a:xfrm>
              <a:off x="5420897" y="5777081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5" name="图标"/>
            <p:cNvSpPr>
              <a:spLocks noEditPoints="1"/>
            </p:cNvSpPr>
            <p:nvPr userDrawn="1"/>
          </p:nvSpPr>
          <p:spPr bwMode="auto">
            <a:xfrm>
              <a:off x="1625460" y="567397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7" name="组合"/>
          <p:cNvGrpSpPr/>
          <p:nvPr userDrawn="1"/>
        </p:nvGrpSpPr>
        <p:grpSpPr>
          <a:xfrm>
            <a:off x="4753268" y="1239139"/>
            <a:ext cx="4162564" cy="3255358"/>
            <a:chOff x="8450744" y="2274001"/>
            <a:chExt cx="3511794" cy="2746420"/>
          </a:xfrm>
        </p:grpSpPr>
        <p:sp>
          <p:nvSpPr>
            <p:cNvPr id="207" name="任意多边形">
              <a:extLst>
                <a:ext uri="{FF2B5EF4-FFF2-40B4-BE49-F238E27FC236}">
                  <a16:creationId xmlns:a16="http://schemas.microsoft.com/office/drawing/2014/main" id="{0F77AF49-E103-431A-BAA0-B65B69373386}"/>
                </a:ext>
              </a:extLst>
            </p:cNvPr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8" name="任意多边形">
              <a:extLst>
                <a:ext uri="{FF2B5EF4-FFF2-40B4-BE49-F238E27FC236}">
                  <a16:creationId xmlns:a16="http://schemas.microsoft.com/office/drawing/2014/main" id="{B20291EC-BEA3-4214-B80C-82F2CD29D9F8}"/>
                </a:ext>
              </a:extLst>
            </p:cNvPr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9" name="任意多边形">
              <a:extLst>
                <a:ext uri="{FF2B5EF4-FFF2-40B4-BE49-F238E27FC236}">
                  <a16:creationId xmlns:a16="http://schemas.microsoft.com/office/drawing/2014/main" id="{B9895C1C-9074-420F-9B14-36EB3729AF2E}"/>
                </a:ext>
              </a:extLst>
            </p:cNvPr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0" name="任意多边形">
              <a:extLst>
                <a:ext uri="{FF2B5EF4-FFF2-40B4-BE49-F238E27FC236}">
                  <a16:creationId xmlns:a16="http://schemas.microsoft.com/office/drawing/2014/main" id="{31F2C820-539D-496C-856E-5C40B0CD84D8}"/>
                </a:ext>
              </a:extLst>
            </p:cNvPr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1" name="任意多边形">
              <a:extLst>
                <a:ext uri="{FF2B5EF4-FFF2-40B4-BE49-F238E27FC236}">
                  <a16:creationId xmlns:a16="http://schemas.microsoft.com/office/drawing/2014/main" id="{3759F1FB-7EFD-40D8-8CCC-0FA33DE3860F}"/>
                </a:ext>
              </a:extLst>
            </p:cNvPr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2" name="任意多边形">
              <a:extLst>
                <a:ext uri="{FF2B5EF4-FFF2-40B4-BE49-F238E27FC236}">
                  <a16:creationId xmlns:a16="http://schemas.microsoft.com/office/drawing/2014/main" id="{80C20295-B3AA-4B78-BD63-327FD0528CB1}"/>
                </a:ext>
              </a:extLst>
            </p:cNvPr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3" name="任意多边形">
              <a:extLst>
                <a:ext uri="{FF2B5EF4-FFF2-40B4-BE49-F238E27FC236}">
                  <a16:creationId xmlns:a16="http://schemas.microsoft.com/office/drawing/2014/main" id="{41A9EE4A-3D6F-4DAA-8239-F18823C30F58}"/>
                </a:ext>
              </a:extLst>
            </p:cNvPr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4" name="任意多边形">
              <a:extLst>
                <a:ext uri="{FF2B5EF4-FFF2-40B4-BE49-F238E27FC236}">
                  <a16:creationId xmlns:a16="http://schemas.microsoft.com/office/drawing/2014/main" id="{FF7EBA84-BF74-4684-AC41-B3E6466C0F82}"/>
                </a:ext>
              </a:extLst>
            </p:cNvPr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5" name="任意多边形">
              <a:extLst>
                <a:ext uri="{FF2B5EF4-FFF2-40B4-BE49-F238E27FC236}">
                  <a16:creationId xmlns:a16="http://schemas.microsoft.com/office/drawing/2014/main" id="{A8B5B05F-7C1E-406C-BBDD-DC27704AE552}"/>
                </a:ext>
              </a:extLst>
            </p:cNvPr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6" name="任意多边形">
              <a:extLst>
                <a:ext uri="{FF2B5EF4-FFF2-40B4-BE49-F238E27FC236}">
                  <a16:creationId xmlns:a16="http://schemas.microsoft.com/office/drawing/2014/main" id="{A4D84F14-92CC-4DA3-B9AB-77E636F309E1}"/>
                </a:ext>
              </a:extLst>
            </p:cNvPr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7" name="任意多边形">
              <a:extLst>
                <a:ext uri="{FF2B5EF4-FFF2-40B4-BE49-F238E27FC236}">
                  <a16:creationId xmlns:a16="http://schemas.microsoft.com/office/drawing/2014/main" id="{A4536B51-4588-4840-85D3-744B7775CD33}"/>
                </a:ext>
              </a:extLst>
            </p:cNvPr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8" name="任意多边形">
              <a:extLst>
                <a:ext uri="{FF2B5EF4-FFF2-40B4-BE49-F238E27FC236}">
                  <a16:creationId xmlns:a16="http://schemas.microsoft.com/office/drawing/2014/main" id="{02062EA9-09D8-45B9-8DAA-0029E1560CF9}"/>
                </a:ext>
              </a:extLst>
            </p:cNvPr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9" name="任意多边形">
              <a:extLst>
                <a:ext uri="{FF2B5EF4-FFF2-40B4-BE49-F238E27FC236}">
                  <a16:creationId xmlns:a16="http://schemas.microsoft.com/office/drawing/2014/main" id="{03007261-94A3-4C21-99C0-72229B499CBB}"/>
                </a:ext>
              </a:extLst>
            </p:cNvPr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0" name="任意多边形">
              <a:extLst>
                <a:ext uri="{FF2B5EF4-FFF2-40B4-BE49-F238E27FC236}">
                  <a16:creationId xmlns:a16="http://schemas.microsoft.com/office/drawing/2014/main" id="{923274D6-62E5-4679-BA03-8E8FFCECF9D0}"/>
                </a:ext>
              </a:extLst>
            </p:cNvPr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1" name="任意多边形">
              <a:extLst>
                <a:ext uri="{FF2B5EF4-FFF2-40B4-BE49-F238E27FC236}">
                  <a16:creationId xmlns:a16="http://schemas.microsoft.com/office/drawing/2014/main" id="{EB94A94E-9E6F-4C59-869D-B0A98D00A71A}"/>
                </a:ext>
              </a:extLst>
            </p:cNvPr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2" name="任意多边形">
              <a:extLst>
                <a:ext uri="{FF2B5EF4-FFF2-40B4-BE49-F238E27FC236}">
                  <a16:creationId xmlns:a16="http://schemas.microsoft.com/office/drawing/2014/main" id="{DB2CC53B-C461-4F22-AC79-0E11C9C56787}"/>
                </a:ext>
              </a:extLst>
            </p:cNvPr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fontAlgn="auto">
                <a:defRPr/>
              </a:pPr>
              <a:endParaRPr kern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224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142000" y="2204026"/>
            <a:ext cx="4860000" cy="1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1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>
        <p:tmplLst>
          <p:tmpl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1659357" y="858047"/>
            <a:ext cx="6736415" cy="1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891711" y="237685"/>
            <a:ext cx="5997620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>
              <a:buNone/>
              <a:defRPr lang="zh-CN" altLang="en-US" sz="4500" b="1" spc="213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+mj-ea"/>
                <a:ea typeface="+mj-ea"/>
              </a:defRPr>
            </a:lvl1pPr>
          </a:lstStyle>
          <a:p>
            <a:pPr marL="0" lvl="0" algn="ctr" defTabSz="914377"/>
            <a:r>
              <a:rPr lang="zh-CN" altLang="en-US"/>
              <a:t>添加标题</a:t>
            </a:r>
          </a:p>
        </p:txBody>
      </p:sp>
      <p:grpSp>
        <p:nvGrpSpPr>
          <p:cNvPr id="2" name="组合"/>
          <p:cNvGrpSpPr/>
          <p:nvPr userDrawn="1"/>
        </p:nvGrpSpPr>
        <p:grpSpPr>
          <a:xfrm>
            <a:off x="7728010" y="3946552"/>
            <a:ext cx="1066800" cy="907214"/>
            <a:chOff x="4735513" y="1379538"/>
            <a:chExt cx="976313" cy="830263"/>
          </a:xfrm>
          <a:solidFill>
            <a:schemeClr val="bg1">
              <a:alpha val="12000"/>
            </a:schemeClr>
          </a:solidFill>
        </p:grpSpPr>
        <p:sp>
          <p:nvSpPr>
            <p:cNvPr id="21" name="任意多边形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任意多边形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任意多边形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任意多边形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任意多边形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任意多边形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37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1722" y="624468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" descr="书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03" y="247785"/>
            <a:ext cx="1347834" cy="7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917932" y="269298"/>
            <a:ext cx="615260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"/>
          <p:cNvGrpSpPr/>
          <p:nvPr userDrawn="1"/>
        </p:nvGrpSpPr>
        <p:grpSpPr>
          <a:xfrm>
            <a:off x="558425" y="3844304"/>
            <a:ext cx="1530386" cy="992172"/>
            <a:chOff x="3821113" y="336551"/>
            <a:chExt cx="1412875" cy="915988"/>
          </a:xfrm>
          <a:solidFill>
            <a:schemeClr val="bg1">
              <a:alpha val="12000"/>
            </a:schemeClr>
          </a:solidFill>
        </p:grpSpPr>
        <p:sp>
          <p:nvSpPr>
            <p:cNvPr id="41" name="任意多边形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avLst/>
              <a:gdLst>
                <a:gd name="T0" fmla="*/ 128 w 136"/>
                <a:gd name="T1" fmla="*/ 4 h 162"/>
                <a:gd name="T2" fmla="*/ 136 w 136"/>
                <a:gd name="T3" fmla="*/ 53 h 162"/>
                <a:gd name="T4" fmla="*/ 96 w 136"/>
                <a:gd name="T5" fmla="*/ 135 h 162"/>
                <a:gd name="T6" fmla="*/ 90 w 136"/>
                <a:gd name="T7" fmla="*/ 129 h 162"/>
                <a:gd name="T8" fmla="*/ 92 w 136"/>
                <a:gd name="T9" fmla="*/ 108 h 162"/>
                <a:gd name="T10" fmla="*/ 0 w 136"/>
                <a:gd name="T11" fmla="*/ 161 h 162"/>
                <a:gd name="T12" fmla="*/ 34 w 136"/>
                <a:gd name="T13" fmla="*/ 148 h 162"/>
                <a:gd name="T14" fmla="*/ 71 w 136"/>
                <a:gd name="T15" fmla="*/ 121 h 162"/>
                <a:gd name="T16" fmla="*/ 90 w 136"/>
                <a:gd name="T17" fmla="*/ 87 h 162"/>
                <a:gd name="T18" fmla="*/ 97 w 136"/>
                <a:gd name="T19" fmla="*/ 88 h 162"/>
                <a:gd name="T20" fmla="*/ 103 w 136"/>
                <a:gd name="T21" fmla="*/ 114 h 162"/>
                <a:gd name="T22" fmla="*/ 123 w 136"/>
                <a:gd name="T23" fmla="*/ 12 h 162"/>
                <a:gd name="T24" fmla="*/ 103 w 136"/>
                <a:gd name="T25" fmla="*/ 43 h 162"/>
                <a:gd name="T26" fmla="*/ 36 w 136"/>
                <a:gd name="T27" fmla="*/ 84 h 162"/>
                <a:gd name="T28" fmla="*/ 103 w 136"/>
                <a:gd name="T29" fmla="*/ 7 h 162"/>
                <a:gd name="T30" fmla="*/ 128 w 13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2" name="任意多边形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avLst/>
              <a:gdLst>
                <a:gd name="T0" fmla="*/ 38 w 38"/>
                <a:gd name="T1" fmla="*/ 27 h 32"/>
                <a:gd name="T2" fmla="*/ 4 w 38"/>
                <a:gd name="T3" fmla="*/ 24 h 32"/>
                <a:gd name="T4" fmla="*/ 0 w 38"/>
                <a:gd name="T5" fmla="*/ 21 h 32"/>
                <a:gd name="T6" fmla="*/ 38 w 38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3" name="任意多边形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avLst/>
              <a:gdLst>
                <a:gd name="T0" fmla="*/ 25 w 47"/>
                <a:gd name="T1" fmla="*/ 0 h 81"/>
                <a:gd name="T2" fmla="*/ 28 w 47"/>
                <a:gd name="T3" fmla="*/ 1 h 81"/>
                <a:gd name="T4" fmla="*/ 35 w 47"/>
                <a:gd name="T5" fmla="*/ 32 h 81"/>
                <a:gd name="T6" fmla="*/ 42 w 47"/>
                <a:gd name="T7" fmla="*/ 70 h 81"/>
                <a:gd name="T8" fmla="*/ 18 w 47"/>
                <a:gd name="T9" fmla="*/ 78 h 81"/>
                <a:gd name="T10" fmla="*/ 16 w 47"/>
                <a:gd name="T11" fmla="*/ 65 h 81"/>
                <a:gd name="T12" fmla="*/ 25 w 47"/>
                <a:gd name="T13" fmla="*/ 66 h 81"/>
                <a:gd name="T14" fmla="*/ 27 w 47"/>
                <a:gd name="T15" fmla="*/ 53 h 81"/>
                <a:gd name="T16" fmla="*/ 27 w 47"/>
                <a:gd name="T17" fmla="*/ 45 h 81"/>
                <a:gd name="T18" fmla="*/ 7 w 47"/>
                <a:gd name="T19" fmla="*/ 56 h 81"/>
                <a:gd name="T20" fmla="*/ 13 w 47"/>
                <a:gd name="T21" fmla="*/ 34 h 81"/>
                <a:gd name="T22" fmla="*/ 6 w 47"/>
                <a:gd name="T23" fmla="*/ 2 h 81"/>
                <a:gd name="T24" fmla="*/ 23 w 47"/>
                <a:gd name="T25" fmla="*/ 27 h 81"/>
                <a:gd name="T26" fmla="*/ 25 w 47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4" name="任意多边形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avLst/>
              <a:gdLst>
                <a:gd name="T0" fmla="*/ 41 w 72"/>
                <a:gd name="T1" fmla="*/ 67 h 76"/>
                <a:gd name="T2" fmla="*/ 52 w 72"/>
                <a:gd name="T3" fmla="*/ 56 h 76"/>
                <a:gd name="T4" fmla="*/ 33 w 72"/>
                <a:gd name="T5" fmla="*/ 51 h 76"/>
                <a:gd name="T6" fmla="*/ 19 w 72"/>
                <a:gd name="T7" fmla="*/ 46 h 76"/>
                <a:gd name="T8" fmla="*/ 0 w 72"/>
                <a:gd name="T9" fmla="*/ 11 h 76"/>
                <a:gd name="T10" fmla="*/ 24 w 72"/>
                <a:gd name="T11" fmla="*/ 26 h 76"/>
                <a:gd name="T12" fmla="*/ 19 w 72"/>
                <a:gd name="T13" fmla="*/ 1 h 76"/>
                <a:gd name="T14" fmla="*/ 38 w 72"/>
                <a:gd name="T15" fmla="*/ 27 h 76"/>
                <a:gd name="T16" fmla="*/ 59 w 72"/>
                <a:gd name="T17" fmla="*/ 43 h 76"/>
                <a:gd name="T18" fmla="*/ 41 w 72"/>
                <a:gd name="T1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任意多边形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avLst/>
              <a:gdLst>
                <a:gd name="T0" fmla="*/ 26 w 44"/>
                <a:gd name="T1" fmla="*/ 0 h 42"/>
                <a:gd name="T2" fmla="*/ 38 w 44"/>
                <a:gd name="T3" fmla="*/ 3 h 42"/>
                <a:gd name="T4" fmla="*/ 0 w 44"/>
                <a:gd name="T5" fmla="*/ 28 h 42"/>
                <a:gd name="T6" fmla="*/ 21 w 44"/>
                <a:gd name="T7" fmla="*/ 20 h 42"/>
                <a:gd name="T8" fmla="*/ 26 w 4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6" name="任意多边形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avLst/>
              <a:gdLst>
                <a:gd name="T0" fmla="*/ 103 w 103"/>
                <a:gd name="T1" fmla="*/ 10 h 71"/>
                <a:gd name="T2" fmla="*/ 40 w 103"/>
                <a:gd name="T3" fmla="*/ 41 h 71"/>
                <a:gd name="T4" fmla="*/ 74 w 103"/>
                <a:gd name="T5" fmla="*/ 43 h 71"/>
                <a:gd name="T6" fmla="*/ 77 w 103"/>
                <a:gd name="T7" fmla="*/ 53 h 71"/>
                <a:gd name="T8" fmla="*/ 26 w 103"/>
                <a:gd name="T9" fmla="*/ 39 h 71"/>
                <a:gd name="T10" fmla="*/ 0 w 103"/>
                <a:gd name="T11" fmla="*/ 24 h 71"/>
                <a:gd name="T12" fmla="*/ 47 w 103"/>
                <a:gd name="T13" fmla="*/ 31 h 71"/>
                <a:gd name="T14" fmla="*/ 84 w 103"/>
                <a:gd name="T15" fmla="*/ 18 h 71"/>
                <a:gd name="T16" fmla="*/ 103 w 103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7" name="任意多边形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avLst/>
              <a:gdLst>
                <a:gd name="T0" fmla="*/ 88 w 97"/>
                <a:gd name="T1" fmla="*/ 22 h 120"/>
                <a:gd name="T2" fmla="*/ 67 w 97"/>
                <a:gd name="T3" fmla="*/ 90 h 120"/>
                <a:gd name="T4" fmla="*/ 40 w 97"/>
                <a:gd name="T5" fmla="*/ 7 h 120"/>
                <a:gd name="T6" fmla="*/ 64 w 97"/>
                <a:gd name="T7" fmla="*/ 1 h 120"/>
                <a:gd name="T8" fmla="*/ 88 w 97"/>
                <a:gd name="T9" fmla="*/ 22 h 120"/>
                <a:gd name="T10" fmla="*/ 49 w 97"/>
                <a:gd name="T11" fmla="*/ 12 h 120"/>
                <a:gd name="T12" fmla="*/ 23 w 97"/>
                <a:gd name="T13" fmla="*/ 62 h 120"/>
                <a:gd name="T14" fmla="*/ 53 w 97"/>
                <a:gd name="T15" fmla="*/ 85 h 120"/>
                <a:gd name="T16" fmla="*/ 65 w 97"/>
                <a:gd name="T17" fmla="*/ 14 h 120"/>
                <a:gd name="T18" fmla="*/ 49 w 97"/>
                <a:gd name="T1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任意多边形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avLst/>
              <a:gdLst>
                <a:gd name="T0" fmla="*/ 39 w 54"/>
                <a:gd name="T1" fmla="*/ 0 h 56"/>
                <a:gd name="T2" fmla="*/ 6 w 54"/>
                <a:gd name="T3" fmla="*/ 36 h 56"/>
                <a:gd name="T4" fmla="*/ 39 w 54"/>
                <a:gd name="T5" fmla="*/ 0 h 56"/>
                <a:gd name="T6" fmla="*/ 17 w 54"/>
                <a:gd name="T7" fmla="*/ 33 h 56"/>
                <a:gd name="T8" fmla="*/ 31 w 54"/>
                <a:gd name="T9" fmla="*/ 10 h 56"/>
                <a:gd name="T10" fmla="*/ 17 w 54"/>
                <a:gd name="T1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9" name="任意多边形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avLst/>
              <a:gdLst>
                <a:gd name="T0" fmla="*/ 1275 w 1814"/>
                <a:gd name="T1" fmla="*/ 596 h 1176"/>
                <a:gd name="T2" fmla="*/ 1511 w 1814"/>
                <a:gd name="T3" fmla="*/ 722 h 1176"/>
                <a:gd name="T4" fmla="*/ 1757 w 1814"/>
                <a:gd name="T5" fmla="*/ 1140 h 1176"/>
                <a:gd name="T6" fmla="*/ 647 w 1814"/>
                <a:gd name="T7" fmla="*/ 1151 h 1176"/>
                <a:gd name="T8" fmla="*/ 142 w 1814"/>
                <a:gd name="T9" fmla="*/ 937 h 1176"/>
                <a:gd name="T10" fmla="*/ 308 w 1814"/>
                <a:gd name="T11" fmla="*/ 586 h 1176"/>
                <a:gd name="T12" fmla="*/ 593 w 1814"/>
                <a:gd name="T13" fmla="*/ 819 h 1176"/>
                <a:gd name="T14" fmla="*/ 786 w 1814"/>
                <a:gd name="T15" fmla="*/ 995 h 1176"/>
                <a:gd name="T16" fmla="*/ 966 w 1814"/>
                <a:gd name="T17" fmla="*/ 667 h 1176"/>
                <a:gd name="T18" fmla="*/ 775 w 1814"/>
                <a:gd name="T19" fmla="*/ 492 h 1176"/>
                <a:gd name="T20" fmla="*/ 684 w 1814"/>
                <a:gd name="T21" fmla="*/ 288 h 1176"/>
                <a:gd name="T22" fmla="*/ 1522 w 1814"/>
                <a:gd name="T23" fmla="*/ 264 h 1176"/>
                <a:gd name="T24" fmla="*/ 998 w 1814"/>
                <a:gd name="T25" fmla="*/ 310 h 1176"/>
                <a:gd name="T26" fmla="*/ 1259 w 1814"/>
                <a:gd name="T27" fmla="*/ 179 h 1176"/>
                <a:gd name="T28" fmla="*/ 1372 w 1814"/>
                <a:gd name="T29" fmla="*/ 145 h 1176"/>
                <a:gd name="T30" fmla="*/ 1010 w 1814"/>
                <a:gd name="T31" fmla="*/ 44 h 1176"/>
                <a:gd name="T32" fmla="*/ 820 w 1814"/>
                <a:gd name="T33" fmla="*/ 453 h 1176"/>
                <a:gd name="T34" fmla="*/ 818 w 1814"/>
                <a:gd name="T35" fmla="*/ 376 h 1176"/>
                <a:gd name="T36" fmla="*/ 1159 w 1814"/>
                <a:gd name="T37" fmla="*/ 100 h 1176"/>
                <a:gd name="T38" fmla="*/ 826 w 1814"/>
                <a:gd name="T39" fmla="*/ 371 h 1176"/>
                <a:gd name="T40" fmla="*/ 1420 w 1814"/>
                <a:gd name="T41" fmla="*/ 448 h 1176"/>
                <a:gd name="T42" fmla="*/ 1162 w 1814"/>
                <a:gd name="T43" fmla="*/ 579 h 1176"/>
                <a:gd name="T44" fmla="*/ 1101 w 1814"/>
                <a:gd name="T45" fmla="*/ 340 h 1176"/>
                <a:gd name="T46" fmla="*/ 962 w 1814"/>
                <a:gd name="T47" fmla="*/ 451 h 1176"/>
                <a:gd name="T48" fmla="*/ 1326 w 1814"/>
                <a:gd name="T49" fmla="*/ 514 h 1176"/>
                <a:gd name="T50" fmla="*/ 383 w 1814"/>
                <a:gd name="T51" fmla="*/ 596 h 1176"/>
                <a:gd name="T52" fmla="*/ 1221 w 1814"/>
                <a:gd name="T53" fmla="*/ 613 h 1176"/>
                <a:gd name="T54" fmla="*/ 1117 w 1814"/>
                <a:gd name="T55" fmla="*/ 669 h 1176"/>
                <a:gd name="T56" fmla="*/ 332 w 1814"/>
                <a:gd name="T57" fmla="*/ 619 h 1176"/>
                <a:gd name="T58" fmla="*/ 1128 w 1814"/>
                <a:gd name="T59" fmla="*/ 684 h 1176"/>
                <a:gd name="T60" fmla="*/ 1108 w 1814"/>
                <a:gd name="T61" fmla="*/ 721 h 1176"/>
                <a:gd name="T62" fmla="*/ 1354 w 1814"/>
                <a:gd name="T63" fmla="*/ 654 h 1176"/>
                <a:gd name="T64" fmla="*/ 476 w 1814"/>
                <a:gd name="T65" fmla="*/ 778 h 1176"/>
                <a:gd name="T66" fmla="*/ 1263 w 1814"/>
                <a:gd name="T67" fmla="*/ 792 h 1176"/>
                <a:gd name="T68" fmla="*/ 791 w 1814"/>
                <a:gd name="T69" fmla="*/ 900 h 1176"/>
                <a:gd name="T70" fmla="*/ 978 w 1814"/>
                <a:gd name="T71" fmla="*/ 876 h 1176"/>
                <a:gd name="T72" fmla="*/ 1405 w 1814"/>
                <a:gd name="T73" fmla="*/ 748 h 1176"/>
                <a:gd name="T74" fmla="*/ 1320 w 1814"/>
                <a:gd name="T75" fmla="*/ 785 h 1176"/>
                <a:gd name="T76" fmla="*/ 1337 w 1814"/>
                <a:gd name="T77" fmla="*/ 798 h 1176"/>
                <a:gd name="T78" fmla="*/ 1488 w 1814"/>
                <a:gd name="T79" fmla="*/ 812 h 1176"/>
                <a:gd name="T80" fmla="*/ 1499 w 1814"/>
                <a:gd name="T81" fmla="*/ 822 h 1176"/>
                <a:gd name="T82" fmla="*/ 1471 w 1814"/>
                <a:gd name="T83" fmla="*/ 932 h 1176"/>
                <a:gd name="T84" fmla="*/ 1084 w 1814"/>
                <a:gd name="T85" fmla="*/ 782 h 1176"/>
                <a:gd name="T86" fmla="*/ 1147 w 1814"/>
                <a:gd name="T87" fmla="*/ 986 h 1176"/>
                <a:gd name="T88" fmla="*/ 1223 w 1814"/>
                <a:gd name="T89" fmla="*/ 816 h 1176"/>
                <a:gd name="T90" fmla="*/ 441 w 1814"/>
                <a:gd name="T91" fmla="*/ 932 h 1176"/>
                <a:gd name="T92" fmla="*/ 603 w 1814"/>
                <a:gd name="T93" fmla="*/ 834 h 1176"/>
                <a:gd name="T94" fmla="*/ 201 w 1814"/>
                <a:gd name="T95" fmla="*/ 924 h 1176"/>
                <a:gd name="T96" fmla="*/ 460 w 1814"/>
                <a:gd name="T97" fmla="*/ 874 h 1176"/>
                <a:gd name="T98" fmla="*/ 622 w 1814"/>
                <a:gd name="T99" fmla="*/ 899 h 1176"/>
                <a:gd name="T100" fmla="*/ 1542 w 1814"/>
                <a:gd name="T101" fmla="*/ 935 h 1176"/>
                <a:gd name="T102" fmla="*/ 1027 w 1814"/>
                <a:gd name="T103" fmla="*/ 910 h 1176"/>
                <a:gd name="T104" fmla="*/ 1130 w 1814"/>
                <a:gd name="T105" fmla="*/ 998 h 1176"/>
                <a:gd name="T106" fmla="*/ 1479 w 1814"/>
                <a:gd name="T107" fmla="*/ 1025 h 1176"/>
                <a:gd name="T108" fmla="*/ 970 w 1814"/>
                <a:gd name="T109" fmla="*/ 1020 h 1176"/>
                <a:gd name="T110" fmla="*/ 479 w 1814"/>
                <a:gd name="T111" fmla="*/ 952 h 1176"/>
                <a:gd name="T112" fmla="*/ 425 w 1814"/>
                <a:gd name="T113" fmla="*/ 1019 h 1176"/>
                <a:gd name="T114" fmla="*/ 441 w 1814"/>
                <a:gd name="T115" fmla="*/ 1122 h 1176"/>
                <a:gd name="T116" fmla="*/ 1696 w 1814"/>
                <a:gd name="T117" fmla="*/ 1131 h 1176"/>
                <a:gd name="T118" fmla="*/ 1251 w 1814"/>
                <a:gd name="T119" fmla="*/ 1138 h 1176"/>
                <a:gd name="T120" fmla="*/ 550 w 1814"/>
                <a:gd name="T121" fmla="*/ 1104 h 1176"/>
                <a:gd name="T122" fmla="*/ 409 w 1814"/>
                <a:gd name="T123" fmla="*/ 1089 h 1176"/>
                <a:gd name="T124" fmla="*/ 1005 w 1814"/>
                <a:gd name="T125" fmla="*/ 104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3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50" name="图片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4" y="4499447"/>
            <a:ext cx="551857" cy="564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9735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00509 L 2.5E-06 -1.85185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6713-D4FA-4087-A6C1-CEBEB1CA5638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44-2209-4504-88E9-9E9BEF4A5B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105-CFBA-481B-A11A-B300E17B9081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37B5-9396-4C99-BB2B-B04D47AE0B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606C-2FD9-413A-A6D4-AFFB7F7FAB80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83BA-B8B7-45E2-A5FE-1D3EFA26F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00A-15F5-417A-9459-86C6F193F16A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CEA-0D0F-4190-B6AE-F347C6DAF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3A-0877-4C9A-9C47-33BE62BCFCBA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E6C-AFB9-4737-84B9-7F2F505E9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558-8E8B-4859-9435-EAB82E20F66C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E93-2F09-4623-AB6F-45D05B6F5A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DAAD-FF8D-4649-BA4F-A4AFD8956F2D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15A1-3023-4C07-9D64-07B49FC8FD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B0D39-5C9E-4BB4-AEB3-845B4B206C5C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6D3B59-D453-4DE6-8B53-1B01F06012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" y="2"/>
            <a:ext cx="9144900" cy="5143501"/>
          </a:xfrm>
          <a:prstGeom prst="rect">
            <a:avLst/>
          </a:prstGeom>
        </p:spPr>
      </p:pic>
      <p:pic>
        <p:nvPicPr>
          <p:cNvPr id="3" name="图片" descr="粉笔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064190" y="4732571"/>
            <a:ext cx="5869577" cy="2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E&#30424;\&#33487;&#25945;&#29256;&#23567;&#23398;&#31185;&#23398;&#22235;&#24180;&#32423;&#19978;&#20876;&#36164;&#28304;&#21253;\4.&#31616;&#21333;&#30005;&#36335;\13.&#23548;&#20307;&#21644;&#32477;&#32536;&#20307;\&#35270;&#39057;\&#23548;&#20307;&#19982;&#32477;&#32536;&#20307;.mp4" TargetMode="External"/><Relationship Id="rId1" Type="http://schemas.microsoft.com/office/2007/relationships/media" Target="file:///D:\E&#30424;\&#33487;&#25945;&#29256;&#23567;&#23398;&#31185;&#23398;&#22235;&#24180;&#32423;&#19978;&#20876;&#36164;&#28304;&#21253;\4.&#31616;&#21333;&#30005;&#36335;\13.&#23548;&#20307;&#21644;&#32477;&#32536;&#20307;\&#35270;&#39057;\&#23548;&#20307;&#19982;&#32477;&#32536;&#20307;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E&#30424;\&#33487;&#25945;&#29256;&#23567;&#23398;&#31185;&#23398;&#22235;&#24180;&#32423;&#19978;&#20876;&#36164;&#28304;&#21253;\4.&#31616;&#21333;&#30005;&#36335;\13.&#23548;&#20307;&#21644;&#32477;&#32536;&#20307;\&#35270;&#39057;\&#21943;&#27849;&#28431;&#30005;.mp4" TargetMode="External"/><Relationship Id="rId1" Type="http://schemas.microsoft.com/office/2007/relationships/media" Target="file:///D:\E&#30424;\&#33487;&#25945;&#29256;&#23567;&#23398;&#31185;&#23398;&#22235;&#24180;&#32423;&#19978;&#20876;&#36164;&#28304;&#21253;\4.&#31616;&#21333;&#30005;&#36335;\13.&#23548;&#20307;&#21644;&#32477;&#32536;&#20307;\&#35270;&#39057;\&#21943;&#27849;&#28431;&#30005;.mp4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24" y="4129843"/>
            <a:ext cx="743097" cy="8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>
            <a:extLst>
              <a:ext uri="{FF2B5EF4-FFF2-40B4-BE49-F238E27FC236}">
                <a16:creationId xmlns:a16="http://schemas.microsoft.com/office/drawing/2014/main" id="{78809104-ECA4-4BF5-971F-4791C9EAC8D6}"/>
              </a:ext>
            </a:extLst>
          </p:cNvPr>
          <p:cNvSpPr>
            <a:spLocks noEditPoints="1"/>
          </p:cNvSpPr>
          <p:nvPr/>
        </p:nvSpPr>
        <p:spPr bwMode="auto">
          <a:xfrm>
            <a:off x="7822993" y="3695334"/>
            <a:ext cx="951470" cy="1129444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3" name="图片">
            <a:extLst>
              <a:ext uri="{FF2B5EF4-FFF2-40B4-BE49-F238E27FC236}">
                <a16:creationId xmlns:a16="http://schemas.microsoft.com/office/drawing/2014/main" id="{F29CC393-9AE5-4A17-B0EC-B7A350993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5" y="195487"/>
            <a:ext cx="1099026" cy="9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5861116" y="4461962"/>
            <a:ext cx="655100" cy="343019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pic>
        <p:nvPicPr>
          <p:cNvPr id="44" name="分割线" descr="C:\Users\ABC\Desktop\GR-010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945687" y="1158311"/>
            <a:ext cx="7252626" cy="1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分割线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8" b="27911"/>
          <a:stretch>
            <a:fillRect/>
          </a:stretch>
        </p:blipFill>
        <p:spPr>
          <a:xfrm>
            <a:off x="2699593" y="3588464"/>
            <a:ext cx="4114800" cy="401445"/>
          </a:xfrm>
          <a:prstGeom prst="rect">
            <a:avLst/>
          </a:prstGeom>
        </p:spPr>
      </p:pic>
      <p:sp>
        <p:nvSpPr>
          <p:cNvPr id="35" name="标题"/>
          <p:cNvSpPr txBox="1"/>
          <p:nvPr/>
        </p:nvSpPr>
        <p:spPr>
          <a:xfrm>
            <a:off x="1382691" y="802287"/>
            <a:ext cx="620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 defTabSz="914377">
              <a:defRPr sz="5067" b="1" spc="213">
                <a:blipFill dpi="0" rotWithShape="1">
                  <a:blip r:embed="rId6"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苏教版小学科学四年级上册第三单元  简单电路</a:t>
            </a:r>
          </a:p>
        </p:txBody>
      </p:sp>
      <p:sp>
        <p:nvSpPr>
          <p:cNvPr id="37" name="文本"/>
          <p:cNvSpPr/>
          <p:nvPr/>
        </p:nvSpPr>
        <p:spPr>
          <a:xfrm>
            <a:off x="1483160" y="1759921"/>
            <a:ext cx="6776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7200" b="1" spc="213" dirty="0">
                <a:solidFill>
                  <a:prstClr val="white"/>
                </a:solidFill>
                <a:latin typeface="微软雅黑"/>
                <a:ea typeface="微软雅黑"/>
              </a:rPr>
              <a:t>2.</a:t>
            </a:r>
            <a:r>
              <a:rPr lang="zh-CN" altLang="en-US" sz="7200" b="1" spc="213" dirty="0">
                <a:solidFill>
                  <a:prstClr val="white"/>
                </a:solidFill>
                <a:latin typeface="微软雅黑"/>
                <a:ea typeface="微软雅黑"/>
              </a:rPr>
              <a:t>导体和绝缘体</a:t>
            </a:r>
          </a:p>
        </p:txBody>
      </p:sp>
      <p:pic>
        <p:nvPicPr>
          <p:cNvPr id="30" name="图片" descr="书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053" y="4543874"/>
            <a:ext cx="1347834" cy="7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4029486" y="4544400"/>
            <a:ext cx="615260" cy="601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1" y="195486"/>
            <a:ext cx="576064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403648" y="342926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研究水和人体导电性</a:t>
            </a:r>
          </a:p>
        </p:txBody>
      </p:sp>
      <p:pic>
        <p:nvPicPr>
          <p:cNvPr id="19" name="图片 18" descr="微信截图_202007251922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8"/>
            <a:ext cx="6519016" cy="3643338"/>
          </a:xfrm>
          <a:prstGeom prst="rect">
            <a:avLst/>
          </a:prstGeom>
        </p:spPr>
      </p:pic>
      <p:grpSp>
        <p:nvGrpSpPr>
          <p:cNvPr id="16" name="组合 8"/>
          <p:cNvGrpSpPr>
            <a:grpSpLocks/>
          </p:cNvGrpSpPr>
          <p:nvPr/>
        </p:nvGrpSpPr>
        <p:grpSpPr bwMode="auto">
          <a:xfrm>
            <a:off x="5929322" y="1857370"/>
            <a:ext cx="2928958" cy="1571636"/>
            <a:chOff x="4730409" y="3777259"/>
            <a:chExt cx="3820415" cy="1768104"/>
          </a:xfrm>
        </p:grpSpPr>
        <p:sp>
          <p:nvSpPr>
            <p:cNvPr id="17" name="云形 16"/>
            <p:cNvSpPr/>
            <p:nvPr/>
          </p:nvSpPr>
          <p:spPr>
            <a:xfrm>
              <a:off x="4730409" y="3777259"/>
              <a:ext cx="3820415" cy="1768104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5103133" y="4339838"/>
              <a:ext cx="3357558" cy="54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人体是导体！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1" y="195486"/>
            <a:ext cx="576064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403648" y="342926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研究水和人体导电性</a:t>
            </a:r>
          </a:p>
        </p:txBody>
      </p:sp>
      <p:pic>
        <p:nvPicPr>
          <p:cNvPr id="11" name="图片 1" descr="p3_5.jpg"/>
          <p:cNvPicPr>
            <a:picLocks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1428728" y="1142990"/>
            <a:ext cx="5357850" cy="285752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214810" y="4143386"/>
            <a:ext cx="285752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潮湿的木条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14480" y="4143386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干燥的木条</a:t>
            </a:r>
          </a:p>
        </p:txBody>
      </p:sp>
      <p:pic>
        <p:nvPicPr>
          <p:cNvPr id="15" name="Picture 7" descr="D:\下载图片\图片1\6 (1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214824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1" y="195486"/>
            <a:ext cx="576064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403648" y="342926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研究水和人体导电性</a:t>
            </a:r>
          </a:p>
        </p:txBody>
      </p:sp>
      <p:pic>
        <p:nvPicPr>
          <p:cNvPr id="12" name="Picture 5" descr="D:\下载图片\图片1\5 (3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857238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D:\下载图片\图片1\55J58PICItN_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975" y="3124188"/>
            <a:ext cx="12954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任意多边形 15"/>
          <p:cNvSpPr/>
          <p:nvPr/>
        </p:nvSpPr>
        <p:spPr>
          <a:xfrm>
            <a:off x="3910013" y="1247763"/>
            <a:ext cx="977900" cy="373062"/>
          </a:xfrm>
          <a:custGeom>
            <a:avLst/>
            <a:gdLst>
              <a:gd name="connsiteX0" fmla="*/ 0 w 977462"/>
              <a:gd name="connsiteY0" fmla="*/ 373116 h 373116"/>
              <a:gd name="connsiteX1" fmla="*/ 204952 w 977462"/>
              <a:gd name="connsiteY1" fmla="*/ 42041 h 373116"/>
              <a:gd name="connsiteX2" fmla="*/ 977462 w 977462"/>
              <a:gd name="connsiteY2" fmla="*/ 120868 h 37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462" h="373116">
                <a:moveTo>
                  <a:pt x="0" y="373116"/>
                </a:moveTo>
                <a:cubicBezTo>
                  <a:pt x="21021" y="228599"/>
                  <a:pt x="42042" y="84082"/>
                  <a:pt x="204952" y="42041"/>
                </a:cubicBezTo>
                <a:cubicBezTo>
                  <a:pt x="367862" y="0"/>
                  <a:pt x="672662" y="60434"/>
                  <a:pt x="977462" y="12086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476750" y="1336663"/>
            <a:ext cx="2754313" cy="2870200"/>
          </a:xfrm>
          <a:custGeom>
            <a:avLst/>
            <a:gdLst>
              <a:gd name="connsiteX0" fmla="*/ 1797269 w 2753711"/>
              <a:gd name="connsiteY0" fmla="*/ 0 h 2869324"/>
              <a:gd name="connsiteX1" fmla="*/ 2522483 w 2753711"/>
              <a:gd name="connsiteY1" fmla="*/ 725214 h 2869324"/>
              <a:gd name="connsiteX2" fmla="*/ 409903 w 2753711"/>
              <a:gd name="connsiteY2" fmla="*/ 1529255 h 2869324"/>
              <a:gd name="connsiteX3" fmla="*/ 63062 w 2753711"/>
              <a:gd name="connsiteY3" fmla="*/ 2869324 h 286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711" h="2869324">
                <a:moveTo>
                  <a:pt x="1797269" y="0"/>
                </a:moveTo>
                <a:cubicBezTo>
                  <a:pt x="2275490" y="235169"/>
                  <a:pt x="2753711" y="470338"/>
                  <a:pt x="2522483" y="725214"/>
                </a:cubicBezTo>
                <a:cubicBezTo>
                  <a:pt x="2291255" y="980090"/>
                  <a:pt x="819806" y="1171903"/>
                  <a:pt x="409903" y="1529255"/>
                </a:cubicBezTo>
                <a:cubicBezTo>
                  <a:pt x="0" y="1886607"/>
                  <a:pt x="31531" y="2377965"/>
                  <a:pt x="63062" y="28693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2062163" y="1684325"/>
            <a:ext cx="2727325" cy="2632075"/>
          </a:xfrm>
          <a:custGeom>
            <a:avLst/>
            <a:gdLst>
              <a:gd name="connsiteX0" fmla="*/ 806669 w 2727434"/>
              <a:gd name="connsiteY0" fmla="*/ 0 h 2632841"/>
              <a:gd name="connsiteX1" fmla="*/ 254876 w 2727434"/>
              <a:gd name="connsiteY1" fmla="*/ 725213 h 2632841"/>
              <a:gd name="connsiteX2" fmla="*/ 2335924 w 2727434"/>
              <a:gd name="connsiteY2" fmla="*/ 1292772 h 2632841"/>
              <a:gd name="connsiteX3" fmla="*/ 2603938 w 2727434"/>
              <a:gd name="connsiteY3" fmla="*/ 2632841 h 263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434" h="2632841">
                <a:moveTo>
                  <a:pt x="806669" y="0"/>
                </a:moveTo>
                <a:cubicBezTo>
                  <a:pt x="403334" y="254875"/>
                  <a:pt x="0" y="509751"/>
                  <a:pt x="254876" y="725213"/>
                </a:cubicBezTo>
                <a:cubicBezTo>
                  <a:pt x="509752" y="940675"/>
                  <a:pt x="1944414" y="974834"/>
                  <a:pt x="2335924" y="1292772"/>
                </a:cubicBezTo>
                <a:cubicBezTo>
                  <a:pt x="2727434" y="1610710"/>
                  <a:pt x="2665686" y="2121775"/>
                  <a:pt x="2603938" y="263284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428750" y="2894000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自来水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428750" y="3608375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纯净水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428750" y="4322750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盐水</a:t>
            </a:r>
          </a:p>
        </p:txBody>
      </p:sp>
      <p:pic>
        <p:nvPicPr>
          <p:cNvPr id="22" name="Picture 7" descr="D:\下载图片\图片1\6 (1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296543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D:\下载图片\图片1\6 (1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394188"/>
            <a:ext cx="441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1" y="195486"/>
            <a:ext cx="576064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403648" y="342926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研究水和人体导电性</a:t>
            </a:r>
          </a:p>
        </p:txBody>
      </p:sp>
      <p:pic>
        <p:nvPicPr>
          <p:cNvPr id="8" name="导体与绝缘体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-18"/>
            <a:ext cx="9144001" cy="514351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897731"/>
            <a:ext cx="914400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1"/>
            <a:ext cx="9144000" cy="303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1214414" y="303610"/>
            <a:ext cx="4000500" cy="428625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练习与拓展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143240" y="1190144"/>
            <a:ext cx="23479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填空题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596" y="2000246"/>
            <a:ext cx="84978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通过实验发现，像（           ）等（           ）的物体叫做导体；像（                  ）等（           ）的物体叫做绝缘体。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00430" y="2140863"/>
            <a:ext cx="17281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070C0"/>
                </a:solidFill>
              </a:rPr>
              <a:t>铁钉、铝箔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86512" y="2140863"/>
            <a:ext cx="1368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070C0"/>
                </a:solidFill>
              </a:rPr>
              <a:t>容易导电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72264" y="2712367"/>
            <a:ext cx="18365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070C0"/>
                </a:solidFill>
              </a:rPr>
              <a:t>不容易导电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28926" y="2712367"/>
            <a:ext cx="2928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070C0"/>
                </a:solidFill>
              </a:rPr>
              <a:t>塑料尺、干燥的竹签</a:t>
            </a:r>
          </a:p>
        </p:txBody>
      </p:sp>
      <p:pic>
        <p:nvPicPr>
          <p:cNvPr id="12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642910" y="195486"/>
            <a:ext cx="397480" cy="62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897731"/>
            <a:ext cx="914400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1"/>
            <a:ext cx="9144000" cy="3036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1214442" y="303610"/>
            <a:ext cx="4000500" cy="428625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练习与拓展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9" y="1357304"/>
            <a:ext cx="84978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下列材料中（          ）是导体，（       ）是绝缘体。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A.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各种金属  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B.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自然界的水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C.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塑料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      D.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人体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E.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塑料梳子  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F.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铅笔芯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G.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橡胶手套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  H.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玻璃茶杯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I.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陶瓷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      J.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湿木头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7824" y="1500180"/>
            <a:ext cx="1368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</a:rPr>
              <a:t>ABDFJ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03575" y="785800"/>
            <a:ext cx="27765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选择题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0152" y="1500180"/>
            <a:ext cx="13681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</a:rPr>
              <a:t>CEGHI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6875464" y="2625328"/>
            <a:ext cx="2376487" cy="2157413"/>
            <a:chOff x="6875463" y="3622675"/>
            <a:chExt cx="2376487" cy="2876550"/>
          </a:xfrm>
        </p:grpSpPr>
        <p:grpSp>
          <p:nvGrpSpPr>
            <p:cNvPr id="3" name="组合 32"/>
            <p:cNvGrpSpPr>
              <a:grpSpLocks/>
            </p:cNvGrpSpPr>
            <p:nvPr/>
          </p:nvGrpSpPr>
          <p:grpSpPr bwMode="auto">
            <a:xfrm>
              <a:off x="6875463" y="4797425"/>
              <a:ext cx="1657350" cy="1701800"/>
              <a:chOff x="6876256" y="4149080"/>
              <a:chExt cx="1910308" cy="2062681"/>
            </a:xfrm>
          </p:grpSpPr>
          <p:grpSp>
            <p:nvGrpSpPr>
              <p:cNvPr id="4" name="组合 31"/>
              <p:cNvGrpSpPr>
                <a:grpSpLocks/>
              </p:cNvGrpSpPr>
              <p:nvPr/>
            </p:nvGrpSpPr>
            <p:grpSpPr bwMode="auto">
              <a:xfrm>
                <a:off x="6876256" y="4149080"/>
                <a:ext cx="1859508" cy="2062681"/>
                <a:chOff x="6876256" y="4149080"/>
                <a:chExt cx="1859508" cy="2062681"/>
              </a:xfrm>
            </p:grpSpPr>
            <p:pic>
              <p:nvPicPr>
                <p:cNvPr id="20" name="图片 28" descr="u=3915454546,2261740989&amp;fm=27&amp;gp=0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1091" t="2121" r="55589" b="4642"/>
                <a:stretch>
                  <a:fillRect/>
                </a:stretch>
              </p:blipFill>
              <p:spPr bwMode="auto">
                <a:xfrm>
                  <a:off x="6876256" y="4149080"/>
                  <a:ext cx="1728192" cy="2062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矩形 20"/>
                <p:cNvSpPr/>
                <p:nvPr/>
              </p:nvSpPr>
              <p:spPr>
                <a:xfrm>
                  <a:off x="8519413" y="5372835"/>
                  <a:ext cx="215916" cy="2886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8570648" y="5524841"/>
                <a:ext cx="215916" cy="288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16" name="图片 12" descr="u=575683001,3476889719&amp;fm=27&amp;gp=0.jpg"/>
            <p:cNvPicPr>
              <a:picLocks noChangeAspect="1"/>
            </p:cNvPicPr>
            <p:nvPr/>
          </p:nvPicPr>
          <p:blipFill>
            <a:blip r:embed="rId3" cstate="print"/>
            <a:srcRect r="72369" b="57695"/>
            <a:stretch>
              <a:fillRect/>
            </a:stretch>
          </p:blipFill>
          <p:spPr bwMode="auto">
            <a:xfrm>
              <a:off x="7451725" y="3622675"/>
              <a:ext cx="1657350" cy="124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7667625" y="3995738"/>
              <a:ext cx="15843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你做对了吗？</a:t>
              </a:r>
            </a:p>
          </p:txBody>
        </p:sp>
      </p:grpSp>
      <p:pic>
        <p:nvPicPr>
          <p:cNvPr id="1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642910" y="195486"/>
            <a:ext cx="397480" cy="62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喷泉漏电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9144000" cy="514351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611561" y="141480"/>
            <a:ext cx="504055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五边形 19"/>
          <p:cNvSpPr/>
          <p:nvPr/>
        </p:nvSpPr>
        <p:spPr>
          <a:xfrm>
            <a:off x="1403648" y="270917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研究导体和绝缘体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28596" y="1000114"/>
            <a:ext cx="80010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导线的各部分由什么组成？有什么作用？</a:t>
            </a:r>
          </a:p>
        </p:txBody>
      </p:sp>
      <p:pic>
        <p:nvPicPr>
          <p:cNvPr id="22" name="Picture 4" descr="u=453541569,2758295770&amp;fm=21&amp;gp=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94"/>
            <a:ext cx="3071834" cy="271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1" descr="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14494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611561" y="141480"/>
            <a:ext cx="504055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五边形 19"/>
          <p:cNvSpPr/>
          <p:nvPr/>
        </p:nvSpPr>
        <p:spPr>
          <a:xfrm>
            <a:off x="1403648" y="270917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研究导体和绝缘体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28596" y="1000114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    你觉得下列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物品中哪些可以导电？</a:t>
            </a:r>
          </a:p>
        </p:txBody>
      </p:sp>
      <p:pic>
        <p:nvPicPr>
          <p:cNvPr id="28" name="图片 27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8"/>
            <a:ext cx="1358970" cy="1530429"/>
          </a:xfrm>
          <a:prstGeom prst="rect">
            <a:avLst/>
          </a:prstGeom>
        </p:spPr>
      </p:pic>
      <p:pic>
        <p:nvPicPr>
          <p:cNvPr id="29" name="图片 28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571618"/>
            <a:ext cx="1581231" cy="1524078"/>
          </a:xfrm>
          <a:prstGeom prst="rect">
            <a:avLst/>
          </a:prstGeom>
        </p:spPr>
      </p:pic>
      <p:pic>
        <p:nvPicPr>
          <p:cNvPr id="30" name="图片 29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1643056"/>
            <a:ext cx="1314518" cy="1511378"/>
          </a:xfrm>
          <a:prstGeom prst="rect">
            <a:avLst/>
          </a:prstGeom>
        </p:spPr>
      </p:pic>
      <p:pic>
        <p:nvPicPr>
          <p:cNvPr id="31" name="图片 30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785932"/>
            <a:ext cx="1365320" cy="1428823"/>
          </a:xfrm>
          <a:prstGeom prst="rect">
            <a:avLst/>
          </a:prstGeom>
        </p:spPr>
      </p:pic>
      <p:pic>
        <p:nvPicPr>
          <p:cNvPr id="32" name="图片 31" descr="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785932"/>
            <a:ext cx="1314518" cy="1384371"/>
          </a:xfrm>
          <a:prstGeom prst="rect">
            <a:avLst/>
          </a:prstGeom>
        </p:spPr>
      </p:pic>
      <p:pic>
        <p:nvPicPr>
          <p:cNvPr id="33" name="图片 32" descr="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3214692"/>
            <a:ext cx="1181161" cy="1397072"/>
          </a:xfrm>
          <a:prstGeom prst="rect">
            <a:avLst/>
          </a:prstGeom>
        </p:spPr>
      </p:pic>
      <p:pic>
        <p:nvPicPr>
          <p:cNvPr id="35" name="图片 34" descr="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058" y="3286130"/>
            <a:ext cx="1054154" cy="1346269"/>
          </a:xfrm>
          <a:prstGeom prst="rect">
            <a:avLst/>
          </a:prstGeom>
        </p:spPr>
      </p:pic>
      <p:pic>
        <p:nvPicPr>
          <p:cNvPr id="36" name="图片 35" descr="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4942" y="3286130"/>
            <a:ext cx="1574881" cy="1378021"/>
          </a:xfrm>
          <a:prstGeom prst="rect">
            <a:avLst/>
          </a:prstGeom>
        </p:spPr>
      </p:pic>
      <p:pic>
        <p:nvPicPr>
          <p:cNvPr id="37" name="图片 36" descr="1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16" y="3214692"/>
            <a:ext cx="1263715" cy="1428760"/>
          </a:xfrm>
          <a:prstGeom prst="rect">
            <a:avLst/>
          </a:prstGeom>
        </p:spPr>
      </p:pic>
      <p:pic>
        <p:nvPicPr>
          <p:cNvPr id="38" name="图片 37" descr="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4546" y="3143254"/>
            <a:ext cx="1479626" cy="1485976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611561" y="141480"/>
            <a:ext cx="504055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五边形 19"/>
          <p:cNvSpPr/>
          <p:nvPr/>
        </p:nvSpPr>
        <p:spPr>
          <a:xfrm>
            <a:off x="1403648" y="270917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研究导体和绝缘体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71472" y="1214428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利用小灯泡、电线和电池，组合成一个检测器，检验连接在两条导线间的物品能否使电流通过。</a:t>
            </a:r>
          </a:p>
        </p:txBody>
      </p:sp>
      <p:pic>
        <p:nvPicPr>
          <p:cNvPr id="10" name="图片 5" descr="QQ截图2015012918264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857224" y="2500312"/>
            <a:ext cx="35718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QQ截图20150127105352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929190" y="2500312"/>
            <a:ext cx="3143250" cy="2143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611561" y="141480"/>
            <a:ext cx="504055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五边形 19"/>
          <p:cNvSpPr/>
          <p:nvPr/>
        </p:nvSpPr>
        <p:spPr>
          <a:xfrm>
            <a:off x="1403648" y="270917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研究导体和绝缘体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71472" y="1000114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把检测结果写下来。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714348" y="1571618"/>
          <a:ext cx="7358115" cy="2857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2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物品名称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预测现象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实际检测现象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3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小灯泡亮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小灯泡不亮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小灯泡亮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小灯泡不亮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铅笔芯</a:t>
                      </a:r>
                      <a:endParaRPr lang="en-US" altLang="zh-CN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塑料尺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itchFamily="2" charset="-122"/>
                          <a:ea typeface="黑体" pitchFamily="2" charset="-122"/>
                        </a:rPr>
                        <a:t>竹签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黑体" pitchFamily="2" charset="-122"/>
                          <a:ea typeface="黑体" pitchFamily="2" charset="-122"/>
                        </a:rPr>
                        <a:t>……</a:t>
                      </a:r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611561" y="141480"/>
            <a:ext cx="504055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五边形 19"/>
          <p:cNvSpPr/>
          <p:nvPr/>
        </p:nvSpPr>
        <p:spPr>
          <a:xfrm>
            <a:off x="1403648" y="270917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研究导体和绝缘体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71472" y="1000114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857224" y="2071684"/>
            <a:ext cx="7215238" cy="2154436"/>
          </a:xfrm>
          <a:prstGeom prst="rect">
            <a:avLst/>
          </a:prstGeom>
          <a:noFill/>
          <a:ln w="2857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像铁钉、铝箔这些物品，极容易导电，被称为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导体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3000"/>
              </a:spcBef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像塑料尺、干燥的竹签这些物品，极不容易导电，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ts val="3000"/>
              </a:spcBef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被称为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绝缘体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23" name="Picture 6" descr="D:\下载图片\图片1\资料卡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8"/>
            <a:ext cx="18288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圆角矩形 23"/>
          <p:cNvSpPr/>
          <p:nvPr/>
        </p:nvSpPr>
        <p:spPr>
          <a:xfrm>
            <a:off x="571472" y="1428742"/>
            <a:ext cx="7643866" cy="3214709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 rot="-469275">
            <a:off x="805305" y="150965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结论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611561" y="141480"/>
            <a:ext cx="504055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五边形 19"/>
          <p:cNvSpPr/>
          <p:nvPr/>
        </p:nvSpPr>
        <p:spPr>
          <a:xfrm>
            <a:off x="1403648" y="270917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研究导体和绝缘体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71472" y="1000114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71472" y="114299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辨认下列物品哪一部分是导体，哪一部分是绝缘体，分析它们各起什么作用。</a:t>
            </a:r>
          </a:p>
        </p:txBody>
      </p:sp>
      <p:pic>
        <p:nvPicPr>
          <p:cNvPr id="16" name="图片 15" descr="微信截图_202007251926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357436"/>
            <a:ext cx="7264773" cy="194320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1" y="195486"/>
            <a:ext cx="576064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0" y="951570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4839892"/>
            <a:ext cx="9144000" cy="3036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403648" y="342926"/>
            <a:ext cx="4824536" cy="428625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研究水和人体导电性</a:t>
            </a:r>
          </a:p>
        </p:txBody>
      </p:sp>
      <p:pic>
        <p:nvPicPr>
          <p:cNvPr id="25" name="图片 24" descr="u=1716445420,146029821&amp;fm=26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00180"/>
            <a:ext cx="2928958" cy="2774802"/>
          </a:xfrm>
          <a:prstGeom prst="rect">
            <a:avLst/>
          </a:prstGeom>
        </p:spPr>
      </p:pic>
      <p:pic>
        <p:nvPicPr>
          <p:cNvPr id="26" name="Picture 5" descr="D:\PPT工具、模板\【卡通图标】\纸张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71552"/>
            <a:ext cx="38544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3"/>
          <p:cNvSpPr txBox="1">
            <a:spLocks noChangeArrowheads="1"/>
          </p:cNvSpPr>
          <p:nvPr/>
        </p:nvSpPr>
        <p:spPr bwMode="auto">
          <a:xfrm rot="21371824">
            <a:off x="5025701" y="1859300"/>
            <a:ext cx="27146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取一根导线或其它导体（铜丝或其它的导体等）连接验电球的两个金属触点，验电球内部的指示灯发光。</a:t>
            </a: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（主题）灰+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A5A5"/>
      </a:accent1>
      <a:accent2>
        <a:srgbClr val="3B9C75"/>
      </a:accent2>
      <a:accent3>
        <a:srgbClr val="73BEAF"/>
      </a:accent3>
      <a:accent4>
        <a:srgbClr val="D398D0"/>
      </a:accent4>
      <a:accent5>
        <a:srgbClr val="CCFF99"/>
      </a:accent5>
      <a:accent6>
        <a:srgbClr val="EE8A86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371</Words>
  <Application>Microsoft Office PowerPoint</Application>
  <PresentationFormat>全屏显示(16:9)</PresentationFormat>
  <Paragraphs>60</Paragraphs>
  <Slides>15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黑体</vt:lpstr>
      <vt:lpstr>楷体</vt:lpstr>
      <vt:lpstr>微软雅黑</vt:lpstr>
      <vt:lpstr>Arial</vt:lpstr>
      <vt:lpstr>Calibri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2.悄悄发生的变化</dc:title>
  <dc:creator>Administrator</dc:creator>
  <cp:lastModifiedBy>周琳</cp:lastModifiedBy>
  <cp:revision>115</cp:revision>
  <dcterms:created xsi:type="dcterms:W3CDTF">2018-01-16T00:31:40Z</dcterms:created>
  <dcterms:modified xsi:type="dcterms:W3CDTF">2021-12-17T07:50:26Z</dcterms:modified>
</cp:coreProperties>
</file>