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64" r:id="rId5"/>
    <p:sldId id="260" r:id="rId6"/>
    <p:sldId id="258" r:id="rId7"/>
    <p:sldId id="259" r:id="rId8"/>
    <p:sldId id="265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WF1FE4532C89E26358216D32DF7A8D77D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-319405"/>
            <a:ext cx="4097655" cy="3770630"/>
          </a:xfrm>
          <a:prstGeom prst="rect">
            <a:avLst/>
          </a:prstGeom>
        </p:spPr>
      </p:pic>
      <p:pic>
        <p:nvPicPr>
          <p:cNvPr id="8" name="图片 7" descr="1071504511_6769310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90" y="78740"/>
            <a:ext cx="3936365" cy="3176905"/>
          </a:xfrm>
          <a:prstGeom prst="rect">
            <a:avLst/>
          </a:prstGeom>
        </p:spPr>
      </p:pic>
      <p:pic>
        <p:nvPicPr>
          <p:cNvPr id="10" name="图片 9" descr="t010a0eb3c0a523f4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90" y="3451225"/>
            <a:ext cx="4630420" cy="3472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709156952623229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52705"/>
            <a:ext cx="4215765" cy="3162300"/>
          </a:xfrm>
          <a:prstGeom prst="rect">
            <a:avLst/>
          </a:prstGeom>
        </p:spPr>
      </p:pic>
      <p:pic>
        <p:nvPicPr>
          <p:cNvPr id="5" name="图片 4" descr="b75b95b6f13b11e582b600163e00254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095" y="-184785"/>
            <a:ext cx="4473575" cy="3085465"/>
          </a:xfrm>
          <a:prstGeom prst="rect">
            <a:avLst/>
          </a:prstGeom>
        </p:spPr>
      </p:pic>
      <p:pic>
        <p:nvPicPr>
          <p:cNvPr id="6" name="图片 5" descr="1476366540144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45" y="3510280"/>
            <a:ext cx="2462530" cy="3284220"/>
          </a:xfrm>
          <a:prstGeom prst="rect">
            <a:avLst/>
          </a:prstGeom>
        </p:spPr>
      </p:pic>
      <p:pic>
        <p:nvPicPr>
          <p:cNvPr id="7" name="图片 6" descr="17459892806367530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945" y="3444875"/>
            <a:ext cx="2401570" cy="3199130"/>
          </a:xfrm>
          <a:prstGeom prst="rect">
            <a:avLst/>
          </a:prstGeom>
        </p:spPr>
      </p:pic>
      <p:pic>
        <p:nvPicPr>
          <p:cNvPr id="8" name="图片 7" descr="20170413201618379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815" y="2550795"/>
            <a:ext cx="3430905" cy="44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2241617442_1701919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1559560"/>
            <a:ext cx="3964940" cy="4954905"/>
          </a:xfrm>
          <a:prstGeom prst="rect">
            <a:avLst/>
          </a:prstGeom>
        </p:spPr>
      </p:pic>
      <p:pic>
        <p:nvPicPr>
          <p:cNvPr id="8" name="图片 7" descr="b220d488369744207a3c6b7369463bea7e3eadad1a3be-Z6bvx9_fw5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425" y="1694180"/>
            <a:ext cx="3924935" cy="4820285"/>
          </a:xfrm>
          <a:prstGeom prst="rect">
            <a:avLst/>
          </a:prstGeom>
        </p:spPr>
      </p:pic>
      <p:pic>
        <p:nvPicPr>
          <p:cNvPr id="10" name="内容占位符 9" descr="616a7a38afc0aad75df74ed706e6_600_397_1_1.c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4240" y="653415"/>
            <a:ext cx="4782185" cy="3164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20121117rvybuozm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7690" y="3390900"/>
            <a:ext cx="4778375" cy="3456940"/>
          </a:xfrm>
          <a:prstGeom prst="rect">
            <a:avLst/>
          </a:prstGeom>
        </p:spPr>
      </p:pic>
      <p:pic>
        <p:nvPicPr>
          <p:cNvPr id="7" name="内容占位符 6" descr="20140507165009_Xrc8f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05175"/>
            <a:ext cx="4837430" cy="3628390"/>
          </a:xfrm>
          <a:prstGeom prst="rect">
            <a:avLst/>
          </a:prstGeom>
        </p:spPr>
      </p:pic>
      <p:pic>
        <p:nvPicPr>
          <p:cNvPr id="8" name="图片 7" descr="201703171048417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45" y="339725"/>
            <a:ext cx="5523865" cy="2628265"/>
          </a:xfrm>
          <a:prstGeom prst="rect">
            <a:avLst/>
          </a:prstGeom>
        </p:spPr>
      </p:pic>
      <p:pic>
        <p:nvPicPr>
          <p:cNvPr id="9" name="图片 8" descr="20405727_1460858996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339725"/>
            <a:ext cx="4334510" cy="2860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01623_idch03a_01_PH13212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9700" y="2708910"/>
            <a:ext cx="5172710" cy="3270250"/>
          </a:xfrm>
          <a:prstGeom prst="rect">
            <a:avLst/>
          </a:prstGeom>
        </p:spPr>
      </p:pic>
      <p:pic>
        <p:nvPicPr>
          <p:cNvPr id="5" name="图片 4" descr="13082079734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10" y="-512445"/>
            <a:ext cx="6668770" cy="5053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小狗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68490" y="3647440"/>
            <a:ext cx="4572000" cy="3429000"/>
          </a:xfrm>
          <a:prstGeom prst="rect">
            <a:avLst/>
          </a:prstGeom>
        </p:spPr>
      </p:pic>
      <p:pic>
        <p:nvPicPr>
          <p:cNvPr id="7" name="图片 6" descr="17_10260_ef76fbf79bf35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05" y="108585"/>
            <a:ext cx="3300095" cy="3841750"/>
          </a:xfrm>
          <a:prstGeom prst="rect">
            <a:avLst/>
          </a:prstGeom>
        </p:spPr>
      </p:pic>
      <p:pic>
        <p:nvPicPr>
          <p:cNvPr id="9" name="图片 8" descr="20154122134318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4152265"/>
            <a:ext cx="4305300" cy="2419985"/>
          </a:xfrm>
          <a:prstGeom prst="rect">
            <a:avLst/>
          </a:prstGeom>
        </p:spPr>
      </p:pic>
      <p:pic>
        <p:nvPicPr>
          <p:cNvPr id="10" name="图片 9" descr="2017031710490543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90" y="34925"/>
            <a:ext cx="4338955" cy="3231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1-150926233324U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1775" y="1454150"/>
            <a:ext cx="3382010" cy="5176520"/>
          </a:xfrm>
          <a:prstGeom prst="rect">
            <a:avLst/>
          </a:prstGeom>
        </p:spPr>
      </p:pic>
      <p:pic>
        <p:nvPicPr>
          <p:cNvPr id="7" name="图片 6" descr="20101214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05" y="47625"/>
            <a:ext cx="4058920" cy="3225165"/>
          </a:xfrm>
          <a:prstGeom prst="rect">
            <a:avLst/>
          </a:prstGeom>
        </p:spPr>
      </p:pic>
      <p:pic>
        <p:nvPicPr>
          <p:cNvPr id="12" name="图片 11" descr="201405rjra15ayjyyjolt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3420110"/>
            <a:ext cx="4597400" cy="3449320"/>
          </a:xfrm>
          <a:prstGeom prst="rect">
            <a:avLst/>
          </a:prstGeom>
        </p:spPr>
      </p:pic>
      <p:sp>
        <p:nvSpPr>
          <p:cNvPr id="13" name="内容占位符 12"/>
          <p:cNvSpPr/>
          <p:nvPr>
            <p:ph idx="1"/>
          </p:nvPr>
        </p:nvSpPr>
        <p:spPr>
          <a:xfrm>
            <a:off x="324485" y="1776730"/>
            <a:ext cx="10515600" cy="4351338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5-150R0095433A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685" y="27305"/>
            <a:ext cx="3551555" cy="3551555"/>
          </a:xfrm>
          <a:prstGeom prst="rect">
            <a:avLst/>
          </a:prstGeom>
        </p:spPr>
      </p:pic>
      <p:pic>
        <p:nvPicPr>
          <p:cNvPr id="5" name="图片 4" descr="13-16042H04QV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80340"/>
            <a:ext cx="4611370" cy="2859405"/>
          </a:xfrm>
          <a:prstGeom prst="rect">
            <a:avLst/>
          </a:prstGeom>
        </p:spPr>
      </p:pic>
      <p:pic>
        <p:nvPicPr>
          <p:cNvPr id="6" name="图片 5" descr="152622837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815" y="245110"/>
            <a:ext cx="3181985" cy="3422015"/>
          </a:xfrm>
          <a:prstGeom prst="rect">
            <a:avLst/>
          </a:prstGeom>
        </p:spPr>
      </p:pic>
      <p:pic>
        <p:nvPicPr>
          <p:cNvPr id="7" name="图片 6" descr="1-16092Q002222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835" y="3890010"/>
            <a:ext cx="3621405" cy="2896870"/>
          </a:xfrm>
          <a:prstGeom prst="rect">
            <a:avLst/>
          </a:prstGeom>
        </p:spPr>
      </p:pic>
      <p:pic>
        <p:nvPicPr>
          <p:cNvPr id="8" name="图片 7" descr="907-16111Q35H1-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0" y="3890010"/>
            <a:ext cx="2780665" cy="2694940"/>
          </a:xfrm>
          <a:prstGeom prst="rect">
            <a:avLst/>
          </a:prstGeom>
        </p:spPr>
      </p:pic>
      <p:pic>
        <p:nvPicPr>
          <p:cNvPr id="3" name="图片 2" descr="53v58PICG5z_10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5" y="3465195"/>
            <a:ext cx="3571875" cy="3321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 Light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云凤</cp:lastModifiedBy>
  <cp:revision>6</cp:revision>
  <dcterms:created xsi:type="dcterms:W3CDTF">2015-05-05T08:02:00Z</dcterms:created>
  <dcterms:modified xsi:type="dcterms:W3CDTF">2018-03-19T00:49:43Z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