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6" r:id="rId3"/>
    <p:sldId id="298" r:id="rId5"/>
    <p:sldId id="299" r:id="rId6"/>
    <p:sldId id="282" r:id="rId7"/>
    <p:sldId id="256" r:id="rId8"/>
    <p:sldId id="306" r:id="rId9"/>
    <p:sldId id="257" r:id="rId10"/>
    <p:sldId id="271" r:id="rId11"/>
    <p:sldId id="268" r:id="rId12"/>
    <p:sldId id="305" r:id="rId13"/>
    <p:sldId id="312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4A90"/>
    <a:srgbClr val="76C4A0"/>
    <a:srgbClr val="1B2588"/>
    <a:srgbClr val="28A46B"/>
    <a:srgbClr val="4DB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3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E4CD-F51D-49F6-8C1A-FEA7D3D864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C3B45-28F8-42D7-B1BB-6DD6D9EB05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130800" y="2824163"/>
            <a:ext cx="1930400" cy="1930400"/>
          </a:xfrm>
          <a:custGeom>
            <a:avLst/>
            <a:gdLst>
              <a:gd name="connsiteX0" fmla="*/ 965200 w 1930400"/>
              <a:gd name="connsiteY0" fmla="*/ 0 h 1930400"/>
              <a:gd name="connsiteX1" fmla="*/ 1930400 w 1930400"/>
              <a:gd name="connsiteY1" fmla="*/ 965200 h 1930400"/>
              <a:gd name="connsiteX2" fmla="*/ 965200 w 1930400"/>
              <a:gd name="connsiteY2" fmla="*/ 1930400 h 1930400"/>
              <a:gd name="connsiteX3" fmla="*/ 0 w 1930400"/>
              <a:gd name="connsiteY3" fmla="*/ 965200 h 1930400"/>
              <a:gd name="connsiteX4" fmla="*/ 965200 w 1930400"/>
              <a:gd name="connsiteY4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1930400">
                <a:moveTo>
                  <a:pt x="965200" y="0"/>
                </a:moveTo>
                <a:cubicBezTo>
                  <a:pt x="1498265" y="0"/>
                  <a:pt x="1930400" y="432135"/>
                  <a:pt x="1930400" y="965200"/>
                </a:cubicBezTo>
                <a:cubicBezTo>
                  <a:pt x="1930400" y="1498265"/>
                  <a:pt x="1498265" y="1930400"/>
                  <a:pt x="965200" y="1930400"/>
                </a:cubicBezTo>
                <a:cubicBezTo>
                  <a:pt x="432135" y="1930400"/>
                  <a:pt x="0" y="1498265"/>
                  <a:pt x="0" y="965200"/>
                </a:cubicBezTo>
                <a:cubicBezTo>
                  <a:pt x="0" y="432135"/>
                  <a:pt x="432135" y="0"/>
                  <a:pt x="965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12899" y="2416888"/>
            <a:ext cx="1048513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612899" y="4430693"/>
            <a:ext cx="1048513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736586" y="2416888"/>
            <a:ext cx="1048513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36586" y="4430693"/>
            <a:ext cx="1048513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98453" y="2387599"/>
            <a:ext cx="1990694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135414" y="2387599"/>
            <a:ext cx="1990694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345196" y="2387599"/>
            <a:ext cx="1990694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841785" y="2594228"/>
            <a:ext cx="1008234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591882" y="2594228"/>
            <a:ext cx="1008234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313670" y="2594228"/>
            <a:ext cx="1008234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7886" y="163286"/>
            <a:ext cx="11916229" cy="6531428"/>
          </a:xfrm>
          <a:prstGeom prst="rect">
            <a:avLst/>
          </a:prstGeom>
          <a:noFill/>
          <a:ln w="28575">
            <a:solidFill>
              <a:srgbClr val="28A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290286" y="290324"/>
            <a:ext cx="11611428" cy="6277353"/>
          </a:xfrm>
          <a:prstGeom prst="rect">
            <a:avLst/>
          </a:prstGeom>
          <a:noFill/>
          <a:ln w="28575">
            <a:solidFill>
              <a:srgbClr val="4DB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-529" y="-31195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C64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C64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C64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rgbClr val="C64A9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rgbClr val="C64A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C64A9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8.wmf"/><Relationship Id="rId7" Type="http://schemas.openxmlformats.org/officeDocument/2006/relationships/oleObject" Target="../embeddings/oleObject1.bin"/><Relationship Id="rId6" Type="http://schemas.openxmlformats.org/officeDocument/2006/relationships/image" Target="../media/image2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1" Type="http://schemas.openxmlformats.org/officeDocument/2006/relationships/notesSlide" Target="../notesSlides/notesSlide7.xml"/><Relationship Id="rId10" Type="http://schemas.openxmlformats.org/officeDocument/2006/relationships/vmlDrawing" Target="../drawings/vmlDrawing1.vml"/><Relationship Id="rId1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5.jpeg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6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6.emf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5627" y="988441"/>
            <a:ext cx="6700746" cy="30173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189" y="532844"/>
            <a:ext cx="1183107" cy="1213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424" y="854098"/>
            <a:ext cx="1417375" cy="9483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973" y="622175"/>
            <a:ext cx="534051" cy="4492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41060" y="5433218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3600" dirty="0">
              <a:blipFill dpi="0" rotWithShape="1">
                <a:blip r:embed="rId6"/>
                <a:srcRect/>
                <a:tile tx="0" ty="0" sx="100000" sy="100000" flip="none" algn="ctr"/>
              </a:blipFill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27499" y="4961484"/>
            <a:ext cx="3937002" cy="62413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zh-CN" altLang="en-US" sz="11500" dirty="0">
                <a:blipFill dpi="0" rotWithShape="1">
                  <a:blip r:embed="rId7"/>
                  <a:srcRect/>
                  <a:tile tx="0" ty="0" sx="100000" sy="100000" flip="none" algn="ctr"/>
                </a:blip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放学了</a:t>
            </a:r>
            <a:endParaRPr lang="zh-CN" altLang="en-US" sz="11500" dirty="0">
              <a:blipFill dpi="0" rotWithShape="1">
                <a:blip r:embed="rId7"/>
                <a:srcRect/>
                <a:tile tx="0" ty="0" sx="100000" sy="100000" flip="none" algn="ctr"/>
              </a:blipFill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05180" y="2856865"/>
            <a:ext cx="1079944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人生百年几今日，今日不为真可惜！</a:t>
            </a:r>
            <a:endParaRPr lang="zh-CN" altLang="en-US" sz="4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若言姑待明朝至，明朝又有明朝事。</a:t>
            </a:r>
            <a:endParaRPr lang="zh-CN" altLang="en-US" sz="4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4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为君聊赋《今日诗》，</a:t>
            </a: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努力请从今日始！</a:t>
            </a:r>
            <a:endParaRPr lang="zh-CN" altLang="en-US" sz="4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2180" y="1626616"/>
            <a:ext cx="1174422" cy="7833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r="15968"/>
          <a:stretch>
            <a:fillRect/>
          </a:stretch>
        </p:blipFill>
        <p:spPr>
          <a:xfrm>
            <a:off x="298731" y="4695937"/>
            <a:ext cx="1994526" cy="18131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189" y="532844"/>
            <a:ext cx="1183107" cy="1213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424" y="854098"/>
            <a:ext cx="1417375" cy="9483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57" y="736276"/>
            <a:ext cx="632651" cy="5321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15" y="2168747"/>
            <a:ext cx="1440543" cy="503068"/>
          </a:xfrm>
          <a:prstGeom prst="rect">
            <a:avLst/>
          </a:prstGeom>
        </p:spPr>
      </p:pic>
      <p:sp>
        <p:nvSpPr>
          <p:cNvPr id="21" name="流程图: 可选过程 20"/>
          <p:cNvSpPr/>
          <p:nvPr/>
        </p:nvSpPr>
        <p:spPr>
          <a:xfrm>
            <a:off x="4441363" y="2379373"/>
            <a:ext cx="3309264" cy="322313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88285">
            <a:off x="7728344" y="2197972"/>
            <a:ext cx="1440543" cy="50306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099958" y="2449506"/>
            <a:ext cx="2241974" cy="8299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endParaRPr lang="zh-CN" altLang="en-US" sz="3200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315" y="899018"/>
            <a:ext cx="632651" cy="532137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856792" y="1268733"/>
            <a:ext cx="24784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64A90"/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明日歌</a:t>
            </a:r>
            <a:endParaRPr lang="zh-CN" altLang="en-US" sz="6000" b="1" dirty="0" smtClean="0">
              <a:solidFill>
                <a:srgbClr val="C64A90"/>
              </a:solidFill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41190" y="2965450"/>
            <a:ext cx="3263265" cy="2255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明日复明日，明日何其多。</a:t>
            </a:r>
            <a:endParaRPr lang="zh-CN" altLang="en-US" sz="40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4000" b="1">
                <a:latin typeface="宋体" panose="02010600030101010101" pitchFamily="2" charset="-122"/>
                <a:ea typeface="宋体" panose="02010600030101010101" pitchFamily="2" charset="-122"/>
              </a:rPr>
              <a:t>我生待明日，万事成蹉跎。</a:t>
            </a:r>
            <a:endParaRPr lang="zh-CN" altLang="en-US"/>
          </a:p>
        </p:txBody>
      </p:sp>
      <p:graphicFrame>
        <p:nvGraphicFramePr>
          <p:cNvPr id="10" name="对象 9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517765" y="1712595"/>
          <a:ext cx="9715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showAsIcon="1" r:id="rId7" imgW="971550" imgH="666750" progId="Package">
                  <p:embed/>
                </p:oleObj>
              </mc:Choice>
              <mc:Fallback>
                <p:oleObj name="" showAsIcon="1" r:id="rId7" imgW="971550" imgH="666750" progId="Package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17765" y="1712595"/>
                        <a:ext cx="97155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5280" y="335280"/>
            <a:ext cx="4013200" cy="282638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95" y="264160"/>
            <a:ext cx="3840480" cy="289750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15" y="3680460"/>
            <a:ext cx="4013200" cy="28022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995" y="3680460"/>
            <a:ext cx="3839845" cy="28022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754110" y="1695450"/>
            <a:ext cx="292608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看图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讲故事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87755" y="1918970"/>
            <a:ext cx="1034288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你有过类似的经历吗？</a:t>
            </a:r>
            <a:endParaRPr lang="zh-CN" altLang="en-US" sz="8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当时你的心情如何？</a:t>
            </a:r>
            <a:endParaRPr lang="zh-CN" altLang="en-US" sz="8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2976" y="118505"/>
            <a:ext cx="893892" cy="11498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970" y="532856"/>
            <a:ext cx="1374948" cy="1122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189" y="532844"/>
            <a:ext cx="1183107" cy="12135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424" y="854098"/>
            <a:ext cx="1417375" cy="9483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657" y="736276"/>
            <a:ext cx="632651" cy="532137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95" y="1802765"/>
            <a:ext cx="11556365" cy="4635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8" name="图片 89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3269" y="5591149"/>
            <a:ext cx="3418332" cy="654101"/>
          </a:xfrm>
          <a:prstGeom prst="rect">
            <a:avLst/>
          </a:prstGeom>
        </p:spPr>
      </p:pic>
      <p:pic>
        <p:nvPicPr>
          <p:cNvPr id="8947" name="图片 89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24" y="1000125"/>
            <a:ext cx="4441439" cy="4918075"/>
          </a:xfrm>
          <a:prstGeom prst="rect">
            <a:avLst/>
          </a:prstGeom>
        </p:spPr>
      </p:pic>
      <p:grpSp>
        <p:nvGrpSpPr>
          <p:cNvPr id="8962" name="组合 8961"/>
          <p:cNvGrpSpPr/>
          <p:nvPr/>
        </p:nvGrpSpPr>
        <p:grpSpPr>
          <a:xfrm>
            <a:off x="5988682" y="1878071"/>
            <a:ext cx="5816016" cy="754641"/>
            <a:chOff x="6571344" y="2697824"/>
            <a:chExt cx="4738053" cy="569203"/>
          </a:xfrm>
        </p:grpSpPr>
        <p:pic>
          <p:nvPicPr>
            <p:cNvPr id="8961" name="图片 89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4" b="73968"/>
            <a:stretch>
              <a:fillRect/>
            </a:stretch>
          </p:blipFill>
          <p:spPr>
            <a:xfrm>
              <a:off x="6571344" y="2697824"/>
              <a:ext cx="4645946" cy="569203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960" name="文本框 8959"/>
            <p:cNvSpPr txBox="1"/>
            <p:nvPr/>
          </p:nvSpPr>
          <p:spPr>
            <a:xfrm>
              <a:off x="6571344" y="2785101"/>
              <a:ext cx="4738053" cy="39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1</a:t>
              </a:r>
              <a:r>
                <a:rPr lang="en-US" altLang="zh-CN" sz="24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.        </a:t>
              </a:r>
              <a:r>
                <a:rPr lang="zh-CN" altLang="en-US" sz="24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放学</a:t>
              </a:r>
              <a:r>
                <a:rPr lang="zh-CN" altLang="en-US" sz="2400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之后做不同种类的事情最多。</a:t>
              </a:r>
              <a:endParaRPr lang="zh-CN" altLang="en-US" sz="2400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8963" name="组合 8962"/>
          <p:cNvGrpSpPr/>
          <p:nvPr/>
        </p:nvGrpSpPr>
        <p:grpSpPr>
          <a:xfrm>
            <a:off x="6136998" y="3588542"/>
            <a:ext cx="5615232" cy="818566"/>
            <a:chOff x="6571344" y="2488935"/>
            <a:chExt cx="4068784" cy="615186"/>
          </a:xfrm>
        </p:grpSpPr>
        <p:pic>
          <p:nvPicPr>
            <p:cNvPr id="8964" name="图片 896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4" b="73968"/>
            <a:stretch>
              <a:fillRect/>
            </a:stretch>
          </p:blipFill>
          <p:spPr>
            <a:xfrm>
              <a:off x="6571344" y="2488935"/>
              <a:ext cx="3646714" cy="615186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965" name="文本框 8964"/>
            <p:cNvSpPr txBox="1"/>
            <p:nvPr/>
          </p:nvSpPr>
          <p:spPr>
            <a:xfrm>
              <a:off x="6639019" y="2608622"/>
              <a:ext cx="4001109" cy="392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2</a:t>
              </a:r>
              <a:r>
                <a:rPr lang="en-US" altLang="zh-CN" sz="28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.       </a:t>
              </a:r>
              <a:r>
                <a:rPr lang="zh-CN" altLang="en-US" sz="24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放学</a:t>
              </a:r>
              <a:r>
                <a:rPr lang="zh-CN" altLang="en-US" sz="2400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之后完成事情</a:t>
              </a:r>
              <a:r>
                <a:rPr lang="zh-CN" altLang="en-US" sz="24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最好。</a:t>
              </a:r>
              <a:endParaRPr lang="zh-CN" altLang="en-US" sz="2400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8966" name="组合 8965"/>
          <p:cNvGrpSpPr/>
          <p:nvPr/>
        </p:nvGrpSpPr>
        <p:grpSpPr>
          <a:xfrm>
            <a:off x="5756396" y="5177418"/>
            <a:ext cx="5793945" cy="734336"/>
            <a:chOff x="6571344" y="2488935"/>
            <a:chExt cx="3646714" cy="615186"/>
          </a:xfrm>
        </p:grpSpPr>
        <p:pic>
          <p:nvPicPr>
            <p:cNvPr id="8967" name="图片 896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4" b="73968"/>
            <a:stretch>
              <a:fillRect/>
            </a:stretch>
          </p:blipFill>
          <p:spPr>
            <a:xfrm>
              <a:off x="6571344" y="2488935"/>
              <a:ext cx="3646714" cy="615186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8968" name="文本框 8967"/>
            <p:cNvSpPr txBox="1"/>
            <p:nvPr/>
          </p:nvSpPr>
          <p:spPr>
            <a:xfrm>
              <a:off x="6571345" y="2577366"/>
              <a:ext cx="3620276" cy="496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3</a:t>
              </a:r>
              <a:r>
                <a:rPr lang="en-US" altLang="zh-CN" sz="28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. </a:t>
              </a:r>
              <a:r>
                <a:rPr lang="zh-CN" altLang="en-US" sz="2400" dirty="0" smtClean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放学</a:t>
              </a:r>
              <a:r>
                <a:rPr lang="zh-CN" altLang="en-US" sz="2400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之后大家最常做的是哪三件事？</a:t>
              </a:r>
              <a:endParaRPr lang="zh-CN" altLang="en-US" sz="2400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6400800" y="2462254"/>
            <a:ext cx="67568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701508" y="4226048"/>
            <a:ext cx="7690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(1)_edit_1502768511645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540" y="327660"/>
            <a:ext cx="11548110" cy="4546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9900" y="5321300"/>
            <a:ext cx="10850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合理地安排时间会让生活有条理</a:t>
            </a:r>
            <a:endParaRPr lang="zh-CN" alt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3189" y="532844"/>
            <a:ext cx="1183107" cy="12135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424" y="854098"/>
            <a:ext cx="1417375" cy="9483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57" y="736276"/>
            <a:ext cx="632651" cy="5321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883116" y="359728"/>
            <a:ext cx="3889828" cy="1559106"/>
            <a:chOff x="4304910" y="653199"/>
            <a:chExt cx="3148394" cy="12619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910" y="653199"/>
              <a:ext cx="3148394" cy="126192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040890" y="1053244"/>
              <a:ext cx="1889125" cy="37850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zh-CN" altLang="en-US" sz="7200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时间规划表</a:t>
              </a:r>
              <a:endParaRPr lang="zh-CN" altLang="en-US" sz="7200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pic>
        <p:nvPicPr>
          <p:cNvPr id="9" name="图片 8" descr="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5115" y="2214245"/>
            <a:ext cx="11316335" cy="42602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17455" r="13605"/>
          <a:stretch>
            <a:fillRect/>
          </a:stretch>
        </p:blipFill>
        <p:spPr>
          <a:xfrm>
            <a:off x="9321904" y="12700"/>
            <a:ext cx="2870095" cy="2324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2839" b="18639"/>
          <a:stretch>
            <a:fillRect/>
          </a:stretch>
        </p:blipFill>
        <p:spPr>
          <a:xfrm>
            <a:off x="1" y="4368800"/>
            <a:ext cx="3154250" cy="2489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62" y="532844"/>
            <a:ext cx="1183107" cy="1213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7" y="854098"/>
            <a:ext cx="1417375" cy="948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9530" y="1826306"/>
            <a:ext cx="1160940" cy="7137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5155" y="2352040"/>
            <a:ext cx="1086866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4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把要做的事情排个先后顺序，按照</a:t>
            </a:r>
            <a:r>
              <a:rPr lang="zh-CN" altLang="en-US" sz="4800" dirty="0">
                <a:latin typeface="宋体" panose="02010600030101010101" pitchFamily="2" charset="-122"/>
                <a:ea typeface="宋体" panose="02010600030101010101" pitchFamily="2" charset="-122"/>
              </a:rPr>
              <a:t>事情的</a:t>
            </a:r>
            <a:r>
              <a:rPr lang="zh-CN" altLang="en-US" sz="4800" dirty="0">
                <a:solidFill>
                  <a:srgbClr val="C64A9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重要性</a:t>
            </a:r>
            <a:r>
              <a:rPr lang="zh-CN" altLang="en-US" sz="48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4800" dirty="0">
                <a:solidFill>
                  <a:srgbClr val="C64A9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紧迫性</a:t>
            </a:r>
            <a:r>
              <a:rPr lang="zh-CN" altLang="en-US" sz="4800" dirty="0">
                <a:latin typeface="宋体" panose="02010600030101010101" pitchFamily="2" charset="-122"/>
                <a:ea typeface="宋体" panose="02010600030101010101" pitchFamily="2" charset="-122"/>
              </a:rPr>
              <a:t>来规划时间，才能让时间得到最大限度的利用。</a:t>
            </a:r>
            <a:endParaRPr lang="zh-CN" altLang="en-US" sz="4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3189" y="532844"/>
            <a:ext cx="1183107" cy="1213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424" y="854098"/>
            <a:ext cx="1417375" cy="9483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35" y="963041"/>
            <a:ext cx="1174422" cy="7833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57" y="736276"/>
            <a:ext cx="632651" cy="5321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315" y="899018"/>
            <a:ext cx="632651" cy="532137"/>
          </a:xfrm>
          <a:prstGeom prst="rect">
            <a:avLst/>
          </a:prstGeom>
        </p:spPr>
      </p:pic>
      <p:pic>
        <p:nvPicPr>
          <p:cNvPr id="9" name="图片 8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" y="1745615"/>
            <a:ext cx="11517630" cy="47402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765,&quot;width&quot;:5265}"/>
</p:tagLst>
</file>

<file path=ppt/tags/tag2.xml><?xml version="1.0" encoding="utf-8"?>
<p:tagLst xmlns:p="http://schemas.openxmlformats.org/presentationml/2006/main">
  <p:tag name="KSO_WM_UNIT_PLACING_PICTURE_USER_VIEWPORT" val="{&quot;height&quot;:6120,&quot;width&quot;:12720}"/>
</p:tagLst>
</file>

<file path=ppt/tags/tag3.xml><?xml version="1.0" encoding="utf-8"?>
<p:tagLst xmlns:p="http://schemas.openxmlformats.org/presentationml/2006/main">
  <p:tag name="ISPRING_PRESENTATION_TITLE" val="小清新卡通手绘家长会幼儿园家长会小学家长会PPT模板"/>
  <p:tag name="KSO_WPP_MARK_KEY" val="7e702222-accf-45dc-82a1-b8d20ffa75ee"/>
  <p:tag name="COMMONDATA" val="eyJoZGlkIjoiN2EyYTUyYWIyODMzNTU1NTkyOTYwMjI1NDAzMWEwOGYifQ==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237</Words>
  <Application>WPS 演示</Application>
  <PresentationFormat>自定义</PresentationFormat>
  <Paragraphs>29</Paragraphs>
  <Slides>11</Slides>
  <Notes>12</Notes>
  <HiddenSlides>0</HiddenSlides>
  <MMClips>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汉仪小麦体简</vt:lpstr>
      <vt:lpstr>方正舒体</vt:lpstr>
      <vt:lpstr>Arial Unicode MS</vt:lpstr>
      <vt:lpstr>等线</vt:lpstr>
      <vt:lpstr>Calibri</vt:lpstr>
      <vt:lpstr>包图主题2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小清新卡通手绘家长会幼儿园家长会小学家长会PPT模板</dc:title>
  <dc:creator>逆流的小鱼</dc:creator>
  <cp:lastModifiedBy>静水流深</cp:lastModifiedBy>
  <cp:revision>63</cp:revision>
  <dcterms:created xsi:type="dcterms:W3CDTF">2017-09-06T13:42:00Z</dcterms:created>
  <dcterms:modified xsi:type="dcterms:W3CDTF">2022-10-24T05:46:25Z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C4A268567C4F418290B18458F5E9CA3A</vt:lpwstr>
  </property>
  <property fmtid="{D5CDD505-2E9C-101B-9397-08002B2CF9AE}" pid="3" name="KSOProductBuildVer">
    <vt:lpwstr>2052-11.1.0.12598</vt:lpwstr>
  </property>
</Properties>
</file>