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3" r:id="rId6"/>
    <p:sldId id="265" r:id="rId7"/>
    <p:sldId id="288" r:id="rId8"/>
    <p:sldId id="260" r:id="rId9"/>
    <p:sldId id="266" r:id="rId10"/>
    <p:sldId id="276" r:id="rId11"/>
    <p:sldId id="261" r:id="rId12"/>
    <p:sldId id="272" r:id="rId13"/>
    <p:sldId id="262" r:id="rId14"/>
    <p:sldId id="257" r:id="rId15"/>
    <p:sldId id="278" r:id="rId16"/>
    <p:sldId id="281" r:id="rId17"/>
    <p:sldId id="311" r:id="rId18"/>
    <p:sldId id="312" r:id="rId19"/>
    <p:sldId id="313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D4"/>
    <a:srgbClr val="E2ACEA"/>
    <a:srgbClr val="8C958E"/>
    <a:srgbClr val="C9FFC3"/>
    <a:srgbClr val="E663F1"/>
    <a:srgbClr val="C56618"/>
    <a:srgbClr val="BD319E"/>
    <a:srgbClr val="F4B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26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audio" Target="file:///C:\Users\admin\Desktop\6AUnit3\&#38472;&#24314;&#39568;-&#25317;&#26377;.mp3" TargetMode="External"/><Relationship Id="rId8" Type="http://schemas.openxmlformats.org/officeDocument/2006/relationships/image" Target="../media/image16.png"/><Relationship Id="rId7" Type="http://schemas.microsoft.com/office/2007/relationships/media" Target="file:///G:\ENGLISH\2021.9~2022.1\6AUnit3\U3Cultur.mp3" TargetMode="External"/><Relationship Id="rId6" Type="http://schemas.openxmlformats.org/officeDocument/2006/relationships/audio" Target="file:///G:\ENGLISH\2021.9~2022.1\6AUnit3\U3Cultur.mp3" TargetMode="External"/><Relationship Id="rId5" Type="http://schemas.openxmlformats.org/officeDocument/2006/relationships/tags" Target="../tags/tag22.xml"/><Relationship Id="rId4" Type="http://schemas.openxmlformats.org/officeDocument/2006/relationships/image" Target="../media/image20.png"/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1" Type="http://schemas.openxmlformats.org/officeDocument/2006/relationships/slideLayout" Target="../slideLayouts/slideLayout7.xml"/><Relationship Id="rId10" Type="http://schemas.microsoft.com/office/2007/relationships/media" Target="file:///C:\Users\admin\Desktop\6AUnit3\&#38472;&#24314;&#39568;-&#25317;&#26377;.mp3" TargetMode="External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6.png"/><Relationship Id="rId7" Type="http://schemas.microsoft.com/office/2007/relationships/media" Target="file:///G:\ENGLISH\2021.9~2022.1\6AUnit3%20period2&#20844;&#24320;&#35838;\a_hisa-Town%20of%20Windmill.mp3" TargetMode="External"/><Relationship Id="rId6" Type="http://schemas.openxmlformats.org/officeDocument/2006/relationships/audio" Target="file:///G:\ENGLISH\2021.9~2022.1\6AUnit3%20period2&#20844;&#24320;&#35838;\a_hisa-Town%20of%20Windmill.mp3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file:///G:\ENGLISH\2021.9~2022.1\6AUnit3\Ken%20Arai-BLISS(Rhodes%20Version).mp3" TargetMode="External"/><Relationship Id="rId8" Type="http://schemas.openxmlformats.org/officeDocument/2006/relationships/image" Target="../media/image16.png"/><Relationship Id="rId7" Type="http://schemas.microsoft.com/office/2007/relationships/media" Target="file:///G:\ENGLISH\2021.9~2022.1\6AUnit3\a_hisa-Town%20of%20Windmill.mp3" TargetMode="External"/><Relationship Id="rId6" Type="http://schemas.openxmlformats.org/officeDocument/2006/relationships/audio" Target="file:///G:\ENGLISH\2021.9~2022.1\6AUnit3\a_hisa-Town%20of%20Windmill.mp3" TargetMode="Externa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24.png"/><Relationship Id="rId2" Type="http://schemas.openxmlformats.org/officeDocument/2006/relationships/tags" Target="../tags/tag23.xml"/><Relationship Id="rId11" Type="http://schemas.openxmlformats.org/officeDocument/2006/relationships/slideLayout" Target="../slideLayouts/slideLayout7.xml"/><Relationship Id="rId10" Type="http://schemas.microsoft.com/office/2007/relationships/media" Target="file:///G:\ENGLISH\2021.9~2022.1\6AUnit3\Ken%20Arai-BLISS(Rhodes%20Version).mp3" TargetMode="External"/><Relationship Id="rId1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audio" Target="file:///G:\ENGLISH\2021.9~2022.1\6AUnit3\Ken%20Arai-BLISS(Rhodes%20Version).mp3" TargetMode="External"/><Relationship Id="rId8" Type="http://schemas.openxmlformats.org/officeDocument/2006/relationships/image" Target="../media/image29.jpeg"/><Relationship Id="rId7" Type="http://schemas.openxmlformats.org/officeDocument/2006/relationships/image" Target="../media/image28.jpeg"/><Relationship Id="rId6" Type="http://schemas.openxmlformats.org/officeDocument/2006/relationships/image" Target="../media/image1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5.png"/><Relationship Id="rId16" Type="http://schemas.openxmlformats.org/officeDocument/2006/relationships/image" Target="../media/image34.jpeg"/><Relationship Id="rId15" Type="http://schemas.openxmlformats.org/officeDocument/2006/relationships/image" Target="../media/image33.jpeg"/><Relationship Id="rId14" Type="http://schemas.openxmlformats.org/officeDocument/2006/relationships/image" Target="../media/image32.jpeg"/><Relationship Id="rId13" Type="http://schemas.openxmlformats.org/officeDocument/2006/relationships/image" Target="../media/image31.jpeg"/><Relationship Id="rId12" Type="http://schemas.openxmlformats.org/officeDocument/2006/relationships/image" Target="../media/image30.jpeg"/><Relationship Id="rId11" Type="http://schemas.openxmlformats.org/officeDocument/2006/relationships/image" Target="../media/image16.png"/><Relationship Id="rId10" Type="http://schemas.microsoft.com/office/2007/relationships/media" Target="file:///G:\ENGLISH\2021.9~2022.1\6AUnit3\Ken%20Arai-BLISS(Rhodes%20Version).mp3" TargetMode="Externa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microsoft.com/office/2007/relationships/media" Target="file:///G:\ENGLISH\2021.9~2022.1\6AUnit3%20period2&#20844;&#24320;&#35838;\a_hisa-Town%20of%20Windmill.mp3" TargetMode="External"/><Relationship Id="rId2" Type="http://schemas.openxmlformats.org/officeDocument/2006/relationships/audio" Target="file:///G:\ENGLISH\2021.9~2022.1\6AUnit3%20period2&#20844;&#24320;&#35838;\a_hisa-Town%20of%20Windmill.mp3" TargetMode="Externa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6" Type="http://schemas.microsoft.com/office/2007/relationships/media" Target="file:///G:\ENGLISH\2021.9~2022.1\6AUnit3%20period2&#20844;&#24320;&#35838;\a_hisa-Town%20of%20Windmill.mp3" TargetMode="External"/><Relationship Id="rId5" Type="http://schemas.openxmlformats.org/officeDocument/2006/relationships/audio" Target="file:///G:\ENGLISH\2021.9~2022.1\6AUnit3%20period2&#20844;&#24320;&#35838;\a_hisa-Town%20of%20Windmill.mp3" TargetMode="External"/><Relationship Id="rId4" Type="http://schemas.openxmlformats.org/officeDocument/2006/relationships/image" Target="../media/image4.jpe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.xml"/><Relationship Id="rId8" Type="http://schemas.openxmlformats.org/officeDocument/2006/relationships/image" Target="../media/image7.jpeg"/><Relationship Id="rId7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tags" Target="../tags/tag1.xml"/><Relationship Id="rId4" Type="http://schemas.openxmlformats.org/officeDocument/2006/relationships/image" Target="../media/image4.jpeg"/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8.xml"/><Relationship Id="rId14" Type="http://schemas.openxmlformats.org/officeDocument/2006/relationships/tags" Target="../tags/tag7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image" Target="../media/image8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jpeg"/><Relationship Id="rId3" Type="http://schemas.openxmlformats.org/officeDocument/2006/relationships/image" Target="../media/image4.jpeg"/><Relationship Id="rId2" Type="http://schemas.openxmlformats.org/officeDocument/2006/relationships/slide" Target="slide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jpeg"/><Relationship Id="rId8" Type="http://schemas.openxmlformats.org/officeDocument/2006/relationships/tags" Target="../tags/tag11.xml"/><Relationship Id="rId7" Type="http://schemas.openxmlformats.org/officeDocument/2006/relationships/image" Target="../media/image7.jpeg"/><Relationship Id="rId6" Type="http://schemas.openxmlformats.org/officeDocument/2006/relationships/tags" Target="../tags/tag10.xml"/><Relationship Id="rId5" Type="http://schemas.openxmlformats.org/officeDocument/2006/relationships/image" Target="../media/image6.jpeg"/><Relationship Id="rId4" Type="http://schemas.openxmlformats.org/officeDocument/2006/relationships/tags" Target="../tags/tag9.xml"/><Relationship Id="rId3" Type="http://schemas.openxmlformats.org/officeDocument/2006/relationships/image" Target="../media/image4.jpeg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openxmlformats.org/officeDocument/2006/relationships/image" Target="../media/image2.png"/><Relationship Id="rId19" Type="http://schemas.openxmlformats.org/officeDocument/2006/relationships/image" Target="../media/image13.jpeg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image" Target="../media/image12.png"/><Relationship Id="rId15" Type="http://schemas.openxmlformats.org/officeDocument/2006/relationships/tags" Target="../tags/tag14.xml"/><Relationship Id="rId14" Type="http://schemas.openxmlformats.org/officeDocument/2006/relationships/image" Target="../media/image11.jpeg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image" Target="../media/image10.png"/><Relationship Id="rId10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.jpeg"/><Relationship Id="rId7" Type="http://schemas.openxmlformats.org/officeDocument/2006/relationships/image" Target="../media/image16.png"/><Relationship Id="rId6" Type="http://schemas.microsoft.com/office/2007/relationships/media" Target="file:///G:\ENGLISH\2021.9~2022.1\6AUnit3\&#38472;&#24314;&#39568;-&#25317;&#26377;.mp3" TargetMode="External"/><Relationship Id="rId5" Type="http://schemas.openxmlformats.org/officeDocument/2006/relationships/audio" Target="file:///G:\ENGLISH\2021.9~2022.1\6AUnit3\&#38472;&#24314;&#39568;-&#25317;&#26377;.mp3" TargetMode="External"/><Relationship Id="rId4" Type="http://schemas.openxmlformats.org/officeDocument/2006/relationships/image" Target="../media/image2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audio" Target="file:///G:\ENGLISH\2021.9~2022.1\6AUnit3\2.mp3" TargetMode="External"/><Relationship Id="rId8" Type="http://schemas.openxmlformats.org/officeDocument/2006/relationships/image" Target="../media/image16.png"/><Relationship Id="rId7" Type="http://schemas.microsoft.com/office/2007/relationships/media" Target="file:///G:\ENGLISH\2021.9~2022.1\6AUnit3\1.mp3" TargetMode="External"/><Relationship Id="rId6" Type="http://schemas.openxmlformats.org/officeDocument/2006/relationships/audio" Target="file:///G:\ENGLISH\2021.9~2022.1\6AUnit3\1.mp3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4.jpeg"/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9" Type="http://schemas.openxmlformats.org/officeDocument/2006/relationships/slideLayout" Target="../slideLayouts/slideLayout2.xml"/><Relationship Id="rId18" Type="http://schemas.microsoft.com/office/2007/relationships/media" Target="file:///G:\ENGLISH\2021.9~2022.1\6AUnit3\U3Sound.mp3" TargetMode="External"/><Relationship Id="rId17" Type="http://schemas.openxmlformats.org/officeDocument/2006/relationships/audio" Target="file:///G:\ENGLISH\2021.9~2022.1\6AUnit3\U3Sound.mp3" TargetMode="External"/><Relationship Id="rId16" Type="http://schemas.openxmlformats.org/officeDocument/2006/relationships/image" Target="../media/image18.png"/><Relationship Id="rId15" Type="http://schemas.openxmlformats.org/officeDocument/2006/relationships/image" Target="../media/image17.png"/><Relationship Id="rId14" Type="http://schemas.microsoft.com/office/2007/relationships/media" Target="file:///G:\ENGLISH\2021.9~2022.1\6AUnit3\41.mp3" TargetMode="External"/><Relationship Id="rId13" Type="http://schemas.openxmlformats.org/officeDocument/2006/relationships/audio" Target="file:///G:\ENGLISH\2021.9~2022.1\6AUnit3\41.mp3" TargetMode="External"/><Relationship Id="rId12" Type="http://schemas.microsoft.com/office/2007/relationships/media" Target="file:///G:\ENGLISH\2021.9~2022.1\6AUnit3\32.mp3" TargetMode="External"/><Relationship Id="rId11" Type="http://schemas.openxmlformats.org/officeDocument/2006/relationships/audio" Target="file:///G:\ENGLISH\2021.9~2022.1\6AUnit3\32.mp3" TargetMode="External"/><Relationship Id="rId10" Type="http://schemas.microsoft.com/office/2007/relationships/media" Target="file:///G:\ENGLISH\2021.9~2022.1\6AUnit3\2.mp3" TargetMode="Externa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1.xml"/><Relationship Id="rId7" Type="http://schemas.microsoft.com/office/2007/relationships/media" Target="file:///G:\ENGLISH\2021.9~2022.1\6AUnit3\6AU6%20&#35821;&#38899;.mp4" TargetMode="External"/><Relationship Id="rId6" Type="http://schemas.openxmlformats.org/officeDocument/2006/relationships/video" Target="file:///G:\ENGLISH\2021.9~2022.1\6AUnit3\6AU6%20&#35821;&#38899;.mp4" TargetMode="External"/><Relationship Id="rId5" Type="http://schemas.openxmlformats.org/officeDocument/2006/relationships/image" Target="../media/image1.jpeg"/><Relationship Id="rId4" Type="http://schemas.openxmlformats.org/officeDocument/2006/relationships/image" Target="../media/image4.jpeg"/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圆角矩形 5"/>
          <p:cNvSpPr/>
          <p:nvPr/>
        </p:nvSpPr>
        <p:spPr>
          <a:xfrm>
            <a:off x="556895" y="461010"/>
            <a:ext cx="11364595" cy="6057900"/>
          </a:xfrm>
          <a:prstGeom prst="roundRect">
            <a:avLst>
              <a:gd name="adj" fmla="val 5681"/>
            </a:avLst>
          </a:prstGeom>
          <a:noFill/>
          <a:ln w="120650" cmpd="thinThick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2" name="图片 101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630" y="688340"/>
            <a:ext cx="2037080" cy="21374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4996180" y="5002530"/>
            <a:ext cx="4464050" cy="1798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2170" y="791845"/>
            <a:ext cx="7089775" cy="255333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8000" b="1">
                <a:ln w="57150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Unit 3 </a:t>
            </a:r>
            <a:endParaRPr lang="en-US" altLang="zh-CN" sz="8000" b="1">
              <a:ln w="57150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r>
              <a:rPr lang="en-US" altLang="zh-CN" sz="8000" b="1">
                <a:ln w="57150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     Holiday fun</a:t>
            </a:r>
            <a:endParaRPr lang="en-US" altLang="zh-CN" sz="8000" b="1">
              <a:ln w="57150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03" name="图片 102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6360" y="2432050"/>
            <a:ext cx="5585460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9176385" y="5064760"/>
            <a:ext cx="2745105" cy="17932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3262630" y="3912870"/>
            <a:ext cx="566293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Period 2 Grammar time~Culture time</a:t>
            </a:r>
            <a:endParaRPr lang="en-US" altLang="zh-CN" sz="28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110490" y="145415"/>
            <a:ext cx="11961495" cy="6557645"/>
            <a:chOff x="214" y="170"/>
            <a:chExt cx="18837" cy="10327"/>
          </a:xfrm>
        </p:grpSpPr>
        <p:sp>
          <p:nvSpPr>
            <p:cNvPr id="48" name="圆角矩形 47"/>
            <p:cNvSpPr/>
            <p:nvPr/>
          </p:nvSpPr>
          <p:spPr>
            <a:xfrm>
              <a:off x="229" y="185"/>
              <a:ext cx="18823" cy="10312"/>
            </a:xfrm>
            <a:prstGeom prst="roundRect">
              <a:avLst>
                <a:gd name="adj" fmla="val 5681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0650" cmpd="thinThick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0" name="图片 9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3976" y="9153"/>
              <a:ext cx="3679" cy="12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4" name="图片 103"/>
            <p:cNvPicPr/>
            <p:nvPr/>
          </p:nvPicPr>
          <p:blipFill>
            <a:blip r:embed="rId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7290" y="9377"/>
              <a:ext cx="1556" cy="10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" y="170"/>
              <a:ext cx="1417" cy="115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6152"/>
          <p:cNvSpPr/>
          <p:nvPr/>
        </p:nvSpPr>
        <p:spPr>
          <a:xfrm>
            <a:off x="823595" y="737870"/>
            <a:ext cx="886206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are a lot of holidays</a:t>
            </a:r>
            <a:r>
              <a:rPr lang="en-US" altLang="zh-CN" b="1">
                <a:ln w="19050" cmpd="sng">
                  <a:solidFill>
                    <a:srgbClr val="BD319E"/>
                  </a:solidFill>
                  <a:prstDash val="solid"/>
                </a:ln>
                <a:solidFill>
                  <a:srgbClr val="F4BCF9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b="1">
                <a:solidFill>
                  <a:srgbClr val="BD319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a school year</a:t>
            </a:r>
            <a:r>
              <a:rPr lang="en-US" altLang="zh-CN" b="1">
                <a:ln w="19050" cmpd="sng">
                  <a:solidFill>
                    <a:srgbClr val="0070C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in China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cxnSp>
        <p:nvCxnSpPr>
          <p:cNvPr id="2" name="直接箭头连接符 1"/>
          <p:cNvCxnSpPr/>
          <p:nvPr/>
        </p:nvCxnSpPr>
        <p:spPr>
          <a:xfrm flipV="1">
            <a:off x="5316220" y="1311910"/>
            <a:ext cx="2687320" cy="952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6152"/>
          <p:cNvSpPr/>
          <p:nvPr/>
        </p:nvSpPr>
        <p:spPr>
          <a:xfrm>
            <a:off x="880745" y="2051685"/>
            <a:ext cx="897001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are usually</a:t>
            </a:r>
            <a:r>
              <a:rPr lang="en-US" altLang="zh-CN" b="1">
                <a:ln w="19050" cmpd="sng">
                  <a:solidFill>
                    <a:srgbClr val="BD319E"/>
                  </a:solidFill>
                  <a:prstDash val="solid"/>
                </a:ln>
                <a:solidFill>
                  <a:srgbClr val="F4BCF9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b="1">
                <a:solidFill>
                  <a:srgbClr val="BD319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two main school holidays</a:t>
            </a:r>
            <a:r>
              <a:rPr lang="en-US" altLang="zh-CN" b="1">
                <a:ln w="19050" cmpd="sng">
                  <a:solidFill>
                    <a:srgbClr val="BD319E"/>
                  </a:solidFill>
                  <a:prstDash val="solid"/>
                </a:ln>
                <a:solidFill>
                  <a:srgbClr val="F4BCF9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China.</a:t>
            </a:r>
            <a:r>
              <a:rPr lang="en-US" altLang="zh-CN" b="1">
                <a:ln w="1905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endParaRPr lang="en-US" altLang="zh-CN" b="1">
              <a:ln w="19050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6152"/>
          <p:cNvSpPr/>
          <p:nvPr/>
        </p:nvSpPr>
        <p:spPr>
          <a:xfrm>
            <a:off x="890270" y="3995420"/>
            <a:ext cx="979424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There are usually </a:t>
            </a:r>
            <a:r>
              <a:rPr lang="en-US" altLang="zh-CN" b="1">
                <a:ln w="19050" cmpd="sng">
                  <a:solidFill>
                    <a:srgbClr val="0070C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two terms in a school year</a:t>
            </a:r>
            <a:r>
              <a:rPr lang="en-US" altLang="zh-CN" b="1">
                <a:ln w="1905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 China. 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457825" y="1419225"/>
            <a:ext cx="21501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在一学年里</a:t>
            </a:r>
            <a:r>
              <a:rPr lang="en-US" altLang="zh-CN" sz="2800" b="1">
                <a:ln w="127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2800" b="1">
              <a:ln w="12700">
                <a:solidFill>
                  <a:srgbClr val="0070C0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3961765" y="2647950"/>
            <a:ext cx="4218305" cy="5715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4160520" y="2745740"/>
            <a:ext cx="35801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两个主要的学校假期</a:t>
            </a:r>
            <a:r>
              <a:rPr lang="en-US" altLang="zh-CN" sz="2800" b="1">
                <a:ln w="127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2800" b="1">
              <a:ln w="12700">
                <a:solidFill>
                  <a:srgbClr val="0070C0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4256405" y="2734310"/>
            <a:ext cx="1694180" cy="3670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942965" y="2734310"/>
            <a:ext cx="1491615" cy="35687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682875" y="3129915"/>
            <a:ext cx="376491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summer holiday</a:t>
            </a:r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3200" b="1">
              <a:solidFill>
                <a:srgbClr val="DC52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530975" y="3135630"/>
            <a:ext cx="347599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winter holiday</a:t>
            </a:r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3200" b="1">
              <a:solidFill>
                <a:srgbClr val="DC52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 flipH="1">
            <a:off x="4270375" y="4630420"/>
            <a:ext cx="1694180" cy="36703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5964555" y="4639945"/>
            <a:ext cx="1499235" cy="34861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313555" y="4473575"/>
            <a:ext cx="322262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一学年里两个学期</a:t>
            </a:r>
            <a:r>
              <a:rPr lang="en-US" altLang="zh-CN" sz="2800" b="1">
                <a:ln w="12700">
                  <a:solidFill>
                    <a:srgbClr val="0070C0"/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2800" b="1">
              <a:ln w="12700">
                <a:solidFill>
                  <a:srgbClr val="0070C0"/>
                </a:solidFill>
              </a:ln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47790" y="5049520"/>
            <a:ext cx="298577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spring term</a:t>
            </a:r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3200" b="1">
              <a:solidFill>
                <a:srgbClr val="DC52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78100" y="5048885"/>
            <a:ext cx="327723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autumn term</a:t>
            </a:r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altLang="zh-CN" sz="3200" b="1">
              <a:solidFill>
                <a:srgbClr val="DC52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17" grpId="0"/>
      <p:bldP spid="8" grpId="0"/>
      <p:bldP spid="12" grpId="0"/>
      <p:bldP spid="13" grpId="0"/>
      <p:bldP spid="16" grpId="0"/>
      <p:bldP spid="18" grpId="0"/>
      <p:bldP spid="19" grpId="0"/>
      <p:bldP spid="17" grpId="1"/>
      <p:bldP spid="8" grpId="1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110490" y="126365"/>
            <a:ext cx="11962130" cy="6557645"/>
            <a:chOff x="214" y="170"/>
            <a:chExt cx="18838" cy="10327"/>
          </a:xfrm>
        </p:grpSpPr>
        <p:sp>
          <p:nvSpPr>
            <p:cNvPr id="48" name="圆角矩形 47"/>
            <p:cNvSpPr/>
            <p:nvPr/>
          </p:nvSpPr>
          <p:spPr>
            <a:xfrm>
              <a:off x="229" y="185"/>
              <a:ext cx="18823" cy="10312"/>
            </a:xfrm>
            <a:prstGeom prst="roundRect">
              <a:avLst>
                <a:gd name="adj" fmla="val 5681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120650" cmpd="thinThick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0" name="图片 9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4804" y="9532"/>
              <a:ext cx="3113" cy="9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4" name="图片 103"/>
            <p:cNvPicPr/>
            <p:nvPr/>
          </p:nvPicPr>
          <p:blipFill>
            <a:blip r:embed="rId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7656" y="9478"/>
              <a:ext cx="1190" cy="96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" y="170"/>
              <a:ext cx="1417" cy="115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6152"/>
          <p:cNvSpPr/>
          <p:nvPr/>
        </p:nvSpPr>
        <p:spPr>
          <a:xfrm>
            <a:off x="193040" y="487680"/>
            <a:ext cx="11671935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</a:t>
            </a:r>
            <a:r>
              <a:rPr lang="en-US" altLang="zh-CN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main </a:t>
            </a:r>
            <a:r>
              <a:rPr lang="en-US" altLang="zh-CN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holidays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are there in a school year in the UK?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244" t="58619" r="49640" b="15725"/>
          <a:stretch>
            <a:fillRect/>
          </a:stretch>
        </p:blipFill>
        <p:spPr>
          <a:xfrm>
            <a:off x="9446260" y="2367915"/>
            <a:ext cx="2392680" cy="2176145"/>
          </a:xfrm>
          <a:prstGeom prst="rect">
            <a:avLst/>
          </a:prstGeom>
        </p:spPr>
      </p:pic>
      <p:graphicFrame>
        <p:nvGraphicFramePr>
          <p:cNvPr id="28" name="表格 27"/>
          <p:cNvGraphicFramePr/>
          <p:nvPr>
            <p:custDataLst>
              <p:tags r:id="rId5"/>
            </p:custDataLst>
          </p:nvPr>
        </p:nvGraphicFramePr>
        <p:xfrm>
          <a:off x="401955" y="2502535"/>
          <a:ext cx="9121775" cy="391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8470"/>
                <a:gridCol w="2748915"/>
                <a:gridCol w="3374390"/>
              </a:tblGrid>
              <a:tr h="5588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58800">
                <a:tc>
                  <a:txBody>
                    <a:bodyPr/>
                    <a:p>
                      <a:pPr>
                        <a:buNone/>
                      </a:pP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588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588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588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588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558800"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9" name="图片 2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50263" t="58619" r="8396" b="15725"/>
          <a:stretch>
            <a:fillRect/>
          </a:stretch>
        </p:blipFill>
        <p:spPr>
          <a:xfrm>
            <a:off x="9700895" y="3860800"/>
            <a:ext cx="2465705" cy="2176145"/>
          </a:xfrm>
          <a:prstGeom prst="rect">
            <a:avLst/>
          </a:prstGeom>
        </p:spPr>
      </p:pic>
      <p:sp>
        <p:nvSpPr>
          <p:cNvPr id="25" name="文本框 6152"/>
          <p:cNvSpPr/>
          <p:nvPr/>
        </p:nvSpPr>
        <p:spPr>
          <a:xfrm>
            <a:off x="3517265" y="2426335"/>
            <a:ext cx="146685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zh-CN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terms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49625" y="3092450"/>
            <a:ext cx="289242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autumn term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49955" y="4203700"/>
            <a:ext cx="263779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spring term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451860" y="5320665"/>
            <a:ext cx="294830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summer term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" name="文本框 6152"/>
          <p:cNvSpPr/>
          <p:nvPr/>
        </p:nvSpPr>
        <p:spPr>
          <a:xfrm>
            <a:off x="6242050" y="2426335"/>
            <a:ext cx="1946275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holidays</a:t>
            </a:r>
            <a:endParaRPr lang="en-US" altLang="zh-CN" b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文本框 6152"/>
          <p:cNvSpPr/>
          <p:nvPr/>
        </p:nvSpPr>
        <p:spPr>
          <a:xfrm>
            <a:off x="935355" y="2426335"/>
            <a:ext cx="146685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time</a:t>
            </a:r>
            <a:endParaRPr lang="en-US" altLang="zh-CN" b="1" u="sng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199505" y="3643630"/>
            <a:ext cx="356235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Christmas holiday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200775" y="4722495"/>
            <a:ext cx="300736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Easter holiday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205" y="5866130"/>
            <a:ext cx="33197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 summer holiday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25755" y="3086735"/>
            <a:ext cx="30905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Sept.~Dec. 3months</a:t>
            </a:r>
            <a:endParaRPr lang="en-US" altLang="zh-CN" sz="2800"/>
          </a:p>
        </p:txBody>
      </p:sp>
      <p:sp>
        <p:nvSpPr>
          <p:cNvPr id="36" name="文本框 35"/>
          <p:cNvSpPr txBox="1"/>
          <p:nvPr/>
        </p:nvSpPr>
        <p:spPr>
          <a:xfrm>
            <a:off x="332740" y="3616960"/>
            <a:ext cx="27197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Dec.~Jan. 3weeks</a:t>
            </a:r>
            <a:endParaRPr lang="en-US" altLang="zh-CN" sz="2800"/>
          </a:p>
        </p:txBody>
      </p:sp>
      <p:sp>
        <p:nvSpPr>
          <p:cNvPr id="37" name="文本框 36"/>
          <p:cNvSpPr txBox="1"/>
          <p:nvPr/>
        </p:nvSpPr>
        <p:spPr>
          <a:xfrm>
            <a:off x="373380" y="4175125"/>
            <a:ext cx="29317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Jan.~Mar. 2months</a:t>
            </a:r>
            <a:endParaRPr lang="en-US" altLang="zh-CN" sz="2800"/>
          </a:p>
        </p:txBody>
      </p:sp>
      <p:sp>
        <p:nvSpPr>
          <p:cNvPr id="38" name="文本框 37"/>
          <p:cNvSpPr txBox="1"/>
          <p:nvPr/>
        </p:nvSpPr>
        <p:spPr>
          <a:xfrm>
            <a:off x="328930" y="4747260"/>
            <a:ext cx="274447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Mar.~Apr. 3weeks</a:t>
            </a:r>
            <a:endParaRPr lang="en-US" altLang="zh-CN" sz="2800"/>
          </a:p>
        </p:txBody>
      </p:sp>
      <p:sp>
        <p:nvSpPr>
          <p:cNvPr id="39" name="文本框 38"/>
          <p:cNvSpPr txBox="1"/>
          <p:nvPr/>
        </p:nvSpPr>
        <p:spPr>
          <a:xfrm>
            <a:off x="373380" y="5319395"/>
            <a:ext cx="27616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Apr.~Jul. 3months</a:t>
            </a:r>
            <a:endParaRPr lang="en-US" altLang="zh-CN" sz="2800"/>
          </a:p>
        </p:txBody>
      </p:sp>
      <p:sp>
        <p:nvSpPr>
          <p:cNvPr id="40" name="文本框 39"/>
          <p:cNvSpPr txBox="1"/>
          <p:nvPr/>
        </p:nvSpPr>
        <p:spPr>
          <a:xfrm>
            <a:off x="401955" y="5862320"/>
            <a:ext cx="2926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/>
              <a:t>Jul.~Sept. 2months</a:t>
            </a:r>
            <a:endParaRPr lang="en-US" altLang="zh-CN" sz="2800"/>
          </a:p>
        </p:txBody>
      </p:sp>
      <p:sp>
        <p:nvSpPr>
          <p:cNvPr id="41" name="文本框 6152"/>
          <p:cNvSpPr/>
          <p:nvPr/>
        </p:nvSpPr>
        <p:spPr>
          <a:xfrm>
            <a:off x="272415" y="480695"/>
            <a:ext cx="1167193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There are </a:t>
            </a:r>
            <a:r>
              <a:rPr lang="en-US" altLang="zh-CN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three main </a:t>
            </a:r>
            <a:r>
              <a:rPr lang="en-US" altLang="zh-CN" b="1" u="sng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school holidays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 the UK.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6152"/>
          <p:cNvSpPr/>
          <p:nvPr/>
        </p:nvSpPr>
        <p:spPr>
          <a:xfrm>
            <a:off x="143510" y="1329055"/>
            <a:ext cx="11922125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How many </a:t>
            </a:r>
            <a:r>
              <a:rPr lang="en-US" altLang="zh-CN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terms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are there in a school year in the UK? 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2" name="文本框 6152"/>
          <p:cNvSpPr/>
          <p:nvPr/>
        </p:nvSpPr>
        <p:spPr>
          <a:xfrm>
            <a:off x="259715" y="1359535"/>
            <a:ext cx="11671935" cy="5835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There are usually </a:t>
            </a:r>
            <a:r>
              <a:rPr lang="en-US" altLang="zh-CN" b="1" u="sng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three terms</a:t>
            </a:r>
            <a:r>
              <a:rPr lang="en-US" altLang="zh-CN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in a school year in the UK.</a:t>
            </a:r>
            <a:endParaRPr lang="en-US" altLang="zh-CN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U3Cultur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35510" y="4544060"/>
            <a:ext cx="619125" cy="619125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278765" y="487680"/>
            <a:ext cx="11650980" cy="15144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/>
              <a:t>A.</a:t>
            </a:r>
            <a:r>
              <a:rPr lang="en-US" altLang="zh-CN" sz="2800"/>
              <a:t> </a:t>
            </a:r>
            <a:r>
              <a:rPr lang="zh-CN" altLang="en-US" sz="2800"/>
              <a:t>The spring term </a:t>
            </a:r>
            <a:r>
              <a:rPr lang="en-US" altLang="zh-CN" sz="2800"/>
              <a:t>   </a:t>
            </a:r>
            <a:r>
              <a:rPr lang="zh-CN" altLang="en-US" sz="2800"/>
              <a:t> </a:t>
            </a:r>
            <a:r>
              <a:rPr lang="en-US" altLang="zh-CN" sz="2800"/>
              <a:t>      </a:t>
            </a:r>
            <a:r>
              <a:rPr lang="zh-CN" altLang="en-US" sz="2800"/>
              <a:t>B. the autumn term </a:t>
            </a:r>
            <a:r>
              <a:rPr lang="en-US" altLang="zh-CN" sz="2800"/>
              <a:t>        </a:t>
            </a:r>
            <a:r>
              <a:rPr lang="zh-CN" altLang="en-US" sz="2800"/>
              <a:t> C. the summer term </a:t>
            </a:r>
            <a:endParaRPr lang="zh-CN" altLang="en-US" sz="2800"/>
          </a:p>
          <a:p>
            <a:pPr algn="ctr"/>
            <a:r>
              <a:rPr lang="zh-CN" altLang="en-US" sz="2800"/>
              <a:t> D. the winter term</a:t>
            </a:r>
            <a:r>
              <a:rPr lang="en-US" altLang="zh-CN" sz="2800"/>
              <a:t>        E.</a:t>
            </a:r>
            <a:r>
              <a:rPr lang="zh-CN" altLang="en-US" sz="2800"/>
              <a:t>The Halloween holiday </a:t>
            </a:r>
            <a:r>
              <a:rPr lang="en-US" altLang="zh-CN" sz="2800"/>
              <a:t>    </a:t>
            </a:r>
            <a:r>
              <a:rPr lang="zh-CN" altLang="en-US" sz="2800"/>
              <a:t> F. the Easter holiday </a:t>
            </a:r>
            <a:endParaRPr lang="zh-CN" altLang="en-US" sz="2800"/>
          </a:p>
          <a:p>
            <a:pPr algn="ctr"/>
            <a:r>
              <a:rPr lang="zh-CN" altLang="en-US" sz="2800"/>
              <a:t> G. the Christmas holiday </a:t>
            </a:r>
            <a:r>
              <a:rPr lang="en-US" altLang="zh-CN" sz="2800"/>
              <a:t>      </a:t>
            </a:r>
            <a:r>
              <a:rPr lang="zh-CN" altLang="en-US" sz="2800"/>
              <a:t> H. the summer holiday</a:t>
            </a:r>
            <a:r>
              <a:rPr lang="en-US" altLang="zh-CN" sz="2800"/>
              <a:t>     </a:t>
            </a:r>
            <a:r>
              <a:rPr lang="zh-CN" altLang="en-US" sz="2800"/>
              <a:t>  I. the winter holiday </a:t>
            </a:r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4422140" y="3086735"/>
            <a:ext cx="56197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90790" y="3643630"/>
            <a:ext cx="589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8805" y="4206240"/>
            <a:ext cx="5778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77455" y="4754880"/>
            <a:ext cx="5257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333875" y="5325745"/>
            <a:ext cx="5505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599045" y="5866130"/>
            <a:ext cx="5867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3" name="陈建骐-拥有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16155" y="5417820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2" dur="123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14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8" dur="8487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bldLvl="0" animBg="1"/>
      <p:bldP spid="18" grpId="0"/>
      <p:bldP spid="19" grpId="0"/>
      <p:bldP spid="25" grpId="0" bldLvl="0" animBg="1"/>
      <p:bldP spid="26" grpId="0"/>
      <p:bldP spid="27" grpId="0" bldLvl="0" animBg="1"/>
      <p:bldP spid="30" grpId="0" bldLvl="0" animBg="1"/>
      <p:bldP spid="31" grpId="0" uiExpand="1"/>
      <p:bldP spid="32" grpId="0" uiExpand="1"/>
      <p:bldP spid="33" grpId="0"/>
      <p:bldP spid="35" grpId="0"/>
      <p:bldP spid="36" grpId="0"/>
      <p:bldP spid="37" grpId="0"/>
      <p:bldP spid="38" grpId="0"/>
      <p:bldP spid="39" grpId="0"/>
      <p:bldP spid="40" grpId="0"/>
      <p:bldP spid="3" grpId="1"/>
      <p:bldP spid="41" grpId="0" bldLvl="0" animBg="1"/>
      <p:bldP spid="42" grpId="0" bldLvl="0" animBg="1"/>
      <p:bldP spid="2" grpId="1"/>
      <p:bldP spid="5" grpId="0" bldLvl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7091680" y="2395855"/>
            <a:ext cx="4262755" cy="826770"/>
          </a:xfrm>
          <a:prstGeom prst="plaque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886440" y="2863215"/>
            <a:ext cx="739775" cy="774065"/>
          </a:xfrm>
          <a:prstGeom prst="plaque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5950585" y="960120"/>
            <a:ext cx="5649595" cy="1316355"/>
          </a:xfrm>
          <a:prstGeom prst="plaque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44395" y="5123180"/>
            <a:ext cx="4099560" cy="822325"/>
          </a:xfrm>
          <a:prstGeom prst="plaque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60270" y="3967480"/>
            <a:ext cx="4099560" cy="822325"/>
          </a:xfrm>
          <a:prstGeom prst="plaque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57095" y="2916555"/>
            <a:ext cx="4099560" cy="822325"/>
          </a:xfrm>
          <a:prstGeom prst="plaque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096770" y="1903730"/>
            <a:ext cx="4099560" cy="822325"/>
          </a:xfrm>
          <a:prstGeom prst="plaque">
            <a:avLst/>
          </a:prstGeom>
        </p:spPr>
      </p:pic>
      <p:sp>
        <p:nvSpPr>
          <p:cNvPr id="48" name="圆角矩形 47"/>
          <p:cNvSpPr/>
          <p:nvPr/>
        </p:nvSpPr>
        <p:spPr>
          <a:xfrm>
            <a:off x="120015" y="154940"/>
            <a:ext cx="11952605" cy="6548120"/>
          </a:xfrm>
          <a:prstGeom prst="roundRect">
            <a:avLst>
              <a:gd name="adj" fmla="val 5681"/>
            </a:avLst>
          </a:prstGeom>
          <a:noFill/>
          <a:ln w="120650" cmpd="thinThick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2" name="图片 101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135" y="265430"/>
            <a:ext cx="899795" cy="732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1169035" y="276225"/>
            <a:ext cx="806704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Let’s talk about your travel experiences.</a:t>
            </a:r>
            <a:endParaRPr lang="en-US" altLang="zh-CN" sz="2800" b="1">
              <a:ln w="19050">
                <a:solidFill>
                  <a:srgbClr val="7030A0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6" name="虚尾箭头 5"/>
          <p:cNvSpPr/>
          <p:nvPr/>
        </p:nvSpPr>
        <p:spPr>
          <a:xfrm>
            <a:off x="308610" y="3725545"/>
            <a:ext cx="1384935" cy="951865"/>
          </a:xfrm>
          <a:prstGeom prst="stripedRightArrow">
            <a:avLst>
              <a:gd name="adj1" fmla="val 43829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What</a:t>
            </a:r>
            <a:endParaRPr lang="en-US" altLang="zh-CN" sz="2800"/>
          </a:p>
        </p:txBody>
      </p:sp>
      <p:sp>
        <p:nvSpPr>
          <p:cNvPr id="13" name="虚尾箭头 12"/>
          <p:cNvSpPr/>
          <p:nvPr/>
        </p:nvSpPr>
        <p:spPr>
          <a:xfrm rot="10800000" flipH="1" flipV="1">
            <a:off x="308610" y="1617345"/>
            <a:ext cx="1268095" cy="1048385"/>
          </a:xfrm>
          <a:prstGeom prst="stripedRightArrow">
            <a:avLst>
              <a:gd name="adj1" fmla="val 35311"/>
              <a:gd name="adj2" fmla="val 4264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How </a:t>
            </a:r>
            <a:endParaRPr lang="en-US" altLang="zh-CN" sz="2800"/>
          </a:p>
        </p:txBody>
      </p:sp>
      <p:sp>
        <p:nvSpPr>
          <p:cNvPr id="2" name="虚尾箭头 1"/>
          <p:cNvSpPr/>
          <p:nvPr/>
        </p:nvSpPr>
        <p:spPr>
          <a:xfrm>
            <a:off x="299720" y="2703830"/>
            <a:ext cx="1394460" cy="951865"/>
          </a:xfrm>
          <a:prstGeom prst="stripedRightArrow">
            <a:avLst>
              <a:gd name="adj1" fmla="val 39826"/>
              <a:gd name="adj2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/>
              <a:t>Where</a:t>
            </a:r>
            <a:endParaRPr lang="en-US" altLang="zh-CN" sz="2400"/>
          </a:p>
        </p:txBody>
      </p:sp>
      <p:sp>
        <p:nvSpPr>
          <p:cNvPr id="10" name="虚尾箭头 9"/>
          <p:cNvSpPr/>
          <p:nvPr/>
        </p:nvSpPr>
        <p:spPr>
          <a:xfrm>
            <a:off x="308610" y="4850765"/>
            <a:ext cx="1386205" cy="951865"/>
          </a:xfrm>
          <a:prstGeom prst="stripedRightArrow">
            <a:avLst>
              <a:gd name="adj1" fmla="val 37825"/>
              <a:gd name="adj2" fmla="val 50000"/>
            </a:avLst>
          </a:prstGeom>
          <a:solidFill>
            <a:srgbClr val="E663F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Did</a:t>
            </a:r>
            <a:endParaRPr lang="en-US" altLang="zh-CN" sz="3200" b="1">
              <a:ln w="22225">
                <a:solidFill>
                  <a:srgbClr val="FFFF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430645" y="1102995"/>
            <a:ext cx="4335145" cy="8915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6700"/>
            <a:r>
              <a:rPr lang="en-US" sz="2600" b="1">
                <a:latin typeface="Calibri" panose="020F0502020204030204" charset="0"/>
                <a:ea typeface="宋体" panose="02010600030101010101" pitchFamily="2" charset="-122"/>
              </a:rPr>
              <a:t>I want to talk about  </a:t>
            </a:r>
            <a:endParaRPr lang="en-US" sz="2600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266700"/>
            <a:r>
              <a:rPr lang="en-US" sz="2600" b="1">
                <a:latin typeface="Calibri" panose="020F0502020204030204" charset="0"/>
                <a:ea typeface="宋体" panose="02010600030101010101" pitchFamily="2" charset="-122"/>
              </a:rPr>
              <a:t>this/last_________ holiday.</a:t>
            </a:r>
            <a:endParaRPr lang="zh-CN" altLang="en-US" sz="2600"/>
          </a:p>
        </p:txBody>
      </p:sp>
      <p:sp>
        <p:nvSpPr>
          <p:cNvPr id="101" name="文本框 100"/>
          <p:cNvSpPr txBox="1"/>
          <p:nvPr/>
        </p:nvSpPr>
        <p:spPr>
          <a:xfrm>
            <a:off x="2291080" y="1903730"/>
            <a:ext cx="41217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B050"/>
                </a:solidFill>
                <a:latin typeface="Calibri" panose="020F0502020204030204" charset="0"/>
                <a:ea typeface="宋体" panose="02010600030101010101" pitchFamily="2" charset="-122"/>
              </a:rPr>
              <a:t>How was your  holiday?</a:t>
            </a:r>
            <a:endParaRPr lang="en-US" altLang="en-US" sz="2800" b="1">
              <a:solidFill>
                <a:srgbClr val="00B05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2691130" y="2900045"/>
            <a:ext cx="40233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70C0"/>
                </a:solidFill>
                <a:latin typeface="Calibri" panose="020F0502020204030204" charset="0"/>
                <a:ea typeface="宋体" panose="02010600030101010101" pitchFamily="2" charset="-122"/>
              </a:rPr>
              <a:t>Where did you go ?</a:t>
            </a:r>
            <a:endParaRPr lang="en-US" altLang="en-US" sz="2800" b="1">
              <a:solidFill>
                <a:srgbClr val="0070C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2362200" y="3959225"/>
            <a:ext cx="40379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C56618"/>
                </a:solidFill>
                <a:latin typeface="Calibri" panose="020F0502020204030204" charset="0"/>
                <a:ea typeface="宋体" panose="02010600030101010101" pitchFamily="2" charset="-122"/>
              </a:rPr>
              <a:t>What did you do there?</a:t>
            </a:r>
            <a:endParaRPr lang="en-US" altLang="en-US" sz="2800" b="1">
              <a:solidFill>
                <a:srgbClr val="C56618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476500" y="5092700"/>
            <a:ext cx="4460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E663F1"/>
                </a:solidFill>
                <a:latin typeface="Calibri" panose="020F0502020204030204" charset="0"/>
                <a:ea typeface="宋体" panose="02010600030101010101" pitchFamily="2" charset="-122"/>
              </a:rPr>
              <a:t>Did you __________?</a:t>
            </a:r>
            <a:endParaRPr lang="en-US" altLang="en-US" sz="2800" b="1">
              <a:solidFill>
                <a:srgbClr val="E663F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73200" y="1990090"/>
            <a:ext cx="922655" cy="844550"/>
          </a:xfrm>
          <a:prstGeom prst="plaque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73200" y="3027680"/>
            <a:ext cx="922655" cy="844550"/>
          </a:xfrm>
          <a:prstGeom prst="plaque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47800" y="4069080"/>
            <a:ext cx="922655" cy="844550"/>
          </a:xfrm>
          <a:prstGeom prst="plaque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31925" y="5224780"/>
            <a:ext cx="922655" cy="844550"/>
          </a:xfrm>
          <a:prstGeom prst="plaque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967085" y="1837690"/>
            <a:ext cx="739775" cy="774065"/>
          </a:xfrm>
          <a:prstGeom prst="plaque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497445" y="2505710"/>
            <a:ext cx="41217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B050"/>
                </a:solidFill>
                <a:latin typeface="Calibri" panose="020F0502020204030204" charset="0"/>
                <a:ea typeface="宋体" panose="02010600030101010101" pitchFamily="2" charset="-122"/>
              </a:rPr>
              <a:t>It was ___________ .</a:t>
            </a:r>
            <a:endParaRPr lang="en-US" altLang="en-US" sz="2800" b="1">
              <a:solidFill>
                <a:srgbClr val="00B05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7127875" y="3434080"/>
            <a:ext cx="4262755" cy="826770"/>
          </a:xfrm>
          <a:prstGeom prst="plaque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922635" y="3901440"/>
            <a:ext cx="739775" cy="774065"/>
          </a:xfrm>
          <a:prstGeom prst="plaque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7159625" y="4456430"/>
            <a:ext cx="4262755" cy="826770"/>
          </a:xfrm>
          <a:prstGeom prst="plaque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954385" y="4923790"/>
            <a:ext cx="739775" cy="774065"/>
          </a:xfrm>
          <a:prstGeom prst="plaque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7112000" y="5494655"/>
            <a:ext cx="4262755" cy="826770"/>
          </a:xfrm>
          <a:prstGeom prst="plaque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906760" y="5962015"/>
            <a:ext cx="739775" cy="774065"/>
          </a:xfrm>
          <a:prstGeom prst="plaque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7560310" y="3566795"/>
            <a:ext cx="3756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70C0"/>
                </a:solidFill>
                <a:latin typeface="Calibri" panose="020F0502020204030204" charset="0"/>
                <a:ea typeface="宋体" panose="02010600030101010101" pitchFamily="2" charset="-122"/>
              </a:rPr>
              <a:t>I went to _________ .</a:t>
            </a:r>
            <a:endParaRPr lang="en-US" altLang="en-US" sz="2800" b="1">
              <a:solidFill>
                <a:srgbClr val="0070C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497445" y="4594225"/>
            <a:ext cx="40379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C56618"/>
                </a:solidFill>
                <a:latin typeface="Calibri" panose="020F0502020204030204" charset="0"/>
                <a:ea typeface="宋体" panose="02010600030101010101" pitchFamily="2" charset="-122"/>
              </a:rPr>
              <a:t>I ________________ .</a:t>
            </a:r>
            <a:endParaRPr lang="en-US" altLang="en-US" sz="2800" b="1">
              <a:solidFill>
                <a:srgbClr val="C56618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497445" y="5661025"/>
            <a:ext cx="4460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E663F1"/>
                </a:solidFill>
                <a:latin typeface="Calibri" panose="020F0502020204030204" charset="0"/>
                <a:ea typeface="宋体" panose="02010600030101010101" pitchFamily="2" charset="-122"/>
              </a:rPr>
              <a:t>Yes,I did. /No, I didn’t.</a:t>
            </a:r>
            <a:endParaRPr lang="en-US" altLang="en-US" sz="2800" b="1">
              <a:solidFill>
                <a:srgbClr val="E663F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8285" y="799465"/>
            <a:ext cx="608838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153035"/>
            <a:r>
              <a:rPr lang="en-US" sz="2400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sz="2400" b="1" i="1">
                <a:latin typeface="Calibri" panose="020F0502020204030204" charset="0"/>
                <a:ea typeface="宋体" panose="02010600030101010101" pitchFamily="2" charset="-122"/>
              </a:rPr>
              <a:t>Tips: buy some souvenirs(</a:t>
            </a:r>
            <a:r>
              <a:rPr lang="zh-CN" sz="2400" b="1" i="1">
                <a:latin typeface="Calibri" panose="020F0502020204030204" charset="0"/>
                <a:ea typeface="宋体" panose="02010600030101010101" pitchFamily="2" charset="-122"/>
              </a:rPr>
              <a:t>纪念品</a:t>
            </a:r>
            <a:r>
              <a:rPr lang="en-US" sz="2400" b="1" i="1">
                <a:latin typeface="Calibri" panose="020F0502020204030204" charset="0"/>
                <a:ea typeface="宋体" panose="02010600030101010101" pitchFamily="2" charset="-122"/>
              </a:rPr>
              <a:t>), taste(</a:t>
            </a:r>
            <a:r>
              <a:rPr lang="zh-CN" sz="2400" b="1" i="1">
                <a:latin typeface="Calibri" panose="020F0502020204030204" charset="0"/>
                <a:ea typeface="宋体" panose="02010600030101010101" pitchFamily="2" charset="-122"/>
              </a:rPr>
              <a:t>品尝</a:t>
            </a:r>
            <a:r>
              <a:rPr lang="en-US" sz="2400" b="1" i="1">
                <a:latin typeface="Calibri" panose="020F0502020204030204" charset="0"/>
                <a:ea typeface="宋体" panose="02010600030101010101" pitchFamily="2" charset="-122"/>
              </a:rPr>
              <a:t>) delicious food, take some photos, visit...</a:t>
            </a:r>
            <a:endParaRPr lang="zh-CN" altLang="en-US" sz="2400"/>
          </a:p>
        </p:txBody>
      </p:sp>
      <p:pic>
        <p:nvPicPr>
          <p:cNvPr id="4" name="图片 3" descr="Z4S2L5@WPQMFT1H4TQPR)%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" y="855980"/>
            <a:ext cx="11487785" cy="571690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4130675" y="6074410"/>
            <a:ext cx="2144395" cy="655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22035" y="6075045"/>
            <a:ext cx="921385" cy="57023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pic>
        <p:nvPicPr>
          <p:cNvPr id="7" name="a_hisa-Town of Windmill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9320" y="623887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3" dur="140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13" grpId="0" bldLvl="0" animBg="1"/>
      <p:bldP spid="10" grpId="0" bldLvl="0" animBg="1"/>
      <p:bldP spid="101" grpId="0"/>
      <p:bldP spid="103" grpId="0"/>
      <p:bldP spid="105" grpId="0"/>
      <p:bldP spid="108" grpId="0"/>
      <p:bldP spid="3" grpId="0"/>
      <p:bldP spid="31" grpId="0"/>
      <p:bldP spid="39" grpId="0"/>
      <p:bldP spid="40" grpId="0"/>
      <p:bldP spid="41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虚尾箭头 16"/>
          <p:cNvSpPr/>
          <p:nvPr/>
        </p:nvSpPr>
        <p:spPr>
          <a:xfrm rot="13260000" flipV="1">
            <a:off x="8387080" y="2576195"/>
            <a:ext cx="807720" cy="558800"/>
          </a:xfrm>
          <a:prstGeom prst="stripedRightArrow">
            <a:avLst>
              <a:gd name="adj1" fmla="val 46214"/>
              <a:gd name="adj2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/>
              <a:t>How </a:t>
            </a:r>
            <a:endParaRPr lang="en-US" altLang="zh-CN" sz="1400"/>
          </a:p>
        </p:txBody>
      </p:sp>
      <p:sp>
        <p:nvSpPr>
          <p:cNvPr id="18" name="虚尾箭头 17"/>
          <p:cNvSpPr/>
          <p:nvPr/>
        </p:nvSpPr>
        <p:spPr>
          <a:xfrm rot="8460000" flipH="1" flipV="1">
            <a:off x="10962640" y="2540000"/>
            <a:ext cx="1035685" cy="631825"/>
          </a:xfrm>
          <a:prstGeom prst="stripedRightArrow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/>
              <a:t>Where</a:t>
            </a:r>
            <a:endParaRPr lang="en-US" altLang="zh-CN" sz="1400"/>
          </a:p>
        </p:txBody>
      </p:sp>
      <p:sp>
        <p:nvSpPr>
          <p:cNvPr id="19" name="虚尾箭头 18"/>
          <p:cNvSpPr/>
          <p:nvPr/>
        </p:nvSpPr>
        <p:spPr>
          <a:xfrm rot="1560000">
            <a:off x="10981690" y="4309110"/>
            <a:ext cx="997585" cy="696595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/>
              <a:t>What</a:t>
            </a:r>
            <a:endParaRPr lang="en-US" altLang="zh-CN" sz="1400"/>
          </a:p>
        </p:txBody>
      </p:sp>
      <p:sp>
        <p:nvSpPr>
          <p:cNvPr id="20" name="虚尾箭头 19"/>
          <p:cNvSpPr/>
          <p:nvPr/>
        </p:nvSpPr>
        <p:spPr>
          <a:xfrm rot="19860000" flipH="1">
            <a:off x="8391525" y="4368800"/>
            <a:ext cx="812165" cy="576580"/>
          </a:xfrm>
          <a:prstGeom prst="stripedRightArrow">
            <a:avLst/>
          </a:prstGeom>
          <a:solidFill>
            <a:srgbClr val="E663F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1400" b="1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Did</a:t>
            </a:r>
            <a:endParaRPr lang="en-US" altLang="zh-CN" sz="1400" b="1">
              <a:ln w="22225">
                <a:solidFill>
                  <a:srgbClr val="FFFF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pic>
        <p:nvPicPr>
          <p:cNvPr id="100" name="图片 99"/>
          <p:cNvPicPr/>
          <p:nvPr/>
        </p:nvPicPr>
        <p:blipFill>
          <a:blip r:embed="rId1">
            <a:clrChange>
              <a:clrFrom>
                <a:srgbClr val="FDFFE9">
                  <a:alpha val="100000"/>
                </a:srgbClr>
              </a:clrFrom>
              <a:clrTo>
                <a:srgbClr val="FDFFE9">
                  <a:alpha val="100000"/>
                  <a:alpha val="0"/>
                </a:srgbClr>
              </a:clrTo>
            </a:clrChange>
          </a:blip>
          <a:srcRect l="21897" t="21922" r="21456" b="20431"/>
          <a:stretch>
            <a:fillRect/>
          </a:stretch>
        </p:blipFill>
        <p:spPr>
          <a:xfrm>
            <a:off x="8900795" y="2757805"/>
            <a:ext cx="2446020" cy="186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lum bright="24000"/>
          </a:blip>
          <a:srcRect l="9156" t="533" r="40442" b="254"/>
          <a:stretch>
            <a:fillRect/>
          </a:stretch>
        </p:blipFill>
        <p:spPr>
          <a:xfrm>
            <a:off x="234315" y="158115"/>
            <a:ext cx="5664200" cy="63061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rcRect l="9156" t="533" r="40442" b="254"/>
          <a:stretch>
            <a:fillRect/>
          </a:stretch>
        </p:blipFill>
        <p:spPr>
          <a:xfrm>
            <a:off x="383540" y="275590"/>
            <a:ext cx="5664200" cy="63061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6263640" y="436880"/>
            <a:ext cx="4615815" cy="52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charset="0"/>
                <a:cs typeface="Arial Black" panose="020B0A04020102020204" charset="0"/>
              </a:rPr>
              <a:t>Tony’s summer holiday</a:t>
            </a:r>
            <a:endParaRPr lang="en-US" altLang="zh-CN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rot="21360000">
            <a:off x="486410" y="573405"/>
            <a:ext cx="3321685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>
                <a:ln w="1016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Fun in the sea</a:t>
            </a:r>
            <a:endParaRPr lang="en-US" altLang="zh-CN" sz="3200">
              <a:ln w="10160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1" name="虚尾箭头 10"/>
          <p:cNvSpPr/>
          <p:nvPr/>
        </p:nvSpPr>
        <p:spPr>
          <a:xfrm flipH="1">
            <a:off x="6450965" y="4065270"/>
            <a:ext cx="1692910" cy="951865"/>
          </a:xfrm>
          <a:prstGeom prst="striped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What</a:t>
            </a:r>
            <a:endParaRPr lang="en-US" altLang="zh-CN" sz="2800"/>
          </a:p>
        </p:txBody>
      </p:sp>
      <p:sp>
        <p:nvSpPr>
          <p:cNvPr id="13" name="虚尾箭头 12"/>
          <p:cNvSpPr/>
          <p:nvPr/>
        </p:nvSpPr>
        <p:spPr>
          <a:xfrm rot="10800000" flipV="1">
            <a:off x="6488430" y="1588135"/>
            <a:ext cx="1692910" cy="1048385"/>
          </a:xfrm>
          <a:prstGeom prst="stripedRightArrow">
            <a:avLst>
              <a:gd name="adj1" fmla="val 46214"/>
              <a:gd name="adj2" fmla="val 5000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How </a:t>
            </a:r>
            <a:endParaRPr lang="en-US" altLang="zh-CN" sz="2800"/>
          </a:p>
        </p:txBody>
      </p:sp>
      <p:sp>
        <p:nvSpPr>
          <p:cNvPr id="12" name="虚尾箭头 11"/>
          <p:cNvSpPr/>
          <p:nvPr/>
        </p:nvSpPr>
        <p:spPr>
          <a:xfrm flipH="1">
            <a:off x="6449695" y="2880995"/>
            <a:ext cx="1693545" cy="951865"/>
          </a:xfrm>
          <a:prstGeom prst="stripedRightArrow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Where</a:t>
            </a:r>
            <a:endParaRPr lang="en-US" altLang="zh-CN" sz="2800"/>
          </a:p>
        </p:txBody>
      </p:sp>
      <p:sp>
        <p:nvSpPr>
          <p:cNvPr id="14" name="虚尾箭头 13"/>
          <p:cNvSpPr/>
          <p:nvPr/>
        </p:nvSpPr>
        <p:spPr>
          <a:xfrm flipH="1">
            <a:off x="6488430" y="5326380"/>
            <a:ext cx="1692910" cy="951865"/>
          </a:xfrm>
          <a:prstGeom prst="stripedRightArrow">
            <a:avLst/>
          </a:prstGeom>
          <a:solidFill>
            <a:srgbClr val="E663F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Did</a:t>
            </a:r>
            <a:endParaRPr lang="en-US" altLang="zh-CN" sz="3200" b="1">
              <a:ln w="22225">
                <a:solidFill>
                  <a:srgbClr val="FFFF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/>
          <a:srcRect l="7095" t="54820" r="62264" b="4909"/>
          <a:stretch>
            <a:fillRect/>
          </a:stretch>
        </p:blipFill>
        <p:spPr>
          <a:xfrm>
            <a:off x="9081770" y="3078480"/>
            <a:ext cx="2084070" cy="1390650"/>
          </a:xfrm>
          <a:prstGeom prst="round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7110095" y="1110615"/>
            <a:ext cx="4834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从以下几个方面的问答学习了解这个故事，并试着画一画</a:t>
            </a:r>
            <a:r>
              <a:rPr lang="zh-CN" altLang="en-US"/>
              <a:t>思维导图。</a:t>
            </a:r>
            <a:endParaRPr lang="zh-CN" altLang="en-US"/>
          </a:p>
        </p:txBody>
      </p:sp>
      <p:pic>
        <p:nvPicPr>
          <p:cNvPr id="4" name="a_hisa-Town of Windmill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96800" y="6464300"/>
            <a:ext cx="619125" cy="619125"/>
          </a:xfrm>
          <a:prstGeom prst="rect">
            <a:avLst/>
          </a:prstGeom>
        </p:spPr>
      </p:pic>
      <p:pic>
        <p:nvPicPr>
          <p:cNvPr id="5" name="Ken Arai-BLISS(Rhodes Version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877675" y="702246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2" dur="140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" grpId="0" bldLvl="0" animBg="1"/>
      <p:bldP spid="11" grpId="0" bldLvl="0" animBg="1"/>
      <p:bldP spid="13" grpId="0" bldLvl="0" animBg="1"/>
      <p:bldP spid="14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3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C3C3C1">
                  <a:alpha val="100000"/>
                </a:srgbClr>
              </a:clrFrom>
              <a:clrTo>
                <a:srgbClr val="C3C3C1">
                  <a:alpha val="100000"/>
                  <a:alpha val="0"/>
                </a:srgbClr>
              </a:clrTo>
            </a:clrChange>
            <a:lum bright="36000" contrast="-12000"/>
          </a:blip>
          <a:srcRect l="2347" t="12766" r="7607" b="4902"/>
          <a:stretch>
            <a:fillRect/>
          </a:stretch>
        </p:blipFill>
        <p:spPr>
          <a:xfrm>
            <a:off x="1117600" y="1163320"/>
            <a:ext cx="9862820" cy="5379720"/>
          </a:xfrm>
          <a:prstGeom prst="rect">
            <a:avLst/>
          </a:prstGeom>
        </p:spPr>
      </p:pic>
      <p:pic>
        <p:nvPicPr>
          <p:cNvPr id="103" name="图片 102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378" t="17803" r="18165" b="21613"/>
          <a:stretch>
            <a:fillRect/>
          </a:stretch>
        </p:blipFill>
        <p:spPr>
          <a:xfrm>
            <a:off x="3772535" y="2414905"/>
            <a:ext cx="2548255" cy="13830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14351" t="54486" r="66115" b="7692"/>
          <a:stretch>
            <a:fillRect/>
          </a:stretch>
        </p:blipFill>
        <p:spPr>
          <a:xfrm>
            <a:off x="4761865" y="2839085"/>
            <a:ext cx="727710" cy="715010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8" name="圆角矩形 47"/>
          <p:cNvSpPr/>
          <p:nvPr/>
        </p:nvSpPr>
        <p:spPr>
          <a:xfrm>
            <a:off x="145415" y="105410"/>
            <a:ext cx="11952605" cy="6548120"/>
          </a:xfrm>
          <a:prstGeom prst="roundRect">
            <a:avLst>
              <a:gd name="adj" fmla="val 5681"/>
            </a:avLst>
          </a:prstGeom>
          <a:noFill/>
          <a:ln w="120650" cmpd="thinThick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145415" y="5856605"/>
            <a:ext cx="2418080" cy="664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437130" y="5790565"/>
            <a:ext cx="1066165" cy="796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图片 101"/>
          <p:cNvPicPr/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890" y="95885"/>
            <a:ext cx="1791970" cy="161480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" name="组合 8"/>
          <p:cNvGrpSpPr/>
          <p:nvPr/>
        </p:nvGrpSpPr>
        <p:grpSpPr>
          <a:xfrm>
            <a:off x="7171690" y="2291080"/>
            <a:ext cx="1279525" cy="695960"/>
            <a:chOff x="11174" y="3353"/>
            <a:chExt cx="2015" cy="1096"/>
          </a:xfrm>
        </p:grpSpPr>
        <p:pic>
          <p:nvPicPr>
            <p:cNvPr id="18" name="图片 18" descr="Screenshot_20220917_102132_com.yiqizuoye.teacher"/>
            <p:cNvPicPr>
              <a:picLocks noChangeAspect="1"/>
            </p:cNvPicPr>
            <p:nvPr/>
          </p:nvPicPr>
          <p:blipFill>
            <a:blip r:embed="rId7"/>
            <a:srcRect l="26297" t="73658" r="66374" b="13352"/>
            <a:stretch>
              <a:fillRect/>
            </a:stretch>
          </p:blipFill>
          <p:spPr>
            <a:xfrm>
              <a:off x="11174" y="3353"/>
              <a:ext cx="1073" cy="1097"/>
            </a:xfrm>
            <a:prstGeom prst="rect">
              <a:avLst/>
            </a:prstGeom>
          </p:spPr>
        </p:pic>
        <p:pic>
          <p:nvPicPr>
            <p:cNvPr id="5" name="图片 18" descr="Screenshot_20220917_102132_com.yiqizuoye.teacher"/>
            <p:cNvPicPr>
              <a:picLocks noChangeAspect="1"/>
            </p:cNvPicPr>
            <p:nvPr/>
          </p:nvPicPr>
          <p:blipFill>
            <a:blip r:embed="rId7"/>
            <a:srcRect l="10340" t="64209" r="84578" b="23653"/>
            <a:stretch>
              <a:fillRect/>
            </a:stretch>
          </p:blipFill>
          <p:spPr>
            <a:xfrm>
              <a:off x="12247" y="3353"/>
              <a:ext cx="943" cy="1097"/>
            </a:xfrm>
            <a:prstGeom prst="rect">
              <a:avLst/>
            </a:prstGeom>
          </p:spPr>
        </p:pic>
      </p:grpSp>
      <p:pic>
        <p:nvPicPr>
          <p:cNvPr id="6" name="图片 18" descr="Screenshot_20220917_102132_com.yiqizuoye.teacher"/>
          <p:cNvPicPr>
            <a:picLocks noChangeAspect="1"/>
          </p:cNvPicPr>
          <p:nvPr/>
        </p:nvPicPr>
        <p:blipFill>
          <a:blip r:embed="rId7"/>
          <a:srcRect l="16559" t="60868" r="76031" b="25456"/>
          <a:stretch>
            <a:fillRect/>
          </a:stretch>
        </p:blipFill>
        <p:spPr>
          <a:xfrm>
            <a:off x="7230110" y="3597910"/>
            <a:ext cx="873125" cy="784860"/>
          </a:xfrm>
          <a:prstGeom prst="roundRect">
            <a:avLst/>
          </a:prstGeom>
        </p:spPr>
      </p:pic>
      <p:pic>
        <p:nvPicPr>
          <p:cNvPr id="8" name="图片 4" descr="Screenshot_20220917_102137_com.yiqizuoye.teacher"/>
          <p:cNvPicPr>
            <a:picLocks noChangeAspect="1"/>
          </p:cNvPicPr>
          <p:nvPr/>
        </p:nvPicPr>
        <p:blipFill>
          <a:blip r:embed="rId8"/>
          <a:srcRect l="33372" t="72415" r="51864" b="14470"/>
          <a:stretch>
            <a:fillRect/>
          </a:stretch>
        </p:blipFill>
        <p:spPr>
          <a:xfrm>
            <a:off x="6957695" y="4993005"/>
            <a:ext cx="1417955" cy="707390"/>
          </a:xfrm>
          <a:prstGeom prst="roundRect">
            <a:avLst>
              <a:gd name="adj" fmla="val 35900"/>
            </a:avLst>
          </a:prstGeom>
        </p:spPr>
      </p:pic>
      <p:sp>
        <p:nvSpPr>
          <p:cNvPr id="10" name="文本框 9"/>
          <p:cNvSpPr txBox="1"/>
          <p:nvPr/>
        </p:nvSpPr>
        <p:spPr>
          <a:xfrm rot="20040000">
            <a:off x="5206365" y="1755775"/>
            <a:ext cx="13404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Where...?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 rot="360000">
            <a:off x="5617845" y="3551555"/>
            <a:ext cx="13392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What...?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 rot="300000">
            <a:off x="3491230" y="1717040"/>
            <a:ext cx="11487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How ... 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 rot="20880000">
            <a:off x="3411855" y="3592195"/>
            <a:ext cx="1107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Did ...?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17" name="Ken Arai-BLISS(Rhodes Version)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59945" y="6547485"/>
            <a:ext cx="619125" cy="619125"/>
          </a:xfrm>
          <a:prstGeom prst="rect">
            <a:avLst/>
          </a:prstGeom>
        </p:spPr>
      </p:pic>
      <p:sp>
        <p:nvSpPr>
          <p:cNvPr id="36" name="文本框 35"/>
          <p:cNvSpPr txBox="1"/>
          <p:nvPr/>
        </p:nvSpPr>
        <p:spPr>
          <a:xfrm>
            <a:off x="6711950" y="1220470"/>
            <a:ext cx="8769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88885" y="443230"/>
            <a:ext cx="1945640" cy="9531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800" b="1">
                <a:sym typeface="+mn-ea"/>
              </a:rPr>
              <a:t>the Great</a:t>
            </a:r>
            <a:r>
              <a:rPr lang="en-US" altLang="zh-CN" sz="2800" b="1">
                <a:sym typeface="+mn-ea"/>
              </a:rPr>
              <a:t> </a:t>
            </a:r>
            <a:endParaRPr lang="en-US" altLang="zh-CN" sz="2800" b="1">
              <a:sym typeface="+mn-ea"/>
            </a:endParaRPr>
          </a:p>
          <a:p>
            <a:r>
              <a:rPr lang="zh-CN" altLang="en-US" sz="2800" b="1">
                <a:sym typeface="+mn-ea"/>
              </a:rPr>
              <a:t>Barrier</a:t>
            </a:r>
            <a:r>
              <a:rPr lang="en-US" altLang="zh-CN" sz="2800" b="1">
                <a:sym typeface="+mn-ea"/>
              </a:rPr>
              <a:t> </a:t>
            </a:r>
            <a:r>
              <a:rPr lang="zh-CN" altLang="en-US" sz="2800" b="1">
                <a:sym typeface="+mn-ea"/>
              </a:rPr>
              <a:t>Reef</a:t>
            </a:r>
            <a:endParaRPr lang="zh-CN" altLang="en-US" sz="2800"/>
          </a:p>
        </p:txBody>
      </p:sp>
      <p:pic>
        <p:nvPicPr>
          <p:cNvPr id="108" name="图片 107"/>
          <p:cNvPicPr/>
          <p:nvPr/>
        </p:nvPicPr>
        <p:blipFill>
          <a:blip r:embed="rId12"/>
          <a:stretch>
            <a:fillRect/>
          </a:stretch>
        </p:blipFill>
        <p:spPr>
          <a:xfrm>
            <a:off x="9481820" y="360680"/>
            <a:ext cx="1483995" cy="859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8505825" y="2180590"/>
            <a:ext cx="1148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12000"/>
          </a:blip>
          <a:stretch>
            <a:fillRect/>
          </a:stretch>
        </p:blipFill>
        <p:spPr>
          <a:xfrm>
            <a:off x="9534525" y="1396365"/>
            <a:ext cx="1445895" cy="926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8657590" y="3093720"/>
            <a:ext cx="8769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went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653905" y="3435350"/>
            <a:ext cx="107759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/>
              <a:t>diving</a:t>
            </a:r>
            <a:endParaRPr lang="en-US" altLang="zh-CN" sz="2800" b="1"/>
          </a:p>
        </p:txBody>
      </p:sp>
      <p:sp>
        <p:nvSpPr>
          <p:cNvPr id="20" name="文本框 19"/>
          <p:cNvSpPr txBox="1"/>
          <p:nvPr/>
        </p:nvSpPr>
        <p:spPr>
          <a:xfrm>
            <a:off x="8385175" y="4485005"/>
            <a:ext cx="13341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enjoyed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534525" y="4789170"/>
            <a:ext cx="149733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/>
              <a:t>sunshine</a:t>
            </a:r>
            <a:endParaRPr lang="en-US" altLang="zh-CN" sz="2800" b="1"/>
          </a:p>
        </p:txBody>
      </p:sp>
      <p:sp>
        <p:nvSpPr>
          <p:cNvPr id="22" name="文本框 21"/>
          <p:cNvSpPr txBox="1"/>
          <p:nvPr/>
        </p:nvSpPr>
        <p:spPr>
          <a:xfrm>
            <a:off x="8343265" y="5746115"/>
            <a:ext cx="1148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/>
          <p:cNvPicPr/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3938" r="46506" b="18688"/>
          <a:stretch>
            <a:fillRect/>
          </a:stretch>
        </p:blipFill>
        <p:spPr>
          <a:xfrm>
            <a:off x="9905365" y="2542540"/>
            <a:ext cx="1280160" cy="1068705"/>
          </a:xfrm>
          <a:prstGeom prst="snip2DiagRect">
            <a:avLst>
              <a:gd name="adj1" fmla="val 0"/>
              <a:gd name="adj2" fmla="val 39156"/>
            </a:avLst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3992880" y="2849245"/>
            <a:ext cx="212979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4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Fun         in </a:t>
            </a:r>
            <a:endParaRPr lang="en-US" altLang="zh-CN" sz="24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en-US" altLang="zh-CN" sz="240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the        sea</a:t>
            </a:r>
            <a:endParaRPr lang="en-US" altLang="zh-CN" sz="240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3736"/>
          <a:stretch>
            <a:fillRect/>
          </a:stretch>
        </p:blipFill>
        <p:spPr>
          <a:xfrm>
            <a:off x="10063480" y="3992245"/>
            <a:ext cx="968375" cy="10007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23"/>
          <p:cNvPicPr/>
          <p:nvPr/>
        </p:nvPicPr>
        <p:blipFill>
          <a:blip r:embed="rId16"/>
          <a:stretch>
            <a:fillRect/>
          </a:stretch>
        </p:blipFill>
        <p:spPr>
          <a:xfrm>
            <a:off x="9653905" y="5700395"/>
            <a:ext cx="978535" cy="7188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文本框 24"/>
          <p:cNvSpPr txBox="1"/>
          <p:nvPr/>
        </p:nvSpPr>
        <p:spPr>
          <a:xfrm>
            <a:off x="2437130" y="3444875"/>
            <a:ext cx="6915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266315" y="1544320"/>
            <a:ext cx="75882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endParaRPr lang="en-US" altLang="zh-CN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973455" y="1789430"/>
            <a:ext cx="990600" cy="137795"/>
          </a:xfrm>
          <a:custGeom>
            <a:avLst/>
            <a:gdLst>
              <a:gd name="connisteX0" fmla="*/ 0 w 990600"/>
              <a:gd name="connsiteY0" fmla="*/ 10371 h 138006"/>
              <a:gd name="connisteX1" fmla="*/ 78740 w 990600"/>
              <a:gd name="connsiteY1" fmla="*/ 10371 h 138006"/>
              <a:gd name="connisteX2" fmla="*/ 147320 w 990600"/>
              <a:gd name="connsiteY2" fmla="*/ 846 h 138006"/>
              <a:gd name="connisteX3" fmla="*/ 215900 w 990600"/>
              <a:gd name="connsiteY3" fmla="*/ 846 h 138006"/>
              <a:gd name="connisteX4" fmla="*/ 284480 w 990600"/>
              <a:gd name="connsiteY4" fmla="*/ 846 h 138006"/>
              <a:gd name="connisteX5" fmla="*/ 353060 w 990600"/>
              <a:gd name="connsiteY5" fmla="*/ 846 h 138006"/>
              <a:gd name="connisteX6" fmla="*/ 421640 w 990600"/>
              <a:gd name="connsiteY6" fmla="*/ 846 h 138006"/>
              <a:gd name="connisteX7" fmla="*/ 509905 w 990600"/>
              <a:gd name="connsiteY7" fmla="*/ 846 h 138006"/>
              <a:gd name="connisteX8" fmla="*/ 579120 w 990600"/>
              <a:gd name="connsiteY8" fmla="*/ 10371 h 138006"/>
              <a:gd name="connisteX9" fmla="*/ 647700 w 990600"/>
              <a:gd name="connsiteY9" fmla="*/ 10371 h 138006"/>
              <a:gd name="connisteX10" fmla="*/ 716280 w 990600"/>
              <a:gd name="connsiteY10" fmla="*/ 20531 h 138006"/>
              <a:gd name="connisteX11" fmla="*/ 784860 w 990600"/>
              <a:gd name="connsiteY11" fmla="*/ 30056 h 138006"/>
              <a:gd name="connisteX12" fmla="*/ 853440 w 990600"/>
              <a:gd name="connsiteY12" fmla="*/ 39581 h 138006"/>
              <a:gd name="connisteX13" fmla="*/ 922020 w 990600"/>
              <a:gd name="connsiteY13" fmla="*/ 78951 h 138006"/>
              <a:gd name="connisteX14" fmla="*/ 990600 w 990600"/>
              <a:gd name="connsiteY14" fmla="*/ 138006 h 13800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</a:cxnLst>
            <a:rect l="l" t="t" r="r" b="b"/>
            <a:pathLst>
              <a:path w="990600" h="138007">
                <a:moveTo>
                  <a:pt x="0" y="10372"/>
                </a:moveTo>
                <a:cubicBezTo>
                  <a:pt x="14605" y="10372"/>
                  <a:pt x="49530" y="12277"/>
                  <a:pt x="78740" y="10372"/>
                </a:cubicBezTo>
                <a:cubicBezTo>
                  <a:pt x="107950" y="8467"/>
                  <a:pt x="120015" y="2752"/>
                  <a:pt x="147320" y="847"/>
                </a:cubicBezTo>
                <a:cubicBezTo>
                  <a:pt x="174625" y="-1058"/>
                  <a:pt x="188595" y="847"/>
                  <a:pt x="215900" y="847"/>
                </a:cubicBezTo>
                <a:cubicBezTo>
                  <a:pt x="243205" y="847"/>
                  <a:pt x="257175" y="847"/>
                  <a:pt x="284480" y="847"/>
                </a:cubicBezTo>
                <a:cubicBezTo>
                  <a:pt x="311785" y="847"/>
                  <a:pt x="325755" y="847"/>
                  <a:pt x="353060" y="847"/>
                </a:cubicBezTo>
                <a:cubicBezTo>
                  <a:pt x="380365" y="847"/>
                  <a:pt x="390525" y="847"/>
                  <a:pt x="421640" y="847"/>
                </a:cubicBezTo>
                <a:cubicBezTo>
                  <a:pt x="452755" y="847"/>
                  <a:pt x="478155" y="-1058"/>
                  <a:pt x="509905" y="847"/>
                </a:cubicBezTo>
                <a:cubicBezTo>
                  <a:pt x="541655" y="2752"/>
                  <a:pt x="551815" y="8467"/>
                  <a:pt x="579120" y="10372"/>
                </a:cubicBezTo>
                <a:cubicBezTo>
                  <a:pt x="606425" y="12277"/>
                  <a:pt x="620395" y="8467"/>
                  <a:pt x="647700" y="10372"/>
                </a:cubicBezTo>
                <a:cubicBezTo>
                  <a:pt x="675005" y="12277"/>
                  <a:pt x="688975" y="16722"/>
                  <a:pt x="716280" y="20532"/>
                </a:cubicBezTo>
                <a:cubicBezTo>
                  <a:pt x="743585" y="24342"/>
                  <a:pt x="757555" y="26247"/>
                  <a:pt x="784860" y="30057"/>
                </a:cubicBezTo>
                <a:cubicBezTo>
                  <a:pt x="812165" y="33867"/>
                  <a:pt x="826135" y="30057"/>
                  <a:pt x="853440" y="39582"/>
                </a:cubicBezTo>
                <a:cubicBezTo>
                  <a:pt x="880745" y="49107"/>
                  <a:pt x="894715" y="59267"/>
                  <a:pt x="922020" y="78952"/>
                </a:cubicBezTo>
                <a:cubicBezTo>
                  <a:pt x="949325" y="98637"/>
                  <a:pt x="978535" y="127212"/>
                  <a:pt x="990600" y="138007"/>
                </a:cubicBezTo>
              </a:path>
            </a:pathLst>
          </a:custGeom>
          <a:noFill/>
          <a:ln w="28575">
            <a:solidFill>
              <a:srgbClr val="8C95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1068705" y="1377315"/>
            <a:ext cx="67754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2800" b="1"/>
              <a:t>fun</a:t>
            </a:r>
            <a:endParaRPr lang="en-US" altLang="zh-CN" sz="2800" b="1"/>
          </a:p>
        </p:txBody>
      </p:sp>
      <p:pic>
        <p:nvPicPr>
          <p:cNvPr id="31" name="图片 4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5284" t="32697" r="23134" b="28221"/>
          <a:stretch>
            <a:fillRect/>
          </a:stretch>
        </p:blipFill>
        <p:spPr>
          <a:xfrm flipH="1">
            <a:off x="1248410" y="2810510"/>
            <a:ext cx="1149985" cy="69659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任意多边形 31"/>
          <p:cNvSpPr/>
          <p:nvPr/>
        </p:nvSpPr>
        <p:spPr>
          <a:xfrm>
            <a:off x="2446020" y="4271645"/>
            <a:ext cx="864235" cy="490855"/>
          </a:xfrm>
          <a:custGeom>
            <a:avLst/>
            <a:gdLst>
              <a:gd name="connisteX0" fmla="*/ 853440 w 864393"/>
              <a:gd name="connsiteY0" fmla="*/ 0 h 491066"/>
              <a:gd name="connisteX1" fmla="*/ 862965 w 864393"/>
              <a:gd name="connsiteY1" fmla="*/ 68580 h 491066"/>
              <a:gd name="connisteX2" fmla="*/ 862965 w 864393"/>
              <a:gd name="connsiteY2" fmla="*/ 147320 h 491066"/>
              <a:gd name="connisteX3" fmla="*/ 853440 w 864393"/>
              <a:gd name="connsiteY3" fmla="*/ 215900 h 491066"/>
              <a:gd name="connisteX4" fmla="*/ 843280 w 864393"/>
              <a:gd name="connsiteY4" fmla="*/ 284480 h 491066"/>
              <a:gd name="connisteX5" fmla="*/ 794385 w 864393"/>
              <a:gd name="connsiteY5" fmla="*/ 353060 h 491066"/>
              <a:gd name="connisteX6" fmla="*/ 725805 w 864393"/>
              <a:gd name="connsiteY6" fmla="*/ 401955 h 491066"/>
              <a:gd name="connisteX7" fmla="*/ 657225 w 864393"/>
              <a:gd name="connsiteY7" fmla="*/ 441325 h 491066"/>
              <a:gd name="connisteX8" fmla="*/ 588645 w 864393"/>
              <a:gd name="connsiteY8" fmla="*/ 461010 h 491066"/>
              <a:gd name="connisteX9" fmla="*/ 520065 w 864393"/>
              <a:gd name="connsiteY9" fmla="*/ 480695 h 491066"/>
              <a:gd name="connisteX10" fmla="*/ 441325 w 864393"/>
              <a:gd name="connsiteY10" fmla="*/ 490220 h 491066"/>
              <a:gd name="connisteX11" fmla="*/ 363220 w 864393"/>
              <a:gd name="connsiteY11" fmla="*/ 490220 h 491066"/>
              <a:gd name="connisteX12" fmla="*/ 284480 w 864393"/>
              <a:gd name="connsiteY12" fmla="*/ 490220 h 491066"/>
              <a:gd name="connisteX13" fmla="*/ 215900 w 864393"/>
              <a:gd name="connsiteY13" fmla="*/ 490220 h 491066"/>
              <a:gd name="connisteX14" fmla="*/ 147320 w 864393"/>
              <a:gd name="connsiteY14" fmla="*/ 490220 h 491066"/>
              <a:gd name="connisteX15" fmla="*/ 68580 w 864393"/>
              <a:gd name="connsiteY15" fmla="*/ 490220 h 491066"/>
              <a:gd name="connisteX16" fmla="*/ 0 w 864393"/>
              <a:gd name="connsiteY16" fmla="*/ 490220 h 4910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864394" h="491067">
                <a:moveTo>
                  <a:pt x="853440" y="0"/>
                </a:moveTo>
                <a:cubicBezTo>
                  <a:pt x="855345" y="12065"/>
                  <a:pt x="861060" y="39370"/>
                  <a:pt x="862965" y="68580"/>
                </a:cubicBezTo>
                <a:cubicBezTo>
                  <a:pt x="864870" y="97790"/>
                  <a:pt x="864870" y="118110"/>
                  <a:pt x="862965" y="147320"/>
                </a:cubicBezTo>
                <a:cubicBezTo>
                  <a:pt x="861060" y="176530"/>
                  <a:pt x="857250" y="188595"/>
                  <a:pt x="853440" y="215900"/>
                </a:cubicBezTo>
                <a:cubicBezTo>
                  <a:pt x="849630" y="243205"/>
                  <a:pt x="855345" y="257175"/>
                  <a:pt x="843280" y="284480"/>
                </a:cubicBezTo>
                <a:cubicBezTo>
                  <a:pt x="831215" y="311785"/>
                  <a:pt x="817880" y="329565"/>
                  <a:pt x="794385" y="353060"/>
                </a:cubicBezTo>
                <a:cubicBezTo>
                  <a:pt x="770890" y="376555"/>
                  <a:pt x="753110" y="384175"/>
                  <a:pt x="725805" y="401955"/>
                </a:cubicBezTo>
                <a:cubicBezTo>
                  <a:pt x="698500" y="419735"/>
                  <a:pt x="684530" y="429260"/>
                  <a:pt x="657225" y="441325"/>
                </a:cubicBezTo>
                <a:cubicBezTo>
                  <a:pt x="629920" y="453390"/>
                  <a:pt x="615950" y="453390"/>
                  <a:pt x="588645" y="461010"/>
                </a:cubicBezTo>
                <a:cubicBezTo>
                  <a:pt x="561340" y="468630"/>
                  <a:pt x="549275" y="474980"/>
                  <a:pt x="520065" y="480695"/>
                </a:cubicBezTo>
                <a:cubicBezTo>
                  <a:pt x="490855" y="486410"/>
                  <a:pt x="472440" y="488315"/>
                  <a:pt x="441325" y="490220"/>
                </a:cubicBezTo>
                <a:cubicBezTo>
                  <a:pt x="410210" y="492125"/>
                  <a:pt x="394335" y="490220"/>
                  <a:pt x="363220" y="490220"/>
                </a:cubicBezTo>
                <a:cubicBezTo>
                  <a:pt x="332105" y="490220"/>
                  <a:pt x="313690" y="490220"/>
                  <a:pt x="284480" y="490220"/>
                </a:cubicBezTo>
                <a:cubicBezTo>
                  <a:pt x="255270" y="490220"/>
                  <a:pt x="243205" y="490220"/>
                  <a:pt x="215900" y="490220"/>
                </a:cubicBezTo>
                <a:cubicBezTo>
                  <a:pt x="188595" y="490220"/>
                  <a:pt x="176530" y="490220"/>
                  <a:pt x="147320" y="490220"/>
                </a:cubicBezTo>
                <a:cubicBezTo>
                  <a:pt x="118110" y="490220"/>
                  <a:pt x="97790" y="490220"/>
                  <a:pt x="68580" y="490220"/>
                </a:cubicBezTo>
                <a:cubicBezTo>
                  <a:pt x="39370" y="490220"/>
                  <a:pt x="12065" y="490220"/>
                  <a:pt x="0" y="490220"/>
                </a:cubicBezTo>
              </a:path>
            </a:pathLst>
          </a:custGeom>
          <a:noFill/>
          <a:ln w="19050">
            <a:solidFill>
              <a:srgbClr val="E2A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任意多边形 32"/>
          <p:cNvSpPr/>
          <p:nvPr/>
        </p:nvSpPr>
        <p:spPr>
          <a:xfrm>
            <a:off x="2446020" y="4382770"/>
            <a:ext cx="864235" cy="927735"/>
          </a:xfrm>
          <a:custGeom>
            <a:avLst/>
            <a:gdLst>
              <a:gd name="connisteX0" fmla="*/ 853440 w 864393"/>
              <a:gd name="connsiteY0" fmla="*/ 0 h 491066"/>
              <a:gd name="connisteX1" fmla="*/ 862965 w 864393"/>
              <a:gd name="connsiteY1" fmla="*/ 68580 h 491066"/>
              <a:gd name="connisteX2" fmla="*/ 862965 w 864393"/>
              <a:gd name="connsiteY2" fmla="*/ 147320 h 491066"/>
              <a:gd name="connisteX3" fmla="*/ 853440 w 864393"/>
              <a:gd name="connsiteY3" fmla="*/ 215900 h 491066"/>
              <a:gd name="connisteX4" fmla="*/ 843280 w 864393"/>
              <a:gd name="connsiteY4" fmla="*/ 284480 h 491066"/>
              <a:gd name="connisteX5" fmla="*/ 794385 w 864393"/>
              <a:gd name="connsiteY5" fmla="*/ 353060 h 491066"/>
              <a:gd name="connisteX6" fmla="*/ 725805 w 864393"/>
              <a:gd name="connsiteY6" fmla="*/ 401955 h 491066"/>
              <a:gd name="connisteX7" fmla="*/ 657225 w 864393"/>
              <a:gd name="connsiteY7" fmla="*/ 441325 h 491066"/>
              <a:gd name="connisteX8" fmla="*/ 588645 w 864393"/>
              <a:gd name="connsiteY8" fmla="*/ 461010 h 491066"/>
              <a:gd name="connisteX9" fmla="*/ 520065 w 864393"/>
              <a:gd name="connsiteY9" fmla="*/ 480695 h 491066"/>
              <a:gd name="connisteX10" fmla="*/ 441325 w 864393"/>
              <a:gd name="connsiteY10" fmla="*/ 490220 h 491066"/>
              <a:gd name="connisteX11" fmla="*/ 363220 w 864393"/>
              <a:gd name="connsiteY11" fmla="*/ 490220 h 491066"/>
              <a:gd name="connisteX12" fmla="*/ 284480 w 864393"/>
              <a:gd name="connsiteY12" fmla="*/ 490220 h 491066"/>
              <a:gd name="connisteX13" fmla="*/ 215900 w 864393"/>
              <a:gd name="connsiteY13" fmla="*/ 490220 h 491066"/>
              <a:gd name="connisteX14" fmla="*/ 147320 w 864393"/>
              <a:gd name="connsiteY14" fmla="*/ 490220 h 491066"/>
              <a:gd name="connisteX15" fmla="*/ 68580 w 864393"/>
              <a:gd name="connsiteY15" fmla="*/ 490220 h 491066"/>
              <a:gd name="connisteX16" fmla="*/ 0 w 864393"/>
              <a:gd name="connsiteY16" fmla="*/ 490220 h 49106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</a:cxnLst>
            <a:rect l="l" t="t" r="r" b="b"/>
            <a:pathLst>
              <a:path w="864394" h="491067">
                <a:moveTo>
                  <a:pt x="853440" y="0"/>
                </a:moveTo>
                <a:cubicBezTo>
                  <a:pt x="855345" y="12065"/>
                  <a:pt x="861060" y="39370"/>
                  <a:pt x="862965" y="68580"/>
                </a:cubicBezTo>
                <a:cubicBezTo>
                  <a:pt x="864870" y="97790"/>
                  <a:pt x="864870" y="118110"/>
                  <a:pt x="862965" y="147320"/>
                </a:cubicBezTo>
                <a:cubicBezTo>
                  <a:pt x="861060" y="176530"/>
                  <a:pt x="857250" y="188595"/>
                  <a:pt x="853440" y="215900"/>
                </a:cubicBezTo>
                <a:cubicBezTo>
                  <a:pt x="849630" y="243205"/>
                  <a:pt x="855345" y="257175"/>
                  <a:pt x="843280" y="284480"/>
                </a:cubicBezTo>
                <a:cubicBezTo>
                  <a:pt x="831215" y="311785"/>
                  <a:pt x="817880" y="329565"/>
                  <a:pt x="794385" y="353060"/>
                </a:cubicBezTo>
                <a:cubicBezTo>
                  <a:pt x="770890" y="376555"/>
                  <a:pt x="753110" y="384175"/>
                  <a:pt x="725805" y="401955"/>
                </a:cubicBezTo>
                <a:cubicBezTo>
                  <a:pt x="698500" y="419735"/>
                  <a:pt x="684530" y="429260"/>
                  <a:pt x="657225" y="441325"/>
                </a:cubicBezTo>
                <a:cubicBezTo>
                  <a:pt x="629920" y="453390"/>
                  <a:pt x="615950" y="453390"/>
                  <a:pt x="588645" y="461010"/>
                </a:cubicBezTo>
                <a:cubicBezTo>
                  <a:pt x="561340" y="468630"/>
                  <a:pt x="549275" y="474980"/>
                  <a:pt x="520065" y="480695"/>
                </a:cubicBezTo>
                <a:cubicBezTo>
                  <a:pt x="490855" y="486410"/>
                  <a:pt x="472440" y="488315"/>
                  <a:pt x="441325" y="490220"/>
                </a:cubicBezTo>
                <a:cubicBezTo>
                  <a:pt x="410210" y="492125"/>
                  <a:pt x="394335" y="490220"/>
                  <a:pt x="363220" y="490220"/>
                </a:cubicBezTo>
                <a:cubicBezTo>
                  <a:pt x="332105" y="490220"/>
                  <a:pt x="313690" y="490220"/>
                  <a:pt x="284480" y="490220"/>
                </a:cubicBezTo>
                <a:cubicBezTo>
                  <a:pt x="255270" y="490220"/>
                  <a:pt x="243205" y="490220"/>
                  <a:pt x="215900" y="490220"/>
                </a:cubicBezTo>
                <a:cubicBezTo>
                  <a:pt x="188595" y="490220"/>
                  <a:pt x="176530" y="490220"/>
                  <a:pt x="147320" y="490220"/>
                </a:cubicBezTo>
                <a:cubicBezTo>
                  <a:pt x="118110" y="490220"/>
                  <a:pt x="97790" y="490220"/>
                  <a:pt x="68580" y="490220"/>
                </a:cubicBezTo>
                <a:cubicBezTo>
                  <a:pt x="39370" y="490220"/>
                  <a:pt x="12065" y="490220"/>
                  <a:pt x="0" y="490220"/>
                </a:cubicBezTo>
              </a:path>
            </a:pathLst>
          </a:custGeom>
          <a:noFill/>
          <a:ln w="19050">
            <a:solidFill>
              <a:srgbClr val="E2AC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2563495" y="443230"/>
            <a:ext cx="3478530" cy="521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Who? Why</a:t>
            </a:r>
            <a:r>
              <a:rPr lang="zh-CN" altLang="en-US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？</a:t>
            </a:r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6" dur="2241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36" grpId="0"/>
      <p:bldP spid="7" grpId="0"/>
      <p:bldP spid="11" grpId="0"/>
      <p:bldP spid="4" grpId="0"/>
      <p:bldP spid="19" grpId="0"/>
      <p:bldP spid="20" grpId="0"/>
      <p:bldP spid="21" grpId="0"/>
      <p:bldP spid="22" grpId="0"/>
      <p:bldP spid="25" grpId="0"/>
      <p:bldP spid="27" grpId="0"/>
      <p:bldP spid="30" grpId="0"/>
      <p:bldP spid="32" grpId="0" bldLvl="0" animBg="1"/>
      <p:bldP spid="33" grpId="0" bldLvl="0" animBg="1"/>
      <p:bldP spid="3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1" name="组合 10"/>
          <p:cNvGrpSpPr/>
          <p:nvPr/>
        </p:nvGrpSpPr>
        <p:grpSpPr>
          <a:xfrm>
            <a:off x="116205" y="107950"/>
            <a:ext cx="11962130" cy="6557645"/>
            <a:chOff x="214" y="170"/>
            <a:chExt cx="18838" cy="10327"/>
          </a:xfrm>
        </p:grpSpPr>
        <p:sp>
          <p:nvSpPr>
            <p:cNvPr id="48" name="圆角矩形 47"/>
            <p:cNvSpPr/>
            <p:nvPr/>
          </p:nvSpPr>
          <p:spPr>
            <a:xfrm>
              <a:off x="229" y="185"/>
              <a:ext cx="18823" cy="10312"/>
            </a:xfrm>
            <a:prstGeom prst="roundRect">
              <a:avLst>
                <a:gd name="adj" fmla="val 5681"/>
              </a:avLst>
            </a:prstGeom>
            <a:noFill/>
            <a:ln w="120650" cmpd="thinThick">
              <a:solidFill>
                <a:schemeClr val="accent1">
                  <a:shade val="50000"/>
                </a:schemeClr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0" name="图片 99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10686" y="8134"/>
              <a:ext cx="5872" cy="23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4" name="图片 103"/>
            <p:cNvPicPr/>
            <p:nvPr/>
          </p:nvPicPr>
          <p:blipFill>
            <a:blip r:embed="rId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5962" y="8295"/>
              <a:ext cx="2884" cy="21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3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" y="170"/>
              <a:ext cx="2822" cy="254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" name="文本框 3"/>
          <p:cNvSpPr txBox="1"/>
          <p:nvPr/>
        </p:nvSpPr>
        <p:spPr>
          <a:xfrm>
            <a:off x="1708785" y="1241425"/>
            <a:ext cx="9648190" cy="32918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Homework</a:t>
            </a:r>
            <a:r>
              <a:rPr lang="zh-CN" altLang="en-US" sz="4800" b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：</a:t>
            </a:r>
            <a:endParaRPr lang="zh-CN" altLang="en-US" sz="4800" b="1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  <a:p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 Recite </a:t>
            </a:r>
            <a:r>
              <a:rPr lang="en-US" altLang="zh-CN" sz="40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story time </a:t>
            </a:r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by the mind map.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2 </a:t>
            </a:r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Read the story </a:t>
            </a:r>
            <a:r>
              <a:rPr lang="en-US" altLang="zh-CN" sz="40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Fun in the sea</a:t>
            </a:r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 again.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 Try to ask more questions and answer them.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 Preview </a:t>
            </a:r>
            <a:r>
              <a:rPr lang="en-US" altLang="zh-CN" sz="4000" b="1" i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cartoon time</a:t>
            </a:r>
            <a:r>
              <a:rPr lang="en-US" altLang="zh-CN" sz="4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.</a:t>
            </a:r>
            <a:endParaRPr lang="en-US" altLang="zh-CN" sz="4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44395" y="5618480"/>
            <a:ext cx="4099560" cy="822325"/>
          </a:xfrm>
          <a:prstGeom prst="plaque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60270" y="3967480"/>
            <a:ext cx="4099560" cy="822325"/>
          </a:xfrm>
          <a:prstGeom prst="plaque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57095" y="2402205"/>
            <a:ext cx="4099560" cy="822325"/>
          </a:xfrm>
          <a:prstGeom prst="plaque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096770" y="713105"/>
            <a:ext cx="4099560" cy="822325"/>
          </a:xfrm>
          <a:prstGeom prst="plaque">
            <a:avLst/>
          </a:prstGeom>
        </p:spPr>
      </p:pic>
      <p:sp>
        <p:nvSpPr>
          <p:cNvPr id="6" name="虚尾箭头 5"/>
          <p:cNvSpPr/>
          <p:nvPr/>
        </p:nvSpPr>
        <p:spPr>
          <a:xfrm>
            <a:off x="308610" y="3725545"/>
            <a:ext cx="1384935" cy="951865"/>
          </a:xfrm>
          <a:prstGeom prst="stripedRightArrow">
            <a:avLst>
              <a:gd name="adj1" fmla="val 43829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What</a:t>
            </a:r>
            <a:endParaRPr lang="en-US" altLang="zh-CN" sz="2800"/>
          </a:p>
        </p:txBody>
      </p:sp>
      <p:sp>
        <p:nvSpPr>
          <p:cNvPr id="13" name="虚尾箭头 12"/>
          <p:cNvSpPr/>
          <p:nvPr/>
        </p:nvSpPr>
        <p:spPr>
          <a:xfrm rot="10800000" flipH="1" flipV="1">
            <a:off x="308610" y="426720"/>
            <a:ext cx="1268095" cy="1048385"/>
          </a:xfrm>
          <a:prstGeom prst="stripedRightArrow">
            <a:avLst>
              <a:gd name="adj1" fmla="val 35311"/>
              <a:gd name="adj2" fmla="val 4264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How </a:t>
            </a:r>
            <a:endParaRPr lang="en-US" altLang="zh-CN" sz="2800"/>
          </a:p>
        </p:txBody>
      </p:sp>
      <p:sp>
        <p:nvSpPr>
          <p:cNvPr id="2" name="虚尾箭头 1"/>
          <p:cNvSpPr/>
          <p:nvPr/>
        </p:nvSpPr>
        <p:spPr>
          <a:xfrm>
            <a:off x="299720" y="2189480"/>
            <a:ext cx="1394460" cy="951865"/>
          </a:xfrm>
          <a:prstGeom prst="stripedRightArrow">
            <a:avLst>
              <a:gd name="adj1" fmla="val 39826"/>
              <a:gd name="adj2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/>
              <a:t>Where</a:t>
            </a:r>
            <a:endParaRPr lang="en-US" altLang="zh-CN" sz="2400"/>
          </a:p>
        </p:txBody>
      </p:sp>
      <p:sp>
        <p:nvSpPr>
          <p:cNvPr id="10" name="虚尾箭头 9"/>
          <p:cNvSpPr/>
          <p:nvPr/>
        </p:nvSpPr>
        <p:spPr>
          <a:xfrm>
            <a:off x="308610" y="5346065"/>
            <a:ext cx="1386205" cy="951865"/>
          </a:xfrm>
          <a:prstGeom prst="stripedRightArrow">
            <a:avLst>
              <a:gd name="adj1" fmla="val 37825"/>
              <a:gd name="adj2" fmla="val 50000"/>
            </a:avLst>
          </a:prstGeom>
          <a:solidFill>
            <a:srgbClr val="E663F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Did</a:t>
            </a:r>
            <a:endParaRPr lang="en-US" altLang="zh-CN" sz="3200" b="1">
              <a:ln w="22225">
                <a:solidFill>
                  <a:srgbClr val="FFFF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291080" y="713105"/>
            <a:ext cx="41217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B050"/>
                </a:solidFill>
                <a:latin typeface="Calibri" panose="020F0502020204030204" charset="0"/>
                <a:ea typeface="宋体" panose="02010600030101010101" pitchFamily="2" charset="-122"/>
              </a:rPr>
              <a:t>How was your  holiday?</a:t>
            </a:r>
            <a:endParaRPr lang="en-US" altLang="en-US" sz="2800" b="1">
              <a:solidFill>
                <a:srgbClr val="00B05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2691130" y="2385695"/>
            <a:ext cx="40233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70C0"/>
                </a:solidFill>
                <a:latin typeface="Calibri" panose="020F0502020204030204" charset="0"/>
                <a:ea typeface="宋体" panose="02010600030101010101" pitchFamily="2" charset="-122"/>
              </a:rPr>
              <a:t>Where did you go ?</a:t>
            </a:r>
            <a:endParaRPr lang="en-US" altLang="en-US" sz="2800" b="1">
              <a:solidFill>
                <a:srgbClr val="0070C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2362200" y="3959225"/>
            <a:ext cx="40379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C56618"/>
                </a:solidFill>
                <a:latin typeface="Calibri" panose="020F0502020204030204" charset="0"/>
                <a:ea typeface="宋体" panose="02010600030101010101" pitchFamily="2" charset="-122"/>
              </a:rPr>
              <a:t>What did you do there?</a:t>
            </a:r>
            <a:endParaRPr lang="en-US" altLang="en-US" sz="2800" b="1">
              <a:solidFill>
                <a:srgbClr val="C56618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476500" y="5588000"/>
            <a:ext cx="4460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E663F1"/>
                </a:solidFill>
                <a:latin typeface="Calibri" panose="020F0502020204030204" charset="0"/>
                <a:ea typeface="宋体" panose="02010600030101010101" pitchFamily="2" charset="-122"/>
              </a:rPr>
              <a:t>Did you __________?</a:t>
            </a:r>
            <a:endParaRPr lang="en-US" altLang="en-US" sz="2800" b="1">
              <a:solidFill>
                <a:srgbClr val="E663F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73200" y="799465"/>
            <a:ext cx="922655" cy="844550"/>
          </a:xfrm>
          <a:prstGeom prst="plaque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73200" y="2513330"/>
            <a:ext cx="922655" cy="844550"/>
          </a:xfrm>
          <a:prstGeom prst="plaque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47800" y="4069080"/>
            <a:ext cx="922655" cy="844550"/>
          </a:xfrm>
          <a:prstGeom prst="plaque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31925" y="5720080"/>
            <a:ext cx="922655" cy="844550"/>
          </a:xfrm>
          <a:prstGeom prst="plaque">
            <a:avLst/>
          </a:prstGeom>
        </p:spPr>
      </p:pic>
      <p:pic>
        <p:nvPicPr>
          <p:cNvPr id="7" name="a_hisa-Town of Windmill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18320" y="743394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7" dur="140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8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ldLvl="0" animBg="1"/>
      <p:bldP spid="6" grpId="0" bldLvl="0" animBg="1"/>
      <p:bldP spid="13" grpId="0" bldLvl="0" animBg="1"/>
      <p:bldP spid="10" grpId="0" bldLvl="0" animBg="1"/>
      <p:bldP spid="101" grpId="0"/>
      <p:bldP spid="103" grpId="0"/>
      <p:bldP spid="105" grpId="0"/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7091680" y="2395855"/>
            <a:ext cx="4262755" cy="826770"/>
          </a:xfrm>
          <a:prstGeom prst="plaque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886440" y="2863215"/>
            <a:ext cx="739775" cy="774065"/>
          </a:xfrm>
          <a:prstGeom prst="plaque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44395" y="5123180"/>
            <a:ext cx="4099560" cy="822325"/>
          </a:xfrm>
          <a:prstGeom prst="plaque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60270" y="3967480"/>
            <a:ext cx="4099560" cy="822325"/>
          </a:xfrm>
          <a:prstGeom prst="plaque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157095" y="2916555"/>
            <a:ext cx="4099560" cy="822325"/>
          </a:xfrm>
          <a:prstGeom prst="plaque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7705" t="-10" r="42128" b="65747"/>
          <a:stretch>
            <a:fillRect/>
          </a:stretch>
        </p:blipFill>
        <p:spPr>
          <a:xfrm>
            <a:off x="2096770" y="1903730"/>
            <a:ext cx="4099560" cy="822325"/>
          </a:xfrm>
          <a:prstGeom prst="plaque">
            <a:avLst/>
          </a:prstGeom>
        </p:spPr>
      </p:pic>
      <p:sp>
        <p:nvSpPr>
          <p:cNvPr id="48" name="圆角矩形 47"/>
          <p:cNvSpPr/>
          <p:nvPr/>
        </p:nvSpPr>
        <p:spPr>
          <a:xfrm>
            <a:off x="120015" y="154940"/>
            <a:ext cx="11952605" cy="6548120"/>
          </a:xfrm>
          <a:prstGeom prst="roundRect">
            <a:avLst>
              <a:gd name="adj" fmla="val 5681"/>
            </a:avLst>
          </a:prstGeom>
          <a:noFill/>
          <a:ln w="120650" cmpd="thinThick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2" name="图片 101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135" y="265430"/>
            <a:ext cx="899795" cy="7327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文本框 19"/>
          <p:cNvSpPr txBox="1"/>
          <p:nvPr/>
        </p:nvSpPr>
        <p:spPr>
          <a:xfrm>
            <a:off x="1169035" y="276225"/>
            <a:ext cx="806704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Let’s talk about your travel experiences.</a:t>
            </a:r>
            <a:endParaRPr lang="en-US" altLang="zh-CN" sz="2800" b="1">
              <a:ln w="19050">
                <a:solidFill>
                  <a:srgbClr val="7030A0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6" name="虚尾箭头 5"/>
          <p:cNvSpPr/>
          <p:nvPr/>
        </p:nvSpPr>
        <p:spPr>
          <a:xfrm>
            <a:off x="308610" y="3725545"/>
            <a:ext cx="1384935" cy="951865"/>
          </a:xfrm>
          <a:prstGeom prst="stripedRightArrow">
            <a:avLst>
              <a:gd name="adj1" fmla="val 43829"/>
              <a:gd name="adj2" fmla="val 50000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What</a:t>
            </a:r>
            <a:endParaRPr lang="en-US" altLang="zh-CN" sz="2800"/>
          </a:p>
        </p:txBody>
      </p:sp>
      <p:sp>
        <p:nvSpPr>
          <p:cNvPr id="13" name="虚尾箭头 12"/>
          <p:cNvSpPr/>
          <p:nvPr/>
        </p:nvSpPr>
        <p:spPr>
          <a:xfrm rot="10800000" flipH="1" flipV="1">
            <a:off x="308610" y="1617345"/>
            <a:ext cx="1268095" cy="1048385"/>
          </a:xfrm>
          <a:prstGeom prst="stripedRightArrow">
            <a:avLst>
              <a:gd name="adj1" fmla="val 35311"/>
              <a:gd name="adj2" fmla="val 42640"/>
            </a:avLst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/>
              <a:t>How </a:t>
            </a:r>
            <a:endParaRPr lang="en-US" altLang="zh-CN" sz="2800"/>
          </a:p>
        </p:txBody>
      </p:sp>
      <p:sp>
        <p:nvSpPr>
          <p:cNvPr id="2" name="虚尾箭头 1"/>
          <p:cNvSpPr/>
          <p:nvPr/>
        </p:nvSpPr>
        <p:spPr>
          <a:xfrm>
            <a:off x="299720" y="2703830"/>
            <a:ext cx="1394460" cy="951865"/>
          </a:xfrm>
          <a:prstGeom prst="stripedRightArrow">
            <a:avLst>
              <a:gd name="adj1" fmla="val 39826"/>
              <a:gd name="adj2" fmla="val 50000"/>
            </a:avLst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/>
              <a:t>Where</a:t>
            </a:r>
            <a:endParaRPr lang="en-US" altLang="zh-CN" sz="2400"/>
          </a:p>
        </p:txBody>
      </p:sp>
      <p:sp>
        <p:nvSpPr>
          <p:cNvPr id="10" name="虚尾箭头 9"/>
          <p:cNvSpPr/>
          <p:nvPr/>
        </p:nvSpPr>
        <p:spPr>
          <a:xfrm>
            <a:off x="308610" y="4850765"/>
            <a:ext cx="1386205" cy="951865"/>
          </a:xfrm>
          <a:prstGeom prst="stripedRightArrow">
            <a:avLst>
              <a:gd name="adj1" fmla="val 37825"/>
              <a:gd name="adj2" fmla="val 50000"/>
            </a:avLst>
          </a:prstGeom>
          <a:solidFill>
            <a:srgbClr val="E663F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3200" b="1">
                <a:ln w="22225">
                  <a:solidFill>
                    <a:srgbClr val="FFFF00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/>
              </a:rPr>
              <a:t>Did</a:t>
            </a:r>
            <a:endParaRPr lang="en-US" altLang="zh-CN" sz="3200" b="1">
              <a:ln w="22225">
                <a:solidFill>
                  <a:srgbClr val="FFFF00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291080" y="1903730"/>
            <a:ext cx="41217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B050"/>
                </a:solidFill>
                <a:latin typeface="Calibri" panose="020F0502020204030204" charset="0"/>
                <a:ea typeface="宋体" panose="02010600030101010101" pitchFamily="2" charset="-122"/>
              </a:rPr>
              <a:t>How was your  holiday?</a:t>
            </a:r>
            <a:endParaRPr lang="en-US" altLang="en-US" sz="2800" b="1">
              <a:solidFill>
                <a:srgbClr val="00B05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2691130" y="2900045"/>
            <a:ext cx="402336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70C0"/>
                </a:solidFill>
                <a:latin typeface="Calibri" panose="020F0502020204030204" charset="0"/>
                <a:ea typeface="宋体" panose="02010600030101010101" pitchFamily="2" charset="-122"/>
              </a:rPr>
              <a:t>Where did you go ?</a:t>
            </a:r>
            <a:endParaRPr lang="en-US" altLang="en-US" sz="2800" b="1">
              <a:solidFill>
                <a:srgbClr val="0070C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5" name="文本框 104"/>
          <p:cNvSpPr txBox="1"/>
          <p:nvPr/>
        </p:nvSpPr>
        <p:spPr>
          <a:xfrm>
            <a:off x="2362200" y="3959225"/>
            <a:ext cx="40379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C56618"/>
                </a:solidFill>
                <a:latin typeface="Calibri" panose="020F0502020204030204" charset="0"/>
                <a:ea typeface="宋体" panose="02010600030101010101" pitchFamily="2" charset="-122"/>
              </a:rPr>
              <a:t>What did you do there?</a:t>
            </a:r>
            <a:endParaRPr lang="en-US" altLang="en-US" sz="2800" b="1">
              <a:solidFill>
                <a:srgbClr val="C56618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08" name="文本框 107"/>
          <p:cNvSpPr txBox="1"/>
          <p:nvPr/>
        </p:nvSpPr>
        <p:spPr>
          <a:xfrm>
            <a:off x="2476500" y="5092700"/>
            <a:ext cx="4460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E663F1"/>
                </a:solidFill>
                <a:latin typeface="Calibri" panose="020F0502020204030204" charset="0"/>
                <a:ea typeface="宋体" panose="02010600030101010101" pitchFamily="2" charset="-122"/>
              </a:rPr>
              <a:t>Did you __________?</a:t>
            </a:r>
            <a:endParaRPr lang="en-US" altLang="en-US" sz="2800" b="1">
              <a:solidFill>
                <a:srgbClr val="E663F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73200" y="1990090"/>
            <a:ext cx="922655" cy="844550"/>
          </a:xfrm>
          <a:prstGeom prst="plaque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73200" y="3027680"/>
            <a:ext cx="922655" cy="844550"/>
          </a:xfrm>
          <a:prstGeom prst="plaque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47800" y="4069080"/>
            <a:ext cx="922655" cy="844550"/>
          </a:xfrm>
          <a:prstGeom prst="plaque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3202" r="37276"/>
          <a:stretch>
            <a:fillRect/>
          </a:stretch>
        </p:blipFill>
        <p:spPr>
          <a:xfrm>
            <a:off x="1431925" y="5224780"/>
            <a:ext cx="922655" cy="844550"/>
          </a:xfrm>
          <a:prstGeom prst="plaque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967085" y="1837690"/>
            <a:ext cx="739775" cy="774065"/>
          </a:xfrm>
          <a:prstGeom prst="plaque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7497445" y="2505710"/>
            <a:ext cx="41217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B050"/>
                </a:solidFill>
                <a:latin typeface="Calibri" panose="020F0502020204030204" charset="0"/>
                <a:ea typeface="宋体" panose="02010600030101010101" pitchFamily="2" charset="-122"/>
              </a:rPr>
              <a:t>It was ___________ .</a:t>
            </a:r>
            <a:endParaRPr lang="en-US" altLang="en-US" sz="2800" b="1">
              <a:solidFill>
                <a:srgbClr val="00B05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7127875" y="3434080"/>
            <a:ext cx="4262755" cy="826770"/>
          </a:xfrm>
          <a:prstGeom prst="plaque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922635" y="3901440"/>
            <a:ext cx="739775" cy="774065"/>
          </a:xfrm>
          <a:prstGeom prst="plaque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7159625" y="4456430"/>
            <a:ext cx="4262755" cy="826770"/>
          </a:xfrm>
          <a:prstGeom prst="plaque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954385" y="4923790"/>
            <a:ext cx="739775" cy="774065"/>
          </a:xfrm>
          <a:prstGeom prst="plaque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57437" t="6737" r="-175" b="61064"/>
          <a:stretch>
            <a:fillRect/>
          </a:stretch>
        </p:blipFill>
        <p:spPr>
          <a:xfrm>
            <a:off x="7112000" y="5494655"/>
            <a:ext cx="4262755" cy="826770"/>
          </a:xfrm>
          <a:prstGeom prst="plaque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63199" t="40284" r="-12238"/>
          <a:stretch>
            <a:fillRect/>
          </a:stretch>
        </p:blipFill>
        <p:spPr>
          <a:xfrm>
            <a:off x="10906760" y="5962015"/>
            <a:ext cx="739775" cy="774065"/>
          </a:xfrm>
          <a:prstGeom prst="plaque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7560310" y="3566795"/>
            <a:ext cx="37560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0070C0"/>
                </a:solidFill>
                <a:latin typeface="Calibri" panose="020F0502020204030204" charset="0"/>
                <a:ea typeface="宋体" panose="02010600030101010101" pitchFamily="2" charset="-122"/>
              </a:rPr>
              <a:t>I went to _________ .</a:t>
            </a:r>
            <a:endParaRPr lang="en-US" altLang="en-US" sz="2800" b="1">
              <a:solidFill>
                <a:srgbClr val="0070C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497445" y="4594225"/>
            <a:ext cx="40379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C56618"/>
                </a:solidFill>
                <a:latin typeface="Calibri" panose="020F0502020204030204" charset="0"/>
                <a:ea typeface="宋体" panose="02010600030101010101" pitchFamily="2" charset="-122"/>
              </a:rPr>
              <a:t>I ________________ .</a:t>
            </a:r>
            <a:endParaRPr lang="en-US" altLang="en-US" sz="2800" b="1">
              <a:solidFill>
                <a:srgbClr val="C56618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497445" y="5661025"/>
            <a:ext cx="446087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solidFill>
                  <a:srgbClr val="E663F1"/>
                </a:solidFill>
                <a:latin typeface="Calibri" panose="020F0502020204030204" charset="0"/>
                <a:ea typeface="宋体" panose="02010600030101010101" pitchFamily="2" charset="-122"/>
              </a:rPr>
              <a:t>Yes,I did. /No, I didn’t.</a:t>
            </a:r>
            <a:endParaRPr lang="en-US" altLang="en-US" sz="2800" b="1">
              <a:solidFill>
                <a:srgbClr val="E663F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3"/>
          <a:stretch>
            <a:fillRect/>
          </a:stretch>
        </p:blipFill>
        <p:spPr>
          <a:xfrm>
            <a:off x="4130675" y="6074410"/>
            <a:ext cx="2144395" cy="655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122035" y="6075045"/>
            <a:ext cx="921385" cy="57023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pic>
        <p:nvPicPr>
          <p:cNvPr id="7" name="a_hisa-Town of Windmill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8320" y="743394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8" dur="140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13" grpId="0" bldLvl="0" animBg="1"/>
      <p:bldP spid="10" grpId="0" bldLvl="0" animBg="1"/>
      <p:bldP spid="101" grpId="0"/>
      <p:bldP spid="103" grpId="0"/>
      <p:bldP spid="105" grpId="0"/>
      <p:bldP spid="108" grpId="0"/>
      <p:bldP spid="31" grpId="0"/>
      <p:bldP spid="39" grpId="0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3196" t="2351" r="4893" b="2360"/>
          <a:stretch>
            <a:fillRect/>
          </a:stretch>
        </p:blipFill>
        <p:spPr>
          <a:xfrm>
            <a:off x="212725" y="117475"/>
            <a:ext cx="11979275" cy="68446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80000">
            <a:off x="5020945" y="2348230"/>
            <a:ext cx="12255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Unit3</a:t>
            </a:r>
            <a:endParaRPr lang="en-US" altLang="zh-CN" sz="3600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09465" y="2914015"/>
            <a:ext cx="146050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ln w="19050"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Holiday</a:t>
            </a:r>
            <a:endParaRPr lang="en-US" altLang="zh-CN" sz="3200" b="1">
              <a:ln w="19050"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37275" y="2940685"/>
            <a:ext cx="888365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000" b="1">
                <a:ln w="19050"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fun</a:t>
            </a:r>
            <a:endParaRPr lang="en-US" altLang="zh-CN" sz="4000" b="1">
              <a:ln w="19050"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 rot="20640000">
            <a:off x="6604000" y="1388745"/>
            <a:ext cx="17214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What was...?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14690" y="892810"/>
            <a:ext cx="6838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was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84805" y="4595495"/>
            <a:ext cx="9804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Mike’s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4702175" y="3497580"/>
            <a:ext cx="1125220" cy="435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" name="圆角矩形 47"/>
          <p:cNvSpPr/>
          <p:nvPr/>
        </p:nvSpPr>
        <p:spPr>
          <a:xfrm>
            <a:off x="145415" y="117475"/>
            <a:ext cx="11952605" cy="6597650"/>
          </a:xfrm>
          <a:prstGeom prst="roundRect">
            <a:avLst>
              <a:gd name="adj" fmla="val 5681"/>
            </a:avLst>
          </a:prstGeom>
          <a:noFill/>
          <a:ln w="120650" cmpd="thinThick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4" name="图片 103">
            <a:hlinkClick r:id="rId3" action="ppaction://hlinksldjump"/>
          </p:cNvPr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18000"/>
          </a:blip>
          <a:stretch>
            <a:fillRect/>
          </a:stretch>
        </p:blipFill>
        <p:spPr>
          <a:xfrm flipH="1">
            <a:off x="5687060" y="3561080"/>
            <a:ext cx="811530" cy="400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5130" descr="5061785_174342279000_2_副本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 b="4182"/>
          <a:stretch>
            <a:fillRect/>
          </a:stretch>
        </p:blipFill>
        <p:spPr bwMode="auto">
          <a:xfrm>
            <a:off x="9019540" y="212090"/>
            <a:ext cx="1343025" cy="654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0" descr="Wang Bi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6" t="13474" r="27312" b="43230"/>
          <a:stretch>
            <a:fillRect/>
          </a:stretch>
        </p:blipFill>
        <p:spPr>
          <a:xfrm flipH="1">
            <a:off x="8642985" y="1708150"/>
            <a:ext cx="958850" cy="618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Picture 9" descr="Mike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2110" r="26375" b="45969"/>
          <a:stretch>
            <a:fillRect/>
          </a:stretch>
        </p:blipFill>
        <p:spPr>
          <a:xfrm>
            <a:off x="8808720" y="2483485"/>
            <a:ext cx="793115" cy="65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10" descr="Wang Bi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6" t="13474" r="27312" b="43230"/>
          <a:stretch>
            <a:fillRect/>
          </a:stretch>
        </p:blipFill>
        <p:spPr>
          <a:xfrm flipH="1">
            <a:off x="8477250" y="3417570"/>
            <a:ext cx="958850" cy="618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9" descr="Mike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2110" r="26375" b="45969"/>
          <a:stretch>
            <a:fillRect/>
          </a:stretch>
        </p:blipFill>
        <p:spPr>
          <a:xfrm>
            <a:off x="8560435" y="5403850"/>
            <a:ext cx="793115" cy="65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Picture 9" descr="Mike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2110" r="26375" b="45969"/>
          <a:stretch>
            <a:fillRect/>
          </a:stretch>
        </p:blipFill>
        <p:spPr>
          <a:xfrm flipH="1">
            <a:off x="3574415" y="1101725"/>
            <a:ext cx="677545" cy="541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Picture 10" descr="Wang Bi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6" t="13474" r="27312" b="43230"/>
          <a:stretch>
            <a:fillRect/>
          </a:stretch>
        </p:blipFill>
        <p:spPr>
          <a:xfrm flipH="1">
            <a:off x="3574415" y="477520"/>
            <a:ext cx="819150" cy="528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Picture 9" descr="Mike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2110" r="26375" b="45969"/>
          <a:stretch>
            <a:fillRect/>
          </a:stretch>
        </p:blipFill>
        <p:spPr>
          <a:xfrm flipH="1">
            <a:off x="2785745" y="2249170"/>
            <a:ext cx="677545" cy="541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/>
          </a:blip>
          <a:srcRect l="54781" t="25070" r="35587" b="66178"/>
          <a:stretch>
            <a:fillRect/>
          </a:stretch>
        </p:blipFill>
        <p:spPr>
          <a:xfrm>
            <a:off x="6932930" y="1750695"/>
            <a:ext cx="1255395" cy="628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57792" t="41177" r="33102" b="49788"/>
          <a:stretch>
            <a:fillRect/>
          </a:stretch>
        </p:blipFill>
        <p:spPr>
          <a:xfrm>
            <a:off x="7325995" y="2893060"/>
            <a:ext cx="1186815" cy="648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1240000">
            <a:off x="7197090" y="2611120"/>
            <a:ext cx="16541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Where...go?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47931" t="57302" r="35602" b="35396"/>
          <a:stretch>
            <a:fillRect/>
          </a:stretch>
        </p:blipFill>
        <p:spPr>
          <a:xfrm>
            <a:off x="6042025" y="4051935"/>
            <a:ext cx="2146300" cy="5245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360000">
            <a:off x="6578600" y="3921760"/>
            <a:ext cx="17056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What...do?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33033" t="57302" r="55923" b="33893"/>
          <a:stretch>
            <a:fillRect/>
          </a:stretch>
        </p:blipFill>
        <p:spPr>
          <a:xfrm>
            <a:off x="4098290" y="4061460"/>
            <a:ext cx="1439545" cy="6324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 rot="20460000">
            <a:off x="3870960" y="4065905"/>
            <a:ext cx="16497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How was... 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29725" t="41628" r="63430" b="53182"/>
          <a:stretch>
            <a:fillRect/>
          </a:stretch>
        </p:blipFill>
        <p:spPr>
          <a:xfrm>
            <a:off x="3665855" y="2929255"/>
            <a:ext cx="892175" cy="37274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857" t="18220" r="52985" b="67716"/>
          <a:stretch>
            <a:fillRect/>
          </a:stretch>
        </p:blipFill>
        <p:spPr>
          <a:xfrm>
            <a:off x="4596130" y="1257935"/>
            <a:ext cx="1323975" cy="101028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392295" y="937260"/>
            <a:ext cx="1107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Did ...?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rot="21060000">
            <a:off x="3420110" y="2570480"/>
            <a:ext cx="1510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Why did...?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809240" y="4036060"/>
            <a:ext cx="12268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Liu Tao’</a:t>
            </a:r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s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25755" y="278765"/>
            <a:ext cx="1922145" cy="521970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 i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Let’s review</a:t>
            </a:r>
            <a:endParaRPr lang="en-US" altLang="zh-CN" sz="2800" b="1" i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  <p:bldP spid="18" grpId="0"/>
      <p:bldP spid="24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圆角矩形 47"/>
          <p:cNvSpPr/>
          <p:nvPr/>
        </p:nvSpPr>
        <p:spPr>
          <a:xfrm>
            <a:off x="145415" y="117475"/>
            <a:ext cx="11952605" cy="6548120"/>
          </a:xfrm>
          <a:prstGeom prst="roundRect">
            <a:avLst>
              <a:gd name="adj" fmla="val 5681"/>
            </a:avLst>
          </a:prstGeom>
          <a:solidFill>
            <a:schemeClr val="bg1"/>
          </a:solidFill>
          <a:ln w="120650" cmpd="thinThick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8874760" y="5812155"/>
            <a:ext cx="2336165" cy="81851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pic>
        <p:nvPicPr>
          <p:cNvPr id="104" name="图片 103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979150" y="5954395"/>
            <a:ext cx="988060" cy="6762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pic>
        <p:nvPicPr>
          <p:cNvPr id="102" name="图片 101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415" y="-4445"/>
            <a:ext cx="899795" cy="7327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 rot="20640000">
            <a:off x="6604000" y="1301750"/>
            <a:ext cx="22332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Impact" panose="020B0806030902050204" charset="0"/>
                <a:cs typeface="Impact" panose="020B0806030902050204" charset="0"/>
              </a:rPr>
              <a:t>What was...?</a:t>
            </a:r>
            <a:endParaRPr lang="en-US" altLang="zh-CN" sz="32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 rot="21240000">
            <a:off x="7197090" y="2524125"/>
            <a:ext cx="21437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Impact" panose="020B0806030902050204" charset="0"/>
                <a:cs typeface="Impact" panose="020B0806030902050204" charset="0"/>
              </a:rPr>
              <a:t>Where...go?</a:t>
            </a:r>
            <a:endParaRPr lang="en-US" altLang="zh-CN" sz="32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 rot="360000">
            <a:off x="6578600" y="3834765"/>
            <a:ext cx="19246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Impact" panose="020B0806030902050204" charset="0"/>
                <a:cs typeface="Impact" panose="020B0806030902050204" charset="0"/>
              </a:rPr>
              <a:t>What...do?</a:t>
            </a:r>
            <a:endParaRPr lang="en-US" altLang="zh-CN" sz="32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 rot="20460000">
            <a:off x="3804285" y="4007485"/>
            <a:ext cx="21374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Impact" panose="020B0806030902050204" charset="0"/>
                <a:cs typeface="Impact" panose="020B0806030902050204" charset="0"/>
              </a:rPr>
              <a:t>How was... ?</a:t>
            </a:r>
            <a:endParaRPr lang="en-US" altLang="zh-CN" sz="32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rot="21060000">
            <a:off x="3420110" y="2483485"/>
            <a:ext cx="19526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Impact" panose="020B0806030902050204" charset="0"/>
                <a:cs typeface="Impact" panose="020B0806030902050204" charset="0"/>
              </a:rPr>
              <a:t>Why did...?</a:t>
            </a:r>
            <a:endParaRPr lang="en-US" altLang="zh-CN" sz="32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392295" y="850265"/>
            <a:ext cx="12401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Impact" panose="020B0806030902050204" charset="0"/>
                <a:cs typeface="Impact" panose="020B0806030902050204" charset="0"/>
              </a:rPr>
              <a:t>Did ...?</a:t>
            </a:r>
            <a:endParaRPr lang="en-US" altLang="zh-CN" sz="32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4030" y="1149985"/>
            <a:ext cx="54648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was</a:t>
            </a:r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holiday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3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96570" y="2020570"/>
            <a:ext cx="5174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How was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holiday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6570" y="2934335"/>
            <a:ext cx="6720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Liu Tao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Mike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 go?</a:t>
            </a:r>
            <a:endParaRPr lang="en-US" altLang="zh-C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32130" y="3752215"/>
            <a:ext cx="64573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did</a:t>
            </a:r>
            <a:r>
              <a:rPr lang="en-US" altLang="zh-CN" sz="3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Liu Tao / Mike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 do?</a:t>
            </a:r>
            <a:endParaRPr lang="en-US" altLang="zh-C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9905" y="4632325"/>
            <a:ext cx="5587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Why did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Mike 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call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Liu Tao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525270" y="5428615"/>
            <a:ext cx="71443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Did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Liu Tao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Mike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  <a:r>
              <a:rPr lang="en-US" alt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fish</a:t>
            </a:r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zh-C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322917 0.01 L -0.0096875 0.0185185 L -0.0153125 0.0242593 L -0.0233333 0.0313889 L -0.0289583 0.0371296 L -0.0354167 0.0428704 L -0.0434375 0.05 L -0.0491146 0.0557407 L -0.0563542 0.0614815 L -0.0627604 0.0628704 L -0.0683854 0.0643518 L -0.0740104 0.0657407 L -0.0796875 0.0672222 L -0.0869271 0.0686111 L -0.0925521 0.0700926 L -0.0981771 0.0714815 L -0.104583 0.0714815 L -0.111823 0.0743519 L -0.1175 0.0757407 L -0.12474 0.0772222 L -0.131979 0.0786111 L -0.140781 0.0814815 L -0.148854 0.082963 L -0.154479 0.082963 L -0.160104 0.0843519 L -0.166562 0.0843519 L -0.172969 0.0843519 L -0.179427 0.0843519 L -0.185052 0.0843519 L -0.19151 0.0843519 L -0.197135 0.082963 L -0.203542 0.0800926 L -0.209167 0.0786111 L -0.215625 0.0757407 L -0.222083 0.0743519 L -0.227708 0.0743519 L -0.237344 0.0714815 L -0.245417 0.0700926 L -0.251042 0.0700926 L -0.258281 0.0700926 L -0.264688 0.0686111 L -0.271146 0.0672222 L -0.276771 0.0657407 L -0.284792 0.0643518 L -0.29125 0.0628704 L -0.300885 0.06 L -0.30651 0.0572222 L -0.312969 0.0572222 L -0.318594 0.0557407 L -0.324219 0.0528704 L -0.330677 0.05 L -0.337083 0.0486111 L -0.343542 0.0457407 L -0.35 0.0428704 L -0.356406 0.0414815 L -0.362865 0.04 L -0.36849 0.0386111 L -0.374115 0.0371296 L -0.382135 0.0357407 L -0.387812 0.0328704 L -0.393438 0.0328704 L -0.399844 0.0286111 L -0.405469 0.0271296 L -0.411094 0.0228704 L -0.417552 0.02 L -0.423177 0.0157407 L -0.428802 0.0113889 L -0.434427 0.00425926 L -0.440104 -0.00148148 L -0.445729 -0.01 L -0.450521 -0.0200926 " pathEditMode="relative" ptsTypes="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67708 0 L -0.0129167 -0.00138889 L -0.0201562 -0.00287037 L -0.0257812 -0.00574074 L -0.0314062 -0.00861111 L -0.0378125 -0.0114815 L -0.0434896 -0.0142593 L -0.0491146 -0.0171296 L -0.0547396 -0.0214815 L -0.0603646 -0.0286111 L -0.0667708 -0.0357407 L -0.0716146 -0.0457407 L -0.0780729 -0.0543519 L -0.0836979 -0.062963 L -0.0893229 -0.0743519 L -0.0965625 -0.0843519 L -0.101406 -0.0943519 L -0.106198 -0.104444 L -0.11026 -0.114444 L -0.115885 -0.124444 L -0.12151 -0.135833 L -0.126354 -0.145926 L -0.131979 -0.157315 L -0.137604 -0.167315 L -0.143229 -0.178796 L -0.148854 -0.188796 L -0.154479 -0.198796 L -0.160104 -0.207407 L -0.164948 -0.217407 L -0.168958 -0.227407 L -0.173802 -0.238889 L -0.178646 -0.248889 L -0.184271 -0.257407 L -0.189896 -0.266019 L -0.193125 -0.276019 L -0.195521 -0.286019 L -0.197135 -0.296019 L -0.199531 -0.3075 " pathEditMode="relative" ptsTypes="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45833 0.01 L -0.0136979 0.02 L -0.0225 0.03 L -0.0289583 0.04 L -0.0361979 0.0486111 L -0.0466667 0.0600926 L -0.0539063 0.0686111 L -0.0603125 0.0743519 L -0.0659896 0.0800926 L -0.0740104 0.0814815 L -0.0836458 0.0814815 L -0.0933333 0.0814815 L -0.103802 0.0814815 L -0.111823 0.0814815 L -0.136771 0.0914815 L -0.15849 0.102963 L -0.180208 0.111574 L -0.197083 0.118704 L -0.218802 0.130185 L -0.244583 0.138704 L -0.285573 0.155926 L -0.304896 0.164444 L -0.319375 0.174444 L -0.329062 0.180185 L -0.335469 0.184537 L -0.342708 0.190185 L -0.351563 0.195926 L -0.358021 0.198796 L -0.363646 0.198796 L -0.371667 0.195926 L -0.377292 0.193056 L -0.384531 0.188796 L -0.390156 0.185926 L -0.395833 0.180185 L -0.401458 0.168796 L -0.407865 0.157315 L -0.414323 0.143056 L -0.418333 0.132963 L -0.421562 0.122963 L -0.425573 0.112963 L -0.429583 0.101574 L -0.435208 0.0914815 L -0.440885 0.0858333 L -0.44651 0.0786111 L -0.452135 0.0743519 L -0.456979 0.0643518 L -0.462604 0.0543519 " pathEditMode="relative" ptsTypes="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5625 0.01 L -0.0120833 0.0171296 L -0.0177083 0.0228704 L -0.0249479 0.03 L -0.0314062 0.0342593 L -0.0378125 0.0386111 L -0.0450521 0.0442593 L -0.0522917 0.05 L -0.0579167 0.0528704 L -0.0659896 0.0571296 L -0.0732292 0.0614815 L -0.0796354 0.0643518 L -0.086875 0.0686111 L -0.0925521 0.0714815 L -0.100573 0.0743519 L -0.107031 0.0772222 L -0.116667 0.0800926 L -0.123906 0.0814815 L -0.13276 0.0828704 L -0.138385 0.0828704 L -0.144844 0.0828704 L -0.152083 0.0828704 L -0.157708 0.0828704 L -0.164115 0.0828704 L -0.171354 0.0828704 L -0.179427 0.0814815 L -0.186667 0.0814815 L -0.193906 0.0814815 L -0.201927 0.0800926 L -0.208385 0.0800926 L -0.21401 0.0786111 L -0.220469 0.0772222 L -0.226875 0.0757407 L -0.233333 0.0743519 L -0.238958 0.0714815 L -0.246979 0.07 L -0.252604 0.0672222 L -0.259844 0.0672222 L -0.266302 0.0643518 L -0.273542 0.0614815 L -0.283177 0.06 L -0.288854 0.0571296 L -0.29526 0.0571296 L -0.3025 0.0542593 L -0.308125 0.0528704 L -0.31375 0.05 L -0.319375 0.0486111 L -0.326615 0.0442593 L -0.333906 0.0428704 L -0.339531 0.0413889 L -0.345156 0.0386111 L -0.350781 0.0371296 L -0.358021 0.0342593 L -0.363646 0.0313889 L -0.369271 0.0257407 L -0.374896 0.02 L -0.380521 0.0128704 L -0.38375 0.00277778 L -0.386979 -0.00722222 L -0.390208 -0.0172222 " pathEditMode="relative" ptsTypes="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723958 0.00138889 L 0.0153125 0.00574074 L 0.0233333 0.00861111 L 0.0305729 0.0128704 L 0.03625 0.0157407 L 0.041875 0.0186111 L 0.0475 0.0214815 L 0.053125 0.0271296 L 0.05875 0.0328704 L 0.064375 0.0372222 L 0.0708333 0.0443519 L 0.0788542 0.0543519 L 0.0853125 0.062963 L 0.0909375 0.072963 L 0.0965625 0.0814815 L 0.100573 0.092963 L 0.107031 0.105833 L 0.11026 0.115833 L 0.112656 0.125833 L 0.115885 0.135833 L 0.1175 0.145926 L 0.1175 0.155926 L 0.118281 0.168796 L 0.118281 0.180185 L 0.118281 0.190185 L 0.118281 0.203056 L 0.118281 0.214537 L 0.1175 0.226019 L 0.115052 0.236019 L 0.111875 0.247407 L 0.107031 0.257407 L 0.0997917 0.268889 L 0.0933333 0.278889 L 0.0853125 0.29037 L 0.0780729 0.2975 L 0.0716146 0.30463 L 0.064375 0.311759 L 0.05875 0.31463 L 0.053125 0.318981 L 0.0466667 0.323241 L 0.0410417 0.3275 L 0.0338021 0.33037 L 0.0273958 0.333241 L 0.0201562 0.336111 L 0.0136979 0.338981 L 0.00645833 0.338981 L -0.0015625 0.338981 L -0.00880208 0.338981 L -0.0160417 0.338981 L -0.0232813 0.34037 L -0.0297396 0.34037 L -0.0361979 0.34037 L -0.0426042 0.34037 L -0.0490625 0.34037 L -0.0546875 0.34037 L -0.0610938 0.34037 L -0.0667708 0.34037 L -0.0723958 0.34037 L -0.0796354 0.34037 L -0.0852604 0.34037 L -0.0916667 0.338981 L -0.098125 0.3375 L -0.104583 0.336111 L -0.110208 0.333241 L -0.115833 0.33037 L -0.121458 0.3275 L -0.126302 0.3175 L -0.128698 0.3075 L -0.132708 0.2975 " pathEditMode="relative" ptsTypes="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996 -2.41976e-05 L 0.00996871 0.0115323 L 0.0114062 0.0230887 L 0.012375 0.033154 L 0.0138437 0.0432193 L 0.0147812 0.0561736 L 0.01575 0.0662389 L 0.0162499 0.0791933 L 0.0172187 0.0907498 L 0.0181875 0.103705 L 0.019125 0.11377 L 0.0196249 0.123835 L 0.0205937 0.1339 L 0.0215625 0.143966 L 0.0225312 0.154031 L 0.0225312 0.166985 L 0.0225312 0.179939 L 0.0220312 0.190004 L 0.0210625 0.208737 L 0.0200937 0.218802 L 0.019125 0.228867 L 0.0176875 0.246203 L 0.0167187 0.260555 L 0.0162499 0.27062 L 0.0152812 0.285066 L 0.0147812 0.296529 L 0.0138437 0.310974 L 0.0114062 0.34406 L 0.0104375 0.355616 L 0.00899996 0.367079 L 0.00756246 0.378636 L 0.00659371 0.388701 L 0.00562496 0.400257 L 0.00418746 0.411721 L 0.00271868 0.423277 L 0.0012812 0.433343 L -0.000156278 0.444805 L -0.0020938 0.456362 L -0.00403126 0.470714 L -0.00596878 0.480873 L -0.00740632 0.490938 L -0.0088438 0.501004 L -0.0107813 0.511069 L -0.0127188 0.521134 L -0.0146563 0.53269 L -0.0180313 0.542755 L -0.0204375 0.552821 L -0.0233438 0.562886 L -0.02625 0.572951 L -0.029125 0.583017 L -0.0325001 0.593082 L -0.0358751 0.603241 L -0.0392813 0.611814 L -0.043125 0.617593 L -0.047 0.624769 L -0.0508438 0.630547 L -0.054219 0.633437 L -0.0576252 0.636325 L -0.0610002 0.639215 L -0.0643752 0.640612 L -0.0677502 0.642104 L -0.0720936 0.642104 L -0.0754686 0.643502 L -0.0788436 0.6449 L -0.082719 0.646391 L -0.086094 0.647789 L -0.089469 0.64928 L -0.092844 0.650678 L -0.0967188 0.653567 L -0.100094 0.656456 L -0.103469 0.659346 L -0.106844 0.660744 L -0.110219 0.663633 L -0.113594 0.665123 L -0.116969 0.668013 L -0.120375 0.669411 L -0.12375 0.670902 L -0.127125 0.670902 L -0.1305 0.666521 L -0.133875 0.659346 L -0.13725 0.653567 L -0.140625 0.652169 L -0.144031 0.650678 " pathEditMode="relative" rAng="0" ptsTypes="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3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2" grpId="0"/>
      <p:bldP spid="18" grpId="0"/>
      <p:bldP spid="18" grpId="1"/>
      <p:bldP spid="9" grpId="0"/>
      <p:bldP spid="9" grpId="1"/>
      <p:bldP spid="4" grpId="0"/>
      <p:bldP spid="3" grpId="0"/>
      <p:bldP spid="12" grpId="0"/>
      <p:bldP spid="12" grpId="1"/>
      <p:bldP spid="5" grpId="0"/>
      <p:bldP spid="24" grpId="0" bldLvl="0" build="allAtOnce"/>
      <p:bldP spid="7" grpId="0"/>
      <p:bldP spid="29" grpId="0" bldLvl="0" build="allAtOnce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圆角矩形 47"/>
          <p:cNvSpPr/>
          <p:nvPr/>
        </p:nvSpPr>
        <p:spPr>
          <a:xfrm>
            <a:off x="145415" y="154940"/>
            <a:ext cx="11952605" cy="6548120"/>
          </a:xfrm>
          <a:prstGeom prst="roundRect">
            <a:avLst>
              <a:gd name="adj" fmla="val 5681"/>
            </a:avLst>
          </a:prstGeom>
          <a:solidFill>
            <a:schemeClr val="bg1"/>
          </a:solidFill>
          <a:ln w="120650" cmpd="thinThick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8874760" y="5812155"/>
            <a:ext cx="2336165" cy="81851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pic>
        <p:nvPicPr>
          <p:cNvPr id="104" name="图片 103">
            <a:hlinkClick r:id="rId2" action="ppaction://hlinksldjump"/>
          </p:cNvPr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979150" y="5954395"/>
            <a:ext cx="988060" cy="6762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pic>
        <p:nvPicPr>
          <p:cNvPr id="102" name="图片 101"/>
          <p:cNvPicPr/>
          <p:nvPr/>
        </p:nvPicPr>
        <p:blipFill>
          <a:blip r:embed="rId4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415" y="-4445"/>
            <a:ext cx="899795" cy="7327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220345" y="2715260"/>
            <a:ext cx="73463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Where  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did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 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Liu Tao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/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Mike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  go  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7805" y="3599815"/>
            <a:ext cx="73323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What    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did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 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Liu Tao/Mike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  do  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3205" y="4498975"/>
            <a:ext cx="93224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Why     </a:t>
            </a:r>
            <a:r>
              <a:rPr lang="en-US" altLang="zh-CN" sz="3200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did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   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Mike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          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call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Liu Tao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839595" y="5285740"/>
            <a:ext cx="77724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Did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  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Liu Tao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/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Mike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eat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</a:t>
            </a:r>
            <a:r>
              <a:rPr lang="en-US" altLang="zh-CN" sz="3200"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the fish</a:t>
            </a:r>
            <a:r>
              <a:rPr lang="en-US" altLang="zh-CN" sz="320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38325" y="845185"/>
            <a:ext cx="1229360" cy="15811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>
            <a:off x="3413125" y="833120"/>
            <a:ext cx="2723515" cy="1581150"/>
          </a:xfrm>
          <a:prstGeom prst="round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1784350" y="2648585"/>
            <a:ext cx="1073150" cy="3305810"/>
          </a:xfrm>
          <a:prstGeom prst="roundRect">
            <a:avLst/>
          </a:prstGeom>
          <a:noFill/>
          <a:ln w="38100">
            <a:solidFill>
              <a:srgbClr val="DC52D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6146165" y="2657475"/>
            <a:ext cx="1049020" cy="3296920"/>
          </a:xfrm>
          <a:prstGeom prst="roundRect">
            <a:avLst/>
          </a:prstGeom>
          <a:noFill/>
          <a:ln w="38100">
            <a:solidFill>
              <a:srgbClr val="DC52D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波形 18"/>
          <p:cNvSpPr/>
          <p:nvPr/>
        </p:nvSpPr>
        <p:spPr>
          <a:xfrm>
            <a:off x="7462520" y="275590"/>
            <a:ext cx="4585335" cy="4404995"/>
          </a:xfrm>
          <a:prstGeom prst="wave">
            <a:avLst>
              <a:gd name="adj1" fmla="val 2718"/>
              <a:gd name="adj2" fmla="val -53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b="1"/>
          </a:p>
        </p:txBody>
      </p:sp>
      <p:sp>
        <p:nvSpPr>
          <p:cNvPr id="16" name="文本框 15"/>
          <p:cNvSpPr txBox="1"/>
          <p:nvPr/>
        </p:nvSpPr>
        <p:spPr>
          <a:xfrm>
            <a:off x="7972425" y="644525"/>
            <a:ext cx="39636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+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noun phrase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(</a:t>
            </a:r>
            <a:r>
              <a:rPr lang="zh-CN" altLang="en-US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名词词组</a:t>
            </a:r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)</a:t>
            </a:r>
            <a:r>
              <a:rPr lang="en-US" altLang="zh-CN" sz="240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400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919720" y="3061335"/>
            <a:ext cx="3207385" cy="13836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do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</a:t>
            </a:r>
            <a:r>
              <a:rPr 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original form</a:t>
            </a:r>
            <a:endParaRPr lang="en-US" sz="2800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l"/>
            <a:r>
              <a:rPr lang="en-US" altLang="zh-CN" sz="280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  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(</a:t>
            </a:r>
            <a:r>
              <a:rPr lang="zh-CN" alt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动词原形</a:t>
            </a:r>
            <a:r>
              <a:rPr lang="en-US" altLang="zh-CN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)</a:t>
            </a:r>
            <a:r>
              <a:rPr lang="en-US" altLang="zh-CN" sz="2800" b="1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</a:t>
            </a:r>
            <a:endParaRPr lang="en-US" sz="2800" b="1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45210" y="275590"/>
            <a:ext cx="32308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2400" b="1" i="1" u="sng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找一找句子结构的规则</a:t>
            </a:r>
            <a:endParaRPr lang="zh-CN" altLang="en-US" sz="2400" b="1" i="1" u="sng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14630" y="931545"/>
            <a:ext cx="62782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What    was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the holiday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?</a:t>
            </a:r>
            <a:endParaRPr lang="en-US" altLang="zh-CN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88595" y="1849755"/>
            <a:ext cx="626364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How      was 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the holiday</a:t>
            </a:r>
            <a:r>
              <a:rPr lang="en-US" altLang="zh-CN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" name="燕尾形 1"/>
          <p:cNvSpPr/>
          <p:nvPr/>
        </p:nvSpPr>
        <p:spPr>
          <a:xfrm>
            <a:off x="7972425" y="1741805"/>
            <a:ext cx="1322705" cy="3549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be</a:t>
            </a:r>
            <a:endParaRPr lang="en-US" altLang="zh-CN" sz="2800" b="1"/>
          </a:p>
        </p:txBody>
      </p:sp>
      <p:sp>
        <p:nvSpPr>
          <p:cNvPr id="3" name="文本框 2"/>
          <p:cNvSpPr txBox="1"/>
          <p:nvPr/>
        </p:nvSpPr>
        <p:spPr>
          <a:xfrm>
            <a:off x="9496425" y="1659255"/>
            <a:ext cx="7600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/>
              <a:t>was</a:t>
            </a:r>
            <a:endParaRPr lang="en-US" altLang="zh-CN" sz="2800" b="1"/>
          </a:p>
        </p:txBody>
      </p:sp>
      <p:sp>
        <p:nvSpPr>
          <p:cNvPr id="22" name="文本框 21"/>
          <p:cNvSpPr txBox="1"/>
          <p:nvPr/>
        </p:nvSpPr>
        <p:spPr>
          <a:xfrm>
            <a:off x="10724515" y="1655445"/>
            <a:ext cx="92456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/>
              <a:t>were</a:t>
            </a:r>
            <a:endParaRPr lang="en-US" altLang="zh-CN" sz="2800" b="1"/>
          </a:p>
        </p:txBody>
      </p:sp>
      <p:sp>
        <p:nvSpPr>
          <p:cNvPr id="23" name="燕尾形 22"/>
          <p:cNvSpPr/>
          <p:nvPr/>
        </p:nvSpPr>
        <p:spPr>
          <a:xfrm>
            <a:off x="7955915" y="2670810"/>
            <a:ext cx="1322705" cy="35496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 b="1"/>
              <a:t>be</a:t>
            </a:r>
            <a:endParaRPr lang="en-US" altLang="zh-CN" sz="2800" b="1"/>
          </a:p>
        </p:txBody>
      </p:sp>
      <p:sp>
        <p:nvSpPr>
          <p:cNvPr id="24" name="文本框 23"/>
          <p:cNvSpPr txBox="1"/>
          <p:nvPr/>
        </p:nvSpPr>
        <p:spPr>
          <a:xfrm>
            <a:off x="9506585" y="2609215"/>
            <a:ext cx="6477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/>
              <a:t>am</a:t>
            </a:r>
            <a:endParaRPr lang="en-US" altLang="zh-CN" sz="2800" b="1"/>
          </a:p>
        </p:txBody>
      </p:sp>
      <p:sp>
        <p:nvSpPr>
          <p:cNvPr id="25" name="文本框 24"/>
          <p:cNvSpPr txBox="1"/>
          <p:nvPr/>
        </p:nvSpPr>
        <p:spPr>
          <a:xfrm>
            <a:off x="10266680" y="2625090"/>
            <a:ext cx="41211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/>
              <a:t>is</a:t>
            </a:r>
            <a:endParaRPr lang="en-US" altLang="zh-CN" sz="2800" b="1"/>
          </a:p>
        </p:txBody>
      </p:sp>
      <p:sp>
        <p:nvSpPr>
          <p:cNvPr id="29" name="文本框 28"/>
          <p:cNvSpPr txBox="1"/>
          <p:nvPr/>
        </p:nvSpPr>
        <p:spPr>
          <a:xfrm>
            <a:off x="10745470" y="2615565"/>
            <a:ext cx="65913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 b="1"/>
              <a:t>are</a:t>
            </a:r>
            <a:endParaRPr lang="en-US" altLang="zh-CN" sz="2800" b="1"/>
          </a:p>
        </p:txBody>
      </p:sp>
      <p:sp>
        <p:nvSpPr>
          <p:cNvPr id="30" name="文本框 29"/>
          <p:cNvSpPr txBox="1"/>
          <p:nvPr/>
        </p:nvSpPr>
        <p:spPr>
          <a:xfrm>
            <a:off x="7853045" y="602615"/>
            <a:ext cx="72771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 </a:t>
            </a:r>
            <a:r>
              <a:rPr lang="en-US" altLang="zh-CN" sz="3200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3200">
              <a:solidFill>
                <a:srgbClr val="DC52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972425" y="3071495"/>
            <a:ext cx="109982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l"/>
            <a:r>
              <a:rPr lang="en-US" altLang="zh-CN" sz="28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did </a:t>
            </a:r>
            <a:r>
              <a:rPr lang="en-US" sz="2800" b="1">
                <a:solidFill>
                  <a:srgbClr val="DC52D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... </a:t>
            </a:r>
            <a:endParaRPr lang="en-US" sz="2800" b="1">
              <a:solidFill>
                <a:srgbClr val="DC52D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79995" y="1134110"/>
            <a:ext cx="46126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simple past tense</a:t>
            </a:r>
            <a:r>
              <a:rPr lang="en-US" altLang="zh-CN" sz="240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 </a:t>
            </a:r>
            <a:r>
              <a:rPr lang="zh-CN" altLang="en-US" sz="240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一般过去时</a:t>
            </a:r>
            <a:endParaRPr lang="zh-CN" altLang="en-US" sz="2400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70775" y="2174875"/>
            <a:ext cx="48336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simple present tense</a:t>
            </a:r>
            <a:r>
              <a:rPr lang="en-US" altLang="zh-CN" sz="240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 </a:t>
            </a:r>
            <a:r>
              <a:rPr lang="zh-CN" altLang="en-US" sz="2400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楷体" panose="02010609060101010101" charset="-122"/>
                <a:cs typeface="Arial" panose="020B0604020202020204" pitchFamily="34" charset="0"/>
              </a:rPr>
              <a:t>一般现在时</a:t>
            </a:r>
            <a:endParaRPr lang="zh-CN" altLang="en-US" sz="2400">
              <a:ln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楷体" panose="02010609060101010101" charset="-122"/>
              <a:cs typeface="Arial" panose="020B0604020202020204" pitchFamily="34" charset="0"/>
            </a:endParaRPr>
          </a:p>
        </p:txBody>
      </p:sp>
      <p:sp>
        <p:nvSpPr>
          <p:cNvPr id="20" name="下箭头标注 19"/>
          <p:cNvSpPr/>
          <p:nvPr/>
        </p:nvSpPr>
        <p:spPr>
          <a:xfrm>
            <a:off x="6456680" y="1368425"/>
            <a:ext cx="3805555" cy="1778635"/>
          </a:xfrm>
          <a:prstGeom prst="downArrowCallout">
            <a:avLst>
              <a:gd name="adj1" fmla="val 23955"/>
              <a:gd name="adj2" fmla="val 20689"/>
              <a:gd name="adj3" fmla="val 15280"/>
              <a:gd name="adj4" fmla="val 64977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400" b="1"/>
              <a:t>do, does, can, could, may...</a:t>
            </a:r>
            <a:endParaRPr lang="en-US" altLang="zh-CN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3" grpId="0" bldLvl="0" animBg="1"/>
      <p:bldP spid="14" grpId="0" bldLvl="0" animBg="1"/>
      <p:bldP spid="16" grpId="0"/>
      <p:bldP spid="17" grpId="0"/>
      <p:bldP spid="19" grpId="0" bldLvl="0" animBg="1"/>
      <p:bldP spid="20" grpId="0" bldLvl="0" animBg="1"/>
      <p:bldP spid="16" grpId="1"/>
      <p:bldP spid="2" grpId="0" bldLvl="0" animBg="1"/>
      <p:bldP spid="3" grpId="0"/>
      <p:bldP spid="22" grpId="0"/>
      <p:bldP spid="23" grpId="0" bldLvl="0" animBg="1"/>
      <p:bldP spid="24" grpId="0"/>
      <p:bldP spid="25" grpId="0"/>
      <p:bldP spid="29" grpId="0"/>
      <p:bldP spid="2" grpId="1" bldLvl="0" animBg="1"/>
      <p:bldP spid="3" grpId="1"/>
      <p:bldP spid="22" grpId="1"/>
      <p:bldP spid="23" grpId="1" bldLvl="0" animBg="1"/>
      <p:bldP spid="24" grpId="1"/>
      <p:bldP spid="25" grpId="1"/>
      <p:bldP spid="29" grpId="1"/>
      <p:bldP spid="30" grpId="0"/>
      <p:bldP spid="30" grpId="1"/>
      <p:bldP spid="31" grpId="0"/>
      <p:bldP spid="6" grpId="0"/>
      <p:bldP spid="6" grpId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圆角矩形 47"/>
          <p:cNvSpPr/>
          <p:nvPr/>
        </p:nvSpPr>
        <p:spPr>
          <a:xfrm>
            <a:off x="145415" y="154940"/>
            <a:ext cx="11952605" cy="6548120"/>
          </a:xfrm>
          <a:prstGeom prst="roundRect">
            <a:avLst>
              <a:gd name="adj" fmla="val 5681"/>
            </a:avLst>
          </a:prstGeom>
          <a:solidFill>
            <a:schemeClr val="accent1">
              <a:lumMod val="20000"/>
              <a:lumOff val="80000"/>
            </a:schemeClr>
          </a:solidFill>
          <a:ln w="120650" cmpd="thinThick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236220" y="383540"/>
            <a:ext cx="11790045" cy="4820920"/>
          </a:xfrm>
          <a:prstGeom prst="roundRect">
            <a:avLst>
              <a:gd name="adj" fmla="val 588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399415" y="812800"/>
            <a:ext cx="1678940" cy="41554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圆角矩形 21"/>
          <p:cNvSpPr/>
          <p:nvPr/>
        </p:nvSpPr>
        <p:spPr>
          <a:xfrm>
            <a:off x="373380" y="5316855"/>
            <a:ext cx="11493500" cy="1208405"/>
          </a:xfrm>
          <a:prstGeom prst="roundRect">
            <a:avLst>
              <a:gd name="adj" fmla="val 58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493395" y="5410200"/>
            <a:ext cx="2809240" cy="61658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4" name="图片 103">
            <a:hlinkClick r:id="rId1" action="ppaction://hlinksldjump"/>
          </p:cNvPr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979150" y="5954395"/>
            <a:ext cx="988060" cy="67627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pic>
        <p:nvPicPr>
          <p:cNvPr id="102" name="图片 101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415" y="-4445"/>
            <a:ext cx="899795" cy="73279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20000"/>
                    <a:lumOff val="80000"/>
                  </a:schemeClr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466090" y="854710"/>
            <a:ext cx="614299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What     was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the holiday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?</a:t>
            </a:r>
            <a:endParaRPr lang="en-US" altLang="zh-CN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9105" y="1772920"/>
            <a:ext cx="61283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How      was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the holiday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40055" y="2658110"/>
            <a:ext cx="748157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Where  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did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Liu Tao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/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Mike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  go?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56565" y="3542665"/>
            <a:ext cx="74676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What    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did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Liu Tao/ Mike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  do?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440" y="4365625"/>
            <a:ext cx="1013396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Why     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did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 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Mike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           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call</a:t>
            </a:r>
            <a:r>
              <a:rPr lang="en-US" altLang="zh-CN" sz="32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  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Liu Tao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249170" y="5390515"/>
            <a:ext cx="844867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Did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 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Liu Tao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/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  <a:sym typeface="+mn-ea"/>
              </a:rPr>
              <a:t>Mike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   eat      </a:t>
            </a:r>
            <a:r>
              <a:rPr lang="en-US" altLang="zh-CN" sz="3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the fish</a:t>
            </a:r>
            <a:r>
              <a:rPr lang="en-US" altLang="zh-CN" sz="320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en-US" altLang="zh-CN" sz="3200">
                <a:latin typeface="Arial Black" panose="020B0A04020102020204" charset="0"/>
                <a:cs typeface="Arial Black" panose="020B0A04020102020204" charset="0"/>
              </a:rPr>
              <a:t>?</a:t>
            </a:r>
            <a:endParaRPr lang="en-US" altLang="zh-CN" sz="32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9" name="波形 18"/>
          <p:cNvSpPr/>
          <p:nvPr/>
        </p:nvSpPr>
        <p:spPr>
          <a:xfrm>
            <a:off x="7820025" y="479425"/>
            <a:ext cx="4013200" cy="3962400"/>
          </a:xfrm>
          <a:prstGeom prst="wave">
            <a:avLst>
              <a:gd name="adj1" fmla="val 2900"/>
              <a:gd name="adj2" fmla="val -53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7971" name="Text Box 144"/>
          <p:cNvSpPr/>
          <p:nvPr/>
        </p:nvSpPr>
        <p:spPr>
          <a:xfrm>
            <a:off x="7867650" y="563245"/>
            <a:ext cx="3257550" cy="58356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  <a:buClrTx/>
              <a:buSzTx/>
              <a:buFontTx/>
            </a:pPr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wh-questions        </a:t>
            </a:r>
            <a:r>
              <a:rPr lang="zh-CN" altLang="en-US" sz="3200" b="1" kern="60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3200" b="1" kern="600">
              <a:solidFill>
                <a:schemeClr val="tx1"/>
              </a:solidFill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201025" y="1653540"/>
            <a:ext cx="2738755" cy="24917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endParaRPr lang="en-US" altLang="zh-CN" sz="28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FF0000"/>
                </a:solidFill>
                <a:sym typeface="+mn-ea"/>
              </a:rPr>
              <a:t> </a:t>
            </a:r>
            <a:r>
              <a:rPr lang="en-US" altLang="zh-CN" sz="3200" b="1">
                <a:solidFill>
                  <a:srgbClr val="FF0000"/>
                </a:solidFill>
                <a:sym typeface="+mn-ea"/>
              </a:rPr>
              <a:t>wh</a:t>
            </a:r>
            <a:r>
              <a:rPr lang="en-US" altLang="zh-CN" sz="3200" b="1">
                <a:sym typeface="+mn-ea"/>
              </a:rPr>
              <a:t>at</a:t>
            </a:r>
            <a:endParaRPr lang="en-US" altLang="zh-CN" sz="3200" b="1">
              <a:sym typeface="+mn-ea"/>
            </a:endParaRPr>
          </a:p>
          <a:p>
            <a:pPr algn="l"/>
            <a:r>
              <a:rPr lang="en-US" altLang="zh-CN" sz="3200" b="1">
                <a:solidFill>
                  <a:srgbClr val="FF0000"/>
                </a:solidFill>
                <a:sym typeface="+mn-ea"/>
              </a:rPr>
              <a:t> wh</a:t>
            </a:r>
            <a:r>
              <a:rPr lang="en-US" altLang="zh-CN" sz="3200" b="1">
                <a:sym typeface="+mn-ea"/>
              </a:rPr>
              <a:t>ere</a:t>
            </a:r>
            <a:endParaRPr lang="en-US" altLang="zh-CN" sz="3200" b="1">
              <a:solidFill>
                <a:srgbClr val="FF0000"/>
              </a:solidFill>
            </a:endParaRPr>
          </a:p>
          <a:p>
            <a:pPr algn="l"/>
            <a:r>
              <a:rPr lang="en-US" altLang="zh-CN" sz="3200" b="1">
                <a:solidFill>
                  <a:srgbClr val="FF0000"/>
                </a:solidFill>
                <a:sym typeface="+mn-ea"/>
              </a:rPr>
              <a:t> wh</a:t>
            </a:r>
            <a:r>
              <a:rPr lang="en-US" altLang="zh-CN" sz="3200" b="1">
                <a:sym typeface="+mn-ea"/>
              </a:rPr>
              <a:t>y</a:t>
            </a:r>
            <a:endParaRPr lang="en-US" altLang="zh-CN" sz="3200" b="1">
              <a:solidFill>
                <a:srgbClr val="FF0000"/>
              </a:solidFill>
            </a:endParaRPr>
          </a:p>
          <a:p>
            <a:pPr algn="l"/>
            <a:r>
              <a:rPr lang="en-US" altLang="zh-CN" sz="3200" b="1">
                <a:solidFill>
                  <a:srgbClr val="FF0000"/>
                </a:solidFill>
                <a:sym typeface="+mn-ea"/>
              </a:rPr>
              <a:t> how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9729470" y="2093595"/>
            <a:ext cx="11258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wh</a:t>
            </a:r>
            <a:r>
              <a:rPr lang="en-US" altLang="zh-CN" sz="3200" b="1">
                <a:solidFill>
                  <a:schemeClr val="tx1"/>
                </a:solidFill>
              </a:rPr>
              <a:t>en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53600" y="2593975"/>
            <a:ext cx="9220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wh</a:t>
            </a:r>
            <a:r>
              <a:rPr lang="en-US" altLang="zh-CN" sz="3200" b="1">
                <a:solidFill>
                  <a:schemeClr val="tx1"/>
                </a:solidFill>
              </a:rPr>
              <a:t>o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77095" y="3084195"/>
            <a:ext cx="12884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wh</a:t>
            </a:r>
            <a:r>
              <a:rPr lang="en-US" altLang="zh-CN" sz="3200" b="1">
                <a:solidFill>
                  <a:schemeClr val="tx1"/>
                </a:solidFill>
              </a:rPr>
              <a:t>ose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808210" y="3536950"/>
            <a:ext cx="5086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...</a:t>
            </a:r>
            <a:endParaRPr lang="en-US" altLang="zh-CN" sz="3200" b="1">
              <a:solidFill>
                <a:schemeClr val="tx1"/>
              </a:solidFill>
            </a:endParaRPr>
          </a:p>
        </p:txBody>
      </p:sp>
      <p:sp>
        <p:nvSpPr>
          <p:cNvPr id="20" name="Text Box 144"/>
          <p:cNvSpPr/>
          <p:nvPr/>
        </p:nvSpPr>
        <p:spPr>
          <a:xfrm>
            <a:off x="2183130" y="5961380"/>
            <a:ext cx="6329680" cy="58356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  <a:buClrTx/>
              <a:buSzTx/>
              <a:buFontTx/>
            </a:pPr>
            <a:r>
              <a:rPr lang="en-US" altLang="zh-CN" sz="32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 yes-no questions </a:t>
            </a:r>
            <a:r>
              <a:rPr lang="zh-CN" altLang="en-US" sz="20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（一般疑问句）</a:t>
            </a:r>
            <a:endParaRPr lang="en-US" altLang="zh-CN" sz="3200" b="1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820025" y="1309370"/>
            <a:ext cx="411607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800" b="1" u="sng">
                <a:ln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interrogative adverbs</a:t>
            </a:r>
            <a:endParaRPr lang="zh-CN" altLang="zh-CN" sz="28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4" name="Text Box 144"/>
          <p:cNvSpPr/>
          <p:nvPr/>
        </p:nvSpPr>
        <p:spPr>
          <a:xfrm>
            <a:off x="7962900" y="870585"/>
            <a:ext cx="2131695" cy="583565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4">
                    <a:lumMod val="40000"/>
                    <a:lumOff val="60000"/>
                  </a:schemeClr>
                </a:solidFill>
              </a14:hiddenFill>
            </a:ext>
          </a:extLst>
        </p:spPr>
        <p:txBody>
          <a:bodyPr wrap="square" anchor="t" anchorCtr="0">
            <a:spAutoFit/>
          </a:bodyPr>
          <a:p>
            <a:pPr>
              <a:spcBef>
                <a:spcPct val="50000"/>
              </a:spcBef>
              <a:buClrTx/>
              <a:buSzTx/>
              <a:buFontTx/>
            </a:pPr>
            <a:r>
              <a:rPr lang="zh-CN" altLang="en-US" sz="2000" b="1" kern="60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（特殊疑问句）</a:t>
            </a:r>
            <a:r>
              <a:rPr lang="zh-CN" altLang="en-US" sz="3200" b="1" kern="600">
                <a:solidFill>
                  <a:schemeClr val="tx1"/>
                </a:solidFill>
                <a:uFillTx/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3200" b="1" kern="600">
              <a:solidFill>
                <a:schemeClr val="tx1"/>
              </a:solidFill>
              <a:uFillTx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225790" y="1725295"/>
            <a:ext cx="22472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(</a:t>
            </a:r>
            <a:r>
              <a:rPr lang="zh-CN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疑问副词</a:t>
            </a:r>
            <a:r>
              <a:rPr lang="en-US" altLang="zh-CN" sz="20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)</a:t>
            </a:r>
            <a:endParaRPr lang="en-US" altLang="zh-CN" sz="20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7" name="右箭头标注 16"/>
          <p:cNvSpPr/>
          <p:nvPr/>
        </p:nvSpPr>
        <p:spPr>
          <a:xfrm>
            <a:off x="235585" y="403225"/>
            <a:ext cx="11790045" cy="4820920"/>
          </a:xfrm>
          <a:prstGeom prst="rightArrowCallout">
            <a:avLst>
              <a:gd name="adj1" fmla="val 118972"/>
              <a:gd name="adj2" fmla="val 75000"/>
              <a:gd name="adj3" fmla="val 740"/>
              <a:gd name="adj4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             	Was	...  	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            	Were	...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     	Am	...	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	Is 	...	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	Are	...	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	</a:t>
            </a:r>
            <a:r>
              <a:rPr lang="en-US" altLang="zh-CN" sz="2800" b="1"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Did	...		?</a:t>
            </a:r>
            <a:endParaRPr lang="en-US" altLang="zh-CN" sz="2800"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	Do	...	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	Does	...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	Can	...	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	Could	...	?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  <a:p>
            <a:pPr algn="l"/>
            <a:r>
              <a:rPr lang="en-US" altLang="zh-CN" sz="2800">
                <a:latin typeface="Arial Black" panose="020B0A04020102020204" charset="0"/>
                <a:cs typeface="Arial Black" panose="020B0A04020102020204" charset="0"/>
              </a:rPr>
              <a:t>		...</a:t>
            </a:r>
            <a:endParaRPr lang="en-US" altLang="zh-CN" sz="2800"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23" name="圆角右箭头 22"/>
          <p:cNvSpPr/>
          <p:nvPr/>
        </p:nvSpPr>
        <p:spPr>
          <a:xfrm rot="15060000" flipV="1">
            <a:off x="11087100" y="4245610"/>
            <a:ext cx="779780" cy="796925"/>
          </a:xfrm>
          <a:prstGeom prst="bentArrow">
            <a:avLst>
              <a:gd name="adj1" fmla="val 21152"/>
              <a:gd name="adj2" fmla="val 23696"/>
              <a:gd name="adj3" fmla="val 25499"/>
              <a:gd name="adj4" fmla="val 6322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4" name="文本框 6152"/>
          <p:cNvSpPr/>
          <p:nvPr/>
        </p:nvSpPr>
        <p:spPr>
          <a:xfrm>
            <a:off x="6435725" y="4309745"/>
            <a:ext cx="426212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b="1">
                <a:ln w="952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rising</a:t>
            </a:r>
            <a:r>
              <a:rPr lang="zh-CN" altLang="en-US" b="1">
                <a:ln w="952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intonation</a:t>
            </a:r>
            <a:r>
              <a:rPr lang="zh-CN" altLang="en-US" b="1">
                <a:ln w="952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升调 </a:t>
            </a:r>
            <a:endParaRPr lang="zh-CN" altLang="en-US" b="1">
              <a:ln w="952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7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 fill="hold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3" grpId="0" bldLvl="0" animBg="1"/>
      <p:bldP spid="19" grpId="0" bldLvl="0" animBg="1"/>
      <p:bldP spid="9" grpId="0"/>
      <p:bldP spid="12" grpId="0"/>
      <p:bldP spid="15" grpId="0"/>
      <p:bldP spid="18" grpId="0"/>
      <p:bldP spid="21" grpId="0" bldLvl="0" animBg="1"/>
      <p:bldP spid="22" grpId="0" bldLvl="0" animBg="1"/>
      <p:bldP spid="77971" grpId="0" bldLvl="0" animBg="1"/>
      <p:bldP spid="6" grpId="0"/>
      <p:bldP spid="20" grpId="0" animBg="1"/>
      <p:bldP spid="11" grpId="0"/>
      <p:bldP spid="14" grpId="0" bldLvl="0" animBg="1"/>
      <p:bldP spid="16" grpId="0"/>
      <p:bldP spid="17" grpId="0" bldLvl="0" animBg="1"/>
      <p:bldP spid="17" grpId="1" bldLvl="0" animBg="1"/>
      <p:bldP spid="23" grpId="0" animBg="1"/>
      <p:bldP spid="23" grpId="1" animBg="1"/>
      <p:bldP spid="24" grpId="0" bldLvl="0" animBg="1"/>
      <p:bldP spid="2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rcRect l="3196" t="2351" r="4893" b="2360"/>
          <a:stretch>
            <a:fillRect/>
          </a:stretch>
        </p:blipFill>
        <p:spPr>
          <a:xfrm>
            <a:off x="212725" y="78105"/>
            <a:ext cx="11979275" cy="68446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80000">
            <a:off x="5020945" y="2308860"/>
            <a:ext cx="122555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600" b="1" i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Unit3</a:t>
            </a:r>
            <a:endParaRPr lang="en-US" altLang="zh-CN" sz="3600" b="1" i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09465" y="2874645"/>
            <a:ext cx="146050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ln w="19050"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Holiday</a:t>
            </a:r>
            <a:endParaRPr lang="en-US" altLang="zh-CN" sz="3200" b="1">
              <a:ln w="19050"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137275" y="2901315"/>
            <a:ext cx="888365" cy="70675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4000" b="1">
                <a:ln w="19050">
                  <a:solidFill>
                    <a:srgbClr val="0070C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fun</a:t>
            </a:r>
            <a:endParaRPr lang="en-US" altLang="zh-CN" sz="4000" b="1">
              <a:ln w="19050">
                <a:solidFill>
                  <a:srgbClr val="0070C0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文本框 5"/>
          <p:cNvSpPr txBox="1"/>
          <p:nvPr/>
        </p:nvSpPr>
        <p:spPr>
          <a:xfrm rot="20640000">
            <a:off x="6604000" y="1349375"/>
            <a:ext cx="17214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What was...?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314690" y="853440"/>
            <a:ext cx="6838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was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10420" y="1576070"/>
            <a:ext cx="79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went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85020" y="2404110"/>
            <a:ext cx="79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went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551670" y="3258820"/>
            <a:ext cx="10325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visited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678670" y="3873500"/>
            <a:ext cx="79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went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580880" y="4337050"/>
            <a:ext cx="10325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visited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472295" y="5342890"/>
            <a:ext cx="10337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picked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599295" y="5957570"/>
            <a:ext cx="79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went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960245" y="4797425"/>
            <a:ext cx="5899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fun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969135" y="3803650"/>
            <a:ext cx="58991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fun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40360" y="3598545"/>
            <a:ext cx="15754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interesting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804035" y="2124075"/>
            <a:ext cx="9671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called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740410" y="1845945"/>
            <a:ext cx="10566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caught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00075" y="2467610"/>
            <a:ext cx="11061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wanted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832100" y="4575810"/>
            <a:ext cx="9804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Mike’s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2832100" y="1576070"/>
            <a:ext cx="5848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ate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2559050" y="1548130"/>
            <a:ext cx="406400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√</a:t>
            </a:r>
            <a:endParaRPr lang="en-US" altLang="zh-CN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096770" y="377190"/>
            <a:ext cx="134175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didn’t eat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805940" y="322580"/>
            <a:ext cx="49212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×</a:t>
            </a:r>
            <a:endParaRPr lang="en-US" altLang="zh-CN" sz="32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>
            <a:lum bright="12000"/>
          </a:blip>
          <a:stretch>
            <a:fillRect/>
          </a:stretch>
        </p:blipFill>
        <p:spPr>
          <a:xfrm>
            <a:off x="4702175" y="3458210"/>
            <a:ext cx="1125220" cy="435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8326120" y="874395"/>
            <a:ext cx="68389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was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731375" y="1587500"/>
            <a:ext cx="79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went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705975" y="2415540"/>
            <a:ext cx="79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went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572625" y="3270250"/>
            <a:ext cx="10325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visited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9699625" y="3884930"/>
            <a:ext cx="79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went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9601835" y="4348480"/>
            <a:ext cx="103251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visited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9493250" y="5354320"/>
            <a:ext cx="10337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picked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620250" y="5969000"/>
            <a:ext cx="79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went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815465" y="2135505"/>
            <a:ext cx="9671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called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51840" y="1857375"/>
            <a:ext cx="10566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caught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611505" y="2479040"/>
            <a:ext cx="110617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wanted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2843530" y="1587500"/>
            <a:ext cx="58483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ate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2108200" y="388620"/>
            <a:ext cx="9398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solidFill>
                  <a:srgbClr val="FF0000"/>
                </a:solidFill>
                <a:latin typeface="Impact" panose="020B0806030902050204" charset="0"/>
                <a:cs typeface="Impact" panose="020B0806030902050204" charset="0"/>
              </a:rPr>
              <a:t>didn’t </a:t>
            </a:r>
            <a:endParaRPr lang="en-US" altLang="zh-CN" sz="2400">
              <a:solidFill>
                <a:srgbClr val="FF0000"/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145415" y="117475"/>
            <a:ext cx="11952605" cy="6597650"/>
          </a:xfrm>
          <a:prstGeom prst="roundRect">
            <a:avLst>
              <a:gd name="adj" fmla="val 5681"/>
            </a:avLst>
          </a:prstGeom>
          <a:noFill/>
          <a:ln w="120650" cmpd="thinThick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4" name="图片 103"/>
          <p:cNvPicPr/>
          <p:nvPr/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  <a:lum bright="18000"/>
          </a:blip>
          <a:stretch>
            <a:fillRect/>
          </a:stretch>
        </p:blipFill>
        <p:spPr>
          <a:xfrm flipH="1">
            <a:off x="5687060" y="3521710"/>
            <a:ext cx="811530" cy="4006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5130" descr="5061785_174342279000_2_副本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9313545" y="278765"/>
            <a:ext cx="816610" cy="55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0" descr="Wang Bi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6" t="13474" r="27312" b="43230"/>
          <a:stretch>
            <a:fillRect/>
          </a:stretch>
        </p:blipFill>
        <p:spPr>
          <a:xfrm flipH="1">
            <a:off x="8642985" y="1668780"/>
            <a:ext cx="958850" cy="618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Picture 9" descr="Mike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2110" r="26375" b="45969"/>
          <a:stretch>
            <a:fillRect/>
          </a:stretch>
        </p:blipFill>
        <p:spPr>
          <a:xfrm>
            <a:off x="8808720" y="2444115"/>
            <a:ext cx="793115" cy="65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4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7530" y="811530"/>
            <a:ext cx="113474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18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88015" y="1681480"/>
            <a:ext cx="993140" cy="7340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10" descr="Wang Bi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6" t="13474" r="27312" b="43230"/>
          <a:stretch>
            <a:fillRect/>
          </a:stretch>
        </p:blipFill>
        <p:spPr>
          <a:xfrm flipH="1">
            <a:off x="8477250" y="3378200"/>
            <a:ext cx="958850" cy="6184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9" descr="Mike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2110" r="26375" b="45969"/>
          <a:stretch>
            <a:fillRect/>
          </a:stretch>
        </p:blipFill>
        <p:spPr>
          <a:xfrm>
            <a:off x="8560435" y="5364480"/>
            <a:ext cx="793115" cy="65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图片 53"/>
          <p:cNvPicPr/>
          <p:nvPr/>
        </p:nvPicPr>
        <p:blipFill>
          <a:blip r:embed="rId1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41069" t="9489" r="40206" b="56700"/>
          <a:stretch>
            <a:fillRect/>
          </a:stretch>
        </p:blipFill>
        <p:spPr>
          <a:xfrm>
            <a:off x="10923270" y="2478405"/>
            <a:ext cx="672465" cy="781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Picture 4" descr="84R7CG2TKS$7(%~{2M0Z]YR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7582" t="12197" r="56431" b="44475"/>
          <a:stretch>
            <a:fillRect/>
          </a:stretch>
        </p:blipFill>
        <p:spPr>
          <a:xfrm>
            <a:off x="10923270" y="3339465"/>
            <a:ext cx="946150" cy="648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8" name="Picture 4" descr="84R7CG2TKS$7(%~{2M0Z]YR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6"/>
          <a:srcRect l="59615" t="23983" r="14398" b="32689"/>
          <a:stretch>
            <a:fillRect/>
          </a:stretch>
        </p:blipFill>
        <p:spPr>
          <a:xfrm>
            <a:off x="10854055" y="4232910"/>
            <a:ext cx="946150" cy="648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9" name="图片 58" descr="未命名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rcRect l="9642" t="9553" r="66137" b="47491"/>
          <a:stretch>
            <a:fillRect/>
          </a:stretch>
        </p:blipFill>
        <p:spPr>
          <a:xfrm>
            <a:off x="10860405" y="5036185"/>
            <a:ext cx="788670" cy="471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" name="图片 59" descr="未命名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/>
          <a:srcRect l="50615" t="16732" r="25164" b="40312"/>
          <a:stretch>
            <a:fillRect/>
          </a:stretch>
        </p:blipFill>
        <p:spPr>
          <a:xfrm>
            <a:off x="10788015" y="6008370"/>
            <a:ext cx="788670" cy="471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Picture 9" descr="Mike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2110" r="26375" b="45969"/>
          <a:stretch>
            <a:fillRect/>
          </a:stretch>
        </p:blipFill>
        <p:spPr>
          <a:xfrm flipH="1">
            <a:off x="3573145" y="1120775"/>
            <a:ext cx="677545" cy="541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2" name="Picture 10" descr="Wang Bi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876" t="13474" r="27312" b="43230"/>
          <a:stretch>
            <a:fillRect/>
          </a:stretch>
        </p:blipFill>
        <p:spPr>
          <a:xfrm flipH="1">
            <a:off x="3472815" y="466725"/>
            <a:ext cx="819150" cy="5283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" name="Picture 9" descr="Mike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6375" t="2110" r="26375" b="45969"/>
          <a:stretch>
            <a:fillRect/>
          </a:stretch>
        </p:blipFill>
        <p:spPr>
          <a:xfrm flipH="1">
            <a:off x="2795270" y="2209800"/>
            <a:ext cx="677545" cy="541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/>
          </a:blip>
          <a:srcRect l="54781" t="25070" r="35587" b="66178"/>
          <a:stretch>
            <a:fillRect/>
          </a:stretch>
        </p:blipFill>
        <p:spPr>
          <a:xfrm>
            <a:off x="6932930" y="1711325"/>
            <a:ext cx="1255395" cy="628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57792" t="41177" r="33102" b="49788"/>
          <a:stretch>
            <a:fillRect/>
          </a:stretch>
        </p:blipFill>
        <p:spPr>
          <a:xfrm>
            <a:off x="7325995" y="2853690"/>
            <a:ext cx="1186815" cy="6489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 rot="21240000">
            <a:off x="7197090" y="2571750"/>
            <a:ext cx="165417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Where...go?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47931" t="57302" r="35602" b="35396"/>
          <a:stretch>
            <a:fillRect/>
          </a:stretch>
        </p:blipFill>
        <p:spPr>
          <a:xfrm>
            <a:off x="6042025" y="4012565"/>
            <a:ext cx="2146300" cy="52451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360000">
            <a:off x="6578600" y="3882390"/>
            <a:ext cx="17056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What...do?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33033" t="57302" r="55923" b="33893"/>
          <a:stretch>
            <a:fillRect/>
          </a:stretch>
        </p:blipFill>
        <p:spPr>
          <a:xfrm>
            <a:off x="4098290" y="4022090"/>
            <a:ext cx="1439545" cy="63246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 rot="20460000">
            <a:off x="3870960" y="4026535"/>
            <a:ext cx="16497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How was... 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12000"/>
          </a:blip>
          <a:srcRect l="29725" t="41628" r="63430" b="53182"/>
          <a:stretch>
            <a:fillRect/>
          </a:stretch>
        </p:blipFill>
        <p:spPr>
          <a:xfrm>
            <a:off x="3665855" y="2889885"/>
            <a:ext cx="892175" cy="372745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6857" t="18220" r="52985" b="67716"/>
          <a:stretch>
            <a:fillRect/>
          </a:stretch>
        </p:blipFill>
        <p:spPr>
          <a:xfrm>
            <a:off x="4596130" y="1218565"/>
            <a:ext cx="1323975" cy="101028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4401820" y="897890"/>
            <a:ext cx="110744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Did ...?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 rot="21060000">
            <a:off x="3429635" y="2531110"/>
            <a:ext cx="15100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Why did...?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727325" y="4064635"/>
            <a:ext cx="122682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Impact" panose="020B0806030902050204" charset="0"/>
                <a:cs typeface="Impact" panose="020B0806030902050204" charset="0"/>
              </a:rPr>
              <a:t>Liu Tao’s</a:t>
            </a:r>
            <a:endParaRPr lang="en-US" altLang="zh-CN" sz="2400">
              <a:latin typeface="Impact" panose="020B0806030902050204" charset="0"/>
              <a:cs typeface="Impact" panose="020B080603090205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5" grpId="0"/>
      <p:bldP spid="16" grpId="0"/>
      <p:bldP spid="17" grpId="0"/>
      <p:bldP spid="21" grpId="0"/>
      <p:bldP spid="22" grpId="0"/>
      <p:bldP spid="23" grpId="0"/>
      <p:bldP spid="26" grpId="0"/>
      <p:bldP spid="27" grpId="0"/>
      <p:bldP spid="28" grpId="0"/>
      <p:bldP spid="32" grpId="0"/>
      <p:bldP spid="33" grpId="0"/>
      <p:bldP spid="34" grpId="0"/>
      <p:bldP spid="35" grpId="0"/>
      <p:bldP spid="11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" name="圆角矩形 47"/>
          <p:cNvSpPr/>
          <p:nvPr/>
        </p:nvSpPr>
        <p:spPr>
          <a:xfrm>
            <a:off x="154940" y="117475"/>
            <a:ext cx="11952605" cy="6548120"/>
          </a:xfrm>
          <a:prstGeom prst="roundRect">
            <a:avLst>
              <a:gd name="adj" fmla="val 5681"/>
            </a:avLst>
          </a:prstGeom>
          <a:noFill/>
          <a:ln w="120650" cmpd="thinThick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2" name="图片 101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415" y="107950"/>
            <a:ext cx="899795" cy="732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5630" y="515620"/>
            <a:ext cx="6516370" cy="6054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2725" y="515620"/>
            <a:ext cx="6388100" cy="6054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66115" y="945515"/>
            <a:ext cx="3334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Tuesday  9th October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2615" y="1533525"/>
            <a:ext cx="475678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Today, I ______(talk) with my 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classmate LiuTao about this 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National Day _______.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I knew why Liu Tao ______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at home. He _____ to Shanghai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and ______ his aunt. He ____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(tell) me that the Bund was very beautiful in the evening. And the Shanghai Museum was worth to visit. He _____(see) many _________ things there.</a:t>
            </a:r>
            <a:endParaRPr lang="zh-CN" altLang="en-US" sz="2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07530" y="1002665"/>
            <a:ext cx="500888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Our holidays _____ both fun.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I ______ (write) a rhyme about my holiday.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n w="952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charset="0"/>
                <a:cs typeface="Comic Sans MS" panose="030F0702030302020204" charset="0"/>
              </a:rPr>
              <a:t>Hey! Please pick an orange for me.</a:t>
            </a:r>
            <a:endParaRPr lang="en-US" altLang="zh-CN" sz="2400">
              <a:ln w="952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2400">
              <a:ln w="952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n w="952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charset="0"/>
                <a:cs typeface="Comic Sans MS" panose="030F0702030302020204" charset="0"/>
              </a:rPr>
              <a:t>I want an orange from the tree.</a:t>
            </a:r>
            <a:endParaRPr lang="en-US" altLang="zh-CN" sz="2400">
              <a:ln w="952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2400">
              <a:ln w="952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n w="952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charset="0"/>
                <a:cs typeface="Comic Sans MS" panose="030F0702030302020204" charset="0"/>
              </a:rPr>
              <a:t>Hey! Please catch a fish for me.</a:t>
            </a:r>
            <a:endParaRPr lang="en-US" altLang="zh-CN" sz="2400">
              <a:ln w="952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2400">
              <a:ln w="952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n w="9525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omic Sans MS" panose="030F0702030302020204" charset="0"/>
                <a:cs typeface="Comic Sans MS" panose="030F0702030302020204" charset="0"/>
              </a:rPr>
              <a:t>I want a fish from the sea.</a:t>
            </a:r>
            <a:endParaRPr lang="en-US" altLang="zh-CN" sz="2400">
              <a:ln w="9525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omic Sans MS" panose="030F0702030302020204" charset="0"/>
              <a:cs typeface="Comic Sans MS" panose="030F0702030302020204" charset="0"/>
            </a:endParaRPr>
          </a:p>
          <a:p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  <a:p>
            <a:r>
              <a:rPr lang="en-US" altLang="zh-CN" sz="2400">
                <a:latin typeface="Comic Sans MS" panose="030F0702030302020204" charset="0"/>
                <a:cs typeface="Comic Sans MS" panose="030F0702030302020204" charset="0"/>
              </a:rPr>
              <a:t>What a wonderful holiday!</a:t>
            </a:r>
            <a:endParaRPr lang="en-US" altLang="zh-CN" sz="2400">
              <a:latin typeface="Comic Sans MS" panose="030F0702030302020204" charset="0"/>
              <a:cs typeface="Comic Sans MS" panose="030F070203030202020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02155" y="1504950"/>
            <a:ext cx="109601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talked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60955" y="2232025"/>
            <a:ext cx="14274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holiday</a:t>
            </a:r>
            <a:endParaRPr lang="en-US" altLang="zh-CN" sz="2800" b="1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83610" y="2959100"/>
            <a:ext cx="116586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wasn’t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80945" y="3329940"/>
            <a:ext cx="93408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went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268730" y="3701415"/>
            <a:ext cx="115697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visited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275455" y="3710305"/>
            <a:ext cx="77216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told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362325" y="5154930"/>
            <a:ext cx="76136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saw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60805" y="5534660"/>
            <a:ext cx="199961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endParaRPr lang="en-US" altLang="zh-CN" sz="2800" b="1"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图片 6146" descr="33"/>
          <p:cNvPicPr>
            <a:picLocks noChangeAspect="1"/>
          </p:cNvPicPr>
          <p:nvPr/>
        </p:nvPicPr>
        <p:blipFill>
          <a:blip r:embed="rId3"/>
          <a:srcRect l="50777" t="32986" r="9848" b="52251"/>
          <a:stretch>
            <a:fillRect/>
          </a:stretch>
        </p:blipFill>
        <p:spPr>
          <a:xfrm>
            <a:off x="10708005" y="5182235"/>
            <a:ext cx="1094105" cy="8362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文本框 16"/>
          <p:cNvSpPr txBox="1"/>
          <p:nvPr/>
        </p:nvSpPr>
        <p:spPr>
          <a:xfrm>
            <a:off x="8838565" y="973455"/>
            <a:ext cx="92773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were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98690" y="1339215"/>
            <a:ext cx="1058545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wrote</a:t>
            </a:r>
            <a:endParaRPr lang="en-US" altLang="zh-CN" sz="2800" b="1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9235440" y="6019165"/>
            <a:ext cx="2051685" cy="611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陈建骐-拥有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59005" y="6827520"/>
            <a:ext cx="619125" cy="619125"/>
          </a:xfrm>
          <a:prstGeom prst="rect">
            <a:avLst/>
          </a:prstGeom>
        </p:spPr>
      </p:pic>
      <p:pic>
        <p:nvPicPr>
          <p:cNvPr id="104" name="图片 103"/>
          <p:cNvPicPr/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115675" y="6057265"/>
            <a:ext cx="861060" cy="573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1202690" y="212090"/>
            <a:ext cx="96500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 Fill in the blanks (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根据课文内容及提示帮助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Mike</a:t>
            </a:r>
            <a:r>
              <a:rPr lang="zh-CN" sz="2800" b="1">
                <a:latin typeface="Calibri" panose="020F0502020204030204" charset="0"/>
                <a:ea typeface="宋体" panose="02010600030101010101" pitchFamily="2" charset="-122"/>
              </a:rPr>
              <a:t>完成日记</a:t>
            </a:r>
            <a:r>
              <a:rPr lang="en-US" sz="2800" b="1">
                <a:latin typeface="Calibri" panose="020F0502020204030204" charset="0"/>
                <a:ea typeface="宋体" panose="02010600030101010101" pitchFamily="2" charset="-122"/>
              </a:rPr>
              <a:t>)</a:t>
            </a:r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8" dur="84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630" y="337185"/>
            <a:ext cx="8660130" cy="6293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2" name="图片 6145" descr="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72" t="19174" r="45641" b="77096"/>
          <a:stretch>
            <a:fillRect/>
          </a:stretch>
        </p:blipFill>
        <p:spPr>
          <a:xfrm>
            <a:off x="1937385" y="2581275"/>
            <a:ext cx="6300470" cy="8261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9" name="文本框 6152"/>
          <p:cNvSpPr/>
          <p:nvPr/>
        </p:nvSpPr>
        <p:spPr>
          <a:xfrm>
            <a:off x="2223135" y="1184275"/>
            <a:ext cx="327152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ln w="952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intonation </a:t>
            </a:r>
            <a:r>
              <a:rPr lang="zh-CN" altLang="en-US" b="1">
                <a:ln w="952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楷体" panose="02010609060101010101" charset="-122"/>
                <a:ea typeface="楷体" panose="02010609060101010101" charset="-122"/>
              </a:rPr>
              <a:t>语调</a:t>
            </a:r>
            <a:r>
              <a:rPr lang="zh-CN" altLang="en-US" b="1">
                <a:ln w="952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   </a:t>
            </a:r>
            <a:endParaRPr lang="zh-CN" altLang="en-US" b="1">
              <a:ln w="952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5890" y="107950"/>
            <a:ext cx="11961495" cy="6557645"/>
            <a:chOff x="214" y="170"/>
            <a:chExt cx="18837" cy="10327"/>
          </a:xfrm>
        </p:grpSpPr>
        <p:sp>
          <p:nvSpPr>
            <p:cNvPr id="48" name="圆角矩形 47"/>
            <p:cNvSpPr/>
            <p:nvPr/>
          </p:nvSpPr>
          <p:spPr>
            <a:xfrm>
              <a:off x="229" y="185"/>
              <a:ext cx="18823" cy="10312"/>
            </a:xfrm>
            <a:prstGeom prst="roundRect">
              <a:avLst>
                <a:gd name="adj" fmla="val 5681"/>
              </a:avLst>
            </a:prstGeom>
            <a:noFill/>
            <a:ln w="120650" cmpd="thinThick">
              <a:solidFill>
                <a:schemeClr val="accent1">
                  <a:shade val="50000"/>
                </a:schemeClr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0" name="图片 9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976" y="9153"/>
              <a:ext cx="3679" cy="12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4" name="图片 103"/>
            <p:cNvPicPr/>
            <p:nvPr/>
          </p:nvPicPr>
          <p:blipFill>
            <a:blip r:embed="rId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7290" y="9377"/>
              <a:ext cx="1556" cy="10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5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" y="170"/>
              <a:ext cx="1417" cy="115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" name="文本框 6152"/>
          <p:cNvSpPr/>
          <p:nvPr/>
        </p:nvSpPr>
        <p:spPr>
          <a:xfrm>
            <a:off x="2256155" y="1866265"/>
            <a:ext cx="4262120" cy="58356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32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8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defRPr kumimoji="0" sz="24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defRPr kumimoji="0" sz="2000" u="none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r>
              <a:rPr lang="zh-CN" altLang="en-US" b="1">
                <a:ln w="952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falling intonation</a:t>
            </a:r>
            <a:r>
              <a:rPr lang="zh-CN" altLang="en-US" b="1">
                <a:ln w="9525" cmpd="sng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降调 </a:t>
            </a:r>
            <a:endParaRPr lang="zh-CN" altLang="en-US" b="1">
              <a:ln w="9525" cmpd="sng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" name="图片 6145" descr="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72" t="22849" r="45641" b="74087"/>
          <a:stretch>
            <a:fillRect/>
          </a:stretch>
        </p:blipFill>
        <p:spPr>
          <a:xfrm>
            <a:off x="1975485" y="3523615"/>
            <a:ext cx="6300470" cy="678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6145" descr="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72" t="26080" r="45641" b="70810"/>
          <a:stretch>
            <a:fillRect/>
          </a:stretch>
        </p:blipFill>
        <p:spPr>
          <a:xfrm>
            <a:off x="1975485" y="4387215"/>
            <a:ext cx="6300470" cy="68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6145" descr="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472" t="29271" r="45641" b="67444"/>
          <a:stretch>
            <a:fillRect/>
          </a:stretch>
        </p:blipFill>
        <p:spPr>
          <a:xfrm>
            <a:off x="2036445" y="5215255"/>
            <a:ext cx="6300470" cy="7277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1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1225" y="2788285"/>
            <a:ext cx="619125" cy="619125"/>
          </a:xfrm>
          <a:prstGeom prst="rect">
            <a:avLst/>
          </a:prstGeom>
        </p:spPr>
      </p:pic>
      <p:pic>
        <p:nvPicPr>
          <p:cNvPr id="8" name="2">
            <a:hlinkClick r:id="" action="ppaction://media"/>
          </p:cNvPr>
          <p:cNvPicPr/>
          <p:nvPr>
            <a:audioFile r:link="rId9"/>
            <p:extLst>
              <p:ext uri="{DAA4B4D4-6D71-4841-9C94-3DE7FCFB9230}">
                <p14:media xmlns:p14="http://schemas.microsoft.com/office/powerpoint/2010/main" r:link="rId10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1225" y="3583305"/>
            <a:ext cx="619125" cy="619125"/>
          </a:xfrm>
          <a:prstGeom prst="rect">
            <a:avLst/>
          </a:prstGeom>
        </p:spPr>
      </p:pic>
      <p:pic>
        <p:nvPicPr>
          <p:cNvPr id="9" name="32">
            <a:hlinkClick r:id="" action="ppaction://media"/>
          </p:cNvPr>
          <p:cNvPicPr/>
          <p:nvPr>
            <a:audioFile r:link="rId11"/>
            <p:extLst>
              <p:ext uri="{DAA4B4D4-6D71-4841-9C94-3DE7FCFB9230}">
                <p14:media xmlns:p14="http://schemas.microsoft.com/office/powerpoint/2010/main" r:link="rId1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41225" y="4202430"/>
            <a:ext cx="619125" cy="619125"/>
          </a:xfrm>
          <a:prstGeom prst="rect">
            <a:avLst/>
          </a:prstGeom>
        </p:spPr>
      </p:pic>
      <p:pic>
        <p:nvPicPr>
          <p:cNvPr id="10" name="41">
            <a:hlinkClick r:id="" action="ppaction://media"/>
          </p:cNvPr>
          <p:cNvPicPr/>
          <p:nvPr>
            <a:audioFile r:link="rId13"/>
            <p:extLst>
              <p:ext uri="{DAA4B4D4-6D71-4841-9C94-3DE7FCFB9230}">
                <p14:media xmlns:p14="http://schemas.microsoft.com/office/powerpoint/2010/main" r:link="rId1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06630" y="4916170"/>
            <a:ext cx="619125" cy="6191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5"/>
          <a:srcRect l="35332" t="18452" r="10774" b="21893"/>
          <a:stretch>
            <a:fillRect/>
          </a:stretch>
        </p:blipFill>
        <p:spPr>
          <a:xfrm>
            <a:off x="8750935" y="674370"/>
            <a:ext cx="2889250" cy="18440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6"/>
          <a:srcRect l="35351" t="16476" r="10854" b="20586"/>
          <a:stretch>
            <a:fillRect/>
          </a:stretch>
        </p:blipFill>
        <p:spPr>
          <a:xfrm>
            <a:off x="8702040" y="3014980"/>
            <a:ext cx="2888615" cy="190119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U3Sound">
            <a:hlinkClick r:id="" action="ppaction://media"/>
          </p:cNvPr>
          <p:cNvPicPr/>
          <p:nvPr>
            <a:audioFile r:link="rId17"/>
            <p:extLst>
              <p:ext uri="{DAA4B4D4-6D71-4841-9C94-3DE7FCFB9230}">
                <p14:media xmlns:p14="http://schemas.microsoft.com/office/powerpoint/2010/main" r:link="rId18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735330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43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2"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" dur="36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45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6" dur="3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2" dur="346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1209" grpId="0" bldLvl="0" animBg="1"/>
      <p:bldP spid="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2378075" y="669925"/>
            <a:ext cx="9345930" cy="5117465"/>
          </a:xfrm>
          <a:prstGeom prst="roundRect">
            <a:avLst>
              <a:gd name="adj" fmla="val 1538"/>
            </a:avLst>
          </a:prstGeom>
          <a:noFill/>
          <a:ln w="7620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5332" t="18452" r="10774" b="21893"/>
          <a:stretch>
            <a:fillRect/>
          </a:stretch>
        </p:blipFill>
        <p:spPr>
          <a:xfrm>
            <a:off x="535940" y="2244725"/>
            <a:ext cx="1607185" cy="1026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35351" t="16476" r="10854" b="20586"/>
          <a:stretch>
            <a:fillRect/>
          </a:stretch>
        </p:blipFill>
        <p:spPr>
          <a:xfrm>
            <a:off x="513080" y="3776345"/>
            <a:ext cx="1630045" cy="107315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35890" y="107950"/>
            <a:ext cx="11961495" cy="6557645"/>
            <a:chOff x="214" y="170"/>
            <a:chExt cx="18837" cy="10327"/>
          </a:xfrm>
        </p:grpSpPr>
        <p:sp>
          <p:nvSpPr>
            <p:cNvPr id="48" name="圆角矩形 47"/>
            <p:cNvSpPr/>
            <p:nvPr/>
          </p:nvSpPr>
          <p:spPr>
            <a:xfrm>
              <a:off x="229" y="185"/>
              <a:ext cx="18823" cy="10312"/>
            </a:xfrm>
            <a:prstGeom prst="roundRect">
              <a:avLst>
                <a:gd name="adj" fmla="val 5681"/>
              </a:avLst>
            </a:prstGeom>
            <a:noFill/>
            <a:ln w="120650" cmpd="thinThick">
              <a:solidFill>
                <a:schemeClr val="accent1">
                  <a:shade val="50000"/>
                </a:schemeClr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0" name="图片 99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3976" y="9153"/>
              <a:ext cx="3679" cy="12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4" name="图片 103"/>
            <p:cNvPicPr/>
            <p:nvPr/>
          </p:nvPicPr>
          <p:blipFill>
            <a:blip r:embed="rId4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7290" y="9377"/>
              <a:ext cx="1556" cy="106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" name="图片 101"/>
            <p:cNvPicPr/>
            <p:nvPr/>
          </p:nvPicPr>
          <p:blipFill>
            <a:blip r:embed="rId5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" y="170"/>
              <a:ext cx="1417" cy="1154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0" name="文本框 19"/>
          <p:cNvSpPr txBox="1"/>
          <p:nvPr/>
        </p:nvSpPr>
        <p:spPr>
          <a:xfrm>
            <a:off x="535940" y="591820"/>
            <a:ext cx="1842135" cy="1383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2800" b="1" i="1" u="sng">
                <a:ln w="19050">
                  <a:solidFill>
                    <a:srgbClr val="7030A0"/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charset="0"/>
                <a:cs typeface="Arial Black" panose="020B0A04020102020204" charset="0"/>
              </a:rPr>
              <a:t>Let’s make it fun.</a:t>
            </a:r>
            <a:endParaRPr lang="en-US" altLang="zh-CN" sz="2800" b="1" i="1" u="sng">
              <a:ln w="19050">
                <a:solidFill>
                  <a:srgbClr val="7030A0"/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6" name="6AU6 语音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468245" y="770255"/>
            <a:ext cx="8996680" cy="47485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 vol="93000"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497"/>
  <p:tag name="KSO_WM_UNIT_PLACING_PICTURE_USER_VIEWPORT" val="{&quot;height&quot;:3270,&quot;width&quot;:4778}"/>
</p:tagLst>
</file>

<file path=ppt/tags/tag10.xml><?xml version="1.0" encoding="utf-8"?>
<p:tagLst xmlns:p="http://schemas.openxmlformats.org/presentationml/2006/main">
  <p:tag name="AS_UNIQUEID" val="152"/>
</p:tagLst>
</file>

<file path=ppt/tags/tag11.xml><?xml version="1.0" encoding="utf-8"?>
<p:tagLst xmlns:p="http://schemas.openxmlformats.org/presentationml/2006/main">
  <p:tag name="AS_UNIQUEID" val="153"/>
</p:tagLst>
</file>

<file path=ppt/tags/tag12.xml><?xml version="1.0" encoding="utf-8"?>
<p:tagLst xmlns:p="http://schemas.openxmlformats.org/presentationml/2006/main">
  <p:tag name="AS_UNIQUEID" val="152"/>
</p:tagLst>
</file>

<file path=ppt/tags/tag13.xml><?xml version="1.0" encoding="utf-8"?>
<p:tagLst xmlns:p="http://schemas.openxmlformats.org/presentationml/2006/main">
  <p:tag name="AS_UNIQUEID" val="153"/>
</p:tagLst>
</file>

<file path=ppt/tags/tag14.xml><?xml version="1.0" encoding="utf-8"?>
<p:tagLst xmlns:p="http://schemas.openxmlformats.org/presentationml/2006/main">
  <p:tag name="AS_UNIQUEID" val="314"/>
</p:tagLst>
</file>

<file path=ppt/tags/tag15.xml><?xml version="1.0" encoding="utf-8"?>
<p:tagLst xmlns:p="http://schemas.openxmlformats.org/presentationml/2006/main">
  <p:tag name="AS_UNIQUEID" val="314"/>
</p:tagLst>
</file>

<file path=ppt/tags/tag16.xml><?xml version="1.0" encoding="utf-8"?>
<p:tagLst xmlns:p="http://schemas.openxmlformats.org/presentationml/2006/main">
  <p:tag name="AS_UNIQUEID" val="332"/>
</p:tagLst>
</file>

<file path=ppt/tags/tag17.xml><?xml version="1.0" encoding="utf-8"?>
<p:tagLst xmlns:p="http://schemas.openxmlformats.org/presentationml/2006/main">
  <p:tag name="AS_UNIQUEID" val="332"/>
</p:tagLst>
</file>

<file path=ppt/tags/tag18.xml><?xml version="1.0" encoding="utf-8"?>
<p:tagLst xmlns:p="http://schemas.openxmlformats.org/presentationml/2006/main">
  <p:tag name="AS_UNIQUEID" val="153"/>
</p:tagLst>
</file>

<file path=ppt/tags/tag19.xml><?xml version="1.0" encoding="utf-8"?>
<p:tagLst xmlns:p="http://schemas.openxmlformats.org/presentationml/2006/main">
  <p:tag name="AS_UNIQUEID" val="152"/>
</p:tagLst>
</file>

<file path=ppt/tags/tag2.xml><?xml version="1.0" encoding="utf-8"?>
<p:tagLst xmlns:p="http://schemas.openxmlformats.org/presentationml/2006/main">
  <p:tag name="AS_UNIQUEID" val="152"/>
</p:tagLst>
</file>

<file path=ppt/tags/tag20.xml><?xml version="1.0" encoding="utf-8"?>
<p:tagLst xmlns:p="http://schemas.openxmlformats.org/presentationml/2006/main">
  <p:tag name="AS_UNIQUEID" val="153"/>
</p:tagLst>
</file>

<file path=ppt/tags/tag2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54*3509*460*46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2.xml><?xml version="1.0" encoding="utf-8"?>
<p:tagLst xmlns:p="http://schemas.openxmlformats.org/presentationml/2006/main">
  <p:tag name="KSO_WM_UNIT_TABLE_BEAUTIFY" val="smartTable{7917a291-3731-426c-8ac0-45e19f242fa3}"/>
  <p:tag name="TABLE_ENDDRAG_ORIGIN_RECT" val="701*308"/>
  <p:tag name="TABLE_ENDDRAG_RECT" val="31*187*701*308"/>
</p:tagLst>
</file>

<file path=ppt/tags/tag23.xml><?xml version="1.0" encoding="utf-8"?>
<p:tagLst xmlns:p="http://schemas.openxmlformats.org/presentationml/2006/main">
  <p:tag name="KSO_WM_UNIT_PLACING_PICTURE_USER_VIEWPORT" val="{&quot;height&quot;:16200,&quot;width&quot;:35100}"/>
</p:tagLst>
</file>

<file path=ppt/tags/tag24.xml><?xml version="1.0" encoding="utf-8"?>
<p:tagLst xmlns:p="http://schemas.openxmlformats.org/presentationml/2006/main">
  <p:tag name="KSO_WM_UNIT_PLACING_PICTURE_USER_VIEWPORT" val="{&quot;height&quot;:16200,&quot;width&quot;:35100}"/>
</p:tagLst>
</file>

<file path=ppt/tags/tag25.xml><?xml version="1.0" encoding="utf-8"?>
<p:tagLst xmlns:p="http://schemas.openxmlformats.org/presentationml/2006/main">
  <p:tag name="KSO_WM_UNIT_PLACING_PICTURE_USER_VIEWPORT" val="{&quot;height&quot;:16200,&quot;width&quot;:35100}"/>
</p:tagLst>
</file>

<file path=ppt/tags/tag26.xml><?xml version="1.0" encoding="utf-8"?>
<p:tagLst xmlns:p="http://schemas.openxmlformats.org/presentationml/2006/main">
  <p:tag name="COMMONDATA" val="eyJoZGlkIjoiNmI2Zjk4ODUwZjUyODg1YTNiYTY4MjI1ZmE4NjkzY2MifQ=="/>
  <p:tag name="KSO_WPP_MARK_KEY" val="bb497d6e-4254-483f-bbe3-2f25947082c2"/>
</p:tagLst>
</file>

<file path=ppt/tags/tag3.xml><?xml version="1.0" encoding="utf-8"?>
<p:tagLst xmlns:p="http://schemas.openxmlformats.org/presentationml/2006/main">
  <p:tag name="AS_UNIQUEID" val="153"/>
</p:tagLst>
</file>

<file path=ppt/tags/tag4.xml><?xml version="1.0" encoding="utf-8"?>
<p:tagLst xmlns:p="http://schemas.openxmlformats.org/presentationml/2006/main">
  <p:tag name="AS_UNIQUEID" val="152"/>
</p:tagLst>
</file>

<file path=ppt/tags/tag5.xml><?xml version="1.0" encoding="utf-8"?>
<p:tagLst xmlns:p="http://schemas.openxmlformats.org/presentationml/2006/main">
  <p:tag name="AS_UNIQUEID" val="153"/>
</p:tagLst>
</file>

<file path=ppt/tags/tag6.xml><?xml version="1.0" encoding="utf-8"?>
<p:tagLst xmlns:p="http://schemas.openxmlformats.org/presentationml/2006/main">
  <p:tag name="AS_UNIQUEID" val="153"/>
</p:tagLst>
</file>

<file path=ppt/tags/tag7.xml><?xml version="1.0" encoding="utf-8"?>
<p:tagLst xmlns:p="http://schemas.openxmlformats.org/presentationml/2006/main">
  <p:tag name="AS_UNIQUEID" val="152"/>
</p:tagLst>
</file>

<file path=ppt/tags/tag8.xml><?xml version="1.0" encoding="utf-8"?>
<p:tagLst xmlns:p="http://schemas.openxmlformats.org/presentationml/2006/main">
  <p:tag name="AS_UNIQUEID" val="153"/>
</p:tagLst>
</file>

<file path=ppt/tags/tag9.xml><?xml version="1.0" encoding="utf-8"?>
<p:tagLst xmlns:p="http://schemas.openxmlformats.org/presentationml/2006/main">
  <p:tag name="AS_UNIQUEID" val="497"/>
  <p:tag name="KSO_WM_UNIT_PLACING_PICTURE_USER_VIEWPORT" val="{&quot;height&quot;:3270,&quot;width&quot;:477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4302</Words>
  <Application>WPS 演示</Application>
  <PresentationFormat>宽屏</PresentationFormat>
  <Paragraphs>495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9" baseType="lpstr">
      <vt:lpstr>Arial</vt:lpstr>
      <vt:lpstr>宋体</vt:lpstr>
      <vt:lpstr>Wingdings</vt:lpstr>
      <vt:lpstr>Impact</vt:lpstr>
      <vt:lpstr>Arial Black</vt:lpstr>
      <vt:lpstr>楷体</vt:lpstr>
      <vt:lpstr>Comic Sans MS</vt:lpstr>
      <vt:lpstr>Calibri</vt:lpstr>
      <vt:lpstr>Times New Roman</vt:lpstr>
      <vt:lpstr>微软雅黑</vt:lpstr>
      <vt:lpstr>Arial Unicode MS</vt:lpstr>
      <vt:lpstr>仿宋</vt:lpstr>
      <vt:lpstr>DFKai-SB</vt:lpstr>
      <vt:lpstr>黑体</vt:lpstr>
      <vt:lpstr>BatangChe</vt:lpstr>
      <vt:lpstr>GulimChe</vt:lpstr>
      <vt:lpstr>Malgun Gothic</vt:lpstr>
      <vt:lpstr>Microsoft JhengHei</vt:lpstr>
      <vt:lpstr>MingLiU-ExtB</vt:lpstr>
      <vt:lpstr>PMingLiU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贝武文王</cp:lastModifiedBy>
  <cp:revision>29</cp:revision>
  <dcterms:created xsi:type="dcterms:W3CDTF">2022-09-18T08:51:00Z</dcterms:created>
  <dcterms:modified xsi:type="dcterms:W3CDTF">2022-09-28T17:24:13Z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89F2D48BEBB343528904B5E3E1AE13C2</vt:lpwstr>
  </property>
  <property fmtid="{D5CDD505-2E9C-101B-9397-08002B2CF9AE}" pid="3" name="KSOProductBuildVer">
    <vt:lpwstr>2052-11.1.0.12358</vt:lpwstr>
  </property>
</Properties>
</file>