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09" r:id="rId3"/>
    <p:sldId id="421" r:id="rId4"/>
    <p:sldId id="410" r:id="rId5"/>
    <p:sldId id="420" r:id="rId6"/>
    <p:sldId id="411" r:id="rId7"/>
    <p:sldId id="416" r:id="rId8"/>
    <p:sldId id="422" r:id="rId9"/>
    <p:sldId id="412" r:id="rId10"/>
    <p:sldId id="415" r:id="rId11"/>
    <p:sldId id="414" r:id="rId12"/>
    <p:sldId id="418" r:id="rId14"/>
    <p:sldId id="419" r:id="rId15"/>
    <p:sldId id="41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《没头脑和不高兴》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4(20200922-085926)"/>
          <p:cNvPicPr>
            <a:picLocks noChangeAspect="1"/>
          </p:cNvPicPr>
          <p:nvPr/>
        </p:nvPicPr>
        <p:blipFill>
          <a:blip r:embed="rId1"/>
          <a:srcRect l="633" t="830" r="888"/>
          <a:stretch>
            <a:fillRect/>
          </a:stretch>
        </p:blipFill>
        <p:spPr>
          <a:xfrm>
            <a:off x="1409700" y="0"/>
            <a:ext cx="8799195" cy="6750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5(20200922-085926)"/>
          <p:cNvPicPr>
            <a:picLocks noChangeAspect="1"/>
          </p:cNvPicPr>
          <p:nvPr/>
        </p:nvPicPr>
        <p:blipFill>
          <a:blip r:embed="rId1"/>
          <a:srcRect l="366" t="333" r="622"/>
          <a:stretch>
            <a:fillRect/>
          </a:stretch>
        </p:blipFill>
        <p:spPr>
          <a:xfrm>
            <a:off x="1465580" y="-56515"/>
            <a:ext cx="9098280" cy="6834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6(20200922-085926)"/>
          <p:cNvPicPr>
            <a:picLocks noChangeAspect="1"/>
          </p:cNvPicPr>
          <p:nvPr/>
        </p:nvPicPr>
        <p:blipFill>
          <a:blip r:embed="rId1"/>
          <a:srcRect t="500"/>
          <a:stretch>
            <a:fillRect/>
          </a:stretch>
        </p:blipFill>
        <p:spPr>
          <a:xfrm>
            <a:off x="1431925" y="33655"/>
            <a:ext cx="9098280" cy="6824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8(20200922-08592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290" y="-12700"/>
            <a:ext cx="9146540" cy="6870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97885" y="-635"/>
            <a:ext cx="566229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4408(20200922-085925)"/>
          <p:cNvPicPr>
            <a:picLocks noChangeAspect="1"/>
          </p:cNvPicPr>
          <p:nvPr/>
        </p:nvPicPr>
        <p:blipFill>
          <a:blip r:embed="rId1"/>
          <a:srcRect l="374"/>
          <a:stretch>
            <a:fillRect/>
          </a:stretch>
        </p:blipFill>
        <p:spPr>
          <a:xfrm>
            <a:off x="1420495" y="635"/>
            <a:ext cx="9140825" cy="68573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00955" y="5490210"/>
            <a:ext cx="19024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09(20200922-085925)"/>
          <p:cNvPicPr>
            <a:picLocks noChangeAspect="1"/>
          </p:cNvPicPr>
          <p:nvPr/>
        </p:nvPicPr>
        <p:blipFill>
          <a:blip r:embed="rId1"/>
          <a:srcRect r="736"/>
          <a:stretch>
            <a:fillRect/>
          </a:stretch>
        </p:blipFill>
        <p:spPr>
          <a:xfrm>
            <a:off x="1426210" y="0"/>
            <a:ext cx="915797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40630" y="5490210"/>
            <a:ext cx="2602230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0(20200922-08592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9625" y="847725"/>
            <a:ext cx="2358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9625" y="3785870"/>
            <a:ext cx="2373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8990" y="4957445"/>
            <a:ext cx="2358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99830" y="2141855"/>
            <a:ext cx="32423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99830" y="3412490"/>
            <a:ext cx="3242310" cy="315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1(20200922-08592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074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没头脑小时候丢三落四，故事里说他丢过哪些东西呢：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sz="4800">
                <a:sym typeface="+mn-ea"/>
              </a:rPr>
              <a:t>（1）帽子、书包；</a:t>
            </a:r>
            <a:endParaRPr sz="4800">
              <a:sym typeface="+mn-ea"/>
            </a:endParaRPr>
          </a:p>
          <a:p>
            <a:pPr algn="ctr"/>
            <a:r>
              <a:rPr sz="4800">
                <a:sym typeface="+mn-ea"/>
              </a:rPr>
              <a:t>（2）衣服、袜子；</a:t>
            </a:r>
            <a:endParaRPr sz="4800">
              <a:sym typeface="+mn-ea"/>
            </a:endParaRPr>
          </a:p>
          <a:p>
            <a:pPr algn="ctr"/>
            <a:r>
              <a:rPr sz="4800">
                <a:sym typeface="+mn-ea"/>
              </a:rPr>
              <a:t>（3）书本、铅笔。</a:t>
            </a:r>
            <a:endParaRPr lang="zh-CN" altLang="en-US" sz="4800"/>
          </a:p>
          <a:p>
            <a:pPr algn="ctr"/>
            <a:endParaRPr lang="zh-CN" altLang="en-US" sz="48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2(20200922-085926)"/>
          <p:cNvPicPr>
            <a:picLocks noChangeAspect="1"/>
          </p:cNvPicPr>
          <p:nvPr/>
        </p:nvPicPr>
        <p:blipFill>
          <a:blip r:embed="rId1"/>
          <a:srcRect l="372" r="496"/>
          <a:stretch>
            <a:fillRect/>
          </a:stretch>
        </p:blipFill>
        <p:spPr>
          <a:xfrm>
            <a:off x="1443355" y="0"/>
            <a:ext cx="9142095" cy="6822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4413(20200922-08592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" y="0"/>
            <a:ext cx="1200848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演示</Application>
  <PresentationFormat>宽屏</PresentationFormat>
  <Paragraphs>11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十七</cp:lastModifiedBy>
  <cp:revision>172</cp:revision>
  <dcterms:created xsi:type="dcterms:W3CDTF">2019-06-19T02:08:00Z</dcterms:created>
  <dcterms:modified xsi:type="dcterms:W3CDTF">2020-09-22T01:24:25Z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