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wav" ContentType="audio/x-wav"/>
  <Default Extension="png" ContentType="image/png"/>
  <Default Extension="gif" ContentType="image/gif"/>
  <Default Extension="wmf" ContentType="image/x-wm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ctiveX/activeX1.bin" ContentType="application/vnd.ms-office.activeX"/>
  <Override PartName="/ppt/activeX/activeX1.xml" ContentType="application/vnd.ms-office.activeX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7"/>
  </p:notesMasterIdLst>
  <p:sldIdLst>
    <p:sldId id="259" r:id="rId4"/>
    <p:sldId id="256" r:id="rId5"/>
    <p:sldId id="413" r:id="rId6"/>
    <p:sldId id="326" r:id="rId8"/>
    <p:sldId id="257" r:id="rId9"/>
    <p:sldId id="383" r:id="rId10"/>
    <p:sldId id="415" r:id="rId11"/>
    <p:sldId id="333" r:id="rId12"/>
    <p:sldId id="281" r:id="rId13"/>
    <p:sldId id="272" r:id="rId14"/>
    <p:sldId id="273" r:id="rId15"/>
    <p:sldId id="274" r:id="rId16"/>
    <p:sldId id="275" r:id="rId17"/>
    <p:sldId id="276" r:id="rId18"/>
    <p:sldId id="277" r:id="rId19"/>
    <p:sldId id="282" r:id="rId20"/>
    <p:sldId id="292" r:id="rId21"/>
    <p:sldId id="299" r:id="rId22"/>
    <p:sldId id="334" r:id="rId23"/>
    <p:sldId id="294" r:id="rId24"/>
    <p:sldId id="279" r:id="rId25"/>
    <p:sldId id="295" r:id="rId26"/>
    <p:sldId id="298" r:id="rId27"/>
    <p:sldId id="418" r:id="rId28"/>
    <p:sldId id="363" r:id="rId29"/>
    <p:sldId id="367" r:id="rId30"/>
    <p:sldId id="361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7A3E"/>
    <a:srgbClr val="903E20"/>
    <a:srgbClr val="F07CAC"/>
    <a:srgbClr val="FFC000"/>
    <a:srgbClr val="0000FF"/>
    <a:srgbClr val="BE7F76"/>
    <a:srgbClr val="EEC920"/>
    <a:srgbClr val="F7EB30"/>
    <a:srgbClr val="C5E0B4"/>
    <a:srgbClr val="FEF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 b="1">
                <a:latin typeface="Comic Sans MS" panose="030F0702030302020204" charset="0"/>
                <a:cs typeface="Comic Sans MS" panose="030F0702030302020204" charset="0"/>
                <a:sym typeface="+mn-ea"/>
              </a:rPr>
              <a:t>教 </a:t>
            </a:r>
            <a:r>
              <a:rPr lang="en-US" altLang="zh-CN" b="1">
                <a:latin typeface="Comic Sans MS" panose="030F0702030302020204" charset="0"/>
                <a:cs typeface="Comic Sans MS" panose="030F0702030302020204" charset="0"/>
                <a:sym typeface="+mn-ea"/>
              </a:rPr>
              <a:t>red blue yellow white </a:t>
            </a:r>
            <a:r>
              <a:rPr lang="zh-CN" altLang="en-US" b="1">
                <a:latin typeface="Comic Sans MS" panose="030F0702030302020204" charset="0"/>
                <a:cs typeface="Comic Sans MS" panose="030F0702030302020204" charset="0"/>
                <a:sym typeface="+mn-ea"/>
              </a:rPr>
              <a:t>准备板贴 表演魔术（两瓶水） </a:t>
            </a:r>
            <a:r>
              <a:rPr lang="en-US" altLang="zh-CN" b="1">
                <a:latin typeface="Comic Sans MS" panose="030F0702030302020204" charset="0"/>
                <a:cs typeface="Comic Sans MS" panose="030F0702030302020204" charset="0"/>
                <a:sym typeface="+mn-ea"/>
              </a:rPr>
              <a:t>do magic</a:t>
            </a:r>
            <a:endParaRPr lang="en-US" altLang="zh-CN" b="1">
              <a:latin typeface="Comic Sans MS" panose="030F0702030302020204" charset="0"/>
              <a:cs typeface="Comic Sans MS" panose="030F0702030302020204" charset="0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/>
              <a:t>It's is equal to it is</a:t>
            </a:r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跟读 朗读指导 道具表演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 dirty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Yang Ling shows different </a:t>
            </a:r>
            <a:r>
              <a:rPr lang="en-US" altLang="zh-CN" dirty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colours</a:t>
            </a:r>
            <a:r>
              <a:rPr lang="zh-CN" altLang="en-US" dirty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 of skirts.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/>
              <a:t>It's green.</a:t>
            </a:r>
            <a:r>
              <a:rPr lang="zh-CN" altLang="en-US"/>
              <a:t>指导朗读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Comic Sans MS" panose="030F070203030202020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Comic Sans MS" panose="030F070203030202020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omic Sans MS" panose="030F070203030202020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omic Sans MS" panose="030F070203030202020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Comic Sans MS" panose="030F070203030202020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Comic Sans MS" panose="030F070203030202020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omic Sans MS" panose="030F070203030202020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omic Sans MS" panose="030F070203030202020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Comic Sans MS" panose="030F070203030202020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Comic Sans MS" panose="030F070203030202020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omic Sans MS" panose="030F070203030202020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omic Sans MS" panose="030F070203030202020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5028184" cy="365760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47816" y="1828800"/>
            <a:ext cx="5028184" cy="365760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Comic Sans MS" panose="030F070203030202020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Comic Sans MS" panose="030F070203030202020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omic Sans MS" panose="030F070203030202020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omic Sans MS" panose="030F070203030202020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Comic Sans MS" panose="030F070203030202020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Comic Sans MS" panose="030F070203030202020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omic Sans MS" panose="030F070203030202020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omic Sans MS" panose="030F070203030202020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Comic Sans MS" panose="030F070203030202020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Comic Sans MS" panose="030F070203030202020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omic Sans MS" panose="030F070203030202020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omic Sans MS" panose="030F070203030202020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Comic Sans MS" panose="030F070203030202020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Comic Sans MS" panose="030F070203030202020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omic Sans MS" panose="030F070203030202020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omic Sans MS" panose="030F070203030202020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Comic Sans MS" panose="030F070203030202020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Comic Sans MS" panose="030F070203030202020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omic Sans MS" panose="030F070203030202020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omic Sans MS" panose="030F070203030202020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Comic Sans MS" panose="030F070203030202020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Comic Sans MS" panose="030F070203030202020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omic Sans MS" panose="030F070203030202020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omic Sans MS" panose="030F070203030202020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Comic Sans MS" panose="030F070203030202020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Comic Sans MS" panose="030F070203030202020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omic Sans MS" panose="030F070203030202020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omic Sans MS" panose="030F070203030202020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10600" y="152400"/>
            <a:ext cx="2565400" cy="5334000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0" y="152400"/>
            <a:ext cx="7547481" cy="533400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Comic Sans MS" panose="030F070203030202020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>
              <a:latin typeface="Comic Sans MS" panose="030F070203030202020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omic Sans MS" panose="030F070203030202020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omic Sans MS" panose="030F070203030202020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未知"/>
          <p:cNvSpPr/>
          <p:nvPr/>
        </p:nvSpPr>
        <p:spPr>
          <a:xfrm rot="-3172564">
            <a:off x="10369551" y="-14287"/>
            <a:ext cx="1549400" cy="2082800"/>
          </a:xfrm>
          <a:custGeom>
            <a:avLst/>
            <a:gdLst/>
            <a:ahLst/>
            <a:cxnLst>
              <a:cxn ang="0">
                <a:pos x="1162050" y="244856"/>
              </a:cxn>
              <a:cxn ang="0">
                <a:pos x="1026751" y="45239"/>
              </a:cxn>
              <a:cxn ang="0">
                <a:pos x="897056" y="0"/>
              </a:cxn>
              <a:cxn ang="0">
                <a:pos x="44032" y="1589586"/>
              </a:cxn>
              <a:cxn ang="0">
                <a:pos x="44032" y="1825394"/>
              </a:cxn>
              <a:cxn ang="0">
                <a:pos x="0" y="2053285"/>
              </a:cxn>
              <a:cxn ang="0">
                <a:pos x="28821" y="2084387"/>
              </a:cxn>
              <a:cxn ang="0">
                <a:pos x="176529" y="1897211"/>
              </a:cxn>
              <a:cxn ang="0">
                <a:pos x="296217" y="1825394"/>
              </a:cxn>
              <a:cxn ang="0">
                <a:pos x="1162050" y="244856"/>
              </a:cxn>
              <a:cxn ang="0">
                <a:pos x="1162050" y="244856"/>
              </a:cxn>
            </a:cxnLst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914400" y="152400"/>
            <a:ext cx="9160933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8" name="Rectangle 4"/>
          <p:cNvSpPr>
            <a:spLocks noGrp="1"/>
          </p:cNvSpPr>
          <p:nvPr>
            <p:ph type="body"/>
          </p:nvPr>
        </p:nvSpPr>
        <p:spPr>
          <a:xfrm>
            <a:off x="914400" y="1828800"/>
            <a:ext cx="10261600" cy="36576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9" name="Rectangle 5"/>
          <p:cNvSpPr>
            <a:spLocks noGrp="1"/>
          </p:cNvSpPr>
          <p:nvPr>
            <p:ph type="dt" sz="half" idx="2"/>
          </p:nvPr>
        </p:nvSpPr>
        <p:spPr>
          <a:xfrm>
            <a:off x="1828800" y="6248400"/>
            <a:ext cx="2540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eaLnBrk="1" fontAlgn="base" hangingPunct="1"/>
            <a:endParaRPr lang="en-US" altLang="x-none" strike="noStrike" noProof="1" dirty="0">
              <a:latin typeface="Comic Sans MS" panose="030F0702030302020204" charset="0"/>
            </a:endParaRPr>
          </a:p>
        </p:txBody>
      </p:sp>
      <p:sp>
        <p:nvSpPr>
          <p:cNvPr id="1030" name="Rectangle 6"/>
          <p:cNvSpPr>
            <a:spLocks noGrp="1"/>
          </p:cNvSpPr>
          <p:nvPr>
            <p:ph type="ftr" sz="quarter" idx="3"/>
          </p:nvPr>
        </p:nvSpPr>
        <p:spPr>
          <a:xfrm>
            <a:off x="4741333" y="6248400"/>
            <a:ext cx="3860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eaLnBrk="1" fontAlgn="base" hangingPunct="1"/>
            <a:endParaRPr lang="en-US" altLang="x-none" strike="noStrike" noProof="1" dirty="0">
              <a:latin typeface="Comic Sans MS" panose="030F0702030302020204" charset="0"/>
            </a:endParaRPr>
          </a:p>
        </p:txBody>
      </p:sp>
      <p:sp>
        <p:nvSpPr>
          <p:cNvPr id="1031" name="Rectangle 7"/>
          <p:cNvSpPr>
            <a:spLocks noGrp="1"/>
          </p:cNvSpPr>
          <p:nvPr>
            <p:ph type="sldNum" sz="quarter" idx="4"/>
          </p:nvPr>
        </p:nvSpPr>
        <p:spPr>
          <a:xfrm>
            <a:off x="8957733" y="6248400"/>
            <a:ext cx="2540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omic Sans MS" panose="030F070203030202020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omic Sans MS" panose="030F0702030302020204" charset="0"/>
            </a:endParaRPr>
          </a:p>
        </p:txBody>
      </p:sp>
      <p:sp>
        <p:nvSpPr>
          <p:cNvPr id="1032" name="未知"/>
          <p:cNvSpPr/>
          <p:nvPr/>
        </p:nvSpPr>
        <p:spPr>
          <a:xfrm rot="-3172564">
            <a:off x="10483851" y="22225"/>
            <a:ext cx="1553633" cy="2097088"/>
          </a:xfrm>
          <a:custGeom>
            <a:avLst/>
            <a:gdLst/>
            <a:ahLst/>
            <a:cxnLst>
              <a:cxn ang="0">
                <a:pos x="917850" y="0"/>
              </a:cxn>
              <a:cxn ang="0">
                <a:pos x="52037" y="1605520"/>
              </a:cxn>
              <a:cxn ang="0">
                <a:pos x="52437" y="1812794"/>
              </a:cxn>
              <a:cxn ang="0">
                <a:pos x="0" y="2057445"/>
              </a:cxn>
              <a:cxn ang="0">
                <a:pos x="20014" y="2097087"/>
              </a:cxn>
              <a:cxn ang="0">
                <a:pos x="168920" y="1898308"/>
              </a:cxn>
              <a:cxn ang="0">
                <a:pos x="305416" y="1823554"/>
              </a:cxn>
              <a:cxn ang="0">
                <a:pos x="1165225" y="242385"/>
              </a:cxn>
              <a:cxn ang="0">
                <a:pos x="1036334" y="54367"/>
              </a:cxn>
              <a:cxn ang="0">
                <a:pos x="917850" y="0"/>
              </a:cxn>
              <a:cxn ang="0">
                <a:pos x="917850" y="0"/>
              </a:cxn>
            </a:cxnLst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033" name="未知"/>
          <p:cNvSpPr/>
          <p:nvPr/>
        </p:nvSpPr>
        <p:spPr>
          <a:xfrm rot="-3172564">
            <a:off x="10441517" y="192088"/>
            <a:ext cx="1367367" cy="1571625"/>
          </a:xfrm>
          <a:custGeom>
            <a:avLst/>
            <a:gdLst/>
            <a:ahLst/>
            <a:cxnLst>
              <a:cxn ang="0">
                <a:pos x="0" y="1406370"/>
              </a:cxn>
              <a:cxn ang="0">
                <a:pos x="172990" y="1444854"/>
              </a:cxn>
              <a:cxn ang="0">
                <a:pos x="294723" y="1571625"/>
              </a:cxn>
              <a:cxn ang="0">
                <a:pos x="1025525" y="225811"/>
              </a:cxn>
              <a:cxn ang="0">
                <a:pos x="848130" y="46407"/>
              </a:cxn>
              <a:cxn ang="0">
                <a:pos x="760034" y="0"/>
              </a:cxn>
              <a:cxn ang="0">
                <a:pos x="0" y="1406370"/>
              </a:cxn>
              <a:cxn ang="0">
                <a:pos x="0" y="1406370"/>
              </a:cxn>
            </a:cxnLst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grpSp>
        <p:nvGrpSpPr>
          <p:cNvPr id="1034" name="Group 10"/>
          <p:cNvGrpSpPr/>
          <p:nvPr/>
        </p:nvGrpSpPr>
        <p:grpSpPr>
          <a:xfrm>
            <a:off x="10584" y="5540375"/>
            <a:ext cx="2379133" cy="1246188"/>
            <a:chOff x="0" y="0"/>
            <a:chExt cx="1124" cy="785"/>
          </a:xfrm>
        </p:grpSpPr>
        <p:sp>
          <p:nvSpPr>
            <p:cNvPr id="1035" name="未知"/>
            <p:cNvSpPr/>
            <p:nvPr userDrawn="1"/>
          </p:nvSpPr>
          <p:spPr>
            <a:xfrm>
              <a:off x="19" y="15"/>
              <a:ext cx="1089" cy="649"/>
            </a:xfrm>
            <a:custGeom>
              <a:avLst/>
              <a:gdLst/>
              <a:ahLst/>
              <a:cxnLst>
                <a:cxn ang="0">
                  <a:pos x="794" y="630"/>
                </a:cxn>
                <a:cxn ang="0">
                  <a:pos x="710" y="553"/>
                </a:cxn>
                <a:cxn ang="0">
                  <a:pos x="666" y="238"/>
                </a:cxn>
                <a:cxn ang="0">
                  <a:pos x="1070" y="165"/>
                </a:cxn>
                <a:cxn ang="0">
                  <a:pos x="1089" y="101"/>
                </a:cxn>
                <a:cxn ang="0">
                  <a:pos x="1050" y="50"/>
                </a:cxn>
                <a:cxn ang="0">
                  <a:pos x="638" y="105"/>
                </a:cxn>
                <a:cxn ang="0">
                  <a:pos x="610" y="16"/>
                </a:cxn>
                <a:cxn ang="0">
                  <a:pos x="543" y="0"/>
                </a:cxn>
                <a:cxn ang="0">
                  <a:pos x="479" y="14"/>
                </a:cxn>
                <a:cxn ang="0">
                  <a:pos x="444" y="53"/>
                </a:cxn>
                <a:cxn ang="0">
                  <a:pos x="469" y="143"/>
                </a:cxn>
                <a:cxn ang="0">
                  <a:pos x="330" y="220"/>
                </a:cxn>
                <a:cxn ang="0">
                  <a:pos x="492" y="236"/>
                </a:cxn>
                <a:cxn ang="0">
                  <a:pos x="556" y="444"/>
                </a:cxn>
                <a:cxn ang="0">
                  <a:pos x="71" y="234"/>
                </a:cxn>
                <a:cxn ang="0">
                  <a:pos x="23" y="254"/>
                </a:cxn>
                <a:cxn ang="0">
                  <a:pos x="0" y="318"/>
                </a:cxn>
                <a:cxn ang="0">
                  <a:pos x="28" y="389"/>
                </a:cxn>
                <a:cxn ang="0">
                  <a:pos x="570" y="644"/>
                </a:cxn>
                <a:cxn ang="0">
                  <a:pos x="689" y="628"/>
                </a:cxn>
                <a:cxn ang="0">
                  <a:pos x="785" y="649"/>
                </a:cxn>
                <a:cxn ang="0">
                  <a:pos x="794" y="630"/>
                </a:cxn>
                <a:cxn ang="0">
                  <a:pos x="794" y="630"/>
                </a:cxn>
              </a:cxnLst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036" name="未知"/>
            <p:cNvSpPr/>
            <p:nvPr userDrawn="1"/>
          </p:nvSpPr>
          <p:spPr>
            <a:xfrm>
              <a:off x="1017" y="92"/>
              <a:ext cx="71" cy="129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60" y="0"/>
                </a:cxn>
                <a:cxn ang="0">
                  <a:pos x="71" y="116"/>
                </a:cxn>
                <a:cxn ang="0">
                  <a:pos x="4" y="129"/>
                </a:cxn>
                <a:cxn ang="0">
                  <a:pos x="0" y="3"/>
                </a:cxn>
                <a:cxn ang="0">
                  <a:pos x="0" y="3"/>
                </a:cxn>
              </a:cxnLst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037" name="未知"/>
            <p:cNvSpPr/>
            <p:nvPr userDrawn="1"/>
          </p:nvSpPr>
          <p:spPr>
            <a:xfrm>
              <a:off x="15" y="284"/>
              <a:ext cx="792" cy="410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665" y="259"/>
                </a:cxn>
                <a:cxn ang="0">
                  <a:pos x="713" y="319"/>
                </a:cxn>
                <a:cxn ang="0">
                  <a:pos x="792" y="396"/>
                </a:cxn>
                <a:cxn ang="0">
                  <a:pos x="782" y="410"/>
                </a:cxn>
                <a:cxn ang="0">
                  <a:pos x="674" y="393"/>
                </a:cxn>
                <a:cxn ang="0">
                  <a:pos x="572" y="405"/>
                </a:cxn>
                <a:cxn ang="0">
                  <a:pos x="21" y="149"/>
                </a:cxn>
                <a:cxn ang="0">
                  <a:pos x="0" y="75"/>
                </a:cxn>
                <a:cxn ang="0">
                  <a:pos x="23" y="16"/>
                </a:cxn>
                <a:cxn ang="0">
                  <a:pos x="68" y="0"/>
                </a:cxn>
                <a:cxn ang="0">
                  <a:pos x="68" y="0"/>
                </a:cxn>
              </a:cxnLst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038" name="未知"/>
            <p:cNvSpPr/>
            <p:nvPr userDrawn="1"/>
          </p:nvSpPr>
          <p:spPr>
            <a:xfrm>
              <a:off x="124" y="318"/>
              <a:ext cx="525" cy="374"/>
            </a:xfrm>
            <a:custGeom>
              <a:avLst/>
              <a:gdLst/>
              <a:ahLst/>
              <a:cxnLst>
                <a:cxn ang="0">
                  <a:pos x="0" y="163"/>
                </a:cxn>
                <a:cxn ang="0">
                  <a:pos x="461" y="374"/>
                </a:cxn>
                <a:cxn ang="0">
                  <a:pos x="470" y="267"/>
                </a:cxn>
                <a:cxn ang="0">
                  <a:pos x="525" y="211"/>
                </a:cxn>
                <a:cxn ang="0">
                  <a:pos x="39" y="0"/>
                </a:cxn>
                <a:cxn ang="0">
                  <a:pos x="0" y="64"/>
                </a:cxn>
                <a:cxn ang="0">
                  <a:pos x="0" y="163"/>
                </a:cxn>
                <a:cxn ang="0">
                  <a:pos x="0" y="163"/>
                </a:cxn>
              </a:cxnLst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039" name="未知"/>
            <p:cNvSpPr/>
            <p:nvPr userDrawn="1"/>
          </p:nvSpPr>
          <p:spPr>
            <a:xfrm>
              <a:off x="480" y="42"/>
              <a:ext cx="135" cy="121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79" y="0"/>
                </a:cxn>
                <a:cxn ang="0">
                  <a:pos x="125" y="18"/>
                </a:cxn>
                <a:cxn ang="0">
                  <a:pos x="135" y="70"/>
                </a:cxn>
                <a:cxn ang="0">
                  <a:pos x="81" y="73"/>
                </a:cxn>
                <a:cxn ang="0">
                  <a:pos x="16" y="121"/>
                </a:cxn>
                <a:cxn ang="0">
                  <a:pos x="0" y="14"/>
                </a:cxn>
                <a:cxn ang="0">
                  <a:pos x="0" y="14"/>
                </a:cxn>
              </a:cxnLst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040" name="未知"/>
            <p:cNvSpPr/>
            <p:nvPr userDrawn="1"/>
          </p:nvSpPr>
          <p:spPr>
            <a:xfrm>
              <a:off x="636" y="673"/>
              <a:ext cx="76" cy="112"/>
            </a:xfrm>
            <a:custGeom>
              <a:avLst/>
              <a:gdLst/>
              <a:ahLst/>
              <a:cxnLst>
                <a:cxn ang="0">
                  <a:pos x="76" y="2"/>
                </a:cxn>
                <a:cxn ang="0">
                  <a:pos x="76" y="112"/>
                </a:cxn>
                <a:cxn ang="0">
                  <a:pos x="0" y="4"/>
                </a:cxn>
                <a:cxn ang="0">
                  <a:pos x="36" y="0"/>
                </a:cxn>
                <a:cxn ang="0">
                  <a:pos x="76" y="2"/>
                </a:cxn>
                <a:cxn ang="0">
                  <a:pos x="76" y="2"/>
                </a:cxn>
              </a:cxnLst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041" name="未知"/>
            <p:cNvSpPr/>
            <p:nvPr userDrawn="1"/>
          </p:nvSpPr>
          <p:spPr>
            <a:xfrm>
              <a:off x="499" y="117"/>
              <a:ext cx="193" cy="383"/>
            </a:xfrm>
            <a:custGeom>
              <a:avLst/>
              <a:gdLst/>
              <a:ahLst/>
              <a:cxnLst>
                <a:cxn ang="0">
                  <a:pos x="0" y="40"/>
                </a:cxn>
                <a:cxn ang="0">
                  <a:pos x="44" y="0"/>
                </a:cxn>
                <a:cxn ang="0">
                  <a:pos x="116" y="3"/>
                </a:cxn>
                <a:cxn ang="0">
                  <a:pos x="193" y="383"/>
                </a:cxn>
                <a:cxn ang="0">
                  <a:pos x="140" y="361"/>
                </a:cxn>
                <a:cxn ang="0">
                  <a:pos x="76" y="339"/>
                </a:cxn>
                <a:cxn ang="0">
                  <a:pos x="0" y="40"/>
                </a:cxn>
                <a:cxn ang="0">
                  <a:pos x="0" y="40"/>
                </a:cxn>
              </a:cxnLst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042" name="未知"/>
            <p:cNvSpPr/>
            <p:nvPr userDrawn="1"/>
          </p:nvSpPr>
          <p:spPr>
            <a:xfrm>
              <a:off x="663" y="100"/>
              <a:ext cx="364" cy="174"/>
            </a:xfrm>
            <a:custGeom>
              <a:avLst/>
              <a:gdLst/>
              <a:ahLst/>
              <a:cxnLst>
                <a:cxn ang="0">
                  <a:pos x="346" y="0"/>
                </a:cxn>
                <a:cxn ang="0">
                  <a:pos x="0" y="53"/>
                </a:cxn>
                <a:cxn ang="0">
                  <a:pos x="14" y="174"/>
                </a:cxn>
                <a:cxn ang="0">
                  <a:pos x="358" y="118"/>
                </a:cxn>
                <a:cxn ang="0">
                  <a:pos x="364" y="22"/>
                </a:cxn>
                <a:cxn ang="0">
                  <a:pos x="346" y="0"/>
                </a:cxn>
                <a:cxn ang="0">
                  <a:pos x="346" y="0"/>
                </a:cxn>
              </a:cxnLst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043" name="未知"/>
            <p:cNvSpPr/>
            <p:nvPr userDrawn="1"/>
          </p:nvSpPr>
          <p:spPr>
            <a:xfrm>
              <a:off x="342" y="203"/>
              <a:ext cx="156" cy="67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39"/>
                </a:cxn>
                <a:cxn ang="0">
                  <a:pos x="156" y="67"/>
                </a:cxn>
                <a:cxn ang="0">
                  <a:pos x="136" y="0"/>
                </a:cxn>
                <a:cxn ang="0">
                  <a:pos x="136" y="0"/>
                </a:cxn>
              </a:cxnLst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1044" name="Group 20"/>
            <p:cNvGrpSpPr/>
            <p:nvPr userDrawn="1"/>
          </p:nvGrpSpPr>
          <p:grpSpPr>
            <a:xfrm>
              <a:off x="0" y="0"/>
              <a:ext cx="1124" cy="780"/>
              <a:chOff x="0" y="0"/>
              <a:chExt cx="1124" cy="780"/>
            </a:xfrm>
          </p:grpSpPr>
          <p:grpSp>
            <p:nvGrpSpPr>
              <p:cNvPr id="1045" name="Group 21"/>
              <p:cNvGrpSpPr/>
              <p:nvPr userDrawn="1"/>
            </p:nvGrpSpPr>
            <p:grpSpPr>
              <a:xfrm>
                <a:off x="494" y="72"/>
                <a:ext cx="548" cy="708"/>
                <a:chOff x="0" y="0"/>
                <a:chExt cx="548" cy="708"/>
              </a:xfrm>
            </p:grpSpPr>
            <p:sp>
              <p:nvSpPr>
                <p:cNvPr id="1046" name="未知"/>
                <p:cNvSpPr/>
                <p:nvPr userDrawn="1"/>
              </p:nvSpPr>
              <p:spPr>
                <a:xfrm>
                  <a:off x="0" y="25"/>
                  <a:ext cx="157" cy="87"/>
                </a:xfrm>
                <a:custGeom>
                  <a:avLst/>
                  <a:gdLst/>
                  <a:ahLst/>
                  <a:cxnLst>
                    <a:cxn ang="0">
                      <a:pos x="0" y="53"/>
                    </a:cxn>
                    <a:cxn ang="0">
                      <a:pos x="57" y="5"/>
                    </a:cxn>
                    <a:cxn ang="0">
                      <a:pos x="107" y="0"/>
                    </a:cxn>
                    <a:cxn ang="0">
                      <a:pos x="146" y="13"/>
                    </a:cxn>
                    <a:cxn ang="0">
                      <a:pos x="157" y="45"/>
                    </a:cxn>
                    <a:cxn ang="0">
                      <a:pos x="84" y="33"/>
                    </a:cxn>
                    <a:cxn ang="0">
                      <a:pos x="37" y="50"/>
                    </a:cxn>
                    <a:cxn ang="0">
                      <a:pos x="7" y="87"/>
                    </a:cxn>
                    <a:cxn ang="0">
                      <a:pos x="0" y="53"/>
                    </a:cxn>
                    <a:cxn ang="0">
                      <a:pos x="0" y="53"/>
                    </a:cxn>
                  </a:cxnLst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47" name="未知"/>
                <p:cNvSpPr/>
                <p:nvPr userDrawn="1"/>
              </p:nvSpPr>
              <p:spPr>
                <a:xfrm>
                  <a:off x="137" y="575"/>
                  <a:ext cx="115" cy="133"/>
                </a:xfrm>
                <a:custGeom>
                  <a:avLst/>
                  <a:gdLst/>
                  <a:ahLst/>
                  <a:cxnLst>
                    <a:cxn ang="0">
                      <a:pos x="0" y="20"/>
                    </a:cxn>
                    <a:cxn ang="0">
                      <a:pos x="80" y="133"/>
                    </a:cxn>
                    <a:cxn ang="0">
                      <a:pos x="115" y="125"/>
                    </a:cxn>
                    <a:cxn ang="0">
                      <a:pos x="112" y="8"/>
                    </a:cxn>
                    <a:cxn ang="0">
                      <a:pos x="83" y="0"/>
                    </a:cxn>
                    <a:cxn ang="0">
                      <a:pos x="90" y="98"/>
                    </a:cxn>
                    <a:cxn ang="0">
                      <a:pos x="36" y="2"/>
                    </a:cxn>
                    <a:cxn ang="0">
                      <a:pos x="0" y="20"/>
                    </a:cxn>
                    <a:cxn ang="0">
                      <a:pos x="0" y="20"/>
                    </a:cxn>
                  </a:cxnLst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48" name="未知"/>
                <p:cNvSpPr/>
                <p:nvPr userDrawn="1"/>
              </p:nvSpPr>
              <p:spPr>
                <a:xfrm>
                  <a:off x="505" y="0"/>
                  <a:ext cx="43" cy="117"/>
                </a:xfrm>
                <a:custGeom>
                  <a:avLst/>
                  <a:gdLst/>
                  <a:ahLst/>
                  <a:cxnLst>
                    <a:cxn ang="0">
                      <a:pos x="0" y="10"/>
                    </a:cxn>
                    <a:cxn ang="0">
                      <a:pos x="18" y="47"/>
                    </a:cxn>
                    <a:cxn ang="0">
                      <a:pos x="22" y="77"/>
                    </a:cxn>
                    <a:cxn ang="0">
                      <a:pos x="13" y="117"/>
                    </a:cxn>
                    <a:cxn ang="0">
                      <a:pos x="40" y="110"/>
                    </a:cxn>
                    <a:cxn ang="0">
                      <a:pos x="43" y="58"/>
                    </a:cxn>
                    <a:cxn ang="0">
                      <a:pos x="23" y="0"/>
                    </a:cxn>
                    <a:cxn ang="0">
                      <a:pos x="0" y="10"/>
                    </a:cxn>
                    <a:cxn ang="0">
                      <a:pos x="0" y="10"/>
                    </a:cxn>
                  </a:cxnLst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  <p:sp>
            <p:nvSpPr>
              <p:cNvPr id="1049" name="未知"/>
              <p:cNvSpPr/>
              <p:nvPr userDrawn="1"/>
            </p:nvSpPr>
            <p:spPr>
              <a:xfrm>
                <a:off x="71" y="242"/>
                <a:ext cx="595" cy="250"/>
              </a:xfrm>
              <a:custGeom>
                <a:avLst/>
                <a:gdLst/>
                <a:ahLst/>
                <a:cxnLst>
                  <a:cxn ang="0">
                    <a:pos x="50" y="0"/>
                  </a:cxn>
                  <a:cxn ang="0">
                    <a:pos x="595" y="245"/>
                  </a:cxn>
                  <a:cxn ang="0">
                    <a:pos x="538" y="250"/>
                  </a:cxn>
                  <a:cxn ang="0">
                    <a:pos x="0" y="14"/>
                  </a:cxn>
                  <a:cxn ang="0">
                    <a:pos x="50" y="0"/>
                  </a:cxn>
                  <a:cxn ang="0">
                    <a:pos x="50" y="0"/>
                  </a:cxn>
                </a:cxnLst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1050" name="未知"/>
              <p:cNvSpPr/>
              <p:nvPr userDrawn="1"/>
            </p:nvSpPr>
            <p:spPr>
              <a:xfrm>
                <a:off x="255" y="396"/>
                <a:ext cx="244" cy="148"/>
              </a:xfrm>
              <a:custGeom>
                <a:avLst/>
                <a:gdLst/>
                <a:ahLst/>
                <a:cxnLst>
                  <a:cxn ang="0">
                    <a:pos x="7" y="17"/>
                  </a:cxn>
                  <a:cxn ang="0">
                    <a:pos x="80" y="33"/>
                  </a:cxn>
                  <a:cxn ang="0">
                    <a:pos x="162" y="69"/>
                  </a:cxn>
                  <a:cxn ang="0">
                    <a:pos x="220" y="121"/>
                  </a:cxn>
                  <a:cxn ang="0">
                    <a:pos x="163" y="115"/>
                  </a:cxn>
                  <a:cxn ang="0">
                    <a:pos x="69" y="73"/>
                  </a:cxn>
                  <a:cxn ang="0">
                    <a:pos x="25" y="40"/>
                  </a:cxn>
                  <a:cxn ang="0">
                    <a:pos x="53" y="81"/>
                  </a:cxn>
                  <a:cxn ang="0">
                    <a:pos x="136" y="135"/>
                  </a:cxn>
                  <a:cxn ang="0">
                    <a:pos x="233" y="148"/>
                  </a:cxn>
                  <a:cxn ang="0">
                    <a:pos x="244" y="112"/>
                  </a:cxn>
                  <a:cxn ang="0">
                    <a:pos x="197" y="60"/>
                  </a:cxn>
                  <a:cxn ang="0">
                    <a:pos x="85" y="9"/>
                  </a:cxn>
                  <a:cxn ang="0">
                    <a:pos x="0" y="0"/>
                  </a:cxn>
                  <a:cxn ang="0">
                    <a:pos x="7" y="17"/>
                  </a:cxn>
                  <a:cxn ang="0">
                    <a:pos x="7" y="17"/>
                  </a:cxn>
                </a:cxnLst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1051" name="未知"/>
              <p:cNvSpPr/>
              <p:nvPr userDrawn="1"/>
            </p:nvSpPr>
            <p:spPr>
              <a:xfrm>
                <a:off x="560" y="190"/>
                <a:ext cx="107" cy="238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46" y="12"/>
                  </a:cxn>
                  <a:cxn ang="0">
                    <a:pos x="40" y="96"/>
                  </a:cxn>
                  <a:cxn ang="0">
                    <a:pos x="53" y="163"/>
                  </a:cxn>
                  <a:cxn ang="0">
                    <a:pos x="107" y="225"/>
                  </a:cxn>
                  <a:cxn ang="0">
                    <a:pos x="49" y="238"/>
                  </a:cxn>
                  <a:cxn ang="0">
                    <a:pos x="15" y="171"/>
                  </a:cxn>
                  <a:cxn ang="0">
                    <a:pos x="0" y="28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grpSp>
            <p:nvGrpSpPr>
              <p:cNvPr id="1052" name="Group 28"/>
              <p:cNvGrpSpPr/>
              <p:nvPr userDrawn="1"/>
            </p:nvGrpSpPr>
            <p:grpSpPr>
              <a:xfrm>
                <a:off x="0" y="0"/>
                <a:ext cx="1124" cy="678"/>
                <a:chOff x="0" y="0"/>
                <a:chExt cx="1124" cy="678"/>
              </a:xfrm>
            </p:grpSpPr>
            <p:sp>
              <p:nvSpPr>
                <p:cNvPr id="1053" name="未知"/>
                <p:cNvSpPr/>
                <p:nvPr userDrawn="1"/>
              </p:nvSpPr>
              <p:spPr>
                <a:xfrm>
                  <a:off x="664" y="558"/>
                  <a:ext cx="75" cy="87"/>
                </a:xfrm>
                <a:custGeom>
                  <a:avLst/>
                  <a:gdLst/>
                  <a:ahLst/>
                  <a:cxnLst>
                    <a:cxn ang="0">
                      <a:pos x="55" y="0"/>
                    </a:cxn>
                    <a:cxn ang="0">
                      <a:pos x="20" y="33"/>
                    </a:cxn>
                    <a:cxn ang="0">
                      <a:pos x="0" y="87"/>
                    </a:cxn>
                    <a:cxn ang="0">
                      <a:pos x="40" y="80"/>
                    </a:cxn>
                    <a:cxn ang="0">
                      <a:pos x="51" y="42"/>
                    </a:cxn>
                    <a:cxn ang="0">
                      <a:pos x="75" y="14"/>
                    </a:cxn>
                    <a:cxn ang="0">
                      <a:pos x="55" y="0"/>
                    </a:cxn>
                    <a:cxn ang="0">
                      <a:pos x="55" y="0"/>
                    </a:cxn>
                  </a:cxnLst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54" name="未知"/>
                <p:cNvSpPr/>
                <p:nvPr userDrawn="1"/>
              </p:nvSpPr>
              <p:spPr>
                <a:xfrm>
                  <a:off x="0" y="238"/>
                  <a:ext cx="842" cy="440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31" y="26"/>
                    </a:cxn>
                    <a:cxn ang="0">
                      <a:pos x="0" y="104"/>
                    </a:cxn>
                    <a:cxn ang="0">
                      <a:pos x="34" y="179"/>
                    </a:cxn>
                    <a:cxn ang="0">
                      <a:pos x="591" y="434"/>
                    </a:cxn>
                    <a:cxn ang="0">
                      <a:pos x="711" y="418"/>
                    </a:cxn>
                    <a:cxn ang="0">
                      <a:pos x="808" y="440"/>
                    </a:cxn>
                    <a:cxn ang="0">
                      <a:pos x="842" y="404"/>
                    </a:cxn>
                    <a:cxn ang="0">
                      <a:pos x="751" y="332"/>
                    </a:cxn>
                    <a:cxn ang="0">
                      <a:pos x="714" y="256"/>
                    </a:cxn>
                    <a:cxn ang="0">
                      <a:pos x="685" y="264"/>
                    </a:cxn>
                    <a:cxn ang="0">
                      <a:pos x="720" y="332"/>
                    </a:cxn>
                    <a:cxn ang="0">
                      <a:pos x="789" y="405"/>
                    </a:cxn>
                    <a:cxn ang="0">
                      <a:pos x="707" y="394"/>
                    </a:cxn>
                    <a:cxn ang="0">
                      <a:pos x="610" y="407"/>
                    </a:cxn>
                    <a:cxn ang="0">
                      <a:pos x="628" y="325"/>
                    </a:cxn>
                    <a:cxn ang="0">
                      <a:pos x="669" y="269"/>
                    </a:cxn>
                    <a:cxn ang="0">
                      <a:pos x="621" y="276"/>
                    </a:cxn>
                    <a:cxn ang="0">
                      <a:pos x="583" y="329"/>
                    </a:cxn>
                    <a:cxn ang="0">
                      <a:pos x="570" y="396"/>
                    </a:cxn>
                    <a:cxn ang="0">
                      <a:pos x="53" y="155"/>
                    </a:cxn>
                    <a:cxn ang="0">
                      <a:pos x="40" y="108"/>
                    </a:cxn>
                    <a:cxn ang="0">
                      <a:pos x="52" y="48"/>
                    </a:cxn>
                    <a:cxn ang="0">
                      <a:pos x="108" y="0"/>
                    </a:cxn>
                    <a:cxn ang="0">
                      <a:pos x="78" y="0"/>
                    </a:cxn>
                    <a:cxn ang="0">
                      <a:pos x="78" y="0"/>
                    </a:cxn>
                  </a:cxnLst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55" name="未知"/>
                <p:cNvSpPr/>
                <p:nvPr userDrawn="1"/>
              </p:nvSpPr>
              <p:spPr>
                <a:xfrm>
                  <a:off x="101" y="280"/>
                  <a:ext cx="80" cy="167"/>
                </a:xfrm>
                <a:custGeom>
                  <a:avLst/>
                  <a:gdLst/>
                  <a:ahLst/>
                  <a:cxnLst>
                    <a:cxn ang="0">
                      <a:pos x="58" y="0"/>
                    </a:cxn>
                    <a:cxn ang="0">
                      <a:pos x="10" y="53"/>
                    </a:cxn>
                    <a:cxn ang="0">
                      <a:pos x="0" y="115"/>
                    </a:cxn>
                    <a:cxn ang="0">
                      <a:pos x="17" y="157"/>
                    </a:cxn>
                    <a:cxn ang="0">
                      <a:pos x="47" y="167"/>
                    </a:cxn>
                    <a:cxn ang="0">
                      <a:pos x="38" y="77"/>
                    </a:cxn>
                    <a:cxn ang="0">
                      <a:pos x="80" y="8"/>
                    </a:cxn>
                    <a:cxn ang="0">
                      <a:pos x="58" y="0"/>
                    </a:cxn>
                    <a:cxn ang="0">
                      <a:pos x="58" y="0"/>
                    </a:cxn>
                  </a:cxnLst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56" name="未知"/>
                <p:cNvSpPr/>
                <p:nvPr userDrawn="1"/>
              </p:nvSpPr>
              <p:spPr>
                <a:xfrm>
                  <a:off x="444" y="0"/>
                  <a:ext cx="322" cy="594"/>
                </a:xfrm>
                <a:custGeom>
                  <a:avLst/>
                  <a:gdLst/>
                  <a:ahLst/>
                  <a:cxnLst>
                    <a:cxn ang="0">
                      <a:pos x="109" y="448"/>
                    </a:cxn>
                    <a:cxn ang="0">
                      <a:pos x="0" y="62"/>
                    </a:cxn>
                    <a:cxn ang="0">
                      <a:pos x="41" y="19"/>
                    </a:cxn>
                    <a:cxn ang="0">
                      <a:pos x="129" y="0"/>
                    </a:cxn>
                    <a:cxn ang="0">
                      <a:pos x="200" y="28"/>
                    </a:cxn>
                    <a:cxn ang="0">
                      <a:pos x="322" y="594"/>
                    </a:cxn>
                    <a:cxn ang="0">
                      <a:pos x="278" y="546"/>
                    </a:cxn>
                    <a:cxn ang="0">
                      <a:pos x="178" y="48"/>
                    </a:cxn>
                    <a:cxn ang="0">
                      <a:pos x="113" y="30"/>
                    </a:cxn>
                    <a:cxn ang="0">
                      <a:pos x="60" y="37"/>
                    </a:cxn>
                    <a:cxn ang="0">
                      <a:pos x="38" y="71"/>
                    </a:cxn>
                    <a:cxn ang="0">
                      <a:pos x="153" y="462"/>
                    </a:cxn>
                    <a:cxn ang="0">
                      <a:pos x="109" y="448"/>
                    </a:cxn>
                    <a:cxn ang="0">
                      <a:pos x="109" y="448"/>
                    </a:cxn>
                  </a:cxnLst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57" name="未知"/>
                <p:cNvSpPr/>
                <p:nvPr userDrawn="1"/>
              </p:nvSpPr>
              <p:spPr>
                <a:xfrm>
                  <a:off x="573" y="160"/>
                  <a:ext cx="96" cy="252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38" y="97"/>
                    </a:cxn>
                    <a:cxn ang="0">
                      <a:pos x="56" y="159"/>
                    </a:cxn>
                    <a:cxn ang="0">
                      <a:pos x="58" y="252"/>
                    </a:cxn>
                    <a:cxn ang="0">
                      <a:pos x="96" y="252"/>
                    </a:cxn>
                    <a:cxn ang="0">
                      <a:pos x="94" y="180"/>
                    </a:cxn>
                    <a:cxn ang="0">
                      <a:pos x="81" y="104"/>
                    </a:cxn>
                    <a:cxn ang="0">
                      <a:pos x="49" y="30"/>
                    </a:cxn>
                    <a:cxn ang="0">
                      <a:pos x="31" y="0"/>
                    </a:cxn>
                    <a:cxn ang="0">
                      <a:pos x="0" y="14"/>
                    </a:cxn>
                    <a:cxn ang="0">
                      <a:pos x="0" y="14"/>
                    </a:cxn>
                  </a:cxnLst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58" name="未知"/>
                <p:cNvSpPr/>
                <p:nvPr userDrawn="1"/>
              </p:nvSpPr>
              <p:spPr>
                <a:xfrm>
                  <a:off x="323" y="140"/>
                  <a:ext cx="195" cy="135"/>
                </a:xfrm>
                <a:custGeom>
                  <a:avLst/>
                  <a:gdLst/>
                  <a:ahLst/>
                  <a:cxnLst>
                    <a:cxn ang="0">
                      <a:pos x="149" y="0"/>
                    </a:cxn>
                    <a:cxn ang="0">
                      <a:pos x="129" y="9"/>
                    </a:cxn>
                    <a:cxn ang="0">
                      <a:pos x="126" y="33"/>
                    </a:cxn>
                    <a:cxn ang="0">
                      <a:pos x="0" y="85"/>
                    </a:cxn>
                    <a:cxn ang="0">
                      <a:pos x="0" y="111"/>
                    </a:cxn>
                    <a:cxn ang="0">
                      <a:pos x="142" y="113"/>
                    </a:cxn>
                    <a:cxn ang="0">
                      <a:pos x="160" y="135"/>
                    </a:cxn>
                    <a:cxn ang="0">
                      <a:pos x="195" y="133"/>
                    </a:cxn>
                    <a:cxn ang="0">
                      <a:pos x="192" y="95"/>
                    </a:cxn>
                    <a:cxn ang="0">
                      <a:pos x="58" y="88"/>
                    </a:cxn>
                    <a:cxn ang="0">
                      <a:pos x="167" y="45"/>
                    </a:cxn>
                    <a:cxn ang="0">
                      <a:pos x="149" y="0"/>
                    </a:cxn>
                    <a:cxn ang="0">
                      <a:pos x="149" y="0"/>
                    </a:cxn>
                  </a:cxnLst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59" name="未知"/>
                <p:cNvSpPr/>
                <p:nvPr userDrawn="1"/>
              </p:nvSpPr>
              <p:spPr>
                <a:xfrm>
                  <a:off x="653" y="48"/>
                  <a:ext cx="471" cy="212"/>
                </a:xfrm>
                <a:custGeom>
                  <a:avLst/>
                  <a:gdLst/>
                  <a:ahLst/>
                  <a:cxnLst>
                    <a:cxn ang="0">
                      <a:pos x="0" y="66"/>
                    </a:cxn>
                    <a:cxn ang="0">
                      <a:pos x="432" y="0"/>
                    </a:cxn>
                    <a:cxn ang="0">
                      <a:pos x="463" y="39"/>
                    </a:cxn>
                    <a:cxn ang="0">
                      <a:pos x="471" y="91"/>
                    </a:cxn>
                    <a:cxn ang="0">
                      <a:pos x="452" y="141"/>
                    </a:cxn>
                    <a:cxn ang="0">
                      <a:pos x="29" y="212"/>
                    </a:cxn>
                    <a:cxn ang="0">
                      <a:pos x="27" y="192"/>
                    </a:cxn>
                    <a:cxn ang="0">
                      <a:pos x="432" y="121"/>
                    </a:cxn>
                    <a:cxn ang="0">
                      <a:pos x="447" y="73"/>
                    </a:cxn>
                    <a:cxn ang="0">
                      <a:pos x="420" y="28"/>
                    </a:cxn>
                    <a:cxn ang="0">
                      <a:pos x="0" y="93"/>
                    </a:cxn>
                    <a:cxn ang="0">
                      <a:pos x="0" y="66"/>
                    </a:cxn>
                    <a:cxn ang="0">
                      <a:pos x="0" y="66"/>
                    </a:cxn>
                  </a:cxnLst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60" name="未知"/>
                <p:cNvSpPr/>
                <p:nvPr userDrawn="1"/>
              </p:nvSpPr>
              <p:spPr>
                <a:xfrm>
                  <a:off x="712" y="116"/>
                  <a:ext cx="245" cy="86"/>
                </a:xfrm>
                <a:custGeom>
                  <a:avLst/>
                  <a:gdLst/>
                  <a:ahLst/>
                  <a:cxnLst>
                    <a:cxn ang="0">
                      <a:pos x="0" y="63"/>
                    </a:cxn>
                    <a:cxn ang="0">
                      <a:pos x="33" y="86"/>
                    </a:cxn>
                    <a:cxn ang="0">
                      <a:pos x="111" y="83"/>
                    </a:cxn>
                    <a:cxn ang="0">
                      <a:pos x="210" y="58"/>
                    </a:cxn>
                    <a:cxn ang="0">
                      <a:pos x="245" y="21"/>
                    </a:cxn>
                    <a:cxn ang="0">
                      <a:pos x="222" y="1"/>
                    </a:cxn>
                    <a:cxn ang="0">
                      <a:pos x="127" y="0"/>
                    </a:cxn>
                    <a:cxn ang="0">
                      <a:pos x="55" y="6"/>
                    </a:cxn>
                    <a:cxn ang="0">
                      <a:pos x="8" y="38"/>
                    </a:cxn>
                    <a:cxn ang="0">
                      <a:pos x="56" y="47"/>
                    </a:cxn>
                    <a:cxn ang="0">
                      <a:pos x="138" y="26"/>
                    </a:cxn>
                    <a:cxn ang="0">
                      <a:pos x="209" y="26"/>
                    </a:cxn>
                    <a:cxn ang="0">
                      <a:pos x="135" y="55"/>
                    </a:cxn>
                    <a:cxn ang="0">
                      <a:pos x="71" y="63"/>
                    </a:cxn>
                    <a:cxn ang="0">
                      <a:pos x="0" y="63"/>
                    </a:cxn>
                    <a:cxn ang="0">
                      <a:pos x="0" y="63"/>
                    </a:cxn>
                  </a:cxnLst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</p:grpSp>
      </p:grpSp>
      <p:grpSp>
        <p:nvGrpSpPr>
          <p:cNvPr id="1061" name="Group 37"/>
          <p:cNvGrpSpPr/>
          <p:nvPr/>
        </p:nvGrpSpPr>
        <p:grpSpPr>
          <a:xfrm>
            <a:off x="11573933" y="2116138"/>
            <a:ext cx="514351" cy="4308475"/>
            <a:chOff x="0" y="0"/>
            <a:chExt cx="243" cy="2714"/>
          </a:xfrm>
        </p:grpSpPr>
        <p:sp>
          <p:nvSpPr>
            <p:cNvPr id="1062" name="未知"/>
            <p:cNvSpPr/>
            <p:nvPr userDrawn="1"/>
          </p:nvSpPr>
          <p:spPr>
            <a:xfrm flipH="1">
              <a:off x="0" y="1287"/>
              <a:ext cx="205" cy="1427"/>
            </a:xfrm>
            <a:custGeom>
              <a:avLst/>
              <a:gdLst/>
              <a:ahLst/>
              <a:cxnLst>
                <a:cxn ang="0">
                  <a:pos x="184" y="1379"/>
                </a:cxn>
                <a:cxn ang="0">
                  <a:pos x="101" y="1287"/>
                </a:cxn>
                <a:cxn ang="0">
                  <a:pos x="85" y="1216"/>
                </a:cxn>
                <a:cxn ang="0">
                  <a:pos x="99" y="1111"/>
                </a:cxn>
                <a:cxn ang="0">
                  <a:pos x="157" y="984"/>
                </a:cxn>
                <a:cxn ang="0">
                  <a:pos x="170" y="904"/>
                </a:cxn>
                <a:cxn ang="0">
                  <a:pos x="157" y="851"/>
                </a:cxn>
                <a:cxn ang="0">
                  <a:pos x="106" y="812"/>
                </a:cxn>
                <a:cxn ang="0">
                  <a:pos x="96" y="763"/>
                </a:cxn>
                <a:cxn ang="0">
                  <a:pos x="114" y="693"/>
                </a:cxn>
                <a:cxn ang="0">
                  <a:pos x="197" y="505"/>
                </a:cxn>
                <a:cxn ang="0">
                  <a:pos x="205" y="413"/>
                </a:cxn>
                <a:cxn ang="0">
                  <a:pos x="184" y="312"/>
                </a:cxn>
                <a:cxn ang="0">
                  <a:pos x="114" y="263"/>
                </a:cxn>
                <a:cxn ang="0">
                  <a:pos x="53" y="184"/>
                </a:cxn>
                <a:cxn ang="0">
                  <a:pos x="0" y="0"/>
                </a:cxn>
                <a:cxn ang="0">
                  <a:pos x="8" y="167"/>
                </a:cxn>
                <a:cxn ang="0">
                  <a:pos x="48" y="267"/>
                </a:cxn>
                <a:cxn ang="0">
                  <a:pos x="101" y="329"/>
                </a:cxn>
                <a:cxn ang="0">
                  <a:pos x="160" y="364"/>
                </a:cxn>
                <a:cxn ang="0">
                  <a:pos x="163" y="456"/>
                </a:cxn>
                <a:cxn ang="0">
                  <a:pos x="133" y="553"/>
                </a:cxn>
                <a:cxn ang="0">
                  <a:pos x="64" y="724"/>
                </a:cxn>
                <a:cxn ang="0">
                  <a:pos x="61" y="834"/>
                </a:cxn>
                <a:cxn ang="0">
                  <a:pos x="125" y="895"/>
                </a:cxn>
                <a:cxn ang="0">
                  <a:pos x="122" y="952"/>
                </a:cxn>
                <a:cxn ang="0">
                  <a:pos x="66" y="1071"/>
                </a:cxn>
                <a:cxn ang="0">
                  <a:pos x="42" y="1185"/>
                </a:cxn>
                <a:cxn ang="0">
                  <a:pos x="64" y="1308"/>
                </a:cxn>
                <a:cxn ang="0">
                  <a:pos x="114" y="1374"/>
                </a:cxn>
                <a:cxn ang="0">
                  <a:pos x="178" y="1427"/>
                </a:cxn>
                <a:cxn ang="0">
                  <a:pos x="184" y="1379"/>
                </a:cxn>
                <a:cxn ang="0">
                  <a:pos x="184" y="1379"/>
                </a:cxn>
              </a:cxnLst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063" name="未知"/>
            <p:cNvSpPr/>
            <p:nvPr userDrawn="1"/>
          </p:nvSpPr>
          <p:spPr>
            <a:xfrm flipH="1">
              <a:off x="38" y="0"/>
              <a:ext cx="205" cy="1633"/>
            </a:xfrm>
            <a:custGeom>
              <a:avLst/>
              <a:gdLst/>
              <a:ahLst/>
              <a:cxnLst>
                <a:cxn ang="0">
                  <a:pos x="184" y="1578"/>
                </a:cxn>
                <a:cxn ang="0">
                  <a:pos x="101" y="1473"/>
                </a:cxn>
                <a:cxn ang="0">
                  <a:pos x="85" y="1392"/>
                </a:cxn>
                <a:cxn ang="0">
                  <a:pos x="99" y="1271"/>
                </a:cxn>
                <a:cxn ang="0">
                  <a:pos x="157" y="1126"/>
                </a:cxn>
                <a:cxn ang="0">
                  <a:pos x="170" y="1035"/>
                </a:cxn>
                <a:cxn ang="0">
                  <a:pos x="157" y="974"/>
                </a:cxn>
                <a:cxn ang="0">
                  <a:pos x="106" y="929"/>
                </a:cxn>
                <a:cxn ang="0">
                  <a:pos x="96" y="873"/>
                </a:cxn>
                <a:cxn ang="0">
                  <a:pos x="114" y="794"/>
                </a:cxn>
                <a:cxn ang="0">
                  <a:pos x="197" y="578"/>
                </a:cxn>
                <a:cxn ang="0">
                  <a:pos x="205" y="472"/>
                </a:cxn>
                <a:cxn ang="0">
                  <a:pos x="184" y="357"/>
                </a:cxn>
                <a:cxn ang="0">
                  <a:pos x="114" y="302"/>
                </a:cxn>
                <a:cxn ang="0">
                  <a:pos x="53" y="211"/>
                </a:cxn>
                <a:cxn ang="0">
                  <a:pos x="0" y="0"/>
                </a:cxn>
                <a:cxn ang="0">
                  <a:pos x="8" y="191"/>
                </a:cxn>
                <a:cxn ang="0">
                  <a:pos x="48" y="306"/>
                </a:cxn>
                <a:cxn ang="0">
                  <a:pos x="101" y="377"/>
                </a:cxn>
                <a:cxn ang="0">
                  <a:pos x="160" y="416"/>
                </a:cxn>
                <a:cxn ang="0">
                  <a:pos x="163" y="522"/>
                </a:cxn>
                <a:cxn ang="0">
                  <a:pos x="133" y="633"/>
                </a:cxn>
                <a:cxn ang="0">
                  <a:pos x="64" y="829"/>
                </a:cxn>
                <a:cxn ang="0">
                  <a:pos x="61" y="954"/>
                </a:cxn>
                <a:cxn ang="0">
                  <a:pos x="125" y="1025"/>
                </a:cxn>
                <a:cxn ang="0">
                  <a:pos x="122" y="1090"/>
                </a:cxn>
                <a:cxn ang="0">
                  <a:pos x="66" y="1226"/>
                </a:cxn>
                <a:cxn ang="0">
                  <a:pos x="42" y="1357"/>
                </a:cxn>
                <a:cxn ang="0">
                  <a:pos x="64" y="1497"/>
                </a:cxn>
                <a:cxn ang="0">
                  <a:pos x="114" y="1572"/>
                </a:cxn>
                <a:cxn ang="0">
                  <a:pos x="178" y="1633"/>
                </a:cxn>
                <a:cxn ang="0">
                  <a:pos x="184" y="1578"/>
                </a:cxn>
                <a:cxn ang="0">
                  <a:pos x="184" y="1578"/>
                </a:cxn>
              </a:cxnLst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1064" name="Group 40"/>
          <p:cNvGrpSpPr/>
          <p:nvPr/>
        </p:nvGrpSpPr>
        <p:grpSpPr>
          <a:xfrm>
            <a:off x="9757833" y="90488"/>
            <a:ext cx="2844800" cy="1911350"/>
            <a:chOff x="0" y="0"/>
            <a:chExt cx="1344" cy="1204"/>
          </a:xfrm>
        </p:grpSpPr>
        <p:grpSp>
          <p:nvGrpSpPr>
            <p:cNvPr id="1065" name="Group 41"/>
            <p:cNvGrpSpPr/>
            <p:nvPr userDrawn="1"/>
          </p:nvGrpSpPr>
          <p:grpSpPr>
            <a:xfrm>
              <a:off x="0" y="0"/>
              <a:ext cx="1344" cy="1204"/>
              <a:chOff x="0" y="0"/>
              <a:chExt cx="1344" cy="1204"/>
            </a:xfrm>
          </p:grpSpPr>
          <p:sp>
            <p:nvSpPr>
              <p:cNvPr id="1066" name="未知"/>
              <p:cNvSpPr/>
              <p:nvPr userDrawn="1"/>
            </p:nvSpPr>
            <p:spPr>
              <a:xfrm rot="-3172564">
                <a:off x="820" y="1029"/>
                <a:ext cx="62" cy="288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33" y="122"/>
                  </a:cxn>
                  <a:cxn ang="0">
                    <a:pos x="0" y="288"/>
                  </a:cxn>
                  <a:cxn ang="0">
                    <a:pos x="20" y="282"/>
                  </a:cxn>
                  <a:cxn ang="0">
                    <a:pos x="55" y="134"/>
                  </a:cxn>
                  <a:cxn ang="0">
                    <a:pos x="62" y="0"/>
                  </a:cxn>
                  <a:cxn ang="0">
                    <a:pos x="31" y="3"/>
                  </a:cxn>
                  <a:cxn ang="0">
                    <a:pos x="31" y="3"/>
                  </a:cxn>
                </a:cxnLst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grpSp>
            <p:nvGrpSpPr>
              <p:cNvPr id="1067" name="Group 43"/>
              <p:cNvGrpSpPr/>
              <p:nvPr userDrawn="1"/>
            </p:nvGrpSpPr>
            <p:grpSpPr>
              <a:xfrm>
                <a:off x="0" y="0"/>
                <a:ext cx="1344" cy="985"/>
                <a:chOff x="0" y="0"/>
                <a:chExt cx="1344" cy="985"/>
              </a:xfrm>
            </p:grpSpPr>
            <p:sp>
              <p:nvSpPr>
                <p:cNvPr id="1068" name="未知"/>
                <p:cNvSpPr/>
                <p:nvPr userDrawn="1"/>
              </p:nvSpPr>
              <p:spPr>
                <a:xfrm rot="-3172564">
                  <a:off x="340" y="14"/>
                  <a:ext cx="153" cy="1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75" y="66"/>
                    </a:cxn>
                    <a:cxn ang="0">
                      <a:pos x="127" y="125"/>
                    </a:cxn>
                    <a:cxn ang="0">
                      <a:pos x="153" y="50"/>
                    </a:cxn>
                    <a:cxn ang="0">
                      <a:pos x="91" y="3"/>
                    </a:cxn>
                    <a:cxn ang="0">
                      <a:pos x="118" y="66"/>
                    </a:cxn>
                    <a:cxn ang="0">
                      <a:pos x="33" y="6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69" name="未知"/>
                <p:cNvSpPr/>
                <p:nvPr userDrawn="1"/>
              </p:nvSpPr>
              <p:spPr>
                <a:xfrm rot="-3172564">
                  <a:off x="422" y="258"/>
                  <a:ext cx="269" cy="438"/>
                </a:xfrm>
                <a:custGeom>
                  <a:avLst/>
                  <a:gdLst/>
                  <a:ahLst/>
                  <a:cxnLst>
                    <a:cxn ang="0">
                      <a:pos x="187" y="46"/>
                    </a:cxn>
                    <a:cxn ang="0">
                      <a:pos x="123" y="125"/>
                    </a:cxn>
                    <a:cxn ang="0">
                      <a:pos x="41" y="271"/>
                    </a:cxn>
                    <a:cxn ang="0">
                      <a:pos x="0" y="392"/>
                    </a:cxn>
                    <a:cxn ang="0">
                      <a:pos x="15" y="438"/>
                    </a:cxn>
                    <a:cxn ang="0">
                      <a:pos x="66" y="428"/>
                    </a:cxn>
                    <a:cxn ang="0">
                      <a:pos x="146" y="325"/>
                    </a:cxn>
                    <a:cxn ang="0">
                      <a:pos x="221" y="190"/>
                    </a:cxn>
                    <a:cxn ang="0">
                      <a:pos x="261" y="96"/>
                    </a:cxn>
                    <a:cxn ang="0">
                      <a:pos x="269" y="30"/>
                    </a:cxn>
                    <a:cxn ang="0">
                      <a:pos x="247" y="0"/>
                    </a:cxn>
                    <a:cxn ang="0">
                      <a:pos x="211" y="23"/>
                    </a:cxn>
                    <a:cxn ang="0">
                      <a:pos x="245" y="38"/>
                    </a:cxn>
                    <a:cxn ang="0">
                      <a:pos x="221" y="125"/>
                    </a:cxn>
                    <a:cxn ang="0">
                      <a:pos x="174" y="234"/>
                    </a:cxn>
                    <a:cxn ang="0">
                      <a:pos x="88" y="359"/>
                    </a:cxn>
                    <a:cxn ang="0">
                      <a:pos x="29" y="397"/>
                    </a:cxn>
                    <a:cxn ang="0">
                      <a:pos x="34" y="336"/>
                    </a:cxn>
                    <a:cxn ang="0">
                      <a:pos x="110" y="179"/>
                    </a:cxn>
                    <a:cxn ang="0">
                      <a:pos x="210" y="42"/>
                    </a:cxn>
                    <a:cxn ang="0">
                      <a:pos x="187" y="46"/>
                    </a:cxn>
                    <a:cxn ang="0">
                      <a:pos x="187" y="46"/>
                    </a:cxn>
                  </a:cxnLst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70" name="未知"/>
                <p:cNvSpPr/>
                <p:nvPr userDrawn="1"/>
              </p:nvSpPr>
              <p:spPr>
                <a:xfrm rot="-3172564">
                  <a:off x="232" y="108"/>
                  <a:ext cx="505" cy="898"/>
                </a:xfrm>
                <a:custGeom>
                  <a:avLst/>
                  <a:gdLst/>
                  <a:ahLst/>
                  <a:cxnLst>
                    <a:cxn ang="0">
                      <a:pos x="490" y="0"/>
                    </a:cxn>
                    <a:cxn ang="0">
                      <a:pos x="0" y="898"/>
                    </a:cxn>
                    <a:cxn ang="0">
                      <a:pos x="48" y="873"/>
                    </a:cxn>
                    <a:cxn ang="0">
                      <a:pos x="505" y="22"/>
                    </a:cxn>
                    <a:cxn ang="0">
                      <a:pos x="490" y="0"/>
                    </a:cxn>
                    <a:cxn ang="0">
                      <a:pos x="490" y="0"/>
                    </a:cxn>
                  </a:cxnLst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71" name="未知"/>
                <p:cNvSpPr/>
                <p:nvPr userDrawn="1"/>
              </p:nvSpPr>
              <p:spPr>
                <a:xfrm rot="-3172564">
                  <a:off x="293" y="-76"/>
                  <a:ext cx="758" cy="1344"/>
                </a:xfrm>
                <a:custGeom>
                  <a:avLst/>
                  <a:gdLst/>
                  <a:ahLst/>
                  <a:cxnLst>
                    <a:cxn ang="0">
                      <a:pos x="24" y="1014"/>
                    </a:cxn>
                    <a:cxn ang="0">
                      <a:pos x="99" y="1010"/>
                    </a:cxn>
                    <a:cxn ang="0">
                      <a:pos x="207" y="1072"/>
                    </a:cxn>
                    <a:cxn ang="0">
                      <a:pos x="172" y="1004"/>
                    </a:cxn>
                    <a:cxn ang="0">
                      <a:pos x="93" y="963"/>
                    </a:cxn>
                    <a:cxn ang="0">
                      <a:pos x="161" y="969"/>
                    </a:cxn>
                    <a:cxn ang="0">
                      <a:pos x="247" y="1023"/>
                    </a:cxn>
                    <a:cxn ang="0">
                      <a:pos x="721" y="150"/>
                    </a:cxn>
                    <a:cxn ang="0">
                      <a:pos x="650" y="53"/>
                    </a:cxn>
                    <a:cxn ang="0">
                      <a:pos x="582" y="0"/>
                    </a:cxn>
                    <a:cxn ang="0">
                      <a:pos x="679" y="28"/>
                    </a:cxn>
                    <a:cxn ang="0">
                      <a:pos x="758" y="153"/>
                    </a:cxn>
                    <a:cxn ang="0">
                      <a:pos x="209" y="1167"/>
                    </a:cxn>
                    <a:cxn ang="0">
                      <a:pos x="121" y="1216"/>
                    </a:cxn>
                    <a:cxn ang="0">
                      <a:pos x="26" y="1344"/>
                    </a:cxn>
                    <a:cxn ang="0">
                      <a:pos x="0" y="1307"/>
                    </a:cxn>
                    <a:cxn ang="0">
                      <a:pos x="33" y="1294"/>
                    </a:cxn>
                    <a:cxn ang="0">
                      <a:pos x="95" y="1206"/>
                    </a:cxn>
                    <a:cxn ang="0">
                      <a:pos x="42" y="1167"/>
                    </a:cxn>
                    <a:cxn ang="0">
                      <a:pos x="42" y="1132"/>
                    </a:cxn>
                    <a:cxn ang="0">
                      <a:pos x="104" y="1175"/>
                    </a:cxn>
                    <a:cxn ang="0">
                      <a:pos x="104" y="1136"/>
                    </a:cxn>
                    <a:cxn ang="0">
                      <a:pos x="152" y="1148"/>
                    </a:cxn>
                    <a:cxn ang="0">
                      <a:pos x="108" y="1097"/>
                    </a:cxn>
                    <a:cxn ang="0">
                      <a:pos x="159" y="1091"/>
                    </a:cxn>
                    <a:cxn ang="0">
                      <a:pos x="24" y="1014"/>
                    </a:cxn>
                    <a:cxn ang="0">
                      <a:pos x="24" y="1014"/>
                    </a:cxn>
                  </a:cxnLst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72" name="未知"/>
                <p:cNvSpPr/>
                <p:nvPr userDrawn="1"/>
              </p:nvSpPr>
              <p:spPr>
                <a:xfrm rot="-3172564">
                  <a:off x="671" y="823"/>
                  <a:ext cx="169" cy="122"/>
                </a:xfrm>
                <a:custGeom>
                  <a:avLst/>
                  <a:gdLst/>
                  <a:ahLst/>
                  <a:cxnLst>
                    <a:cxn ang="0">
                      <a:pos x="0" y="29"/>
                    </a:cxn>
                    <a:cxn ang="0">
                      <a:pos x="64" y="38"/>
                    </a:cxn>
                    <a:cxn ang="0">
                      <a:pos x="160" y="122"/>
                    </a:cxn>
                    <a:cxn ang="0">
                      <a:pos x="169" y="103"/>
                    </a:cxn>
                    <a:cxn ang="0">
                      <a:pos x="112" y="41"/>
                    </a:cxn>
                    <a:cxn ang="0">
                      <a:pos x="7" y="0"/>
                    </a:cxn>
                    <a:cxn ang="0">
                      <a:pos x="0" y="29"/>
                    </a:cxn>
                    <a:cxn ang="0">
                      <a:pos x="0" y="29"/>
                    </a:cxn>
                  </a:cxnLst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73" name="未知"/>
                <p:cNvSpPr/>
                <p:nvPr userDrawn="1"/>
              </p:nvSpPr>
              <p:spPr>
                <a:xfrm rot="-3172564">
                  <a:off x="627" y="732"/>
                  <a:ext cx="181" cy="144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86" y="53"/>
                    </a:cxn>
                    <a:cxn ang="0">
                      <a:pos x="161" y="144"/>
                    </a:cxn>
                    <a:cxn ang="0">
                      <a:pos x="181" y="106"/>
                    </a:cxn>
                    <a:cxn ang="0">
                      <a:pos x="106" y="41"/>
                    </a:cxn>
                    <a:cxn ang="0">
                      <a:pos x="18" y="0"/>
                    </a:cxn>
                    <a:cxn ang="0">
                      <a:pos x="0" y="28"/>
                    </a:cxn>
                    <a:cxn ang="0">
                      <a:pos x="0" y="28"/>
                    </a:cxn>
                  </a:cxnLst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74" name="未知"/>
                <p:cNvSpPr/>
                <p:nvPr userDrawn="1"/>
              </p:nvSpPr>
              <p:spPr>
                <a:xfrm rot="-3172564">
                  <a:off x="359" y="137"/>
                  <a:ext cx="181" cy="147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80" y="50"/>
                    </a:cxn>
                    <a:cxn ang="0">
                      <a:pos x="164" y="147"/>
                    </a:cxn>
                    <a:cxn ang="0">
                      <a:pos x="181" y="112"/>
                    </a:cxn>
                    <a:cxn ang="0">
                      <a:pos x="99" y="31"/>
                    </a:cxn>
                    <a:cxn ang="0">
                      <a:pos x="14" y="0"/>
                    </a:cxn>
                    <a:cxn ang="0">
                      <a:pos x="0" y="28"/>
                    </a:cxn>
                    <a:cxn ang="0">
                      <a:pos x="0" y="28"/>
                    </a:cxn>
                  </a:cxnLst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75" name="未知"/>
                <p:cNvSpPr/>
                <p:nvPr userDrawn="1"/>
              </p:nvSpPr>
              <p:spPr>
                <a:xfrm rot="-3172564">
                  <a:off x="322" y="68"/>
                  <a:ext cx="179" cy="138"/>
                </a:xfrm>
                <a:custGeom>
                  <a:avLst/>
                  <a:gdLst/>
                  <a:ahLst/>
                  <a:cxnLst>
                    <a:cxn ang="0">
                      <a:pos x="0" y="31"/>
                    </a:cxn>
                    <a:cxn ang="0">
                      <a:pos x="69" y="47"/>
                    </a:cxn>
                    <a:cxn ang="0">
                      <a:pos x="168" y="138"/>
                    </a:cxn>
                    <a:cxn ang="0">
                      <a:pos x="179" y="110"/>
                    </a:cxn>
                    <a:cxn ang="0">
                      <a:pos x="77" y="19"/>
                    </a:cxn>
                    <a:cxn ang="0">
                      <a:pos x="11" y="0"/>
                    </a:cxn>
                    <a:cxn ang="0">
                      <a:pos x="0" y="31"/>
                    </a:cxn>
                    <a:cxn ang="0">
                      <a:pos x="0" y="31"/>
                    </a:cxn>
                  </a:cxnLst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</p:grpSp>
        <p:sp>
          <p:nvSpPr>
            <p:cNvPr id="1076" name="Line 52"/>
            <p:cNvSpPr/>
            <p:nvPr userDrawn="1"/>
          </p:nvSpPr>
          <p:spPr>
            <a:xfrm>
              <a:off x="260" y="27"/>
              <a:ext cx="42" cy="96"/>
            </a:xfrm>
            <a:prstGeom prst="line">
              <a:avLst/>
            </a:prstGeom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Comic Sans MS" panose="030F070203030202020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Comic Sans MS" panose="030F070203030202020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Comic Sans MS" panose="030F070203030202020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Comic Sans MS" panose="030F070203030202020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Comic Sans MS" panose="030F070203030202020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Comic Sans MS" panose="030F070203030202020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Comic Sans MS" panose="030F070203030202020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Comic Sans MS" panose="030F070203030202020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wmf"/><Relationship Id="rId1" Type="http://schemas.openxmlformats.org/officeDocument/2006/relationships/control" Target="../activeX/activeX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6" Type="http://schemas.openxmlformats.org/officeDocument/2006/relationships/image" Target="../media/image4.jpeg"/><Relationship Id="rId5" Type="http://schemas.openxmlformats.org/officeDocument/2006/relationships/image" Target="../media/image18.GIF"/><Relationship Id="rId4" Type="http://schemas.openxmlformats.org/officeDocument/2006/relationships/image" Target="../media/image17.GIF"/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8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microsoft.com/office/2007/relationships/media" Target="../media/media3.mp3"/><Relationship Id="rId5" Type="http://schemas.openxmlformats.org/officeDocument/2006/relationships/audio" Target="../media/media3.mp3"/><Relationship Id="rId4" Type="http://schemas.openxmlformats.org/officeDocument/2006/relationships/image" Target="../media/image8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microsoft.com/office/2007/relationships/media" Target="../media/media5.mp3"/><Relationship Id="rId7" Type="http://schemas.openxmlformats.org/officeDocument/2006/relationships/audio" Target="../media/media5.mp3"/><Relationship Id="rId6" Type="http://schemas.microsoft.com/office/2007/relationships/media" Target="../media/media3.mp3"/><Relationship Id="rId5" Type="http://schemas.openxmlformats.org/officeDocument/2006/relationships/audio" Target="../media/media3.mp3"/><Relationship Id="rId4" Type="http://schemas.openxmlformats.org/officeDocument/2006/relationships/image" Target="../media/image8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1" Type="http://schemas.openxmlformats.org/officeDocument/2006/relationships/notesSlide" Target="../notesSlides/notesSlide8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7.xml"/><Relationship Id="rId7" Type="http://schemas.microsoft.com/office/2007/relationships/media" Target="../media/media7.mp3"/><Relationship Id="rId6" Type="http://schemas.openxmlformats.org/officeDocument/2006/relationships/audio" Target="../media/media7.mp3"/><Relationship Id="rId5" Type="http://schemas.openxmlformats.org/officeDocument/2006/relationships/image" Target="../media/image21.png"/><Relationship Id="rId4" Type="http://schemas.openxmlformats.org/officeDocument/2006/relationships/image" Target="../media/image8.png"/><Relationship Id="rId3" Type="http://schemas.microsoft.com/office/2007/relationships/media" Target="../media/media6.mp3"/><Relationship Id="rId2" Type="http://schemas.openxmlformats.org/officeDocument/2006/relationships/audio" Target="../media/media6.mp3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9" Type="http://schemas.microsoft.com/office/2007/relationships/media" Target="../media/media7.mp3"/><Relationship Id="rId8" Type="http://schemas.openxmlformats.org/officeDocument/2006/relationships/audio" Target="../media/media7.mp3"/><Relationship Id="rId7" Type="http://schemas.microsoft.com/office/2007/relationships/media" Target="../media/media3.mp3"/><Relationship Id="rId6" Type="http://schemas.openxmlformats.org/officeDocument/2006/relationships/audio" Target="../media/media3.mp3"/><Relationship Id="rId5" Type="http://schemas.openxmlformats.org/officeDocument/2006/relationships/image" Target="../media/image8.png"/><Relationship Id="rId4" Type="http://schemas.microsoft.com/office/2007/relationships/media" Target="../media/media4.mp3"/><Relationship Id="rId3" Type="http://schemas.openxmlformats.org/officeDocument/2006/relationships/audio" Target="../media/media4.mp3"/><Relationship Id="rId2" Type="http://schemas.openxmlformats.org/officeDocument/2006/relationships/image" Target="../media/image20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jpeg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9" Type="http://schemas.microsoft.com/office/2007/relationships/media" Target="../media/media4.mp3"/><Relationship Id="rId8" Type="http://schemas.openxmlformats.org/officeDocument/2006/relationships/audio" Target="../media/media4.mp3"/><Relationship Id="rId7" Type="http://schemas.microsoft.com/office/2007/relationships/media" Target="../media/media5.mp3"/><Relationship Id="rId6" Type="http://schemas.openxmlformats.org/officeDocument/2006/relationships/audio" Target="../media/media5.mp3"/><Relationship Id="rId5" Type="http://schemas.openxmlformats.org/officeDocument/2006/relationships/image" Target="../media/image25.png"/><Relationship Id="rId4" Type="http://schemas.openxmlformats.org/officeDocument/2006/relationships/image" Target="../media/image8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microsoft.com/office/2007/relationships/media" Target="../media/media6.mp3"/><Relationship Id="rId6" Type="http://schemas.openxmlformats.org/officeDocument/2006/relationships/audio" Target="../media/media6.mp3"/><Relationship Id="rId5" Type="http://schemas.openxmlformats.org/officeDocument/2006/relationships/image" Target="../media/image8.png"/><Relationship Id="rId4" Type="http://schemas.microsoft.com/office/2007/relationships/media" Target="../media/media7.mp3"/><Relationship Id="rId3" Type="http://schemas.openxmlformats.org/officeDocument/2006/relationships/audio" Target="../media/media7.mp3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1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jpeg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jpeg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microsoft.com/office/2007/relationships/media" Target="../media/audio1.wav"/><Relationship Id="rId3" Type="http://schemas.openxmlformats.org/officeDocument/2006/relationships/audio" Target="../media/audio1.wav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-295910" y="-7620"/>
            <a:ext cx="5914390" cy="855980"/>
          </a:xfrm>
        </p:spPr>
        <p:txBody>
          <a:bodyPr>
            <a:noAutofit/>
          </a:bodyPr>
          <a:p>
            <a:r>
              <a:rPr lang="en-US" altLang="zh-CN" sz="4800" b="1">
                <a:solidFill>
                  <a:srgbClr val="488EF6"/>
                </a:solidFill>
                <a:latin typeface="Comic Sans MS" panose="030F0702030302020204" charset="0"/>
                <a:cs typeface="Comic Sans MS" panose="030F0702030302020204" charset="0"/>
              </a:rPr>
              <a:t>Enjoy the song</a:t>
            </a:r>
            <a:r>
              <a:rPr lang="en-US" altLang="zh-CN" sz="4800" b="1">
                <a:latin typeface="Comic Sans MS" panose="030F0702030302020204" charset="0"/>
                <a:cs typeface="Comic Sans MS" panose="030F0702030302020204" charset="0"/>
              </a:rPr>
              <a:t> </a:t>
            </a:r>
            <a:endParaRPr lang="en-US" altLang="zh-CN" sz="48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5" name="1.英文儿歌Color_bus 00_00_06-00_01_22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19075" y="848360"/>
            <a:ext cx="11753850" cy="6010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AutoShape 2"/>
          <p:cNvSpPr/>
          <p:nvPr/>
        </p:nvSpPr>
        <p:spPr>
          <a:xfrm>
            <a:off x="4500563" y="3284538"/>
            <a:ext cx="4452937" cy="1657350"/>
          </a:xfrm>
          <a:prstGeom prst="wedgeEllipseCallout">
            <a:avLst>
              <a:gd name="adj1" fmla="val -43750"/>
              <a:gd name="adj2" fmla="val 70000"/>
            </a:avLst>
          </a:prstGeom>
          <a:noFill/>
          <a:ln w="9525">
            <a:noFill/>
          </a:ln>
        </p:spPr>
        <p:txBody>
          <a:bodyPr anchor="t"/>
          <a:p>
            <a:pPr algn="ctr" eaLnBrk="0" hangingPunct="0"/>
            <a:endParaRPr lang="zh-CN" altLang="en-US" dirty="0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18434" name="AutoShape 3"/>
          <p:cNvSpPr/>
          <p:nvPr/>
        </p:nvSpPr>
        <p:spPr>
          <a:xfrm rot="10800000">
            <a:off x="2838450" y="836613"/>
            <a:ext cx="6646863" cy="5400675"/>
          </a:xfrm>
          <a:prstGeom prst="flowChartManualInput">
            <a:avLst/>
          </a:prstGeom>
          <a:solidFill>
            <a:schemeClr val="accent1"/>
          </a:solidFill>
          <a:ln w="9525">
            <a:noFill/>
          </a:ln>
        </p:spPr>
        <p:txBody>
          <a:bodyPr rot="10800000" wrap="none" anchor="ctr"/>
          <a:p>
            <a:pPr algn="ctr" eaLnBrk="0" hangingPunct="0"/>
            <a:endParaRPr lang="zh-CN" altLang="en-US" sz="4800" b="1" dirty="0">
              <a:solidFill>
                <a:srgbClr val="FF3300"/>
              </a:solidFill>
              <a:latin typeface="楷体_GB2312" pitchFamily="1" charset="-122"/>
              <a:ea typeface="楷体_GB2312" pitchFamily="1" charset="-122"/>
            </a:endParaRPr>
          </a:p>
        </p:txBody>
      </p:sp>
      <p:pic>
        <p:nvPicPr>
          <p:cNvPr id="18435" name="Picture 4" descr="Story tim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6035" y="5715"/>
            <a:ext cx="12244070" cy="68472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Picture 5" descr="Yang Li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41525" y="2708275"/>
            <a:ext cx="4579938" cy="37226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8" name="Text Box 7"/>
          <p:cNvSpPr txBox="1"/>
          <p:nvPr/>
        </p:nvSpPr>
        <p:spPr>
          <a:xfrm>
            <a:off x="5787390" y="3284855"/>
            <a:ext cx="5334000" cy="1076325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chemeClr val="bg1"/>
                </a:solidFill>
                <a:latin typeface="Comic Sans MS" panose="030F0702030302020204" charset="0"/>
                <a:ea typeface="宋体" panose="02010600030101010101" pitchFamily="2" charset="-122"/>
              </a:rPr>
              <a:t>看动画，记住</a:t>
            </a:r>
            <a:r>
              <a:rPr lang="en-US" altLang="zh-CN" sz="3200" b="1" dirty="0">
                <a:solidFill>
                  <a:schemeClr val="bg1"/>
                </a:solidFill>
                <a:latin typeface="Comic Sans MS" panose="030F0702030302020204" charset="0"/>
                <a:ea typeface="宋体" panose="02010600030101010101" pitchFamily="2" charset="-122"/>
              </a:rPr>
              <a:t>Yang Ling</a:t>
            </a:r>
            <a:r>
              <a:rPr lang="zh-CN" altLang="en-US" sz="3200" b="1" dirty="0">
                <a:solidFill>
                  <a:schemeClr val="bg1"/>
                </a:solidFill>
                <a:latin typeface="Comic Sans MS" panose="030F0702030302020204" charset="0"/>
                <a:ea typeface="宋体" panose="02010600030101010101" pitchFamily="2" charset="-122"/>
              </a:rPr>
              <a:t>的短裙有哪些颜色哦！</a:t>
            </a:r>
            <a:endParaRPr lang="zh-CN" altLang="en-US" sz="3200" b="1" dirty="0">
              <a:solidFill>
                <a:schemeClr val="bg1"/>
              </a:solidFill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49275" y="449580"/>
            <a:ext cx="4484370" cy="645160"/>
          </a:xfrm>
          <a:prstGeom prst="rect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Watch and answer</a:t>
            </a:r>
            <a:endParaRPr lang="en-US" altLang="zh-CN" sz="3600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10050" y="2063115"/>
            <a:ext cx="7717790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 sz="3600" b="1" dirty="0">
                <a:solidFill>
                  <a:srgbClr val="FF0000"/>
                </a:solidFill>
                <a:latin typeface="Comic Sans MS" panose="030F0702030302020204" charset="0"/>
                <a:ea typeface="+mj-ea"/>
                <a:cs typeface="Comic Sans MS" panose="030F0702030302020204" charset="0"/>
                <a:sym typeface="+mn-ea"/>
              </a:rPr>
              <a:t>What colour is Yang Ling's skirt?</a:t>
            </a:r>
            <a:endParaRPr lang="en-US" altLang="zh-CN" sz="3600" b="1" dirty="0">
              <a:solidFill>
                <a:srgbClr val="FF0000"/>
              </a:solidFill>
              <a:latin typeface="Comic Sans MS" panose="030F0702030302020204" charset="0"/>
              <a:ea typeface="+mj-ea"/>
              <a:cs typeface="Comic Sans MS" panose="030F0702030302020204" charset="0"/>
              <a:sym typeface="+mn-ea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Rectangle 2"/>
          <p:cNvSpPr>
            <a:spLocks noGrp="1"/>
          </p:cNvSpPr>
          <p:nvPr>
            <p:ph type="title" idx="4294967295"/>
          </p:nvPr>
        </p:nvSpPr>
        <p:spPr>
          <a:xfrm>
            <a:off x="410845" y="-101600"/>
            <a:ext cx="11028680" cy="1325880"/>
          </a:xfrm>
        </p:spPr>
        <p:txBody>
          <a:bodyPr vert="horz" wrap="square" anchor="b">
            <a:normAutofit/>
          </a:bodyPr>
          <a:p>
            <a:pPr eaLnBrk="1" hangingPunct="1"/>
            <a:r>
              <a:rPr lang="en-US" altLang="zh-CN" sz="4000" b="1" dirty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What colour is Yang Ling's skirt?</a:t>
            </a:r>
            <a:r>
              <a:rPr lang="en-US" altLang="zh-CN" sz="4000" b="1" dirty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  </a:t>
            </a:r>
            <a:br>
              <a:rPr lang="en-US" altLang="zh-CN" sz="4000" b="1" dirty="0">
                <a:latin typeface="Comic Sans MS" panose="030F0702030302020204" charset="0"/>
                <a:cs typeface="Comic Sans MS" panose="030F0702030302020204" charset="0"/>
              </a:rPr>
            </a:br>
            <a:r>
              <a:rPr sz="3200" b="1" dirty="0">
                <a:latin typeface="Comic Sans MS" panose="030F0702030302020204" charset="0"/>
                <a:cs typeface="Comic Sans MS" panose="030F0702030302020204" charset="0"/>
              </a:rPr>
              <a:t>Yang Ling的短裙有哪些颜色呢？</a:t>
            </a:r>
            <a:endParaRPr lang="zh-CN" sz="3200" b="1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9458" name="Rectangle 3"/>
          <p:cNvSpPr>
            <a:spLocks noGrp="1"/>
          </p:cNvSpPr>
          <p:nvPr>
            <p:ph type="body" idx="4294967295"/>
          </p:nvPr>
        </p:nvSpPr>
        <p:spPr/>
        <p:txBody>
          <a:bodyPr vert="horz" wrap="square" anchor="t"/>
          <a:p>
            <a:pPr eaLnBrk="1" hangingPunct="1"/>
            <a:endParaRPr lang="zh-CN" alt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" name="" r:id="rId1" imgW="11697335" imgH="5487670"/>
        </mc:Choice>
        <mc:Fallback>
          <p:control name="" r:id="rId1" imgW="11697335" imgH="5487670">
            <p:pic>
              <p:nvPicPr>
                <p:cNvPr id="0" name="Host Control  2"/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47650" y="1224280"/>
                  <a:ext cx="11697335" cy="5487670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2" name="Picture 3" descr="red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999" t="58000" r="12000"/>
          <a:stretch>
            <a:fillRect/>
          </a:stretch>
        </p:blipFill>
        <p:spPr>
          <a:xfrm>
            <a:off x="3733800" y="990600"/>
            <a:ext cx="1887538" cy="1390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3" name="Picture 4" descr="yellow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00" t="23334" r="25000" b="15334"/>
          <a:stretch>
            <a:fillRect/>
          </a:stretch>
        </p:blipFill>
        <p:spPr>
          <a:xfrm>
            <a:off x="6248400" y="742950"/>
            <a:ext cx="1752600" cy="161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4" name="Picture 5" descr="orange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00" t="23334" r="28000" b="20667"/>
          <a:stretch>
            <a:fillRect/>
          </a:stretch>
        </p:blipFill>
        <p:spPr>
          <a:xfrm>
            <a:off x="2971800" y="3429000"/>
            <a:ext cx="1752600" cy="1563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5" name="Picture 6" descr="green"/>
          <p:cNvPicPr>
            <a:picLocks noChangeAspect="1"/>
          </p:cNvPicPr>
          <p:nvPr/>
        </p:nvPicPr>
        <p:blipFill>
          <a:blip r:embed="rId4"/>
          <a:srcRect l="25000" t="20667" r="25999" b="16667"/>
          <a:stretch>
            <a:fillRect/>
          </a:stretch>
        </p:blipFill>
        <p:spPr>
          <a:xfrm>
            <a:off x="7772400" y="3429000"/>
            <a:ext cx="1617663" cy="1552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6" name="Picture 7" descr="blue"/>
          <p:cNvPicPr>
            <a:picLocks noChangeAspect="1"/>
          </p:cNvPicPr>
          <p:nvPr/>
        </p:nvPicPr>
        <p:blipFill>
          <a:blip r:embed="rId5"/>
          <a:srcRect l="22000" t="24667" r="28000" b="16667"/>
          <a:stretch>
            <a:fillRect/>
          </a:stretch>
        </p:blipFill>
        <p:spPr>
          <a:xfrm>
            <a:off x="5181600" y="3505200"/>
            <a:ext cx="1600200" cy="14081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7" name="Text Box 8"/>
          <p:cNvSpPr txBox="1"/>
          <p:nvPr/>
        </p:nvSpPr>
        <p:spPr>
          <a:xfrm>
            <a:off x="3733800" y="2547620"/>
            <a:ext cx="22098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3200" dirty="0">
                <a:latin typeface="Comic Sans MS" panose="030F0702030302020204" charset="0"/>
                <a:ea typeface="宋体" panose="02010600030101010101" pitchFamily="2" charset="-122"/>
              </a:rPr>
              <a:t>(        )</a:t>
            </a:r>
            <a:endParaRPr lang="en-US" altLang="zh-CN" sz="3200" dirty="0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20488" name="Text Box 9"/>
          <p:cNvSpPr txBox="1"/>
          <p:nvPr/>
        </p:nvSpPr>
        <p:spPr>
          <a:xfrm>
            <a:off x="6501765" y="2547620"/>
            <a:ext cx="22098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3200" dirty="0">
                <a:latin typeface="Comic Sans MS" panose="030F0702030302020204" charset="0"/>
                <a:ea typeface="宋体" panose="02010600030101010101" pitchFamily="2" charset="-122"/>
              </a:rPr>
              <a:t>(        )</a:t>
            </a:r>
            <a:endParaRPr lang="en-US" altLang="zh-CN" sz="3200" dirty="0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20489" name="Text Box 10"/>
          <p:cNvSpPr txBox="1"/>
          <p:nvPr/>
        </p:nvSpPr>
        <p:spPr>
          <a:xfrm>
            <a:off x="3276600" y="5181600"/>
            <a:ext cx="22098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3200" dirty="0">
                <a:latin typeface="Comic Sans MS" panose="030F0702030302020204" charset="0"/>
                <a:ea typeface="宋体" panose="02010600030101010101" pitchFamily="2" charset="-122"/>
              </a:rPr>
              <a:t>(        )</a:t>
            </a:r>
            <a:endParaRPr lang="en-US" altLang="zh-CN" sz="3200" dirty="0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20490" name="Text Box 11"/>
          <p:cNvSpPr txBox="1"/>
          <p:nvPr/>
        </p:nvSpPr>
        <p:spPr>
          <a:xfrm>
            <a:off x="5257800" y="5181600"/>
            <a:ext cx="22098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3200" dirty="0">
                <a:latin typeface="Comic Sans MS" panose="030F0702030302020204" charset="0"/>
                <a:ea typeface="宋体" panose="02010600030101010101" pitchFamily="2" charset="-122"/>
              </a:rPr>
              <a:t>(        )</a:t>
            </a:r>
            <a:endParaRPr lang="en-US" altLang="zh-CN" sz="3200" dirty="0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20491" name="Text Box 12"/>
          <p:cNvSpPr txBox="1"/>
          <p:nvPr/>
        </p:nvSpPr>
        <p:spPr>
          <a:xfrm>
            <a:off x="7772400" y="5135563"/>
            <a:ext cx="22098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3200" dirty="0">
                <a:latin typeface="Comic Sans MS" panose="030F0702030302020204" charset="0"/>
                <a:ea typeface="宋体" panose="02010600030101010101" pitchFamily="2" charset="-122"/>
              </a:rPr>
              <a:t>(        )</a:t>
            </a:r>
            <a:endParaRPr lang="en-US" altLang="zh-CN" sz="3200" dirty="0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21517" name="Text Box 13"/>
          <p:cNvSpPr txBox="1"/>
          <p:nvPr/>
        </p:nvSpPr>
        <p:spPr>
          <a:xfrm>
            <a:off x="4097655" y="2322195"/>
            <a:ext cx="1524000" cy="110680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6600" dirty="0">
                <a:solidFill>
                  <a:schemeClr val="tx2"/>
                </a:solidFill>
                <a:latin typeface="Comic Sans MS" panose="030F0702030302020204" charset="0"/>
                <a:ea typeface="宋体" panose="02010600030101010101" pitchFamily="2" charset="-122"/>
              </a:rPr>
              <a:t>√</a:t>
            </a:r>
            <a:endParaRPr lang="zh-CN" altLang="en-US" sz="6600" dirty="0">
              <a:solidFill>
                <a:schemeClr val="tx2"/>
              </a:solidFill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21518" name="Text Box 14"/>
          <p:cNvSpPr txBox="1"/>
          <p:nvPr/>
        </p:nvSpPr>
        <p:spPr>
          <a:xfrm>
            <a:off x="6844665" y="2160905"/>
            <a:ext cx="1524000" cy="110680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6600" dirty="0">
                <a:solidFill>
                  <a:schemeClr val="tx2"/>
                </a:solidFill>
                <a:latin typeface="Comic Sans MS" panose="030F0702030302020204" charset="0"/>
                <a:ea typeface="宋体" panose="02010600030101010101" pitchFamily="2" charset="-122"/>
              </a:rPr>
              <a:t>√</a:t>
            </a:r>
            <a:endParaRPr lang="zh-CN" altLang="en-US" sz="6600" dirty="0">
              <a:solidFill>
                <a:schemeClr val="tx2"/>
              </a:solidFill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21519" name="Text Box 15"/>
          <p:cNvSpPr txBox="1"/>
          <p:nvPr/>
        </p:nvSpPr>
        <p:spPr>
          <a:xfrm>
            <a:off x="3619500" y="4874260"/>
            <a:ext cx="1524000" cy="110680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6600" dirty="0">
                <a:solidFill>
                  <a:schemeClr val="tx2"/>
                </a:solidFill>
                <a:latin typeface="Comic Sans MS" panose="030F0702030302020204" charset="0"/>
                <a:ea typeface="宋体" panose="02010600030101010101" pitchFamily="2" charset="-122"/>
              </a:rPr>
              <a:t>√</a:t>
            </a:r>
            <a:endParaRPr lang="zh-CN" altLang="en-US" sz="6600" dirty="0">
              <a:solidFill>
                <a:schemeClr val="tx2"/>
              </a:solidFill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21520" name="Text Box 16"/>
          <p:cNvSpPr txBox="1"/>
          <p:nvPr/>
        </p:nvSpPr>
        <p:spPr>
          <a:xfrm>
            <a:off x="8114983" y="4874260"/>
            <a:ext cx="1524000" cy="110680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6600" dirty="0">
                <a:solidFill>
                  <a:schemeClr val="tx2"/>
                </a:solidFill>
                <a:latin typeface="Comic Sans MS" panose="030F0702030302020204" charset="0"/>
                <a:ea typeface="宋体" panose="02010600030101010101" pitchFamily="2" charset="-122"/>
              </a:rPr>
              <a:t>√</a:t>
            </a:r>
            <a:endParaRPr lang="zh-CN" altLang="en-US" sz="6600" dirty="0">
              <a:solidFill>
                <a:schemeClr val="tx2"/>
              </a:solidFill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2235" y="97790"/>
            <a:ext cx="3631565" cy="645160"/>
          </a:xfrm>
          <a:prstGeom prst="rect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Watch and tick</a:t>
            </a:r>
            <a:endParaRPr lang="en-US" altLang="zh-CN" sz="3600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3" name="图片 2" descr="art-materials-colored-pencils-colorful-194098"/>
          <p:cNvPicPr>
            <a:picLocks noChangeAspect="1"/>
          </p:cNvPicPr>
          <p:nvPr/>
        </p:nvPicPr>
        <p:blipFill>
          <a:blip r:embed="rId6"/>
          <a:srcRect t="44127" b="41126"/>
          <a:stretch>
            <a:fillRect/>
          </a:stretch>
        </p:blipFill>
        <p:spPr>
          <a:xfrm>
            <a:off x="-12700" y="5886450"/>
            <a:ext cx="12217400" cy="986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4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4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4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5"/>
                  </p:tgtEl>
                </p:cond>
              </p:nextCondLst>
            </p:seq>
          </p:childTnLst>
        </p:cTn>
      </p:par>
    </p:tnLst>
    <p:bldLst>
      <p:bldP spid="21517" grpId="0"/>
      <p:bldP spid="21518" grpId="0"/>
      <p:bldP spid="21519" grpId="0"/>
      <p:bldP spid="215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AutoShape 2"/>
          <p:cNvSpPr/>
          <p:nvPr/>
        </p:nvSpPr>
        <p:spPr>
          <a:xfrm>
            <a:off x="4500563" y="3284538"/>
            <a:ext cx="4452937" cy="1657350"/>
          </a:xfrm>
          <a:prstGeom prst="wedgeEllipseCallout">
            <a:avLst>
              <a:gd name="adj1" fmla="val -43750"/>
              <a:gd name="adj2" fmla="val 70000"/>
            </a:avLst>
          </a:prstGeom>
          <a:noFill/>
          <a:ln w="9525">
            <a:noFill/>
          </a:ln>
        </p:spPr>
        <p:txBody>
          <a:bodyPr anchor="t"/>
          <a:p>
            <a:pPr algn="ctr" eaLnBrk="0" hangingPunct="0"/>
            <a:endParaRPr lang="zh-CN" altLang="en-US" dirty="0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pic>
        <p:nvPicPr>
          <p:cNvPr id="21508" name="Picture 5" descr="orange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00" t="23334" r="28000" b="20667"/>
          <a:stretch>
            <a:fillRect/>
          </a:stretch>
        </p:blipFill>
        <p:spPr>
          <a:xfrm>
            <a:off x="6443345" y="2554605"/>
            <a:ext cx="990600" cy="8842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9" name="Picture 6" descr="green"/>
          <p:cNvPicPr>
            <a:picLocks noChangeAspect="1"/>
          </p:cNvPicPr>
          <p:nvPr/>
        </p:nvPicPr>
        <p:blipFill>
          <a:blip r:embed="rId2"/>
          <a:srcRect l="25000" t="20667" r="25999" b="16667"/>
          <a:stretch>
            <a:fillRect/>
          </a:stretch>
        </p:blipFill>
        <p:spPr>
          <a:xfrm>
            <a:off x="8174990" y="2554605"/>
            <a:ext cx="914400" cy="877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5" name="Picture 7" descr="Generate Your Own Glitter Graphics at GlitterYourWay.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840" y="3765550"/>
            <a:ext cx="704850" cy="695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6" name="Picture 8" descr="Generate Your Own Glitter Graphics at GlitterYourWay.co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4545" y="3765550"/>
            <a:ext cx="819150" cy="695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12" name="Text Box 9"/>
          <p:cNvSpPr txBox="1"/>
          <p:nvPr/>
        </p:nvSpPr>
        <p:spPr>
          <a:xfrm>
            <a:off x="1337945" y="3765550"/>
            <a:ext cx="802005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en-US" sz="3600" b="1" dirty="0">
                <a:solidFill>
                  <a:srgbClr val="FF3300"/>
                </a:solidFill>
                <a:latin typeface="楷体_GB2312" pitchFamily="1" charset="-122"/>
                <a:ea typeface="楷体_GB2312" pitchFamily="1" charset="-122"/>
              </a:rPr>
              <a:t>           </a:t>
            </a:r>
            <a:r>
              <a:rPr lang="en-US" altLang="zh-CN" sz="3600" b="1" dirty="0">
                <a:solidFill>
                  <a:srgbClr val="FF3300"/>
                </a:solidFill>
                <a:latin typeface="楷体_GB2312" pitchFamily="1" charset="-122"/>
                <a:ea typeface="楷体_GB2312" pitchFamily="1" charset="-122"/>
              </a:rPr>
              <a:t>(   )      (   )  (   )</a:t>
            </a:r>
            <a:endParaRPr lang="en-US" altLang="zh-CN" sz="3600" b="1" dirty="0">
              <a:solidFill>
                <a:srgbClr val="FF3300"/>
              </a:solidFill>
              <a:latin typeface="楷体_GB2312" pitchFamily="1" charset="-122"/>
              <a:ea typeface="楷体_GB2312" pitchFamily="1" charset="-122"/>
            </a:endParaRPr>
          </a:p>
        </p:txBody>
      </p:sp>
      <p:pic>
        <p:nvPicPr>
          <p:cNvPr id="21514" name="Picture 11" descr="Generate Your Own Glitter Graphics at GlitterYourWay.co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3766185"/>
            <a:ext cx="800100" cy="695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16" name="Text Box 13"/>
          <p:cNvSpPr txBox="1"/>
          <p:nvPr/>
        </p:nvSpPr>
        <p:spPr>
          <a:xfrm>
            <a:off x="2576830" y="1609725"/>
            <a:ext cx="7543800" cy="521970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chemeClr val="bg1"/>
                </a:solidFill>
                <a:latin typeface="Comic Sans MS" panose="030F0702030302020204" charset="0"/>
                <a:ea typeface="宋体" panose="02010600030101010101" pitchFamily="2" charset="-122"/>
              </a:rPr>
              <a:t>你能按对话中的顺序给颜色排序吗？</a:t>
            </a:r>
            <a:endParaRPr lang="zh-CN" altLang="en-US" sz="2800" b="1" dirty="0">
              <a:solidFill>
                <a:schemeClr val="bg1"/>
              </a:solidFill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2235" y="97790"/>
            <a:ext cx="4046855" cy="645160"/>
          </a:xfrm>
          <a:prstGeom prst="rect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Read and order</a:t>
            </a:r>
            <a:endParaRPr lang="en-US" altLang="zh-CN" sz="3600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3" name="图片 2" descr="art-materials-colored-pencils-colorful-194098"/>
          <p:cNvPicPr>
            <a:picLocks noChangeAspect="1"/>
          </p:cNvPicPr>
          <p:nvPr/>
        </p:nvPicPr>
        <p:blipFill>
          <a:blip r:embed="rId6"/>
          <a:srcRect t="44127" b="41126"/>
          <a:stretch>
            <a:fillRect/>
          </a:stretch>
        </p:blipFill>
        <p:spPr>
          <a:xfrm>
            <a:off x="-12700" y="6482715"/>
            <a:ext cx="12217400" cy="4025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500880" y="97790"/>
            <a:ext cx="7192010" cy="1322070"/>
          </a:xfrm>
          <a:prstGeom prst="rect">
            <a:avLst/>
          </a:prstGeom>
          <a:solidFill>
            <a:srgbClr val="F57A3E">
              <a:alpha val="84000"/>
            </a:srgbClr>
          </a:solidFill>
        </p:spPr>
        <p:txBody>
          <a:bodyPr wrap="square" rtlCol="0">
            <a:spAutoFit/>
          </a:bodyPr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Read the story by yourself and order the colours.</a:t>
            </a:r>
            <a:endParaRPr lang="en-US" altLang="zh-CN" sz="2400" b="1"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zh-CN" altLang="en-US" sz="2400" b="1">
                <a:latin typeface="Comic Sans MS" panose="030F0702030302020204" charset="0"/>
                <a:cs typeface="Comic Sans MS" panose="030F0702030302020204" charset="0"/>
              </a:rPr>
              <a:t>自读课文，给颜色排序。</a:t>
            </a:r>
            <a:endParaRPr lang="zh-CN" altLang="en-US" sz="24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3789680" y="2416810"/>
            <a:ext cx="1526540" cy="1160145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267200" y="4687570"/>
            <a:ext cx="53943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One,the skirt is...</a:t>
            </a:r>
            <a:endParaRPr lang="en-US" altLang="zh-CN" sz="3200" b="1">
              <a:solidFill>
                <a:srgbClr val="0070C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  <a:p>
            <a:r>
              <a:rPr lang="en-US" altLang="zh-CN" sz="3200" b="1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Two,the skirt is ...</a:t>
            </a:r>
            <a:endParaRPr lang="en-US" altLang="zh-CN" sz="3200" b="1">
              <a:solidFill>
                <a:srgbClr val="0070C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  <a:p>
            <a:r>
              <a:rPr lang="en-US" altLang="zh-CN" sz="3200" b="1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Three,the skirt is...</a:t>
            </a:r>
            <a:endParaRPr lang="en-US" altLang="zh-CN" sz="3200" b="1">
              <a:solidFill>
                <a:srgbClr val="0070C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29" name="Rectangle 2"/>
          <p:cNvSpPr>
            <a:spLocks noGrp="1"/>
          </p:cNvSpPr>
          <p:nvPr>
            <p:ph type="title" idx="4294967295"/>
          </p:nvPr>
        </p:nvSpPr>
        <p:spPr/>
        <p:txBody>
          <a:bodyPr vert="horz" wrap="square" anchor="b"/>
          <a:p>
            <a:pPr eaLnBrk="1" hangingPunct="1"/>
            <a:endParaRPr lang="zh-CN" altLang="en-US" dirty="0"/>
          </a:p>
        </p:txBody>
      </p:sp>
      <p:sp>
        <p:nvSpPr>
          <p:cNvPr id="22530" name="Rectangle 3"/>
          <p:cNvSpPr>
            <a:spLocks noGrp="1"/>
          </p:cNvSpPr>
          <p:nvPr>
            <p:ph type="body" idx="4294967295"/>
          </p:nvPr>
        </p:nvSpPr>
        <p:spPr/>
        <p:txBody>
          <a:bodyPr vert="horz" wrap="square" anchor="t"/>
          <a:p>
            <a:pPr eaLnBrk="1" hangingPunct="1"/>
            <a:endParaRPr lang="zh-CN" altLang="en-US" dirty="0"/>
          </a:p>
        </p:txBody>
      </p:sp>
      <p:pic>
        <p:nvPicPr>
          <p:cNvPr id="22531" name="Picture 4" descr="QQ截图201211150109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8230" y="1003300"/>
            <a:ext cx="10035540" cy="56946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4" name="Text Box 7"/>
          <p:cNvSpPr txBox="1"/>
          <p:nvPr/>
        </p:nvSpPr>
        <p:spPr>
          <a:xfrm>
            <a:off x="3500755" y="204470"/>
            <a:ext cx="90957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b="1" dirty="0">
                <a:latin typeface="Comic Sans MS" panose="030F0702030302020204" charset="0"/>
                <a:ea typeface="宋体" panose="02010600030101010101" pitchFamily="2" charset="-122"/>
              </a:rPr>
              <a:t>Yang Ling是怎么询问颜色的? </a:t>
            </a:r>
            <a:endParaRPr lang="en-US" altLang="zh-CN" sz="3200" b="1" dirty="0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2235" y="97790"/>
            <a:ext cx="3282315" cy="645160"/>
          </a:xfrm>
          <a:prstGeom prst="rect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Read and say</a:t>
            </a:r>
            <a:endParaRPr lang="en-US" altLang="zh-CN" sz="3600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5" name="U6StoS0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1911985"/>
            <a:ext cx="619125" cy="619125"/>
          </a:xfrm>
          <a:prstGeom prst="rect">
            <a:avLst/>
          </a:prstGeom>
        </p:spPr>
      </p:pic>
      <p:pic>
        <p:nvPicPr>
          <p:cNvPr id="10" name="U6StoS02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1292860"/>
            <a:ext cx="619125" cy="6191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691255" y="1947545"/>
            <a:ext cx="1031240" cy="583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p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n</a:t>
            </a:r>
            <a:r>
              <a:rPr lang="en-US" altLang="zh-CN" sz="32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ow</a:t>
            </a:r>
            <a:endParaRPr lang="en-US" altLang="zh-CN" sz="32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91255" y="2531110"/>
            <a:ext cx="1031240" cy="521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现在</a:t>
            </a:r>
            <a:endParaRPr lang="zh-CN" altLang="en-US" sz="28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1618615" y="2031365"/>
            <a:ext cx="292862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云形 2"/>
          <p:cNvSpPr/>
          <p:nvPr/>
        </p:nvSpPr>
        <p:spPr>
          <a:xfrm>
            <a:off x="838200" y="1005840"/>
            <a:ext cx="5252720" cy="2432050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6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3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34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ldLvl="0" animBg="1"/>
      <p:bldP spid="6" grpId="0" animBg="1"/>
      <p:bldP spid="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3" name="Rectangle 2"/>
          <p:cNvSpPr>
            <a:spLocks noGrp="1"/>
          </p:cNvSpPr>
          <p:nvPr>
            <p:ph type="title" idx="4294967295"/>
          </p:nvPr>
        </p:nvSpPr>
        <p:spPr/>
        <p:txBody>
          <a:bodyPr vert="horz" wrap="square" anchor="b"/>
          <a:p>
            <a:pPr eaLnBrk="1" hangingPunct="1"/>
            <a:endParaRPr lang="zh-CN" altLang="en-US" dirty="0"/>
          </a:p>
        </p:txBody>
      </p:sp>
      <p:sp>
        <p:nvSpPr>
          <p:cNvPr id="23554" name="Rectangle 3"/>
          <p:cNvSpPr>
            <a:spLocks noGrp="1"/>
          </p:cNvSpPr>
          <p:nvPr>
            <p:ph type="body" idx="4294967295"/>
          </p:nvPr>
        </p:nvSpPr>
        <p:spPr/>
        <p:txBody>
          <a:bodyPr vert="horz" wrap="square" anchor="t"/>
          <a:p>
            <a:pPr eaLnBrk="1" hangingPunct="1"/>
            <a:endParaRPr lang="zh-CN" altLang="en-US" dirty="0"/>
          </a:p>
        </p:txBody>
      </p:sp>
      <p:pic>
        <p:nvPicPr>
          <p:cNvPr id="23555" name="Picture 4" descr="QQ截图201211150109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0"/>
            <a:ext cx="9144000" cy="6837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6" name="AutoShape 5"/>
          <p:cNvSpPr/>
          <p:nvPr/>
        </p:nvSpPr>
        <p:spPr>
          <a:xfrm>
            <a:off x="1600200" y="304800"/>
            <a:ext cx="4419600" cy="1752600"/>
          </a:xfrm>
          <a:prstGeom prst="wedgeRoundRectCallout">
            <a:avLst>
              <a:gd name="adj1" fmla="val 41708"/>
              <a:gd name="adj2" fmla="val 63079"/>
              <a:gd name="adj3" fmla="val 16667"/>
            </a:avLst>
          </a:prstGeom>
          <a:solidFill>
            <a:schemeClr val="bg1"/>
          </a:solidFill>
          <a:ln w="2857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0170" tIns="46990" rIns="90170" bIns="46990" anchor="ctr"/>
          <a:p>
            <a:pPr algn="ctr"/>
            <a:endParaRPr lang="zh-CN" altLang="en-US" dirty="0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24582" name="Text Box 7"/>
          <p:cNvSpPr txBox="1"/>
          <p:nvPr/>
        </p:nvSpPr>
        <p:spPr>
          <a:xfrm>
            <a:off x="1600200" y="533400"/>
            <a:ext cx="441960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 dirty="0">
                <a:solidFill>
                  <a:srgbClr val="FF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What colour is my skirt now?</a:t>
            </a:r>
            <a:endParaRPr lang="zh-CN" altLang="en-US" sz="3600" b="1" dirty="0">
              <a:solidFill>
                <a:srgbClr val="FF000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grpSp>
        <p:nvGrpSpPr>
          <p:cNvPr id="24584" name="Group 8"/>
          <p:cNvGrpSpPr/>
          <p:nvPr/>
        </p:nvGrpSpPr>
        <p:grpSpPr>
          <a:xfrm>
            <a:off x="2667000" y="3276600"/>
            <a:ext cx="7543800" cy="3810000"/>
            <a:chOff x="0" y="0"/>
            <a:chExt cx="11880" cy="6000"/>
          </a:xfrm>
          <a:solidFill>
            <a:srgbClr val="00B0F0"/>
          </a:solidFill>
        </p:grpSpPr>
        <p:sp>
          <p:nvSpPr>
            <p:cNvPr id="23560" name="AutoShape 9"/>
            <p:cNvSpPr/>
            <p:nvPr/>
          </p:nvSpPr>
          <p:spPr>
            <a:xfrm rot="360000">
              <a:off x="0" y="0"/>
              <a:ext cx="11880" cy="6000"/>
            </a:xfrm>
            <a:prstGeom prst="irregularSeal2">
              <a:avLst/>
            </a:prstGeom>
            <a:grpFill/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p>
              <a:endParaRPr lang="zh-CN" altLang="en-US" dirty="0">
                <a:latin typeface="Comic Sans MS" panose="030F0702030302020204" charset="0"/>
                <a:ea typeface="宋体" panose="02010600030101010101" pitchFamily="2" charset="-122"/>
              </a:endParaRPr>
            </a:p>
          </p:txBody>
        </p:sp>
        <p:sp>
          <p:nvSpPr>
            <p:cNvPr id="23561" name="Text Box 10"/>
            <p:cNvSpPr txBox="1"/>
            <p:nvPr/>
          </p:nvSpPr>
          <p:spPr>
            <a:xfrm>
              <a:off x="3720" y="1440"/>
              <a:ext cx="5960" cy="1452"/>
            </a:xfrm>
            <a:prstGeom prst="rect">
              <a:avLst/>
            </a:prstGeom>
            <a:grp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5400" b="1" dirty="0">
                  <a:solidFill>
                    <a:srgbClr val="FFFF66"/>
                  </a:solidFill>
                  <a:latin typeface="Comic Sans MS" panose="030F0702030302020204" charset="0"/>
                  <a:ea typeface="宋体" panose="02010600030101010101" pitchFamily="2" charset="-122"/>
                </a:rPr>
                <a:t>PK time</a:t>
              </a:r>
              <a:endParaRPr lang="zh-CN" altLang="en-US" sz="5400" b="1" dirty="0">
                <a:solidFill>
                  <a:srgbClr val="FFFF66"/>
                </a:solidFill>
                <a:latin typeface="Comic Sans MS" panose="030F0702030302020204" charset="0"/>
                <a:ea typeface="宋体" panose="02010600030101010101" pitchFamily="2" charset="-122"/>
              </a:endParaRPr>
            </a:p>
          </p:txBody>
        </p:sp>
        <p:sp>
          <p:nvSpPr>
            <p:cNvPr id="23562" name="Text Box 11"/>
            <p:cNvSpPr txBox="1"/>
            <p:nvPr/>
          </p:nvSpPr>
          <p:spPr>
            <a:xfrm>
              <a:off x="1320" y="2760"/>
              <a:ext cx="8080" cy="1501"/>
            </a:xfrm>
            <a:prstGeom prst="rect">
              <a:avLst/>
            </a:prstGeom>
            <a:grp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2800" b="1" dirty="0">
                  <a:solidFill>
                    <a:schemeClr val="bg1"/>
                  </a:solidFill>
                  <a:latin typeface="Comic Sans MS" panose="030F0702030302020204" charset="0"/>
                  <a:ea typeface="宋体" panose="02010600030101010101" pitchFamily="2" charset="-122"/>
                </a:rPr>
                <a:t>你能清楚、流利、响亮地读吗?选一个同学比一比吧!</a:t>
              </a:r>
              <a:endParaRPr lang="zh-CN" altLang="en-US" sz="2800" b="1" dirty="0">
                <a:solidFill>
                  <a:schemeClr val="bg1"/>
                </a:solidFill>
                <a:latin typeface="Comic Sans MS" panose="030F070203030202020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4" name="U6StoS0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6670" y="457200"/>
            <a:ext cx="619125" cy="619125"/>
          </a:xfrm>
          <a:prstGeom prst="rect">
            <a:avLst/>
          </a:prstGeom>
        </p:spPr>
      </p:pic>
      <p:pic>
        <p:nvPicPr>
          <p:cNvPr id="5" name="U6StoS03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6670" y="99695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3" name="Rectangle 2"/>
          <p:cNvSpPr>
            <a:spLocks noGrp="1"/>
          </p:cNvSpPr>
          <p:nvPr>
            <p:ph type="title" idx="4294967295"/>
          </p:nvPr>
        </p:nvSpPr>
        <p:spPr/>
        <p:txBody>
          <a:bodyPr vert="horz" wrap="square" anchor="b"/>
          <a:p>
            <a:pPr eaLnBrk="1" hangingPunct="1"/>
            <a:endParaRPr lang="zh-CN" altLang="en-US" dirty="0"/>
          </a:p>
        </p:txBody>
      </p:sp>
      <p:sp>
        <p:nvSpPr>
          <p:cNvPr id="23554" name="Rectangle 3"/>
          <p:cNvSpPr>
            <a:spLocks noGrp="1"/>
          </p:cNvSpPr>
          <p:nvPr>
            <p:ph type="body" idx="4294967295"/>
          </p:nvPr>
        </p:nvSpPr>
        <p:spPr/>
        <p:txBody>
          <a:bodyPr vert="horz" wrap="square" anchor="t"/>
          <a:p>
            <a:pPr eaLnBrk="1" hangingPunct="1"/>
            <a:endParaRPr lang="zh-CN" altLang="en-US" dirty="0"/>
          </a:p>
        </p:txBody>
      </p:sp>
      <p:pic>
        <p:nvPicPr>
          <p:cNvPr id="23555" name="Picture 4" descr="QQ截图201211150109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10160"/>
            <a:ext cx="9144000" cy="6837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6" name="AutoShape 5"/>
          <p:cNvSpPr/>
          <p:nvPr/>
        </p:nvSpPr>
        <p:spPr>
          <a:xfrm>
            <a:off x="1600200" y="304800"/>
            <a:ext cx="4419600" cy="1752600"/>
          </a:xfrm>
          <a:prstGeom prst="wedgeRoundRectCallout">
            <a:avLst>
              <a:gd name="adj1" fmla="val 41708"/>
              <a:gd name="adj2" fmla="val 63079"/>
              <a:gd name="adj3" fmla="val 16667"/>
            </a:avLst>
          </a:prstGeom>
          <a:solidFill>
            <a:schemeClr val="bg1"/>
          </a:solidFill>
          <a:ln w="2857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0170" tIns="46990" rIns="90170" bIns="46990" anchor="ctr"/>
          <a:p>
            <a:pPr algn="ctr"/>
            <a:endParaRPr lang="zh-CN" altLang="en-US" dirty="0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24582" name="Text Box 7"/>
          <p:cNvSpPr txBox="1"/>
          <p:nvPr/>
        </p:nvSpPr>
        <p:spPr>
          <a:xfrm>
            <a:off x="1600200" y="533400"/>
            <a:ext cx="441960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 dirty="0">
                <a:solidFill>
                  <a:srgbClr val="FF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What colour is my skirt now?</a:t>
            </a:r>
            <a:endParaRPr lang="zh-CN" altLang="en-US" sz="3600" b="1" dirty="0">
              <a:solidFill>
                <a:srgbClr val="FF000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pic>
        <p:nvPicPr>
          <p:cNvPr id="4" name="U6StoS0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6670" y="457200"/>
            <a:ext cx="619125" cy="619125"/>
          </a:xfrm>
          <a:prstGeom prst="rect">
            <a:avLst/>
          </a:prstGeom>
        </p:spPr>
      </p:pic>
      <p:pic>
        <p:nvPicPr>
          <p:cNvPr id="5" name="U6StoS03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6670" y="996950"/>
            <a:ext cx="619125" cy="619125"/>
          </a:xfrm>
          <a:prstGeom prst="rect">
            <a:avLst/>
          </a:prstGeom>
        </p:spPr>
      </p:pic>
      <p:sp>
        <p:nvSpPr>
          <p:cNvPr id="2" name="AutoShape 5"/>
          <p:cNvSpPr/>
          <p:nvPr/>
        </p:nvSpPr>
        <p:spPr>
          <a:xfrm>
            <a:off x="3425825" y="4705350"/>
            <a:ext cx="2950845" cy="1300480"/>
          </a:xfrm>
          <a:prstGeom prst="wedgeRoundRectCallout">
            <a:avLst>
              <a:gd name="adj1" fmla="val 43264"/>
              <a:gd name="adj2" fmla="val 73095"/>
              <a:gd name="adj3" fmla="val 16667"/>
            </a:avLst>
          </a:prstGeom>
          <a:solidFill>
            <a:schemeClr val="bg1"/>
          </a:solidFill>
          <a:ln w="2857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0170" tIns="46990" rIns="90170" bIns="46990" anchor="ctr"/>
          <a:p>
            <a:pPr algn="l"/>
            <a:r>
              <a:rPr lang="zh-CN" altLang="en-US" sz="3600" b="1" dirty="0">
                <a:solidFill>
                  <a:srgbClr val="FF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It's </a:t>
            </a:r>
            <a:r>
              <a:rPr lang="zh-CN" altLang="en-US" sz="3600" b="1" dirty="0">
                <a:solidFill>
                  <a:srgbClr val="00B05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gr</a:t>
            </a:r>
            <a:r>
              <a:rPr lang="zh-CN" altLang="en-US" sz="3600" b="1" u="sng" dirty="0">
                <a:solidFill>
                  <a:schemeClr val="accent6">
                    <a:lumMod val="50000"/>
                  </a:schemeClr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ee</a:t>
            </a:r>
            <a:r>
              <a:rPr lang="zh-CN" altLang="en-US" sz="3600" b="1" dirty="0">
                <a:solidFill>
                  <a:srgbClr val="00B05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n</a:t>
            </a:r>
            <a:r>
              <a:rPr lang="zh-CN" altLang="en-US" sz="3600" b="1" dirty="0">
                <a:solidFill>
                  <a:srgbClr val="FF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.</a:t>
            </a:r>
            <a:endParaRPr lang="zh-CN" altLang="en-US" sz="3600" b="1" dirty="0">
              <a:solidFill>
                <a:srgbClr val="FF000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pic>
        <p:nvPicPr>
          <p:cNvPr id="3" name="U6StoS04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3190" y="5046345"/>
            <a:ext cx="619125" cy="619125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6703060" y="5046345"/>
            <a:ext cx="4505325" cy="1695450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2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ldLvl="0" animBg="1"/>
      <p:bldP spid="6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7" name="Rectangle 2"/>
          <p:cNvSpPr>
            <a:spLocks noGrp="1"/>
          </p:cNvSpPr>
          <p:nvPr>
            <p:ph type="title" idx="4294967295"/>
          </p:nvPr>
        </p:nvSpPr>
        <p:spPr/>
        <p:txBody>
          <a:bodyPr vert="horz" wrap="square" anchor="b"/>
          <a:p>
            <a:pPr eaLnBrk="1" hangingPunct="1"/>
            <a:endParaRPr lang="zh-CN" altLang="en-US" dirty="0"/>
          </a:p>
        </p:txBody>
      </p:sp>
      <p:sp>
        <p:nvSpPr>
          <p:cNvPr id="24578" name="Rectangle 3"/>
          <p:cNvSpPr>
            <a:spLocks noGrp="1"/>
          </p:cNvSpPr>
          <p:nvPr>
            <p:ph type="body" idx="4294967295"/>
          </p:nvPr>
        </p:nvSpPr>
        <p:spPr/>
        <p:txBody>
          <a:bodyPr vert="horz" wrap="square" anchor="t"/>
          <a:p>
            <a:pPr eaLnBrk="1" hangingPunct="1"/>
            <a:endParaRPr lang="zh-CN" altLang="en-US" dirty="0"/>
          </a:p>
        </p:txBody>
      </p:sp>
      <p:pic>
        <p:nvPicPr>
          <p:cNvPr id="24579" name="Picture 4" descr="QQ截图201211150110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0"/>
            <a:ext cx="9144000" cy="6786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0" name="AutoShape 9"/>
          <p:cNvSpPr/>
          <p:nvPr/>
        </p:nvSpPr>
        <p:spPr>
          <a:xfrm>
            <a:off x="5638800" y="167005"/>
            <a:ext cx="5105400" cy="1524000"/>
          </a:xfrm>
          <a:prstGeom prst="wedgeRoundRectCallout">
            <a:avLst>
              <a:gd name="adj1" fmla="val -46681"/>
              <a:gd name="adj2" fmla="val 55833"/>
              <a:gd name="adj3" fmla="val 16667"/>
            </a:avLst>
          </a:prstGeom>
          <a:solidFill>
            <a:schemeClr val="bg1"/>
          </a:solidFill>
          <a:ln w="28575" cap="flat" cmpd="sng">
            <a:solidFill>
              <a:srgbClr val="F57A3E">
                <a:alpha val="92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0170" tIns="46990" rIns="90170" bIns="46990" anchor="ctr"/>
          <a:p>
            <a:pPr algn="ctr"/>
            <a:endParaRPr lang="zh-CN" altLang="en-US" dirty="0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25606" name="Text Box 10"/>
          <p:cNvSpPr txBox="1"/>
          <p:nvPr/>
        </p:nvSpPr>
        <p:spPr>
          <a:xfrm>
            <a:off x="5715000" y="381000"/>
            <a:ext cx="4953000" cy="645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600" dirty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What colour is </a:t>
            </a:r>
            <a:r>
              <a:rPr lang="zh-CN" altLang="en-US" sz="3600" dirty="0">
                <a:solidFill>
                  <a:srgbClr val="FF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it</a:t>
            </a:r>
            <a:r>
              <a:rPr lang="zh-CN" altLang="en-US" sz="3600" dirty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 now?</a:t>
            </a:r>
            <a:endParaRPr lang="zh-CN" altLang="en-US" sz="3600" dirty="0"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sp>
        <p:nvSpPr>
          <p:cNvPr id="25610" name="AutoShape 10"/>
          <p:cNvSpPr/>
          <p:nvPr/>
        </p:nvSpPr>
        <p:spPr>
          <a:xfrm>
            <a:off x="8763000" y="914400"/>
            <a:ext cx="457200" cy="228600"/>
          </a:xfrm>
          <a:prstGeom prst="curvedUpArrow">
            <a:avLst>
              <a:gd name="adj1" fmla="val 40000"/>
              <a:gd name="adj2" fmla="val 80000"/>
              <a:gd name="adj3" fmla="val 33328"/>
            </a:avLst>
          </a:prstGeom>
          <a:solidFill>
            <a:srgbClr val="FF0000"/>
          </a:solidFill>
          <a:ln w="9525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endParaRPr lang="zh-CN" altLang="en-US" dirty="0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4" name="AutoShape 5"/>
          <p:cNvSpPr/>
          <p:nvPr/>
        </p:nvSpPr>
        <p:spPr>
          <a:xfrm>
            <a:off x="1141095" y="4876800"/>
            <a:ext cx="4771390" cy="1300480"/>
          </a:xfrm>
          <a:prstGeom prst="wedgeRoundRectCallout">
            <a:avLst>
              <a:gd name="adj1" fmla="val 50638"/>
              <a:gd name="adj2" fmla="val 65625"/>
              <a:gd name="adj3" fmla="val 16667"/>
            </a:avLst>
          </a:prstGeom>
          <a:solidFill>
            <a:schemeClr val="bg1"/>
          </a:solidFill>
          <a:ln w="2857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0170" tIns="46990" rIns="90170" bIns="46990" anchor="ctr"/>
          <a:p>
            <a:pPr algn="l"/>
            <a:r>
              <a:rPr lang="zh-CN" altLang="en-US" sz="3600" b="1" dirty="0">
                <a:solidFill>
                  <a:srgbClr val="0000FF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It's</a:t>
            </a:r>
            <a:r>
              <a:rPr lang="zh-CN" altLang="en-US" sz="3600" b="1" dirty="0">
                <a:solidFill>
                  <a:srgbClr val="FF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r</a:t>
            </a:r>
            <a:r>
              <a:rPr lang="en-US" altLang="zh-CN" sz="3600" b="1" u="sng" dirty="0">
                <a:solidFill>
                  <a:srgbClr val="FF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e</a:t>
            </a:r>
            <a:r>
              <a:rPr lang="en-US" altLang="zh-CN" sz="3600" b="1" dirty="0">
                <a:solidFill>
                  <a:srgbClr val="FF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d </a:t>
            </a:r>
            <a:r>
              <a:rPr lang="en-US" altLang="zh-CN" sz="3600" b="1" dirty="0">
                <a:solidFill>
                  <a:srgbClr val="0000FF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and</a:t>
            </a:r>
            <a:r>
              <a:rPr lang="en-US" altLang="zh-CN" sz="3600" b="1" dirty="0">
                <a:solidFill>
                  <a:srgbClr val="FF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 </a:t>
            </a:r>
            <a:r>
              <a:rPr lang="en-US" altLang="zh-CN" sz="3600" b="1" dirty="0">
                <a:solidFill>
                  <a:schemeClr val="accent4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yell</a:t>
            </a:r>
            <a:r>
              <a:rPr lang="en-US" altLang="zh-CN" sz="3600" b="1" u="sng" dirty="0">
                <a:solidFill>
                  <a:schemeClr val="accent4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ow</a:t>
            </a:r>
            <a:r>
              <a:rPr lang="zh-CN" altLang="en-US" sz="3600" b="1" dirty="0">
                <a:solidFill>
                  <a:srgbClr val="0000FF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.</a:t>
            </a:r>
            <a:endParaRPr lang="zh-CN" altLang="en-US" sz="3600" b="1" dirty="0">
              <a:solidFill>
                <a:srgbClr val="0000FF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5912485" y="2439035"/>
            <a:ext cx="4558030" cy="19088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4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“</a:t>
            </a:r>
            <a:r>
              <a:rPr lang="en-US" altLang="zh-CN" sz="24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Red</a:t>
            </a:r>
            <a:r>
              <a:rPr lang="en-US" altLang="zh-CN" sz="24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 and </a:t>
            </a:r>
            <a:r>
              <a:rPr lang="en-US" altLang="zh-CN" sz="2400" b="1">
                <a:solidFill>
                  <a:srgbClr val="FFC000"/>
                </a:solidFill>
                <a:latin typeface="Comic Sans MS" panose="030F0702030302020204" charset="0"/>
                <a:cs typeface="Comic Sans MS" panose="030F0702030302020204" charset="0"/>
              </a:rPr>
              <a:t>yellow</a:t>
            </a:r>
            <a:r>
              <a:rPr lang="en-US" altLang="zh-CN" sz="24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”</a:t>
            </a:r>
            <a:r>
              <a:rPr lang="en-US" altLang="zh-CN" sz="24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 means___.</a:t>
            </a:r>
            <a:endParaRPr lang="en-US" altLang="zh-CN" sz="24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algn="l"/>
            <a:r>
              <a:rPr lang="en-US" altLang="zh-CN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A.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红色黄色</a:t>
            </a:r>
            <a:endParaRPr lang="zh-CN" altLang="en-US" sz="24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en-US" altLang="zh-CN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B.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红黄相间</a:t>
            </a:r>
            <a:endParaRPr lang="zh-CN" altLang="en-US" sz="24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en-US" altLang="zh-CN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C.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红黄色</a:t>
            </a:r>
            <a:endParaRPr lang="zh-CN" altLang="en-US" sz="24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592310" y="2558415"/>
            <a:ext cx="627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B</a:t>
            </a:r>
            <a:endParaRPr lang="en-US" altLang="zh-CN" sz="28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11" name="U6StoS0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5139690"/>
            <a:ext cx="619125" cy="619125"/>
          </a:xfrm>
          <a:prstGeom prst="rect">
            <a:avLst/>
          </a:prstGeom>
        </p:spPr>
      </p:pic>
      <p:sp>
        <p:nvSpPr>
          <p:cNvPr id="2" name="云形 1"/>
          <p:cNvSpPr/>
          <p:nvPr/>
        </p:nvSpPr>
        <p:spPr>
          <a:xfrm>
            <a:off x="589280" y="2439035"/>
            <a:ext cx="4532630" cy="2235200"/>
          </a:xfrm>
          <a:prstGeom prst="cloud">
            <a:avLst/>
          </a:prstGeom>
          <a:solidFill>
            <a:srgbClr val="F57A3E"/>
          </a:solidFill>
          <a:ln>
            <a:solidFill>
              <a:schemeClr val="accent1">
                <a:shade val="50000"/>
                <a:alpha val="2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What else can they  say?</a:t>
            </a:r>
            <a:endParaRPr lang="en-US" altLang="zh-CN" sz="2800" b="1">
              <a:latin typeface="Comic Sans MS" panose="030F0702030302020204" charset="0"/>
              <a:cs typeface="Comic Sans MS" panose="030F0702030302020204" charset="0"/>
            </a:endParaRPr>
          </a:p>
          <a:p>
            <a:pPr algn="ctr"/>
            <a:r>
              <a:rPr lang="zh-CN" altLang="en-US" sz="2400" b="1">
                <a:latin typeface="Comic Sans MS" panose="030F0702030302020204" charset="0"/>
                <a:cs typeface="Comic Sans MS" panose="030F0702030302020204" charset="0"/>
              </a:rPr>
              <a:t>他们还能说什么？</a:t>
            </a:r>
            <a:endParaRPr lang="zh-CN" altLang="en-US" sz="24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6480175" y="5091430"/>
            <a:ext cx="4505325" cy="1695450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U6StoS05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34370" y="71818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30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2" dur="32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4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55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ldLvl="0" animBg="1"/>
      <p:bldP spid="5" grpId="0" animBg="1"/>
      <p:bldP spid="6" grpId="0"/>
      <p:bldP spid="2" grpId="0" bldLvl="0" animBg="1"/>
      <p:bldP spid="7" grpId="0" bldLvl="0" animBg="1"/>
      <p:bldP spid="25606" grpId="0"/>
      <p:bldP spid="256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7" name="Rectangle 2"/>
          <p:cNvSpPr>
            <a:spLocks noGrp="1"/>
          </p:cNvSpPr>
          <p:nvPr>
            <p:ph type="title" idx="4294967295"/>
          </p:nvPr>
        </p:nvSpPr>
        <p:spPr/>
        <p:txBody>
          <a:bodyPr vert="horz" wrap="square" anchor="b"/>
          <a:p>
            <a:pPr eaLnBrk="1" hangingPunct="1"/>
            <a:endParaRPr lang="zh-CN" altLang="en-US" dirty="0"/>
          </a:p>
        </p:txBody>
      </p:sp>
      <p:sp>
        <p:nvSpPr>
          <p:cNvPr id="24578" name="Rectangle 3"/>
          <p:cNvSpPr>
            <a:spLocks noGrp="1"/>
          </p:cNvSpPr>
          <p:nvPr>
            <p:ph type="body" idx="4294967295"/>
          </p:nvPr>
        </p:nvSpPr>
        <p:spPr/>
        <p:txBody>
          <a:bodyPr vert="horz" wrap="square" anchor="t"/>
          <a:p>
            <a:pPr eaLnBrk="1" hangingPunct="1"/>
            <a:endParaRPr lang="zh-CN" altLang="en-US" dirty="0"/>
          </a:p>
        </p:txBody>
      </p:sp>
      <p:pic>
        <p:nvPicPr>
          <p:cNvPr id="24579" name="Picture 4" descr="QQ截图201211150110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0"/>
            <a:ext cx="9144000" cy="6786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0" name="AutoShape 9"/>
          <p:cNvSpPr/>
          <p:nvPr/>
        </p:nvSpPr>
        <p:spPr>
          <a:xfrm>
            <a:off x="5638800" y="167005"/>
            <a:ext cx="5105400" cy="1524000"/>
          </a:xfrm>
          <a:prstGeom prst="wedgeRoundRectCallout">
            <a:avLst>
              <a:gd name="adj1" fmla="val -46681"/>
              <a:gd name="adj2" fmla="val 55833"/>
              <a:gd name="adj3" fmla="val 16667"/>
            </a:avLst>
          </a:prstGeom>
          <a:solidFill>
            <a:schemeClr val="bg1"/>
          </a:solidFill>
          <a:ln w="28575" cap="flat" cmpd="sng">
            <a:solidFill>
              <a:srgbClr val="F57A3E">
                <a:alpha val="92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0170" tIns="46990" rIns="90170" bIns="46990" anchor="ctr"/>
          <a:p>
            <a:pPr algn="ctr"/>
            <a:endParaRPr lang="zh-CN" altLang="en-US" dirty="0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25606" name="Text Box 10"/>
          <p:cNvSpPr txBox="1"/>
          <p:nvPr/>
        </p:nvSpPr>
        <p:spPr>
          <a:xfrm>
            <a:off x="5715000" y="381000"/>
            <a:ext cx="4953000" cy="645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600" dirty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What colour is </a:t>
            </a:r>
            <a:r>
              <a:rPr lang="zh-CN" altLang="en-US" sz="3600" dirty="0">
                <a:solidFill>
                  <a:srgbClr val="FF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it</a:t>
            </a:r>
            <a:r>
              <a:rPr lang="zh-CN" altLang="en-US" sz="3600" dirty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 now?</a:t>
            </a:r>
            <a:endParaRPr lang="zh-CN" altLang="en-US" sz="3600" dirty="0"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sp>
        <p:nvSpPr>
          <p:cNvPr id="25610" name="AutoShape 10"/>
          <p:cNvSpPr/>
          <p:nvPr/>
        </p:nvSpPr>
        <p:spPr>
          <a:xfrm>
            <a:off x="8763000" y="914400"/>
            <a:ext cx="457200" cy="228600"/>
          </a:xfrm>
          <a:prstGeom prst="curvedUpArrow">
            <a:avLst>
              <a:gd name="adj1" fmla="val 40000"/>
              <a:gd name="adj2" fmla="val 80000"/>
              <a:gd name="adj3" fmla="val 33328"/>
            </a:avLst>
          </a:prstGeom>
          <a:solidFill>
            <a:srgbClr val="FF0000"/>
          </a:solidFill>
          <a:ln w="9525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endParaRPr lang="zh-CN" altLang="en-US" dirty="0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2" name="云形 1"/>
          <p:cNvSpPr/>
          <p:nvPr/>
        </p:nvSpPr>
        <p:spPr>
          <a:xfrm>
            <a:off x="121285" y="167005"/>
            <a:ext cx="4532630" cy="2235200"/>
          </a:xfrm>
          <a:prstGeom prst="cloud">
            <a:avLst/>
          </a:prstGeom>
          <a:solidFill>
            <a:srgbClr val="F57A3E"/>
          </a:solidFill>
          <a:ln>
            <a:solidFill>
              <a:schemeClr val="accent1">
                <a:shade val="50000"/>
                <a:alpha val="2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What else can they  say?</a:t>
            </a:r>
            <a:endParaRPr lang="en-US" altLang="zh-CN" sz="2800" b="1">
              <a:latin typeface="Comic Sans MS" panose="030F0702030302020204" charset="0"/>
              <a:cs typeface="Comic Sans MS" panose="030F0702030302020204" charset="0"/>
            </a:endParaRPr>
          </a:p>
          <a:p>
            <a:pPr algn="ctr"/>
            <a:r>
              <a:rPr lang="zh-CN" altLang="en-US" sz="2400" b="1">
                <a:latin typeface="Comic Sans MS" panose="030F0702030302020204" charset="0"/>
                <a:cs typeface="Comic Sans MS" panose="030F0702030302020204" charset="0"/>
              </a:rPr>
              <a:t>他们还能说什么？</a:t>
            </a:r>
            <a:endParaRPr lang="zh-CN" altLang="en-US" sz="24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7" name="椭圆形标注 6"/>
          <p:cNvSpPr/>
          <p:nvPr/>
        </p:nvSpPr>
        <p:spPr>
          <a:xfrm>
            <a:off x="1859915" y="4968875"/>
            <a:ext cx="2794000" cy="1583055"/>
          </a:xfrm>
          <a:prstGeom prst="wedgeEllipseCallout">
            <a:avLst>
              <a:gd name="adj1" fmla="val 65204"/>
              <a:gd name="adj2" fmla="val 19193"/>
            </a:avLst>
          </a:prstGeom>
          <a:solidFill>
            <a:schemeClr val="bg1"/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How nice!</a:t>
            </a:r>
            <a:r>
              <a:rPr lang="en-US" altLang="zh-CN"/>
              <a:t>o</a:t>
            </a:r>
            <a:endParaRPr lang="en-US" altLang="zh-CN"/>
          </a:p>
        </p:txBody>
      </p:sp>
      <p:sp>
        <p:nvSpPr>
          <p:cNvPr id="9" name="椭圆 8"/>
          <p:cNvSpPr/>
          <p:nvPr/>
        </p:nvSpPr>
        <p:spPr>
          <a:xfrm>
            <a:off x="5938520" y="4968875"/>
            <a:ext cx="4505325" cy="1695450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形标注 9"/>
          <p:cNvSpPr/>
          <p:nvPr/>
        </p:nvSpPr>
        <p:spPr>
          <a:xfrm>
            <a:off x="3246120" y="3314700"/>
            <a:ext cx="2468880" cy="1373505"/>
          </a:xfrm>
          <a:prstGeom prst="wedgeEllipseCallout">
            <a:avLst>
              <a:gd name="adj1" fmla="val 45113"/>
              <a:gd name="adj2" fmla="val 53467"/>
            </a:avLst>
          </a:prstGeom>
          <a:solidFill>
            <a:schemeClr val="bg1"/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Great!</a:t>
            </a:r>
            <a:endParaRPr lang="en-US" altLang="zh-CN" sz="32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2" name="椭圆形标注 11"/>
          <p:cNvSpPr/>
          <p:nvPr/>
        </p:nvSpPr>
        <p:spPr>
          <a:xfrm>
            <a:off x="5715000" y="2773680"/>
            <a:ext cx="2084070" cy="1311275"/>
          </a:xfrm>
          <a:prstGeom prst="wedgeEllipseCallout">
            <a:avLst>
              <a:gd name="adj1" fmla="val 26112"/>
              <a:gd name="adj2" fmla="val 74891"/>
            </a:avLst>
          </a:prstGeom>
          <a:solidFill>
            <a:schemeClr val="bg1"/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Cool!</a:t>
            </a:r>
            <a:endParaRPr lang="en-US" altLang="zh-CN" sz="32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椭圆形标注 12"/>
          <p:cNvSpPr/>
          <p:nvPr/>
        </p:nvSpPr>
        <p:spPr>
          <a:xfrm>
            <a:off x="8183880" y="3031490"/>
            <a:ext cx="1825625" cy="1053465"/>
          </a:xfrm>
          <a:prstGeom prst="wedgeEllipseCallout">
            <a:avLst>
              <a:gd name="adj1" fmla="val 35405"/>
              <a:gd name="adj2" fmla="val 67530"/>
            </a:avLst>
          </a:prstGeom>
          <a:solidFill>
            <a:schemeClr val="bg1"/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44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...</a:t>
            </a:r>
            <a:endParaRPr lang="en-US" altLang="zh-CN" sz="44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7" name="Rectangle 2"/>
          <p:cNvSpPr>
            <a:spLocks noGrp="1"/>
          </p:cNvSpPr>
          <p:nvPr>
            <p:ph type="title" idx="4294967295"/>
          </p:nvPr>
        </p:nvSpPr>
        <p:spPr>
          <a:xfrm>
            <a:off x="4032885" y="188595"/>
            <a:ext cx="8595995" cy="1015365"/>
          </a:xfrm>
        </p:spPr>
        <p:txBody>
          <a:bodyPr vert="horz" wrap="square" anchor="b">
            <a:normAutofit fontScale="90000"/>
          </a:bodyPr>
          <a:p>
            <a:pPr eaLnBrk="1" hangingPunct="1"/>
            <a:r>
              <a:rPr lang="en-US" altLang="zh-CN" sz="3600" b="1" dirty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Can you find the difference between them?          </a:t>
            </a:r>
            <a:r>
              <a:rPr lang="zh-CN" altLang="en-US" sz="2400" b="1" dirty="0">
                <a:latin typeface="Comic Sans MS" panose="030F0702030302020204" charset="0"/>
                <a:cs typeface="Comic Sans MS" panose="030F0702030302020204" charset="0"/>
              </a:rPr>
              <a:t>你能找到两句话中的不同吗？</a:t>
            </a:r>
            <a:endParaRPr lang="zh-CN" altLang="en-US" sz="2400" b="1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4578" name="Rectangle 3"/>
          <p:cNvSpPr>
            <a:spLocks noGrp="1"/>
          </p:cNvSpPr>
          <p:nvPr>
            <p:ph type="body" idx="4294967295"/>
          </p:nvPr>
        </p:nvSpPr>
        <p:spPr/>
        <p:txBody>
          <a:bodyPr vert="horz" wrap="square" anchor="t"/>
          <a:p>
            <a:pPr eaLnBrk="1" hangingPunct="1"/>
            <a:endParaRPr lang="zh-CN" altLang="en-US" dirty="0"/>
          </a:p>
        </p:txBody>
      </p:sp>
      <p:pic>
        <p:nvPicPr>
          <p:cNvPr id="24579" name="Picture 4" descr="QQ截图201211150110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21325" y="1458595"/>
            <a:ext cx="6584315" cy="49047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0" name="AutoShape 9"/>
          <p:cNvSpPr/>
          <p:nvPr/>
        </p:nvSpPr>
        <p:spPr>
          <a:xfrm>
            <a:off x="8420100" y="1745615"/>
            <a:ext cx="2933700" cy="1033145"/>
          </a:xfrm>
          <a:prstGeom prst="wedgeRoundRectCallout">
            <a:avLst>
              <a:gd name="adj1" fmla="val -46681"/>
              <a:gd name="adj2" fmla="val 55833"/>
              <a:gd name="adj3" fmla="val 16667"/>
            </a:avLst>
          </a:prstGeom>
          <a:solidFill>
            <a:schemeClr val="bg1"/>
          </a:solidFill>
          <a:ln w="28575" cap="flat" cmpd="sng">
            <a:solidFill>
              <a:srgbClr val="F57A3E">
                <a:alpha val="92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0170" tIns="46990" rIns="90170" bIns="46990" anchor="ctr"/>
          <a:p>
            <a:pPr algn="ctr"/>
            <a:endParaRPr lang="zh-CN" altLang="en-US" dirty="0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25606" name="Text Box 10"/>
          <p:cNvSpPr txBox="1"/>
          <p:nvPr/>
        </p:nvSpPr>
        <p:spPr>
          <a:xfrm>
            <a:off x="8653780" y="1745615"/>
            <a:ext cx="229108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 b="1" dirty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What colour is </a:t>
            </a:r>
            <a:r>
              <a:rPr lang="zh-CN" altLang="en-US" sz="2800" b="1" dirty="0">
                <a:solidFill>
                  <a:srgbClr val="FF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it</a:t>
            </a:r>
            <a:r>
              <a:rPr lang="zh-CN" altLang="en-US" sz="2800" b="1" dirty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 now?</a:t>
            </a:r>
            <a:endParaRPr lang="zh-CN" altLang="en-US" sz="2800" b="1" dirty="0"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sp>
        <p:nvSpPr>
          <p:cNvPr id="25610" name="AutoShape 10"/>
          <p:cNvSpPr/>
          <p:nvPr/>
        </p:nvSpPr>
        <p:spPr>
          <a:xfrm>
            <a:off x="8902065" y="2698750"/>
            <a:ext cx="457200" cy="228600"/>
          </a:xfrm>
          <a:prstGeom prst="curvedUpArrow">
            <a:avLst>
              <a:gd name="adj1" fmla="val 40000"/>
              <a:gd name="adj2" fmla="val 80000"/>
              <a:gd name="adj3" fmla="val 33328"/>
            </a:avLst>
          </a:prstGeom>
          <a:solidFill>
            <a:srgbClr val="FF0000"/>
          </a:solidFill>
          <a:ln w="9525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endParaRPr lang="zh-CN" altLang="en-US" dirty="0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2235" y="97790"/>
            <a:ext cx="3407410" cy="645160"/>
          </a:xfrm>
          <a:prstGeom prst="rect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Let's compare</a:t>
            </a:r>
            <a:endParaRPr lang="zh-CN" altLang="en-US" sz="3600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23555" name="Picture 4" descr="QQ截图20121115010952"/>
          <p:cNvPicPr>
            <a:picLocks noChangeAspect="1"/>
          </p:cNvPicPr>
          <p:nvPr/>
        </p:nvPicPr>
        <p:blipFill>
          <a:blip r:embed="rId2"/>
          <a:srcRect r="8292"/>
          <a:stretch>
            <a:fillRect/>
          </a:stretch>
        </p:blipFill>
        <p:spPr>
          <a:xfrm>
            <a:off x="7620" y="1458595"/>
            <a:ext cx="5513705" cy="4905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6" name="AutoShape 5"/>
          <p:cNvSpPr/>
          <p:nvPr/>
        </p:nvSpPr>
        <p:spPr>
          <a:xfrm>
            <a:off x="7620" y="1745615"/>
            <a:ext cx="2900045" cy="1214755"/>
          </a:xfrm>
          <a:prstGeom prst="wedgeRoundRectCallout">
            <a:avLst>
              <a:gd name="adj1" fmla="val 41708"/>
              <a:gd name="adj2" fmla="val 63079"/>
              <a:gd name="adj3" fmla="val 16667"/>
            </a:avLst>
          </a:prstGeom>
          <a:solidFill>
            <a:schemeClr val="bg1"/>
          </a:solidFill>
          <a:ln w="2857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0170" tIns="46990" rIns="90170" bIns="46990" anchor="ctr"/>
          <a:p>
            <a:pPr algn="ctr"/>
            <a:endParaRPr lang="zh-CN" altLang="en-US" dirty="0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24582" name="Text Box 7"/>
          <p:cNvSpPr txBox="1"/>
          <p:nvPr/>
        </p:nvSpPr>
        <p:spPr>
          <a:xfrm>
            <a:off x="102235" y="1825625"/>
            <a:ext cx="297561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 b="1" dirty="0">
                <a:solidFill>
                  <a:schemeClr val="tx1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What colour is</a:t>
            </a:r>
            <a:r>
              <a:rPr lang="zh-CN" altLang="en-US" sz="2800" b="1" dirty="0">
                <a:solidFill>
                  <a:srgbClr val="FF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 my skirt </a:t>
            </a:r>
            <a:r>
              <a:rPr lang="zh-CN" altLang="en-US" sz="2800" b="1" dirty="0">
                <a:solidFill>
                  <a:schemeClr val="tx1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now?</a:t>
            </a:r>
            <a:endParaRPr lang="zh-CN" altLang="en-US" sz="2800" b="1" dirty="0">
              <a:solidFill>
                <a:schemeClr val="tx1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20690" y="1242060"/>
            <a:ext cx="2252980" cy="5835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 my skirt</a:t>
            </a:r>
            <a:endParaRPr lang="en-US" altLang="zh-CN" sz="32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>
            <a:off x="7876540" y="1745615"/>
            <a:ext cx="1318260" cy="694055"/>
          </a:xfrm>
          <a:prstGeom prst="straightConnector1">
            <a:avLst/>
          </a:prstGeom>
          <a:ln w="3492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4311015" y="3601085"/>
            <a:ext cx="5982970" cy="2368550"/>
            <a:chOff x="6770" y="5295"/>
            <a:chExt cx="9422" cy="3730"/>
          </a:xfrm>
        </p:grpSpPr>
        <p:sp>
          <p:nvSpPr>
            <p:cNvPr id="25608" name="AutoShape 8"/>
            <p:cNvSpPr/>
            <p:nvPr/>
          </p:nvSpPr>
          <p:spPr>
            <a:xfrm rot="360000">
              <a:off x="6770" y="5295"/>
              <a:ext cx="9423" cy="3730"/>
            </a:xfrm>
            <a:prstGeom prst="irregularSeal2">
              <a:avLst/>
            </a:prstGeom>
            <a:solidFill>
              <a:schemeClr val="tx2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p>
              <a:endParaRPr lang="zh-CN" altLang="en-US" dirty="0">
                <a:latin typeface="Comic Sans MS" panose="030F0702030302020204" charset="0"/>
                <a:ea typeface="宋体" panose="02010600030101010101" pitchFamily="2" charset="-122"/>
              </a:endParaRPr>
            </a:p>
          </p:txBody>
        </p:sp>
        <p:sp>
          <p:nvSpPr>
            <p:cNvPr id="25609" name="Text Box 9"/>
            <p:cNvSpPr txBox="1"/>
            <p:nvPr/>
          </p:nvSpPr>
          <p:spPr>
            <a:xfrm>
              <a:off x="9000" y="6360"/>
              <a:ext cx="5960" cy="145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5400" b="1" dirty="0">
                  <a:solidFill>
                    <a:srgbClr val="FFFF66"/>
                  </a:solidFill>
                  <a:latin typeface="Comic Sans MS" panose="030F0702030302020204" charset="0"/>
                  <a:ea typeface="宋体" panose="02010600030101010101" pitchFamily="2" charset="-122"/>
                  <a:cs typeface="Comic Sans MS" panose="030F0702030302020204" charset="0"/>
                </a:rPr>
                <a:t>PK time</a:t>
              </a:r>
              <a:endParaRPr lang="zh-CN" altLang="en-US" sz="5400" b="1" dirty="0">
                <a:solidFill>
                  <a:srgbClr val="FFFF66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endParaRPr>
            </a:p>
          </p:txBody>
        </p:sp>
      </p:grpSp>
      <p:pic>
        <p:nvPicPr>
          <p:cNvPr id="9" name="U6StoS02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99765" y="1912620"/>
            <a:ext cx="619125" cy="619125"/>
          </a:xfrm>
          <a:prstGeom prst="rect">
            <a:avLst/>
          </a:prstGeom>
        </p:spPr>
      </p:pic>
      <p:pic>
        <p:nvPicPr>
          <p:cNvPr id="10" name="U6StoS03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05250" y="1912620"/>
            <a:ext cx="619125" cy="619125"/>
          </a:xfrm>
          <a:prstGeom prst="rect">
            <a:avLst/>
          </a:prstGeom>
        </p:spPr>
      </p:pic>
      <p:pic>
        <p:nvPicPr>
          <p:cNvPr id="12" name="U6StoS05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57840" y="215963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" dur="16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8" dur="35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2" dur="30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0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4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4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4577" grpId="0"/>
      <p:bldP spid="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artistic-arts-and-crafts-colorful-12124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45" y="-8890"/>
            <a:ext cx="12214860" cy="6876415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2077085" y="1122680"/>
            <a:ext cx="7639685" cy="20002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8000" b="1">
                <a:solidFill>
                  <a:srgbClr val="FE6C0D"/>
                </a:solidFill>
                <a:latin typeface="Comic Sans MS" panose="030F0702030302020204" charset="0"/>
                <a:cs typeface="Comic Sans MS" panose="030F0702030302020204" charset="0"/>
              </a:rPr>
              <a:t>Unit 6 </a:t>
            </a:r>
            <a:endParaRPr lang="en-US" altLang="zh-CN" sz="8000" b="1">
              <a:solidFill>
                <a:srgbClr val="FE6C0D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468485" y="5257800"/>
            <a:ext cx="1577975" cy="7067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chemeClr val="accent1">
                    <a:lumMod val="75000"/>
                  </a:schemeClr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</a:rPr>
              <a:t>Suzy</a:t>
            </a:r>
            <a:endParaRPr lang="en-US" altLang="zh-CN" sz="4000" b="1">
              <a:solidFill>
                <a:schemeClr val="accent1">
                  <a:lumMod val="75000"/>
                </a:schemeClr>
              </a:solidFill>
              <a:latin typeface="Comic Sans MS" panose="030F0702030302020204" charset="0"/>
              <a:ea typeface="楷体" panose="02010609060101010101" charset="-122"/>
              <a:cs typeface="Comic Sans MS" panose="030F070203030202020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1" name="Rectangle 2"/>
          <p:cNvSpPr>
            <a:spLocks noGrp="1"/>
          </p:cNvSpPr>
          <p:nvPr>
            <p:ph type="title" idx="4294967295"/>
          </p:nvPr>
        </p:nvSpPr>
        <p:spPr/>
        <p:txBody>
          <a:bodyPr vert="horz" wrap="square" anchor="b"/>
          <a:p>
            <a:pPr eaLnBrk="1" hangingPunct="1"/>
            <a:endParaRPr lang="zh-CN" altLang="en-US" dirty="0"/>
          </a:p>
        </p:txBody>
      </p:sp>
      <p:sp>
        <p:nvSpPr>
          <p:cNvPr id="25602" name="Rectangle 3"/>
          <p:cNvSpPr>
            <a:spLocks noGrp="1"/>
          </p:cNvSpPr>
          <p:nvPr>
            <p:ph type="body" idx="4294967295"/>
          </p:nvPr>
        </p:nvSpPr>
        <p:spPr/>
        <p:txBody>
          <a:bodyPr vert="horz" wrap="square" anchor="t"/>
          <a:p>
            <a:pPr eaLnBrk="1" hangingPunct="1"/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02235" y="97790"/>
            <a:ext cx="4222115" cy="645160"/>
          </a:xfrm>
          <a:prstGeom prst="rect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Listen and repeat</a:t>
            </a:r>
            <a:endParaRPr lang="en-US" altLang="zh-CN" sz="3600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71415" y="220980"/>
            <a:ext cx="3816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Comic Sans MS" panose="030F0702030302020204" charset="0"/>
              </a:rPr>
              <a:t>注意模仿语音语调哦！</a:t>
            </a:r>
            <a:endParaRPr lang="zh-CN" altLang="en-US" sz="2800" b="1">
              <a:solidFill>
                <a:srgbClr val="FF0000"/>
              </a:solidFill>
              <a:latin typeface="Comic Sans MS" panose="030F0702030302020204" charset="0"/>
            </a:endParaRPr>
          </a:p>
        </p:txBody>
      </p:sp>
      <p:pic>
        <p:nvPicPr>
          <p:cNvPr id="12" name="图片 11" descr="@2%S4Q1H4VB0VAP09V30HS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0750" y="946150"/>
            <a:ext cx="8112125" cy="5736590"/>
          </a:xfrm>
          <a:prstGeom prst="rect">
            <a:avLst/>
          </a:prstGeom>
        </p:spPr>
      </p:pic>
      <p:pic>
        <p:nvPicPr>
          <p:cNvPr id="13" name="U6StoS0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62390" y="226504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2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1" name="Rectangle 2"/>
          <p:cNvSpPr>
            <a:spLocks noGrp="1"/>
          </p:cNvSpPr>
          <p:nvPr>
            <p:ph type="title" idx="4294967295"/>
          </p:nvPr>
        </p:nvSpPr>
        <p:spPr/>
        <p:txBody>
          <a:bodyPr vert="horz" wrap="square" anchor="b"/>
          <a:p>
            <a:pPr eaLnBrk="1" hangingPunct="1"/>
            <a:endParaRPr lang="zh-CN" altLang="en-US" dirty="0"/>
          </a:p>
        </p:txBody>
      </p:sp>
      <p:sp>
        <p:nvSpPr>
          <p:cNvPr id="25602" name="Rectangle 3"/>
          <p:cNvSpPr>
            <a:spLocks noGrp="1"/>
          </p:cNvSpPr>
          <p:nvPr>
            <p:ph type="body" idx="4294967295"/>
          </p:nvPr>
        </p:nvSpPr>
        <p:spPr/>
        <p:txBody>
          <a:bodyPr vert="horz" wrap="square" anchor="t"/>
          <a:p>
            <a:pPr eaLnBrk="1" hangingPunct="1"/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02235" y="97790"/>
            <a:ext cx="4222115" cy="645160"/>
          </a:xfrm>
          <a:prstGeom prst="rect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Listen and repeat</a:t>
            </a:r>
            <a:endParaRPr lang="en-US" altLang="zh-CN" sz="3600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71415" y="220980"/>
            <a:ext cx="3816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Comic Sans MS" panose="030F0702030302020204" charset="0"/>
              </a:rPr>
              <a:t>注意模仿语音语调哦！</a:t>
            </a:r>
            <a:endParaRPr lang="zh-CN" altLang="en-US" sz="2800" b="1">
              <a:solidFill>
                <a:srgbClr val="FF0000"/>
              </a:solidFill>
              <a:latin typeface="Comic Sans MS" panose="030F0702030302020204" charset="0"/>
            </a:endParaRPr>
          </a:p>
        </p:txBody>
      </p:sp>
      <p:pic>
        <p:nvPicPr>
          <p:cNvPr id="8" name="图片 7" descr="PO16)HH22UC30UFH$9~B2E3"/>
          <p:cNvPicPr>
            <a:picLocks noChangeAspect="1"/>
          </p:cNvPicPr>
          <p:nvPr/>
        </p:nvPicPr>
        <p:blipFill>
          <a:blip r:embed="rId1"/>
          <a:srcRect l="11874" r="7438"/>
          <a:stretch>
            <a:fillRect/>
          </a:stretch>
        </p:blipFill>
        <p:spPr>
          <a:xfrm>
            <a:off x="5080" y="910590"/>
            <a:ext cx="6613525" cy="6031230"/>
          </a:xfrm>
          <a:prstGeom prst="rect">
            <a:avLst/>
          </a:prstGeom>
        </p:spPr>
      </p:pic>
      <p:pic>
        <p:nvPicPr>
          <p:cNvPr id="10" name="U6StoS0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29050" y="2080895"/>
            <a:ext cx="619125" cy="619125"/>
          </a:xfrm>
          <a:prstGeom prst="rect">
            <a:avLst/>
          </a:prstGeom>
        </p:spPr>
      </p:pic>
      <p:pic>
        <p:nvPicPr>
          <p:cNvPr id="11" name="图片 10" descr="C9)5%32V}QDBMZ])F@X3B$H"/>
          <p:cNvPicPr>
            <a:picLocks noChangeAspect="1"/>
          </p:cNvPicPr>
          <p:nvPr/>
        </p:nvPicPr>
        <p:blipFill>
          <a:blip r:embed="rId5"/>
          <a:srcRect l="9704" r="13095"/>
          <a:stretch>
            <a:fillRect/>
          </a:stretch>
        </p:blipFill>
        <p:spPr>
          <a:xfrm>
            <a:off x="5521960" y="910590"/>
            <a:ext cx="6655435" cy="5964555"/>
          </a:xfrm>
          <a:prstGeom prst="rect">
            <a:avLst/>
          </a:prstGeom>
        </p:spPr>
      </p:pic>
      <p:pic>
        <p:nvPicPr>
          <p:cNvPr id="12" name="U6StoS04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44810" y="4726305"/>
            <a:ext cx="619125" cy="619125"/>
          </a:xfrm>
          <a:prstGeom prst="rect">
            <a:avLst/>
          </a:prstGeom>
        </p:spPr>
      </p:pic>
      <p:pic>
        <p:nvPicPr>
          <p:cNvPr id="5" name="U6StoS02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29050" y="146177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35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25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1" name="Rectangle 2"/>
          <p:cNvSpPr>
            <a:spLocks noGrp="1"/>
          </p:cNvSpPr>
          <p:nvPr>
            <p:ph type="title" idx="4294967295"/>
          </p:nvPr>
        </p:nvSpPr>
        <p:spPr/>
        <p:txBody>
          <a:bodyPr vert="horz" wrap="square" anchor="b"/>
          <a:p>
            <a:pPr eaLnBrk="1" hangingPunct="1"/>
            <a:endParaRPr lang="zh-CN" altLang="en-US" dirty="0"/>
          </a:p>
        </p:txBody>
      </p:sp>
      <p:sp>
        <p:nvSpPr>
          <p:cNvPr id="25602" name="Rectangle 3"/>
          <p:cNvSpPr>
            <a:spLocks noGrp="1"/>
          </p:cNvSpPr>
          <p:nvPr>
            <p:ph type="body" idx="4294967295"/>
          </p:nvPr>
        </p:nvSpPr>
        <p:spPr/>
        <p:txBody>
          <a:bodyPr vert="horz" wrap="square" anchor="t"/>
          <a:p>
            <a:pPr eaLnBrk="1" hangingPunct="1"/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02235" y="97790"/>
            <a:ext cx="4222115" cy="645160"/>
          </a:xfrm>
          <a:prstGeom prst="rect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Listen and repeat</a:t>
            </a:r>
            <a:endParaRPr lang="en-US" altLang="zh-CN" sz="3600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71415" y="220980"/>
            <a:ext cx="3816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Comic Sans MS" panose="030F0702030302020204" charset="0"/>
              </a:rPr>
              <a:t>注意模仿语音语调哦！</a:t>
            </a:r>
            <a:endParaRPr lang="zh-CN" altLang="en-US" sz="2800" b="1">
              <a:solidFill>
                <a:srgbClr val="FF0000"/>
              </a:solidFill>
              <a:latin typeface="Comic Sans MS" panose="030F0702030302020204" charset="0"/>
            </a:endParaRPr>
          </a:p>
        </p:txBody>
      </p:sp>
      <p:pic>
        <p:nvPicPr>
          <p:cNvPr id="2" name="图片 1" descr="~0AF4G39F2`DJZQ4Z(~T`F8"/>
          <p:cNvPicPr>
            <a:picLocks noChangeAspect="1"/>
          </p:cNvPicPr>
          <p:nvPr/>
        </p:nvPicPr>
        <p:blipFill>
          <a:blip r:embed="rId1"/>
          <a:srcRect l="22571" r="11965"/>
          <a:stretch>
            <a:fillRect/>
          </a:stretch>
        </p:blipFill>
        <p:spPr>
          <a:xfrm>
            <a:off x="-12700" y="972185"/>
            <a:ext cx="5587365" cy="5875020"/>
          </a:xfrm>
          <a:prstGeom prst="rect">
            <a:avLst/>
          </a:prstGeom>
        </p:spPr>
      </p:pic>
      <p:pic>
        <p:nvPicPr>
          <p:cNvPr id="5" name="图片 4" descr="OUUAEC$9O97U(I5_@E9PFI1"/>
          <p:cNvPicPr>
            <a:picLocks noChangeAspect="1"/>
          </p:cNvPicPr>
          <p:nvPr/>
        </p:nvPicPr>
        <p:blipFill>
          <a:blip r:embed="rId2"/>
          <a:srcRect l="13095" r="4738"/>
          <a:stretch>
            <a:fillRect/>
          </a:stretch>
        </p:blipFill>
        <p:spPr>
          <a:xfrm>
            <a:off x="5574665" y="972185"/>
            <a:ext cx="6978015" cy="5875020"/>
          </a:xfrm>
          <a:prstGeom prst="rect">
            <a:avLst/>
          </a:prstGeom>
        </p:spPr>
      </p:pic>
      <p:pic>
        <p:nvPicPr>
          <p:cNvPr id="6" name="U6StoS05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1690" y="2076450"/>
            <a:ext cx="619125" cy="619125"/>
          </a:xfrm>
          <a:prstGeom prst="rect">
            <a:avLst/>
          </a:prstGeom>
        </p:spPr>
      </p:pic>
      <p:pic>
        <p:nvPicPr>
          <p:cNvPr id="7" name="U6StoS06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1035" y="453771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0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32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AutoShape 2"/>
          <p:cNvSpPr/>
          <p:nvPr/>
        </p:nvSpPr>
        <p:spPr>
          <a:xfrm>
            <a:off x="4500563" y="3284538"/>
            <a:ext cx="4452937" cy="1657350"/>
          </a:xfrm>
          <a:prstGeom prst="wedgeEllipseCallout">
            <a:avLst>
              <a:gd name="adj1" fmla="val -43750"/>
              <a:gd name="adj2" fmla="val 70000"/>
            </a:avLst>
          </a:prstGeom>
          <a:noFill/>
          <a:ln w="9525">
            <a:noFill/>
          </a:ln>
        </p:spPr>
        <p:txBody>
          <a:bodyPr anchor="t"/>
          <a:p>
            <a:pPr algn="ctr" eaLnBrk="0" hangingPunct="0"/>
            <a:endParaRPr lang="zh-CN" altLang="en-US" dirty="0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18434" name="AutoShape 3"/>
          <p:cNvSpPr/>
          <p:nvPr/>
        </p:nvSpPr>
        <p:spPr>
          <a:xfrm rot="10800000">
            <a:off x="2838450" y="836613"/>
            <a:ext cx="6646863" cy="5400675"/>
          </a:xfrm>
          <a:prstGeom prst="flowChartManualInput">
            <a:avLst/>
          </a:prstGeom>
          <a:solidFill>
            <a:schemeClr val="accent1"/>
          </a:solidFill>
          <a:ln w="9525">
            <a:noFill/>
          </a:ln>
        </p:spPr>
        <p:txBody>
          <a:bodyPr rot="10800000" wrap="none" anchor="ctr"/>
          <a:p>
            <a:pPr algn="ctr" eaLnBrk="0" hangingPunct="0"/>
            <a:endParaRPr lang="zh-CN" altLang="en-US" sz="4800" b="1" dirty="0">
              <a:solidFill>
                <a:srgbClr val="FF3300"/>
              </a:solidFill>
              <a:latin typeface="楷体_GB2312" pitchFamily="1" charset="-122"/>
              <a:ea typeface="楷体_GB2312" pitchFamily="1" charset="-122"/>
            </a:endParaRPr>
          </a:p>
        </p:txBody>
      </p:sp>
      <p:pic>
        <p:nvPicPr>
          <p:cNvPr id="18435" name="Picture 4" descr="Story tim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6035" y="5715"/>
            <a:ext cx="12244070" cy="68472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Picture 5" descr="Yang Li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06730" y="2514600"/>
            <a:ext cx="4579938" cy="37226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532765" y="449580"/>
            <a:ext cx="2501265" cy="645160"/>
          </a:xfrm>
          <a:prstGeom prst="rect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Show time</a:t>
            </a:r>
            <a:endParaRPr lang="en-US" altLang="zh-CN" sz="3600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29940" y="511175"/>
            <a:ext cx="59918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Work in four.</a:t>
            </a:r>
            <a:r>
              <a:rPr lang="zh-CN" altLang="en-US" sz="3200" b="1">
                <a:latin typeface="Comic Sans MS" panose="030F0702030302020204" charset="0"/>
                <a:cs typeface="Comic Sans MS" panose="030F0702030302020204" charset="0"/>
              </a:rPr>
              <a:t>四人一组演一演。</a:t>
            </a:r>
            <a:endParaRPr lang="zh-CN" altLang="en-US" sz="32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6" name="云形标注 5"/>
          <p:cNvSpPr/>
          <p:nvPr/>
        </p:nvSpPr>
        <p:spPr>
          <a:xfrm>
            <a:off x="2839085" y="1503045"/>
            <a:ext cx="6778625" cy="3439160"/>
          </a:xfrm>
          <a:prstGeom prst="cloudCallout">
            <a:avLst>
              <a:gd name="adj1" fmla="val 38642"/>
              <a:gd name="adj2" fmla="val 52845"/>
            </a:avLst>
          </a:prstGeom>
          <a:solidFill>
            <a:srgbClr val="C5E0B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观众可以鼓励</a:t>
            </a:r>
            <a:r>
              <a:rPr lang="en-US" altLang="zh-CN" sz="24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Yang Ling</a:t>
            </a:r>
            <a:r>
              <a:rPr lang="zh-CN" altLang="en-US" sz="24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哦！加上动作就更棒啦！</a:t>
            </a:r>
            <a:endParaRPr lang="en-US" altLang="zh-CN" sz="2400" b="1">
              <a:solidFill>
                <a:srgbClr val="0070C0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algn="l"/>
            <a:r>
              <a:rPr lang="en-US" altLang="zh-CN" sz="3200" b="1">
                <a:solidFill>
                  <a:srgbClr val="0070C0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Useful phrases:</a:t>
            </a:r>
            <a:endParaRPr lang="en-US" altLang="zh-CN" sz="32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algn="l"/>
            <a:r>
              <a:rPr lang="en-US" altLang="zh-CN" sz="3200" b="1">
                <a:solidFill>
                  <a:srgbClr val="0070C0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How nice!</a:t>
            </a:r>
            <a:endParaRPr lang="en-US" altLang="zh-CN" sz="3200" b="1">
              <a:solidFill>
                <a:srgbClr val="0070C0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algn="l"/>
            <a:r>
              <a:rPr lang="en-US" altLang="zh-CN" sz="3200" b="1">
                <a:solidFill>
                  <a:srgbClr val="0070C0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It's great!</a:t>
            </a:r>
            <a:endParaRPr lang="en-US" altLang="zh-CN" sz="3200" b="1">
              <a:solidFill>
                <a:srgbClr val="0070C0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algn="l"/>
            <a:r>
              <a:rPr lang="en-US" altLang="zh-CN" sz="3200" b="1">
                <a:solidFill>
                  <a:srgbClr val="0070C0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Great!I like it!</a:t>
            </a:r>
            <a:endParaRPr lang="en-US" altLang="zh-CN" sz="2400" b="1">
              <a:solidFill>
                <a:srgbClr val="0070C0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algn="l"/>
            <a:r>
              <a:rPr lang="en-US" altLang="zh-CN" sz="2400" b="1">
                <a:solidFill>
                  <a:srgbClr val="0070C0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...</a:t>
            </a:r>
            <a:endParaRPr lang="en-US" altLang="zh-CN" sz="2400" b="1">
              <a:solidFill>
                <a:srgbClr val="0070C0"/>
              </a:solidFill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7551420" y="5157470"/>
            <a:ext cx="4505325" cy="169545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AutoShape 2"/>
          <p:cNvSpPr/>
          <p:nvPr/>
        </p:nvSpPr>
        <p:spPr>
          <a:xfrm>
            <a:off x="4500563" y="3284538"/>
            <a:ext cx="4452937" cy="1657350"/>
          </a:xfrm>
          <a:prstGeom prst="wedgeEllipseCallout">
            <a:avLst>
              <a:gd name="adj1" fmla="val -43750"/>
              <a:gd name="adj2" fmla="val 70000"/>
            </a:avLst>
          </a:prstGeom>
          <a:noFill/>
          <a:ln w="9525">
            <a:noFill/>
          </a:ln>
        </p:spPr>
        <p:txBody>
          <a:bodyPr anchor="t"/>
          <a:p>
            <a:pPr algn="ctr" eaLnBrk="0" hangingPunct="0"/>
            <a:endParaRPr lang="zh-CN" altLang="en-US" dirty="0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18434" name="AutoShape 3"/>
          <p:cNvSpPr/>
          <p:nvPr/>
        </p:nvSpPr>
        <p:spPr>
          <a:xfrm rot="10800000">
            <a:off x="2838450" y="836613"/>
            <a:ext cx="6646863" cy="5400675"/>
          </a:xfrm>
          <a:prstGeom prst="flowChartManualInput">
            <a:avLst/>
          </a:prstGeom>
          <a:solidFill>
            <a:schemeClr val="accent1"/>
          </a:solidFill>
          <a:ln w="9525">
            <a:noFill/>
          </a:ln>
        </p:spPr>
        <p:txBody>
          <a:bodyPr rot="10800000" wrap="none" anchor="ctr"/>
          <a:p>
            <a:pPr algn="ctr" eaLnBrk="0" hangingPunct="0"/>
            <a:endParaRPr lang="zh-CN" altLang="en-US" sz="4800" b="1" dirty="0">
              <a:solidFill>
                <a:srgbClr val="FF3300"/>
              </a:solidFill>
              <a:latin typeface="楷体_GB2312" pitchFamily="1" charset="-122"/>
              <a:ea typeface="楷体_GB2312" pitchFamily="1" charset="-122"/>
            </a:endParaRPr>
          </a:p>
        </p:txBody>
      </p:sp>
      <p:pic>
        <p:nvPicPr>
          <p:cNvPr id="18435" name="Picture 4" descr="Story tim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6035" y="5715"/>
            <a:ext cx="12244070" cy="68472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99390" y="191770"/>
            <a:ext cx="2881630" cy="645160"/>
          </a:xfrm>
          <a:prstGeom prst="rect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I can do it!</a:t>
            </a:r>
            <a:endParaRPr lang="zh-CN" altLang="en-US" sz="3600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10" y="2362835"/>
            <a:ext cx="1341120" cy="3501390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3343910" y="1488440"/>
            <a:ext cx="8700770" cy="52501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auto">
              <a:lnSpc>
                <a:spcPct val="150000"/>
              </a:lnSpc>
            </a:pPr>
            <a:endParaRPr lang="zh-CN" altLang="en-US" sz="4000" b="1" baseline="30000">
              <a:solidFill>
                <a:srgbClr val="0070C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4000" b="1" baseline="30000">
                <a:solidFill>
                  <a:srgbClr val="FF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Useful phrases:</a:t>
            </a:r>
            <a:endParaRPr lang="zh-CN" altLang="en-US" sz="4000" b="1" baseline="30000">
              <a:solidFill>
                <a:srgbClr val="0070C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4000" b="1" baseline="3000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Magician(</a:t>
            </a:r>
            <a:r>
              <a:rPr lang="zh-CN" altLang="en-US" sz="4000" b="1" baseline="3000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魔术师</a:t>
            </a:r>
            <a:r>
              <a:rPr lang="en-US" altLang="zh-CN" sz="4000" b="1" baseline="3000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)</a:t>
            </a:r>
            <a:r>
              <a:rPr lang="zh-CN" altLang="en-US" sz="4000" b="1" baseline="3000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：</a:t>
            </a:r>
            <a:r>
              <a:rPr lang="en-US" altLang="zh-CN" sz="4000" b="1" baseline="3000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Look at the wine glass.What colour is it?</a:t>
            </a:r>
            <a:endParaRPr lang="en-US" altLang="zh-CN" sz="4000" b="1" baseline="30000">
              <a:solidFill>
                <a:srgbClr val="0070C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4000" b="1" baseline="3000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Audience(</a:t>
            </a:r>
            <a:r>
              <a:rPr lang="zh-CN" altLang="en-US" sz="4000" b="1" baseline="3000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观众</a:t>
            </a:r>
            <a:r>
              <a:rPr lang="en-US" altLang="zh-CN" sz="4000" b="1" baseline="3000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)</a:t>
            </a:r>
            <a:r>
              <a:rPr lang="zh-CN" altLang="en-US" sz="4000" b="1" baseline="3000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：</a:t>
            </a:r>
            <a:r>
              <a:rPr lang="en-US" altLang="zh-CN" sz="4000" b="1" baseline="3000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It's ...</a:t>
            </a:r>
            <a:endParaRPr lang="en-US" altLang="zh-CN" sz="4000" b="1" baseline="30000">
              <a:solidFill>
                <a:srgbClr val="0070C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4000" b="1" baseline="3000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Magician(</a:t>
            </a:r>
            <a:r>
              <a:rPr lang="zh-CN" altLang="en-US" sz="4000" b="1" baseline="3000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魔术师</a:t>
            </a:r>
            <a:r>
              <a:rPr lang="en-US" altLang="zh-CN" sz="4000" b="1" baseline="3000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):What colour is it </a:t>
            </a:r>
            <a:r>
              <a:rPr lang="en-US" altLang="zh-CN" sz="4000" b="1" baseline="30000">
                <a:solidFill>
                  <a:srgbClr val="FF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now</a:t>
            </a:r>
            <a:r>
              <a:rPr lang="en-US" altLang="zh-CN" sz="4000" b="1" baseline="3000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?</a:t>
            </a:r>
            <a:endParaRPr lang="en-US" altLang="zh-CN" sz="4000" b="1" baseline="30000">
              <a:solidFill>
                <a:srgbClr val="0070C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4000" b="1" baseline="3000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Audience(</a:t>
            </a:r>
            <a:r>
              <a:rPr lang="zh-CN" altLang="en-US" sz="4000" b="1" baseline="3000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观众</a:t>
            </a:r>
            <a:r>
              <a:rPr lang="en-US" altLang="zh-CN" sz="4000" b="1" baseline="3000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)</a:t>
            </a:r>
            <a:r>
              <a:rPr lang="zh-CN" altLang="en-US" sz="4000" b="1" baseline="3000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：</a:t>
            </a:r>
            <a:r>
              <a:rPr lang="en-US" altLang="zh-CN" sz="4000" b="1" baseline="30000">
                <a:solidFill>
                  <a:srgbClr val="FF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Great/How nice</a:t>
            </a:r>
            <a:r>
              <a:rPr lang="en-US" altLang="zh-CN" sz="4000" b="1" baseline="3000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...It's...</a:t>
            </a:r>
            <a:endParaRPr lang="en-US" altLang="zh-CN" sz="4000" b="1" baseline="30000">
              <a:solidFill>
                <a:srgbClr val="0070C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4000" b="1" baseline="3000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Magician(</a:t>
            </a:r>
            <a:r>
              <a:rPr lang="zh-CN" altLang="en-US" sz="4000" b="1" baseline="3000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魔术师</a:t>
            </a:r>
            <a:r>
              <a:rPr lang="en-US" altLang="zh-CN" sz="4000" b="1" baseline="3000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):What colour is it </a:t>
            </a:r>
            <a:r>
              <a:rPr lang="en-US" altLang="zh-CN" sz="4000" b="1" baseline="30000">
                <a:solidFill>
                  <a:srgbClr val="FF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now</a:t>
            </a:r>
            <a:r>
              <a:rPr lang="en-US" altLang="zh-CN" sz="4000" b="1" baseline="3000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?</a:t>
            </a:r>
            <a:endParaRPr lang="en-US" altLang="zh-CN" sz="4000" b="1" baseline="30000">
              <a:solidFill>
                <a:srgbClr val="0070C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4000" b="1" baseline="3000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Audience(</a:t>
            </a:r>
            <a:r>
              <a:rPr lang="zh-CN" altLang="en-US" sz="4000" b="1" baseline="3000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观众</a:t>
            </a:r>
            <a:r>
              <a:rPr lang="en-US" altLang="zh-CN" sz="4000" b="1" baseline="3000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)</a:t>
            </a:r>
            <a:r>
              <a:rPr lang="zh-CN" altLang="en-US" sz="4000" b="1" baseline="3000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：</a:t>
            </a:r>
            <a:r>
              <a:rPr lang="en-US" altLang="zh-CN" sz="4000" b="1" baseline="30000">
                <a:solidFill>
                  <a:srgbClr val="FF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Cool/Amazing</a:t>
            </a:r>
            <a:r>
              <a:rPr lang="en-US" altLang="zh-CN" sz="4000" b="1" baseline="3000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...It's...</a:t>
            </a:r>
            <a:endParaRPr lang="en-US" altLang="zh-CN" sz="4000" b="1" baseline="30000">
              <a:solidFill>
                <a:srgbClr val="0070C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4000" b="1" baseline="3000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Magician(</a:t>
            </a:r>
            <a:r>
              <a:rPr lang="zh-CN" altLang="en-US" sz="4000" b="1" baseline="3000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魔术师</a:t>
            </a:r>
            <a:r>
              <a:rPr lang="en-US" altLang="zh-CN" sz="4000" b="1" baseline="3000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)</a:t>
            </a:r>
            <a:r>
              <a:rPr lang="zh-CN" altLang="en-US" sz="4000" b="1" baseline="3000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：</a:t>
            </a:r>
            <a:r>
              <a:rPr lang="en-US" altLang="zh-CN" sz="4000" b="1" baseline="3000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Thank you!</a:t>
            </a:r>
            <a:endParaRPr lang="en-US" altLang="zh-CN" sz="3600" b="1" baseline="30000">
              <a:solidFill>
                <a:schemeClr val="tx1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  <a:sym typeface="+mn-ea"/>
            </a:endParaRPr>
          </a:p>
          <a:p>
            <a:pPr algn="l"/>
            <a:endParaRPr lang="zh-CN" altLang="en-US" sz="3600" b="1" baseline="30000">
              <a:solidFill>
                <a:schemeClr val="tx1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  <a:sym typeface="+mn-ea"/>
            </a:endParaRPr>
          </a:p>
          <a:p>
            <a:pPr algn="l"/>
            <a:endParaRPr lang="en-US" altLang="zh-CN" sz="3600" b="1" baseline="30000">
              <a:solidFill>
                <a:schemeClr val="tx1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98545" y="191770"/>
            <a:ext cx="8191500" cy="117030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3600" b="1" baseline="3000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每一大组有一个变色酒杯道具，请每组先轮流用道具演一演，选出</a:t>
            </a:r>
            <a:r>
              <a:rPr lang="zh-CN" altLang="en-US" sz="3600" b="1" baseline="30000">
                <a:solidFill>
                  <a:srgbClr val="FF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一位优秀魔术师代表和三名观众代表</a:t>
            </a:r>
            <a:r>
              <a:rPr lang="zh-CN" altLang="en-US" sz="3600" b="1" baseline="3000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上台，魔术师注意表演技巧和舞台效果，观众注意要捧场哦！</a:t>
            </a:r>
            <a:endParaRPr lang="zh-CN" altLang="en-US" sz="3600" b="1" baseline="30000"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1" name="Picture 2" descr="0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6400" y="0"/>
            <a:ext cx="1045146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2" name="Text Box 3"/>
          <p:cNvSpPr txBox="1"/>
          <p:nvPr/>
        </p:nvSpPr>
        <p:spPr>
          <a:xfrm>
            <a:off x="2653665" y="2136140"/>
            <a:ext cx="947420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4800" dirty="0">
                <a:latin typeface="Comic Sans MS" panose="030F0702030302020204" charset="0"/>
                <a:ea typeface="宋体" panose="02010600030101010101" pitchFamily="2" charset="-122"/>
              </a:rPr>
              <a:t>Colours are</a:t>
            </a:r>
            <a:r>
              <a:rPr lang="en-US" altLang="zh-CN" sz="7200" dirty="0">
                <a:latin typeface="Comic Sans MS" panose="030F0702030302020204" charset="0"/>
                <a:ea typeface="宋体" panose="02010600030101010101" pitchFamily="2" charset="-122"/>
              </a:rPr>
              <a:t> </a:t>
            </a:r>
            <a:r>
              <a:rPr lang="en-US" altLang="zh-CN" sz="8800" dirty="0">
                <a:solidFill>
                  <a:schemeClr val="tx2"/>
                </a:solidFill>
                <a:latin typeface="Comic Sans MS" panose="030F0702030302020204" charset="0"/>
                <a:ea typeface="宋体" panose="02010600030101010101" pitchFamily="2" charset="-122"/>
              </a:rPr>
              <a:t>Magic</a:t>
            </a:r>
            <a:r>
              <a:rPr lang="en-US" altLang="zh-CN" sz="8800" dirty="0">
                <a:latin typeface="Comic Sans MS" panose="030F0702030302020204" charset="0"/>
                <a:ea typeface="宋体" panose="02010600030101010101" pitchFamily="2" charset="-122"/>
              </a:rPr>
              <a:t>!</a:t>
            </a:r>
            <a:endParaRPr lang="en-US" altLang="zh-CN" sz="8800" dirty="0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10243" name="Text Box 4"/>
          <p:cNvSpPr txBox="1"/>
          <p:nvPr/>
        </p:nvSpPr>
        <p:spPr>
          <a:xfrm>
            <a:off x="3810000" y="3581400"/>
            <a:ext cx="5410200" cy="9220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5400" dirty="0">
                <a:latin typeface="Comic Sans MS" panose="030F0702030302020204" charset="0"/>
                <a:ea typeface="宋体" panose="02010600030101010101" pitchFamily="2" charset="-122"/>
              </a:rPr>
              <a:t>颜色是神奇的！</a:t>
            </a:r>
            <a:endParaRPr lang="zh-CN" altLang="en-US" sz="5400" dirty="0">
              <a:latin typeface="Comic Sans MS" panose="030F070203030202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1" name="Picture 2" descr="0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3035" y="0"/>
            <a:ext cx="1075753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2" name="Text Box 3"/>
          <p:cNvSpPr txBox="1"/>
          <p:nvPr/>
        </p:nvSpPr>
        <p:spPr>
          <a:xfrm>
            <a:off x="2218690" y="2136140"/>
            <a:ext cx="860171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4800" dirty="0">
                <a:latin typeface="Comic Sans MS" panose="030F0702030302020204" charset="0"/>
                <a:ea typeface="宋体" panose="02010600030101010101" pitchFamily="2" charset="-122"/>
              </a:rPr>
              <a:t>Colours are</a:t>
            </a:r>
            <a:r>
              <a:rPr lang="en-US" altLang="zh-CN" sz="7200" dirty="0">
                <a:latin typeface="Comic Sans MS" panose="030F0702030302020204" charset="0"/>
                <a:ea typeface="宋体" panose="02010600030101010101" pitchFamily="2" charset="-122"/>
              </a:rPr>
              <a:t> </a:t>
            </a:r>
            <a:r>
              <a:rPr lang="en-US" altLang="zh-CN" sz="8800" dirty="0">
                <a:solidFill>
                  <a:schemeClr val="tx2"/>
                </a:solidFill>
                <a:latin typeface="Comic Sans MS" panose="030F0702030302020204" charset="0"/>
                <a:ea typeface="宋体" panose="02010600030101010101" pitchFamily="2" charset="-122"/>
              </a:rPr>
              <a:t>beauitful</a:t>
            </a:r>
            <a:r>
              <a:rPr lang="en-US" altLang="zh-CN" sz="8800" dirty="0">
                <a:solidFill>
                  <a:schemeClr val="tx1"/>
                </a:solidFill>
                <a:latin typeface="Comic Sans MS" panose="030F0702030302020204" charset="0"/>
                <a:ea typeface="宋体" panose="02010600030101010101" pitchFamily="2" charset="-122"/>
              </a:rPr>
              <a:t>!</a:t>
            </a:r>
            <a:endParaRPr lang="en-US" altLang="zh-CN" sz="8800" dirty="0">
              <a:solidFill>
                <a:schemeClr val="tx1"/>
              </a:solidFill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10243" name="Text Box 4"/>
          <p:cNvSpPr txBox="1"/>
          <p:nvPr/>
        </p:nvSpPr>
        <p:spPr>
          <a:xfrm>
            <a:off x="3810000" y="3581400"/>
            <a:ext cx="668528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5400" dirty="0">
                <a:latin typeface="Comic Sans MS" panose="030F0702030302020204" charset="0"/>
                <a:ea typeface="宋体" panose="02010600030101010101" pitchFamily="2" charset="-122"/>
              </a:rPr>
              <a:t>颜色让生活更美好！</a:t>
            </a:r>
            <a:endParaRPr lang="zh-CN" altLang="en-US" sz="5400" dirty="0">
              <a:latin typeface="Comic Sans MS" panose="030F070203030202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5" name="AutoShape 2"/>
          <p:cNvSpPr/>
          <p:nvPr/>
        </p:nvSpPr>
        <p:spPr>
          <a:xfrm>
            <a:off x="4500563" y="3284538"/>
            <a:ext cx="4452937" cy="1657350"/>
          </a:xfrm>
          <a:prstGeom prst="wedgeEllipseCallout">
            <a:avLst>
              <a:gd name="adj1" fmla="val -43750"/>
              <a:gd name="adj2" fmla="val 70000"/>
            </a:avLst>
          </a:prstGeom>
          <a:noFill/>
          <a:ln w="9525">
            <a:noFill/>
          </a:ln>
        </p:spPr>
        <p:txBody>
          <a:bodyPr anchor="t"/>
          <a:p>
            <a:pPr algn="ctr" eaLnBrk="0" hangingPunct="0"/>
            <a:endParaRPr lang="zh-CN" altLang="en-US" dirty="0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41986" name="AutoShape 3"/>
          <p:cNvSpPr/>
          <p:nvPr/>
        </p:nvSpPr>
        <p:spPr>
          <a:xfrm rot="10800000">
            <a:off x="2374900" y="765175"/>
            <a:ext cx="7112000" cy="5400675"/>
          </a:xfrm>
          <a:prstGeom prst="flowChartManualInput">
            <a:avLst/>
          </a:prstGeom>
          <a:solidFill>
            <a:schemeClr val="accent1"/>
          </a:solidFill>
          <a:ln w="9525">
            <a:noFill/>
          </a:ln>
        </p:spPr>
        <p:txBody>
          <a:bodyPr rot="10800000" wrap="none" anchor="t"/>
          <a:p>
            <a:pPr eaLnBrk="0" hangingPunct="0"/>
            <a:r>
              <a:rPr lang="zh-CN" altLang="en-US" sz="3600" b="1" dirty="0">
                <a:latin typeface="Comic Sans MS" panose="030F0702030302020204" charset="0"/>
                <a:ea typeface="宋体" panose="02010600030101010101" pitchFamily="2" charset="-122"/>
              </a:rPr>
              <a:t> </a:t>
            </a:r>
            <a:endParaRPr lang="zh-CN" altLang="en-US" sz="4400" b="1" dirty="0">
              <a:solidFill>
                <a:schemeClr val="folHlink"/>
              </a:solidFill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41987" name="Text Box 4"/>
          <p:cNvSpPr txBox="1"/>
          <p:nvPr/>
        </p:nvSpPr>
        <p:spPr>
          <a:xfrm>
            <a:off x="2605723" y="1041400"/>
            <a:ext cx="7178675" cy="41541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marL="342900" indent="-342900" algn="ctr" eaLnBrk="0" hangingPunct="0">
              <a:spcBef>
                <a:spcPct val="50000"/>
              </a:spcBef>
            </a:pPr>
            <a:r>
              <a:rPr lang="en-US" altLang="zh-CN" sz="4000" b="1" dirty="0">
                <a:solidFill>
                  <a:schemeClr val="tx2"/>
                </a:solidFill>
                <a:latin typeface="Comic Sans MS" panose="030F0702030302020204" charset="0"/>
                <a:ea typeface="宋体" panose="02010600030101010101" pitchFamily="2" charset="-122"/>
              </a:rPr>
              <a:t>H</a:t>
            </a:r>
            <a:r>
              <a:rPr lang="en-US" altLang="zh-CN" sz="4000" b="1" dirty="0">
                <a:solidFill>
                  <a:srgbClr val="00B050"/>
                </a:solidFill>
                <a:latin typeface="Comic Sans MS" panose="030F0702030302020204" charset="0"/>
                <a:ea typeface="宋体" panose="02010600030101010101" pitchFamily="2" charset="-122"/>
              </a:rPr>
              <a:t>o</a:t>
            </a:r>
            <a:r>
              <a:rPr lang="en-US" altLang="zh-CN" sz="4000" b="1" dirty="0">
                <a:solidFill>
                  <a:schemeClr val="tx2"/>
                </a:solidFill>
                <a:latin typeface="Comic Sans MS" panose="030F0702030302020204" charset="0"/>
                <a:ea typeface="宋体" panose="02010600030101010101" pitchFamily="2" charset="-122"/>
              </a:rPr>
              <a:t>m</a:t>
            </a:r>
            <a:r>
              <a:rPr lang="en-US" altLang="zh-CN" sz="4000" b="1" dirty="0">
                <a:solidFill>
                  <a:srgbClr val="7030A0"/>
                </a:solidFill>
                <a:latin typeface="Comic Sans MS" panose="030F0702030302020204" charset="0"/>
                <a:ea typeface="宋体" panose="02010600030101010101" pitchFamily="2" charset="-122"/>
              </a:rPr>
              <a:t>e</a:t>
            </a:r>
            <a:r>
              <a:rPr lang="en-US" altLang="zh-CN" sz="4000" b="1" dirty="0">
                <a:solidFill>
                  <a:srgbClr val="903E20"/>
                </a:solidFill>
                <a:latin typeface="Comic Sans MS" panose="030F0702030302020204" charset="0"/>
                <a:ea typeface="宋体" panose="02010600030101010101" pitchFamily="2" charset="-122"/>
              </a:rPr>
              <a:t>w</a:t>
            </a:r>
            <a:r>
              <a:rPr lang="en-US" altLang="zh-CN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charset="0"/>
                <a:ea typeface="宋体" panose="02010600030101010101" pitchFamily="2" charset="-122"/>
              </a:rPr>
              <a:t>o</a:t>
            </a:r>
            <a:r>
              <a:rPr lang="en-US" altLang="zh-CN" sz="4000" b="1" dirty="0">
                <a:solidFill>
                  <a:srgbClr val="002060"/>
                </a:solidFill>
                <a:latin typeface="Comic Sans MS" panose="030F0702030302020204" charset="0"/>
                <a:ea typeface="宋体" panose="02010600030101010101" pitchFamily="2" charset="-122"/>
              </a:rPr>
              <a:t>r</a:t>
            </a:r>
            <a:r>
              <a:rPr lang="en-US" altLang="zh-CN" sz="4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charset="0"/>
                <a:ea typeface="宋体" panose="02010600030101010101" pitchFamily="2" charset="-122"/>
              </a:rPr>
              <a:t>k</a:t>
            </a:r>
            <a:endParaRPr lang="en-US" altLang="zh-CN" sz="4000" b="1" dirty="0">
              <a:latin typeface="Comic Sans MS" panose="030F0702030302020204" charset="0"/>
              <a:ea typeface="宋体" panose="02010600030101010101" pitchFamily="2" charset="-122"/>
            </a:endParaRPr>
          </a:p>
          <a:p>
            <a:pPr indent="0" eaLnBrk="0" hangingPunct="0">
              <a:spcBef>
                <a:spcPct val="50000"/>
              </a:spcBef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charset="0"/>
                <a:ea typeface="宋体" panose="02010600030101010101" pitchFamily="2" charset="-122"/>
              </a:rPr>
              <a:t>1.Listen to the tape and read story time five times.</a:t>
            </a:r>
            <a:endParaRPr lang="en-US" altLang="zh-CN" sz="3200" b="1" dirty="0">
              <a:latin typeface="Comic Sans MS" panose="030F0702030302020204" charset="0"/>
              <a:ea typeface="宋体" panose="02010600030101010101" pitchFamily="2" charset="-122"/>
            </a:endParaRPr>
          </a:p>
          <a:p>
            <a:pPr indent="0" eaLnBrk="0" hangingPunct="0">
              <a:spcBef>
                <a:spcPct val="50000"/>
              </a:spcBef>
              <a:buNone/>
            </a:pPr>
            <a:r>
              <a:rPr lang="zh-CN" altLang="en-US" sz="3200" b="1" dirty="0">
                <a:latin typeface="Comic Sans MS" panose="030F0702030302020204" charset="0"/>
                <a:ea typeface="宋体" panose="02010600030101010101" pitchFamily="2" charset="-122"/>
              </a:rPr>
              <a:t>听录音，朗读</a:t>
            </a:r>
            <a:r>
              <a:rPr lang="en-US" altLang="zh-CN" sz="3200" b="1" dirty="0">
                <a:latin typeface="Comic Sans MS" panose="030F0702030302020204" charset="0"/>
                <a:ea typeface="宋体" panose="02010600030101010101" pitchFamily="2" charset="-122"/>
              </a:rPr>
              <a:t>story time5</a:t>
            </a:r>
            <a:r>
              <a:rPr lang="zh-CN" altLang="en-US" sz="3200" b="1" dirty="0">
                <a:latin typeface="Comic Sans MS" panose="030F0702030302020204" charset="0"/>
                <a:ea typeface="宋体" panose="02010600030101010101" pitchFamily="2" charset="-122"/>
              </a:rPr>
              <a:t>遍。</a:t>
            </a:r>
            <a:endParaRPr lang="zh-CN" altLang="en-US" sz="3200" b="1" dirty="0">
              <a:latin typeface="Comic Sans MS" panose="030F0702030302020204" charset="0"/>
              <a:ea typeface="宋体" panose="02010600030101010101" pitchFamily="2" charset="-122"/>
            </a:endParaRPr>
          </a:p>
          <a:p>
            <a:pPr indent="0" eaLnBrk="0" hangingPunct="0">
              <a:spcBef>
                <a:spcPct val="50000"/>
              </a:spcBef>
              <a:buNone/>
            </a:pPr>
            <a:r>
              <a:rPr lang="en-US" altLang="zh-CN" sz="3200" b="1" dirty="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</a:rPr>
              <a:t>2.Talk about colours in your life.</a:t>
            </a:r>
            <a:endParaRPr lang="en-US" altLang="zh-CN" sz="3200" b="1" dirty="0">
              <a:latin typeface="Comic Sans MS" panose="030F0702030302020204" charset="0"/>
              <a:ea typeface="宋体" panose="02010600030101010101" pitchFamily="2" charset="-122"/>
            </a:endParaRPr>
          </a:p>
          <a:p>
            <a:pPr indent="0" eaLnBrk="0" hangingPunct="0">
              <a:spcBef>
                <a:spcPct val="50000"/>
              </a:spcBef>
              <a:buNone/>
            </a:pPr>
            <a:r>
              <a:rPr lang="zh-CN" altLang="en-US" sz="3200" b="1" dirty="0">
                <a:latin typeface="Comic Sans MS" panose="030F0702030302020204" charset="0"/>
                <a:ea typeface="宋体" panose="02010600030101010101" pitchFamily="2" charset="-122"/>
              </a:rPr>
              <a:t>用英语说说身边物品的颜色。</a:t>
            </a:r>
            <a:endParaRPr lang="zh-CN" altLang="en-US" sz="3200" b="1" dirty="0">
              <a:latin typeface="Comic Sans MS" panose="030F070203030202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l="8852" t="11410" r="-9304" b="-12417"/>
          <a:stretch>
            <a:fillRect/>
          </a:stretch>
        </p:blipFill>
        <p:spPr>
          <a:xfrm rot="2580000">
            <a:off x="5573395" y="106045"/>
            <a:ext cx="4373880" cy="4266565"/>
          </a:xfrm>
          <a:prstGeom prst="ellipse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-248285" y="504825"/>
            <a:ext cx="5914390" cy="855980"/>
          </a:xfrm>
        </p:spPr>
        <p:txBody>
          <a:bodyPr>
            <a:noAutofit/>
          </a:bodyPr>
          <a:p>
            <a:r>
              <a:rPr lang="en-US" altLang="zh-CN" sz="4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A magic fan  </a:t>
            </a:r>
            <a:endParaRPr lang="en-US" altLang="zh-CN" sz="48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105775" y="3288030"/>
            <a:ext cx="23539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It's...</a:t>
            </a:r>
            <a:endParaRPr lang="en-US" altLang="zh-CN" sz="40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2" name="云形 11"/>
          <p:cNvSpPr/>
          <p:nvPr/>
        </p:nvSpPr>
        <p:spPr>
          <a:xfrm>
            <a:off x="897890" y="5291455"/>
            <a:ext cx="2321560" cy="1243965"/>
          </a:xfrm>
          <a:prstGeom prst="cloud">
            <a:avLst/>
          </a:prstGeom>
          <a:solidFill>
            <a:srgbClr val="F11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red</a:t>
            </a:r>
            <a:endParaRPr lang="en-US" altLang="zh-CN" sz="32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云形 12"/>
          <p:cNvSpPr/>
          <p:nvPr/>
        </p:nvSpPr>
        <p:spPr>
          <a:xfrm>
            <a:off x="3587750" y="5291455"/>
            <a:ext cx="2321560" cy="1243965"/>
          </a:xfrm>
          <a:prstGeom prst="cloud">
            <a:avLst/>
          </a:prstGeom>
          <a:solidFill>
            <a:srgbClr val="007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blue</a:t>
            </a:r>
            <a:endParaRPr lang="en-US" altLang="zh-CN" sz="32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4" name="云形 13"/>
          <p:cNvSpPr/>
          <p:nvPr/>
        </p:nvSpPr>
        <p:spPr>
          <a:xfrm>
            <a:off x="6276975" y="5291455"/>
            <a:ext cx="2321560" cy="1243965"/>
          </a:xfrm>
          <a:prstGeom prst="cloud">
            <a:avLst/>
          </a:prstGeom>
          <a:solidFill>
            <a:srgbClr val="FF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yellow</a:t>
            </a:r>
            <a:endParaRPr lang="en-US" altLang="zh-CN" sz="32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5" name="云形 14"/>
          <p:cNvSpPr/>
          <p:nvPr/>
        </p:nvSpPr>
        <p:spPr>
          <a:xfrm>
            <a:off x="8945245" y="5291455"/>
            <a:ext cx="2321560" cy="1243965"/>
          </a:xfrm>
          <a:prstGeom prst="cloud">
            <a:avLst/>
          </a:prstGeom>
          <a:solidFill>
            <a:srgbClr val="F07CAC"/>
          </a:solidFill>
          <a:ln>
            <a:solidFill>
              <a:srgbClr val="F07C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>
                <a:solidFill>
                  <a:schemeClr val="bg1"/>
                </a:solidFill>
                <a:latin typeface="Comic Sans MS" panose="030F0702030302020204" charset="0"/>
                <a:cs typeface="Comic Sans MS" panose="030F0702030302020204" charset="0"/>
              </a:rPr>
              <a:t>pink</a:t>
            </a:r>
            <a:endParaRPr lang="en-US" altLang="zh-CN" sz="3200" b="1">
              <a:solidFill>
                <a:schemeClr val="bg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97890" y="3288030"/>
            <a:ext cx="60788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What </a:t>
            </a:r>
            <a:r>
              <a:rPr lang="en-US" altLang="zh-CN" sz="40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colour</a:t>
            </a:r>
            <a:r>
              <a:rPr lang="en-US" altLang="zh-CN" sz="40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 is the fan</a:t>
            </a:r>
            <a:r>
              <a:rPr lang="zh-CN" altLang="en-US" sz="40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？</a:t>
            </a:r>
            <a:endParaRPr lang="zh-CN" altLang="en-US" sz="4000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bldLvl="0" animBg="1"/>
      <p:bldP spid="13" grpId="0" bldLvl="0" animBg="1"/>
      <p:bldP spid="14" grpId="0" bldLvl="0" animBg="1"/>
      <p:bldP spid="15" grpId="0" bldLvl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2235" y="97790"/>
            <a:ext cx="2501900" cy="645160"/>
          </a:xfrm>
          <a:prstGeom prst="rect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Let's find</a:t>
            </a:r>
            <a:endParaRPr lang="zh-CN" altLang="en-US" sz="3600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3" name="图片 2" descr="art-materials-colored-pencils-colorful-194098"/>
          <p:cNvPicPr>
            <a:picLocks noChangeAspect="1"/>
          </p:cNvPicPr>
          <p:nvPr/>
        </p:nvPicPr>
        <p:blipFill>
          <a:blip r:embed="rId1"/>
          <a:srcRect t="44127" b="41126"/>
          <a:stretch>
            <a:fillRect/>
          </a:stretch>
        </p:blipFill>
        <p:spPr>
          <a:xfrm>
            <a:off x="-12700" y="5886450"/>
            <a:ext cx="12217400" cy="9861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5525" y="246380"/>
            <a:ext cx="80479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0000FF"/>
                </a:solidFill>
                <a:latin typeface="Comic Sans MS" panose="030F0702030302020204" charset="0"/>
                <a:cs typeface="Comic Sans MS" panose="030F0702030302020204" charset="0"/>
              </a:rPr>
              <a:t>Can you find the word?</a:t>
            </a:r>
            <a:endParaRPr lang="en-US" altLang="zh-CN" sz="2000" b="1"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zh-CN" altLang="en-US" sz="2000" b="1">
                <a:latin typeface="Comic Sans MS" panose="030F0702030302020204" charset="0"/>
                <a:cs typeface="Comic Sans MS" panose="030F0702030302020204" charset="0"/>
              </a:rPr>
              <a:t>在这些颜色里藏着一个词哦，你能找到它吗？</a:t>
            </a:r>
            <a:endParaRPr lang="zh-CN" altLang="en-US" sz="20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83150" y="1212850"/>
            <a:ext cx="39801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>
                <a:latin typeface="Comic Sans MS" panose="030F0702030302020204" charset="0"/>
                <a:cs typeface="Comic Sans MS" panose="030F0702030302020204" charset="0"/>
              </a:rPr>
              <a:t>black</a:t>
            </a:r>
            <a:endParaRPr lang="en-US" altLang="zh-CN" sz="44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70755" y="1919605"/>
            <a:ext cx="39801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>
                <a:solidFill>
                  <a:srgbClr val="EEC920"/>
                </a:solidFill>
                <a:latin typeface="Comic Sans MS" panose="030F0702030302020204" charset="0"/>
                <a:cs typeface="Comic Sans MS" panose="030F0702030302020204" charset="0"/>
              </a:rPr>
              <a:t>yellow</a:t>
            </a:r>
            <a:endParaRPr lang="en-US" altLang="zh-CN" sz="4400" b="1">
              <a:solidFill>
                <a:srgbClr val="EEC92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10835" y="2626360"/>
            <a:ext cx="39801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>
                <a:solidFill>
                  <a:srgbClr val="0000FF"/>
                </a:solidFill>
                <a:latin typeface="Comic Sans MS" panose="030F0702030302020204" charset="0"/>
                <a:cs typeface="Comic Sans MS" panose="030F0702030302020204" charset="0"/>
              </a:rPr>
              <a:t>blue</a:t>
            </a:r>
            <a:endParaRPr lang="en-US" altLang="zh-CN" sz="4400" b="1">
              <a:solidFill>
                <a:srgbClr val="0000FF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687060" y="3271520"/>
            <a:ext cx="39801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>
                <a:solidFill>
                  <a:srgbClr val="F57A3E"/>
                </a:solidFill>
                <a:latin typeface="Comic Sans MS" panose="030F0702030302020204" charset="0"/>
                <a:cs typeface="Comic Sans MS" panose="030F0702030302020204" charset="0"/>
              </a:rPr>
              <a:t>orange</a:t>
            </a:r>
            <a:endParaRPr lang="en-US" altLang="zh-CN" sz="4400" b="1">
              <a:solidFill>
                <a:srgbClr val="F57A3E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410835" y="4039870"/>
            <a:ext cx="39801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>
                <a:solidFill>
                  <a:srgbClr val="7030A0"/>
                </a:solidFill>
                <a:latin typeface="Comic Sans MS" panose="030F0702030302020204" charset="0"/>
                <a:cs typeface="Comic Sans MS" panose="030F0702030302020204" charset="0"/>
              </a:rPr>
              <a:t>purple</a:t>
            </a:r>
            <a:endParaRPr lang="en-US" altLang="zh-CN" sz="4400" b="1">
              <a:solidFill>
                <a:srgbClr val="7030A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687060" y="4963160"/>
            <a:ext cx="39801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red</a:t>
            </a:r>
            <a:endParaRPr lang="en-US" altLang="zh-CN" sz="44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761990" y="1289050"/>
            <a:ext cx="288290" cy="4442460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云形 12"/>
          <p:cNvSpPr/>
          <p:nvPr/>
        </p:nvSpPr>
        <p:spPr>
          <a:xfrm>
            <a:off x="8750935" y="3203575"/>
            <a:ext cx="2321560" cy="1243965"/>
          </a:xfrm>
          <a:prstGeom prst="cloud">
            <a:avLst/>
          </a:prstGeom>
          <a:solidFill>
            <a:srgbClr val="F57A3E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orange</a:t>
            </a:r>
            <a:endParaRPr lang="en-US" altLang="zh-CN" sz="32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2" name="云形 11"/>
          <p:cNvSpPr/>
          <p:nvPr/>
        </p:nvSpPr>
        <p:spPr>
          <a:xfrm>
            <a:off x="7936230" y="1076325"/>
            <a:ext cx="2321560" cy="1243965"/>
          </a:xfrm>
          <a:prstGeom prst="clou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black</a:t>
            </a:r>
            <a:endParaRPr lang="en-US" altLang="zh-CN" sz="3200" b="1"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 animBg="1"/>
      <p:bldP spid="13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artistic-arts-and-crafts-colorful-12124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45" y="-8890"/>
            <a:ext cx="12214860" cy="6876415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2571750" y="1122680"/>
            <a:ext cx="7062470" cy="20002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5400" b="1">
                <a:solidFill>
                  <a:srgbClr val="FE6C0D"/>
                </a:solidFill>
                <a:latin typeface="Comic Sans MS" panose="030F0702030302020204" charset="0"/>
                <a:cs typeface="Comic Sans MS" panose="030F0702030302020204" charset="0"/>
              </a:rPr>
              <a:t>Unit 6 Colours</a:t>
            </a:r>
            <a:endParaRPr lang="en-US" altLang="zh-CN" sz="4800" b="1">
              <a:solidFill>
                <a:srgbClr val="FE6C0D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468485" y="5257800"/>
            <a:ext cx="1577975" cy="7067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chemeClr val="accent1">
                    <a:lumMod val="75000"/>
                  </a:schemeClr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</a:rPr>
              <a:t>Suzy</a:t>
            </a:r>
            <a:endParaRPr lang="en-US" altLang="zh-CN" sz="4000" b="1">
              <a:solidFill>
                <a:schemeClr val="accent1">
                  <a:lumMod val="75000"/>
                </a:schemeClr>
              </a:solidFill>
              <a:latin typeface="Comic Sans MS" panose="030F0702030302020204" charset="0"/>
              <a:ea typeface="楷体" panose="02010609060101010101" charset="-122"/>
              <a:cs typeface="Comic Sans MS" panose="030F070203030202020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 descr="looka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065" y="1254125"/>
            <a:ext cx="7020560" cy="526542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951990" y="261620"/>
            <a:ext cx="936434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Yang Ling tries on some</a:t>
            </a:r>
            <a:r>
              <a:rPr lang="en-US" altLang="zh-CN" sz="360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3600">
                <a:solidFill>
                  <a:srgbClr val="0070C0"/>
                </a:solidFill>
                <a:latin typeface="Comic Sans MS" panose="030F0702030302020204" charset="0"/>
                <a:cs typeface="Comic Sans MS" panose="030F0702030302020204" charset="0"/>
              </a:rPr>
              <a:t>c</a:t>
            </a:r>
            <a:r>
              <a:rPr lang="en-US" altLang="zh-CN" sz="360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o</a:t>
            </a:r>
            <a:r>
              <a:rPr lang="en-US" altLang="zh-CN" sz="3600">
                <a:solidFill>
                  <a:srgbClr val="00B050"/>
                </a:solidFill>
                <a:latin typeface="Comic Sans MS" panose="030F0702030302020204" charset="0"/>
                <a:cs typeface="Comic Sans MS" panose="030F0702030302020204" charset="0"/>
              </a:rPr>
              <a:t>l</a:t>
            </a:r>
            <a:r>
              <a:rPr lang="en-US" altLang="zh-CN" sz="3600">
                <a:solidFill>
                  <a:srgbClr val="903E20"/>
                </a:solidFill>
                <a:latin typeface="Comic Sans MS" panose="030F0702030302020204" charset="0"/>
                <a:cs typeface="Comic Sans MS" panose="030F0702030302020204" charset="0"/>
              </a:rPr>
              <a:t>o</a:t>
            </a:r>
            <a:r>
              <a:rPr lang="en-US" altLang="zh-CN" sz="360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u</a:t>
            </a:r>
            <a:r>
              <a:rPr lang="en-US" altLang="zh-CN" sz="36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r</a:t>
            </a:r>
            <a:r>
              <a:rPr lang="en-US" altLang="zh-CN" sz="3600">
                <a:solidFill>
                  <a:srgbClr val="F57A3E"/>
                </a:solidFill>
                <a:latin typeface="Comic Sans MS" panose="030F0702030302020204" charset="0"/>
                <a:cs typeface="Comic Sans MS" panose="030F0702030302020204" charset="0"/>
              </a:rPr>
              <a:t>f</a:t>
            </a:r>
            <a:r>
              <a:rPr lang="en-US" altLang="zh-CN" sz="3600">
                <a:solidFill>
                  <a:schemeClr val="accent1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u</a:t>
            </a:r>
            <a:r>
              <a:rPr lang="en-US" altLang="zh-CN" sz="360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l </a:t>
            </a:r>
            <a:r>
              <a:rPr lang="en-US" altLang="zh-CN" sz="36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clothes at home.</a:t>
            </a:r>
            <a:endParaRPr lang="en-US" altLang="zh-CN" sz="36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zh-CN" sz="24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Yang Ling</a:t>
            </a:r>
            <a:r>
              <a:rPr lang="zh-CN" altLang="en-US" sz="24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在家试穿一些</a:t>
            </a:r>
            <a:r>
              <a:rPr lang="zh-CN" altLang="en-US" sz="240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鲜艳的</a:t>
            </a:r>
            <a:r>
              <a:rPr lang="zh-CN" altLang="en-US" sz="24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衣服。</a:t>
            </a:r>
            <a:endParaRPr lang="zh-CN" altLang="en-US" sz="24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AutoShape 2"/>
          <p:cNvSpPr/>
          <p:nvPr/>
        </p:nvSpPr>
        <p:spPr>
          <a:xfrm>
            <a:off x="4500563" y="3284538"/>
            <a:ext cx="4452937" cy="1657350"/>
          </a:xfrm>
          <a:prstGeom prst="wedgeEllipseCallout">
            <a:avLst>
              <a:gd name="adj1" fmla="val -43750"/>
              <a:gd name="adj2" fmla="val 70000"/>
            </a:avLst>
          </a:prstGeom>
          <a:noFill/>
          <a:ln w="9525">
            <a:noFill/>
          </a:ln>
        </p:spPr>
        <p:txBody>
          <a:bodyPr anchor="t"/>
          <a:p>
            <a:pPr algn="ctr" eaLnBrk="0" hangingPunct="0"/>
            <a:endParaRPr lang="zh-CN" altLang="en-US" dirty="0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0030" y="97790"/>
            <a:ext cx="2402205" cy="645160"/>
          </a:xfrm>
          <a:prstGeom prst="rect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txBody>
          <a:bodyPr wrap="square" rtlCol="0">
            <a:spAutoFit/>
          </a:bodyPr>
          <a:p>
            <a:r>
              <a:rPr lang="en-US" sz="36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Pair work</a:t>
            </a:r>
            <a:endParaRPr lang="zh-CN" altLang="en-US" sz="3600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5" name="图片 4" descr="lookat"/>
          <p:cNvPicPr>
            <a:picLocks noChangeAspect="1"/>
          </p:cNvPicPr>
          <p:nvPr/>
        </p:nvPicPr>
        <p:blipFill>
          <a:blip r:embed="rId1"/>
          <a:srcRect l="17607" t="37290" r="55051" b="10976"/>
          <a:stretch>
            <a:fillRect/>
          </a:stretch>
        </p:blipFill>
        <p:spPr>
          <a:xfrm>
            <a:off x="904240" y="2072005"/>
            <a:ext cx="2750185" cy="3902710"/>
          </a:xfrm>
          <a:prstGeom prst="ellipse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771265" y="446405"/>
            <a:ext cx="76536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What colour does she choose?</a:t>
            </a:r>
            <a:endParaRPr lang="en-US" altLang="zh-CN" sz="40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zh-CN" sz="32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Yang Ling</a:t>
            </a:r>
            <a:r>
              <a:rPr lang="zh-CN" altLang="en-US" sz="32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选择了哪些颜色呢？</a:t>
            </a:r>
            <a:endParaRPr lang="zh-CN" altLang="en-US" sz="32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2" name="云形 11"/>
          <p:cNvSpPr/>
          <p:nvPr/>
        </p:nvSpPr>
        <p:spPr>
          <a:xfrm>
            <a:off x="4883150" y="2242820"/>
            <a:ext cx="6541770" cy="3742055"/>
          </a:xfrm>
          <a:prstGeom prst="cloud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两人一组，轮流问问吧</a:t>
            </a:r>
            <a:endParaRPr lang="en-US" altLang="zh-CN" sz="3200" b="1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 algn="ctr"/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-What colour is the  T-shirt/skirt/cap?</a:t>
            </a:r>
            <a:endParaRPr lang="en-US" altLang="zh-CN" sz="3200" b="1">
              <a:latin typeface="Comic Sans MS" panose="030F0702030302020204" charset="0"/>
              <a:cs typeface="Comic Sans MS" panose="030F0702030302020204" charset="0"/>
            </a:endParaRPr>
          </a:p>
          <a:p>
            <a:pPr algn="ctr"/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-It's...</a:t>
            </a:r>
            <a:endParaRPr lang="en-US" altLang="zh-CN" sz="3200" b="1"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899275" y="5018405"/>
            <a:ext cx="2712720" cy="74295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It's=It is</a:t>
            </a:r>
            <a:endParaRPr lang="en-US" altLang="zh-CN" sz="32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9" grpId="0"/>
      <p:bldP spid="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AutoShape 2"/>
          <p:cNvSpPr/>
          <p:nvPr/>
        </p:nvSpPr>
        <p:spPr>
          <a:xfrm>
            <a:off x="4500563" y="3284538"/>
            <a:ext cx="4452937" cy="1657350"/>
          </a:xfrm>
          <a:prstGeom prst="wedgeEllipseCallout">
            <a:avLst>
              <a:gd name="adj1" fmla="val -43750"/>
              <a:gd name="adj2" fmla="val 70000"/>
            </a:avLst>
          </a:prstGeom>
          <a:noFill/>
          <a:ln w="9525">
            <a:noFill/>
          </a:ln>
        </p:spPr>
        <p:txBody>
          <a:bodyPr anchor="t"/>
          <a:p>
            <a:pPr algn="ctr" eaLnBrk="0" hangingPunct="0"/>
            <a:endParaRPr lang="zh-CN" altLang="en-US" dirty="0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14338" name="AutoShape 3"/>
          <p:cNvSpPr/>
          <p:nvPr/>
        </p:nvSpPr>
        <p:spPr>
          <a:xfrm rot="10800000">
            <a:off x="2838450" y="836613"/>
            <a:ext cx="6646863" cy="5400675"/>
          </a:xfrm>
          <a:prstGeom prst="flowChartManualInput">
            <a:avLst/>
          </a:prstGeom>
          <a:solidFill>
            <a:schemeClr val="accent1"/>
          </a:solidFill>
          <a:ln w="9525">
            <a:noFill/>
          </a:ln>
        </p:spPr>
        <p:txBody>
          <a:bodyPr rot="10800000" wrap="none" anchor="ctr"/>
          <a:p>
            <a:pPr algn="ctr" eaLnBrk="0" hangingPunct="0"/>
            <a:endParaRPr lang="zh-CN" altLang="en-US" sz="4800" b="1" dirty="0">
              <a:solidFill>
                <a:srgbClr val="FF3300"/>
              </a:solidFill>
              <a:latin typeface="楷体_GB2312" pitchFamily="1" charset="-122"/>
              <a:ea typeface="楷体_GB2312" pitchFamily="1" charset="-122"/>
            </a:endParaRPr>
          </a:p>
        </p:txBody>
      </p:sp>
      <p:pic>
        <p:nvPicPr>
          <p:cNvPr id="14339" name="Picture 4" descr="Story tim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7145" y="5715"/>
            <a:ext cx="12226290" cy="68472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0" name="Picture 5" descr="Yang Li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72085" y="2850515"/>
            <a:ext cx="4579938" cy="37226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5220335" y="1066165"/>
            <a:ext cx="42652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A magic show</a:t>
            </a:r>
            <a:endParaRPr lang="en-US" altLang="zh-CN" sz="48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996940" y="654685"/>
            <a:ext cx="2712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魔术表演</a:t>
            </a:r>
            <a:endParaRPr lang="zh-CN" altLang="en-US" sz="2800" b="1"/>
          </a:p>
        </p:txBody>
      </p:sp>
      <p:sp>
        <p:nvSpPr>
          <p:cNvPr id="13" name="云形 12"/>
          <p:cNvSpPr/>
          <p:nvPr/>
        </p:nvSpPr>
        <p:spPr>
          <a:xfrm>
            <a:off x="4323080" y="4557395"/>
            <a:ext cx="2321560" cy="1243965"/>
          </a:xfrm>
          <a:prstGeom prst="cloud">
            <a:avLst/>
          </a:prstGeom>
          <a:solidFill>
            <a:srgbClr val="F57A3E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orange</a:t>
            </a:r>
            <a:endParaRPr lang="en-US" altLang="zh-CN" sz="32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1647190" y="4557395"/>
            <a:ext cx="1440815" cy="1181100"/>
          </a:xfrm>
          <a:prstGeom prst="ellipse">
            <a:avLst/>
          </a:prstGeom>
          <a:noFill/>
          <a:ln w="3492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323080" y="2779395"/>
            <a:ext cx="7333615" cy="1014730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70C0"/>
                </a:solidFill>
                <a:latin typeface="Comic Sans MS" panose="030F0702030302020204" charset="0"/>
                <a:cs typeface="Comic Sans MS" panose="030F0702030302020204" charset="0"/>
              </a:rPr>
              <a:t>What will she show for us?</a:t>
            </a:r>
            <a:endParaRPr lang="en-US" altLang="zh-CN" sz="3200">
              <a:solidFill>
                <a:srgbClr val="0070C0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zh-CN" sz="2800">
                <a:solidFill>
                  <a:srgbClr val="0070C0"/>
                </a:solidFill>
                <a:latin typeface="Comic Sans MS" panose="030F0702030302020204" charset="0"/>
                <a:cs typeface="Comic Sans MS" panose="030F0702030302020204" charset="0"/>
              </a:rPr>
              <a:t>Yang Ling</a:t>
            </a:r>
            <a:r>
              <a:rPr lang="zh-CN" altLang="en-US" sz="2800">
                <a:solidFill>
                  <a:srgbClr val="0070C0"/>
                </a:solidFill>
                <a:latin typeface="Comic Sans MS" panose="030F0702030302020204" charset="0"/>
                <a:cs typeface="Comic Sans MS" panose="030F0702030302020204" charset="0"/>
              </a:rPr>
              <a:t>将会为我们展示什么神奇的事物呢？</a:t>
            </a:r>
            <a:endParaRPr lang="zh-CN" altLang="en-US" sz="2800">
              <a:solidFill>
                <a:srgbClr val="0070C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6" name="魔术音效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84055" y="60579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7" dur="130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9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13" grpId="0" bldLvl="0" animBg="1"/>
      <p:bldP spid="4" grpId="0" bldLvl="0" animBg="1"/>
      <p:bldP spid="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AutoShape 2"/>
          <p:cNvSpPr/>
          <p:nvPr/>
        </p:nvSpPr>
        <p:spPr>
          <a:xfrm>
            <a:off x="4500563" y="3284538"/>
            <a:ext cx="4452937" cy="1657350"/>
          </a:xfrm>
          <a:prstGeom prst="wedgeEllipseCallout">
            <a:avLst>
              <a:gd name="adj1" fmla="val -43750"/>
              <a:gd name="adj2" fmla="val 70000"/>
            </a:avLst>
          </a:prstGeom>
          <a:noFill/>
          <a:ln w="9525">
            <a:noFill/>
          </a:ln>
        </p:spPr>
        <p:txBody>
          <a:bodyPr anchor="t"/>
          <a:p>
            <a:pPr algn="ctr" eaLnBrk="0" hangingPunct="0"/>
            <a:endParaRPr lang="zh-CN" altLang="en-US" dirty="0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15362" name="AutoShape 3"/>
          <p:cNvSpPr/>
          <p:nvPr/>
        </p:nvSpPr>
        <p:spPr>
          <a:xfrm rot="10800000">
            <a:off x="2838450" y="836613"/>
            <a:ext cx="6646863" cy="5400675"/>
          </a:xfrm>
          <a:prstGeom prst="flowChartManualInput">
            <a:avLst/>
          </a:prstGeom>
          <a:solidFill>
            <a:schemeClr val="accent1"/>
          </a:solidFill>
          <a:ln w="9525">
            <a:noFill/>
          </a:ln>
        </p:spPr>
        <p:txBody>
          <a:bodyPr rot="10800000" wrap="none" anchor="ctr"/>
          <a:p>
            <a:pPr algn="ctr" eaLnBrk="0" hangingPunct="0"/>
            <a:endParaRPr lang="zh-CN" altLang="en-US" sz="4800" b="1" dirty="0">
              <a:solidFill>
                <a:srgbClr val="FF3300"/>
              </a:solidFill>
              <a:latin typeface="楷体_GB2312" pitchFamily="1" charset="-122"/>
              <a:ea typeface="楷体_GB2312" pitchFamily="1" charset="-122"/>
            </a:endParaRPr>
          </a:p>
        </p:txBody>
      </p:sp>
      <p:pic>
        <p:nvPicPr>
          <p:cNvPr id="15363" name="Picture 4" descr="Story tim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4765" y="0"/>
            <a:ext cx="12211050" cy="68472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4" name="Picture 5" descr="Yang Li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7400" y="2743200"/>
            <a:ext cx="4579938" cy="37226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5" name="Text Box 6"/>
          <p:cNvSpPr txBox="1"/>
          <p:nvPr/>
        </p:nvSpPr>
        <p:spPr>
          <a:xfrm>
            <a:off x="5337175" y="244475"/>
            <a:ext cx="6721475" cy="1568450"/>
          </a:xfrm>
          <a:prstGeom prst="rect">
            <a:avLst/>
          </a:prstGeom>
          <a:solidFill>
            <a:srgbClr val="FFFF66"/>
          </a:solidFill>
          <a:ln w="38100" cap="flat" cmpd="sng">
            <a:solidFill>
              <a:srgbClr val="CC99FF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r>
              <a:rPr lang="en-US" altLang="zh-CN" sz="3200" b="1" dirty="0">
                <a:solidFill>
                  <a:srgbClr val="0000CC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If you are Yang Ling,how do  show your skirts</a:t>
            </a:r>
            <a:r>
              <a:rPr lang="zh-CN" altLang="en-US" sz="3200" dirty="0">
                <a:solidFill>
                  <a:srgbClr val="0000CC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？</a:t>
            </a:r>
            <a:endParaRPr lang="zh-CN" altLang="en-US" sz="3200" dirty="0">
              <a:solidFill>
                <a:srgbClr val="0000CC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  <a:p>
            <a:r>
              <a:rPr lang="zh-CN" altLang="en-US" sz="3200" dirty="0">
                <a:solidFill>
                  <a:srgbClr val="0000CC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如果你是</a:t>
            </a:r>
            <a:r>
              <a:rPr lang="en-US" altLang="zh-CN" sz="3200" dirty="0">
                <a:solidFill>
                  <a:srgbClr val="0000CC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Yang Ling,</a:t>
            </a:r>
            <a:r>
              <a:rPr lang="zh-CN" altLang="en-US" sz="3200" dirty="0">
                <a:solidFill>
                  <a:srgbClr val="0000CC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你会怎么介绍呢？</a:t>
            </a:r>
            <a:endParaRPr lang="zh-CN" altLang="en-US" sz="3200" dirty="0">
              <a:solidFill>
                <a:srgbClr val="0000CC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9735" y="392430"/>
            <a:ext cx="3140710" cy="645160"/>
          </a:xfrm>
          <a:prstGeom prst="rect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Look and say</a:t>
            </a:r>
            <a:endParaRPr lang="en-US" altLang="zh-CN" sz="3600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" name="AutoShape 5"/>
          <p:cNvSpPr/>
          <p:nvPr/>
        </p:nvSpPr>
        <p:spPr>
          <a:xfrm>
            <a:off x="5991860" y="2475230"/>
            <a:ext cx="5713095" cy="1275715"/>
          </a:xfrm>
          <a:prstGeom prst="wedgeRoundRectCallout">
            <a:avLst>
              <a:gd name="adj1" fmla="val -52040"/>
              <a:gd name="adj2" fmla="val 63804"/>
              <a:gd name="adj3" fmla="val 16667"/>
            </a:avLst>
          </a:prstGeom>
          <a:solidFill>
            <a:schemeClr val="bg1"/>
          </a:solidFill>
          <a:ln w="28575" cap="flat" cmpd="sng">
            <a:solidFill>
              <a:schemeClr val="accent2">
                <a:alpha val="94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0170" tIns="46990" rIns="90170" bIns="46990" anchor="ctr"/>
          <a:p>
            <a:pPr algn="ctr"/>
            <a:r>
              <a:rPr lang="en-US" altLang="zh-CN" sz="2800" b="1" dirty="0">
                <a:latin typeface="Comic Sans MS" panose="030F0702030302020204" charset="0"/>
                <a:ea typeface="宋体" panose="02010600030101010101" pitchFamily="2" charset="-122"/>
              </a:rPr>
              <a:t>L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宋体" panose="02010600030101010101" pitchFamily="2" charset="-122"/>
              </a:rPr>
              <a:t>oo</a:t>
            </a:r>
            <a:r>
              <a:rPr lang="en-US" altLang="zh-CN" sz="2800" b="1" dirty="0">
                <a:latin typeface="Comic Sans MS" panose="030F0702030302020204" charset="0"/>
                <a:ea typeface="宋体" panose="02010600030101010101" pitchFamily="2" charset="-122"/>
              </a:rPr>
              <a:t>k at my skir</a:t>
            </a:r>
            <a:r>
              <a:rPr lang="en-US" altLang="zh-CN" sz="2800" b="1" dirty="0">
                <a:solidFill>
                  <a:schemeClr val="tx1"/>
                </a:solidFill>
                <a:latin typeface="Comic Sans MS" panose="030F0702030302020204" charset="0"/>
                <a:ea typeface="宋体" panose="02010600030101010101" pitchFamily="2" charset="-122"/>
              </a:rPr>
              <a:t>t</a:t>
            </a:r>
            <a:r>
              <a:rPr lang="en-US" altLang="zh-CN" sz="2800" b="1" dirty="0">
                <a:latin typeface="Comic Sans MS" panose="030F0702030302020204" charset="0"/>
                <a:ea typeface="宋体" panose="02010600030101010101" pitchFamily="2" charset="-122"/>
              </a:rPr>
              <a:t>.It's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宋体" panose="02010600030101010101" pitchFamily="2" charset="-122"/>
              </a:rPr>
              <a:t>o</a:t>
            </a:r>
            <a:r>
              <a:rPr lang="en-US" altLang="zh-CN" sz="2800" b="1" dirty="0">
                <a:solidFill>
                  <a:srgbClr val="0000FF"/>
                </a:solidFill>
                <a:latin typeface="Comic Sans MS" panose="030F0702030302020204" charset="0"/>
                <a:ea typeface="宋体" panose="02010600030101010101" pitchFamily="2" charset="-122"/>
              </a:rPr>
              <a:t>ran</a:t>
            </a:r>
            <a:r>
              <a:rPr lang="en-US" altLang="zh-CN" sz="2800" b="1" dirty="0">
                <a:latin typeface="Comic Sans MS" panose="030F0702030302020204" charset="0"/>
                <a:ea typeface="宋体" panose="02010600030101010101" pitchFamily="2" charset="-122"/>
              </a:rPr>
              <a:t>ge.</a:t>
            </a:r>
            <a:endParaRPr lang="en-US" altLang="zh-CN" sz="2800" b="1" dirty="0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pic>
        <p:nvPicPr>
          <p:cNvPr id="5" name="U6StoS01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36275" y="3583305"/>
            <a:ext cx="619125" cy="619125"/>
          </a:xfrm>
          <a:prstGeom prst="rect">
            <a:avLst/>
          </a:prstGeom>
        </p:spPr>
      </p:pic>
      <p:sp>
        <p:nvSpPr>
          <p:cNvPr id="3" name="AutoShape 5"/>
          <p:cNvSpPr/>
          <p:nvPr/>
        </p:nvSpPr>
        <p:spPr>
          <a:xfrm>
            <a:off x="5991860" y="2475230"/>
            <a:ext cx="5713095" cy="1275715"/>
          </a:xfrm>
          <a:prstGeom prst="wedgeRoundRectCallout">
            <a:avLst>
              <a:gd name="adj1" fmla="val -52040"/>
              <a:gd name="adj2" fmla="val 63804"/>
              <a:gd name="adj3" fmla="val 16667"/>
            </a:avLst>
          </a:prstGeom>
          <a:solidFill>
            <a:schemeClr val="accent2"/>
          </a:solidFill>
          <a:ln w="28575" cap="flat" cmpd="sng">
            <a:solidFill>
              <a:schemeClr val="accent2">
                <a:alpha val="94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0170" tIns="46990" rIns="90170" bIns="46990" anchor="ctr"/>
          <a:p>
            <a:pPr algn="ctr"/>
            <a:endParaRPr lang="en-US" altLang="zh-CN" sz="2800" b="1" dirty="0">
              <a:latin typeface="Comic Sans MS" panose="030F070203030202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42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1" bldLvl="0" animBg="1"/>
      <p:bldP spid="15365" grpId="0" bldLvl="0" animBg="1"/>
    </p:bldLst>
  </p:timing>
</p:sld>
</file>

<file path=ppt/tags/tag1.xml><?xml version="1.0" encoding="utf-8"?>
<p:tagLst xmlns:p="http://schemas.openxmlformats.org/presentationml/2006/main">
  <p:tag name="KSO_WM_MEDIACOVER_FLAG" val="1"/>
</p:tagLst>
</file>

<file path=ppt/tags/tag2.xml><?xml version="1.0" encoding="utf-8"?>
<p:tagLst xmlns:p="http://schemas.openxmlformats.org/presentationml/2006/main">
  <p:tag name="REFSHAPE" val="233151988"/>
</p:tagLst>
</file>

<file path=ppt/tags/tag3.xml><?xml version="1.0" encoding="utf-8"?>
<p:tagLst xmlns:p="http://schemas.openxmlformats.org/presentationml/2006/main">
  <p:tag name="REFSHAPE" val="233148996"/>
</p:tagLst>
</file>

<file path=ppt/tags/tag4.xml><?xml version="1.0" encoding="utf-8"?>
<p:tagLst xmlns:p="http://schemas.openxmlformats.org/presentationml/2006/main">
  <p:tag name="REFSHAPE" val="233151988"/>
</p:tagLst>
</file>

<file path=ppt/tags/tag5.xml><?xml version="1.0" encoding="utf-8"?>
<p:tagLst xmlns:p="http://schemas.openxmlformats.org/presentationml/2006/main">
  <p:tag name="REFSHAPE" val="233148996"/>
</p:tagLst>
</file>

<file path=ppt/tags/tag6.xml><?xml version="1.0" encoding="utf-8"?>
<p:tagLst xmlns:p="http://schemas.openxmlformats.org/presentationml/2006/main">
  <p:tag name="REFSHAPE" val="233151988"/>
</p:tagLst>
</file>

<file path=ppt/tags/tag7.xml><?xml version="1.0" encoding="utf-8"?>
<p:tagLst xmlns:p="http://schemas.openxmlformats.org/presentationml/2006/main">
  <p:tag name="REFSHAPE" val="233148996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rayons">
  <a:themeElements>
    <a:clrScheme name="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5B9"/>
      </a:accent5>
      <a:accent6>
        <a:srgbClr val="000000"/>
      </a:accent6>
      <a:hlink>
        <a:srgbClr val="00B200"/>
      </a:hlink>
      <a:folHlink>
        <a:srgbClr val="703DFF"/>
      </a:folHlink>
    </a:clrScheme>
    <a:fontScheme name="">
      <a:majorFont>
        <a:latin typeface="Comic Sans MS"/>
        <a:ea typeface="宋体"/>
        <a:cs typeface=""/>
      </a:majorFont>
      <a:minorFont>
        <a:latin typeface="Comic Sans MS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5B9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B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272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336600"/>
        </a:lt1>
        <a:dk2>
          <a:srgbClr val="FFFFFF"/>
        </a:dk2>
        <a:lt2>
          <a:srgbClr val="808000"/>
        </a:lt2>
        <a:accent1>
          <a:srgbClr val="99CC00"/>
        </a:accent1>
        <a:accent2>
          <a:srgbClr val="003300"/>
        </a:accent2>
        <a:accent3>
          <a:srgbClr val="ADB9AA"/>
        </a:accent3>
        <a:accent4>
          <a:srgbClr val="DCDCDC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3366"/>
        </a:lt1>
        <a:dk2>
          <a:srgbClr val="CCECFF"/>
        </a:dk2>
        <a:lt2>
          <a:srgbClr val="808080"/>
        </a:lt2>
        <a:accent1>
          <a:srgbClr val="33CCCC"/>
        </a:accent1>
        <a:accent2>
          <a:srgbClr val="006699"/>
        </a:accent2>
        <a:accent3>
          <a:srgbClr val="AAADB9"/>
        </a:accent3>
        <a:accent4>
          <a:srgbClr val="DCDCDC"/>
        </a:accent4>
        <a:accent5>
          <a:srgbClr val="ADE2E2"/>
        </a:accent5>
        <a:accent6>
          <a:srgbClr val="005B89"/>
        </a:accent6>
        <a:hlink>
          <a:srgbClr val="00FF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66"/>
        </a:lt1>
        <a:dk2>
          <a:srgbClr val="FFFFFF"/>
        </a:dk2>
        <a:lt2>
          <a:srgbClr val="6666FF"/>
        </a:lt2>
        <a:accent1>
          <a:srgbClr val="33CCFF"/>
        </a:accent1>
        <a:accent2>
          <a:srgbClr val="0000FF"/>
        </a:accent2>
        <a:accent3>
          <a:srgbClr val="AAAAB9"/>
        </a:accent3>
        <a:accent4>
          <a:srgbClr val="DCDCDC"/>
        </a:accent4>
        <a:accent5>
          <a:srgbClr val="ADE2FF"/>
        </a:accent5>
        <a:accent6>
          <a:srgbClr val="0000E5"/>
        </a:accent6>
        <a:hlink>
          <a:srgbClr val="FFFF99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80"/>
        </a:lt1>
        <a:dk2>
          <a:srgbClr val="FFFFFF"/>
        </a:dk2>
        <a:lt2>
          <a:srgbClr val="000000"/>
        </a:lt2>
        <a:accent1>
          <a:srgbClr val="CC66FF"/>
        </a:accent1>
        <a:accent2>
          <a:srgbClr val="990099"/>
        </a:accent2>
        <a:accent3>
          <a:srgbClr val="C1AAC1"/>
        </a:accent3>
        <a:accent4>
          <a:srgbClr val="DCDCDC"/>
        </a:accent4>
        <a:accent5>
          <a:srgbClr val="E2B9FF"/>
        </a:accent5>
        <a:accent6>
          <a:srgbClr val="890089"/>
        </a:accent6>
        <a:hlink>
          <a:srgbClr val="FF99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FFFFCC"/>
        </a:dk2>
        <a:lt2>
          <a:srgbClr val="FF3300"/>
        </a:lt2>
        <a:accent1>
          <a:srgbClr val="FF7C80"/>
        </a:accent1>
        <a:accent2>
          <a:srgbClr val="990000"/>
        </a:accent2>
        <a:accent3>
          <a:srgbClr val="C1AAAA"/>
        </a:accent3>
        <a:accent4>
          <a:srgbClr val="DCDCDC"/>
        </a:accent4>
        <a:accent5>
          <a:srgbClr val="FFBFC1"/>
        </a:accent5>
        <a:accent6>
          <a:srgbClr val="890000"/>
        </a:accent6>
        <a:hlink>
          <a:srgbClr val="FF66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2144</Words>
  <Application>WPS 演示</Application>
  <PresentationFormat>宽屏</PresentationFormat>
  <Paragraphs>227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39" baseType="lpstr">
      <vt:lpstr>Arial</vt:lpstr>
      <vt:lpstr>宋体</vt:lpstr>
      <vt:lpstr>Wingdings</vt:lpstr>
      <vt:lpstr>Comic Sans MS</vt:lpstr>
      <vt:lpstr>楷体</vt:lpstr>
      <vt:lpstr>楷体_GB2312</vt:lpstr>
      <vt:lpstr>微软雅黑</vt:lpstr>
      <vt:lpstr>Arial Unicode MS</vt:lpstr>
      <vt:lpstr>Calibri</vt:lpstr>
      <vt:lpstr>新宋体</vt:lpstr>
      <vt:lpstr>Office 主题</vt:lpstr>
      <vt:lpstr>Crayons</vt:lpstr>
      <vt:lpstr>Enjoy the song </vt:lpstr>
      <vt:lpstr>PowerPoint 演示文稿</vt:lpstr>
      <vt:lpstr>A magic fan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What colour is Yang Ling's skirt?   Yang Ling的短裙有哪些颜色呢？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Can you find the difference between them?          你能找到两句话中的不同吗？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89</cp:revision>
  <dcterms:created xsi:type="dcterms:W3CDTF">2019-10-15T13:08:00Z</dcterms:created>
  <dcterms:modified xsi:type="dcterms:W3CDTF">2019-10-19T11:26:53Z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2052-10.1.0.7698</vt:lpwstr>
  </property>
</Properties>
</file>