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(4Z7K4S9J[366C~C}7}3E5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1820" y="1400175"/>
            <a:ext cx="8467725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_UBQDS4K``5]]K3ZEUISK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025" y="1371600"/>
            <a:ext cx="7981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SQ_8R}}{Y~5HQC3@YC1M1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0870" y="1400175"/>
            <a:ext cx="8429625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587A1J)JEA9PG7HD4VT3G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320" y="1337945"/>
            <a:ext cx="8086725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A_}%@IE%R4~MCRR(K1KLW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270" y="1376045"/>
            <a:ext cx="812482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OF~V4)Z2Z[62}M(T@3329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0" y="1404620"/>
            <a:ext cx="845820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NG_~R[@]SG@N$U(V1S@MQD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5" y="1376045"/>
            <a:ext cx="832485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$])L0~K1B1Y7LKEKF]}Q}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143000"/>
            <a:ext cx="851535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5N`I}X{XFS@E8O(]9UW6D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1285875"/>
            <a:ext cx="84772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U`OBD%W@P[GXW}42K%Q1V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0" y="1214120"/>
            <a:ext cx="84582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(PJVJ84ASCFHMHUN`T{O$U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970" y="1242695"/>
            <a:ext cx="8353425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Y$40WYMR@O[CW(9RRO%$H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425" y="1261745"/>
            <a:ext cx="843915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NI6E97R0Q2QMBW`U@K`Y08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5" y="1533525"/>
            <a:ext cx="832485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~NDB(I~LN)_)F}(XISJ(GU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2445" y="1371600"/>
            <a:ext cx="60864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)F7YO{8Q$~O`ET7NV%J$KP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295" y="1400175"/>
            <a:ext cx="8486775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YELF2Y1HZ)E7VJL95MIJLG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0" y="1414145"/>
            <a:ext cx="81534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}_I]YG4%T)PE0Z)43C5@C)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8045" y="1347470"/>
            <a:ext cx="7915275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8}]H[1DV]_96}8`[W)PJ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0" y="1457325"/>
            <a:ext cx="82677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}NLX3YXMTZ2$0~$}N[)(V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337945"/>
            <a:ext cx="8448675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R4`W]1NDMO]BIP2Y][6~Z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1295"/>
            <a:ext cx="80200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R`2J()EGXOOAO_@MB7@5D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5" y="1352550"/>
            <a:ext cx="8324850" cy="4152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U5YjdjNmYyMzE1Mzg1OTEzNjc1Y2ZhY2QzZTg2MjE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刘云凤</dc:creator>
  <cp:lastModifiedBy>飘然</cp:lastModifiedBy>
  <cp:revision>2</cp:revision>
  <dcterms:created xsi:type="dcterms:W3CDTF">2023-11-15T01:46:00Z</dcterms:created>
  <dcterms:modified xsi:type="dcterms:W3CDTF">2023-11-15T02:02:31Z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33F33901192340B3AB44527133BAAB26_12</vt:lpwstr>
  </property>
  <property fmtid="{D5CDD505-2E9C-101B-9397-08002B2CF9AE}" pid="3" name="KSOProductBuildVer">
    <vt:lpwstr>2052-12.1.0.15712</vt:lpwstr>
  </property>
</Properties>
</file>