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8"/>
  </p:notesMasterIdLst>
  <p:handoutMasterIdLst>
    <p:handoutMasterId r:id="rId39"/>
  </p:handoutMasterIdLst>
  <p:sldIdLst>
    <p:sldId id="381" r:id="rId2"/>
    <p:sldId id="403" r:id="rId3"/>
    <p:sldId id="437" r:id="rId4"/>
    <p:sldId id="420" r:id="rId5"/>
    <p:sldId id="438" r:id="rId6"/>
    <p:sldId id="451" r:id="rId7"/>
    <p:sldId id="439" r:id="rId8"/>
    <p:sldId id="440" r:id="rId9"/>
    <p:sldId id="419" r:id="rId10"/>
    <p:sldId id="423" r:id="rId11"/>
    <p:sldId id="421" r:id="rId12"/>
    <p:sldId id="386" r:id="rId13"/>
    <p:sldId id="387" r:id="rId14"/>
    <p:sldId id="388" r:id="rId15"/>
    <p:sldId id="448" r:id="rId16"/>
    <p:sldId id="412" r:id="rId17"/>
    <p:sldId id="425" r:id="rId18"/>
    <p:sldId id="424" r:id="rId19"/>
    <p:sldId id="426" r:id="rId20"/>
    <p:sldId id="413" r:id="rId21"/>
    <p:sldId id="427" r:id="rId22"/>
    <p:sldId id="428" r:id="rId23"/>
    <p:sldId id="441" r:id="rId24"/>
    <p:sldId id="415" r:id="rId25"/>
    <p:sldId id="430" r:id="rId26"/>
    <p:sldId id="416" r:id="rId27"/>
    <p:sldId id="417" r:id="rId28"/>
    <p:sldId id="432" r:id="rId29"/>
    <p:sldId id="433" r:id="rId30"/>
    <p:sldId id="431" r:id="rId31"/>
    <p:sldId id="449" r:id="rId32"/>
    <p:sldId id="434" r:id="rId33"/>
    <p:sldId id="450" r:id="rId34"/>
    <p:sldId id="443" r:id="rId35"/>
    <p:sldId id="445" r:id="rId36"/>
    <p:sldId id="447" r:id="rId3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EB"/>
    <a:srgbClr val="FFFFFF"/>
    <a:srgbClr val="D6EDFB"/>
    <a:srgbClr val="FF00FF"/>
    <a:srgbClr val="DAEEBF"/>
    <a:srgbClr val="5B6310"/>
    <a:srgbClr val="D3D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48" autoAdjust="0"/>
  </p:normalViewPr>
  <p:slideViewPr>
    <p:cSldViewPr>
      <p:cViewPr varScale="1">
        <p:scale>
          <a:sx n="143" d="100"/>
          <a:sy n="143" d="100"/>
        </p:scale>
        <p:origin x="12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2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A7347CBD-0E8D-42EC-8796-F3720D798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5823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2752BE2F-F88C-404D-AE06-FBFB15158C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861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584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4979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489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9D73E78-AF5F-44A1-BAB1-8C2A4BCA16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0144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CE1CEA-4BD2-4337-A141-4476DFC7C9B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532848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3882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MUBAN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  <p:sldLayoutId id="2147483698" r:id="rId4"/>
    <p:sldLayoutId id="2147483696" r:id="rId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G:\&#23567;&#23398;&#35821;&#25991;&#20154;&#25945;\&#19978;&#20876;\3&#19978;&#35821;&#25991;\01.3&#19978;&#35821;&#25991;&#23567;&#20964;&#33258;&#21046;&#35838;&#20214;\&#31532;3&#21333;&#20803;\09%20&#37027;&#19968;&#23450;&#20250;&#24456;&#22909;\09%20&#37027;&#19968;&#23450;&#20250;&#24456;&#22909;.wma" TargetMode="External"/><Relationship Id="rId1" Type="http://schemas.microsoft.com/office/2007/relationships/media" Target="file:///G:\&#23567;&#23398;&#35821;&#25991;&#20154;&#25945;\&#19978;&#20876;\3&#19978;&#35821;&#25991;\01.3&#19978;&#35821;&#25991;&#23567;&#20964;&#33258;&#21046;&#35838;&#20214;\&#31532;3&#21333;&#20803;\09%20&#37027;&#19968;&#23450;&#20250;&#24456;&#22909;\09%20&#37027;&#19968;&#23450;&#20250;&#24456;&#22909;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/>
          <a:stretch>
            <a:fillRect/>
          </a:stretch>
        </p:blipFill>
        <p:spPr bwMode="auto">
          <a:xfrm>
            <a:off x="0" y="-31750"/>
            <a:ext cx="91440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/>
          <p:nvPr/>
        </p:nvSpPr>
        <p:spPr bwMode="auto">
          <a:xfrm>
            <a:off x="285750" y="142875"/>
            <a:ext cx="3786188" cy="1781175"/>
          </a:xfrm>
          <a:prstGeom prst="cloudCallout">
            <a:avLst>
              <a:gd name="adj1" fmla="val 51150"/>
              <a:gd name="adj2" fmla="val 447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6148" name="矩形 8"/>
          <p:cNvSpPr>
            <a:spLocks noChangeArrowheads="1"/>
          </p:cNvSpPr>
          <p:nvPr/>
        </p:nvSpPr>
        <p:spPr bwMode="auto">
          <a:xfrm>
            <a:off x="714375" y="214313"/>
            <a:ext cx="3143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小朋友，如果你是一棵树，您想做什么呢？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42875" y="142875"/>
            <a:ext cx="2571750" cy="53498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>
              <a:solidFill>
                <a:srgbClr val="00FFFF"/>
              </a:solidFill>
              <a:latin typeface="Times New Roman" pitchFamily="18" charset="0"/>
              <a:ea typeface="隶书" pitchFamily="49" charset="-122"/>
            </a:endParaRPr>
          </a:p>
        </p:txBody>
      </p:sp>
      <p:grpSp>
        <p:nvGrpSpPr>
          <p:cNvPr id="15363" name="组合 5"/>
          <p:cNvGrpSpPr>
            <a:grpSpLocks/>
          </p:cNvGrpSpPr>
          <p:nvPr/>
        </p:nvGrpSpPr>
        <p:grpSpPr bwMode="auto">
          <a:xfrm>
            <a:off x="1357313" y="1071563"/>
            <a:ext cx="6500812" cy="2657475"/>
            <a:chOff x="214313" y="1071562"/>
            <a:chExt cx="8064500" cy="1631074"/>
          </a:xfrm>
        </p:grpSpPr>
        <p:sp>
          <p:nvSpPr>
            <p:cNvPr id="36867" name="矩形 2"/>
            <p:cNvSpPr>
              <a:spLocks noChangeArrowheads="1"/>
            </p:cNvSpPr>
            <p:nvPr/>
          </p:nvSpPr>
          <p:spPr bwMode="auto">
            <a:xfrm>
              <a:off x="214313" y="1071562"/>
              <a:ext cx="7904983" cy="1624253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7964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6868" name="矩形 4"/>
            <p:cNvSpPr>
              <a:spLocks noChangeArrowheads="1"/>
            </p:cNvSpPr>
            <p:nvPr/>
          </p:nvSpPr>
          <p:spPr bwMode="auto">
            <a:xfrm>
              <a:off x="214313" y="1115408"/>
              <a:ext cx="8064500" cy="158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    同桌开火车读课文，读通顺，读准字音，停顿准确，注意语气。读完评一评。</a:t>
              </a:r>
            </a:p>
          </p:txBody>
        </p:sp>
      </p:grp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42875" y="68263"/>
            <a:ext cx="2500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我会读课文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 rot="20426196">
            <a:off x="2772259" y="521371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932255">
            <a:off x="2483198" y="145897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39684" y="231365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19367115">
            <a:off x="2061758" y="291279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102271">
            <a:off x="5983522" y="1860154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19673368">
            <a:off x="6085328" y="3088714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20435257">
            <a:off x="7836698" y="399291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35618" y="404184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1572" y="128379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 rot="4801694">
            <a:off x="7991245" y="299797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9356081">
            <a:off x="2796138" y="327283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 rot="19338844">
            <a:off x="7428982" y="154001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1362" y="382581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 rot="19470065">
            <a:off x="5167173" y="39209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rot="1777412">
            <a:off x="5695984" y="196725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2528037">
            <a:off x="6352463" y="142093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20115591">
            <a:off x="8292518" y="208962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 rot="19396186">
            <a:off x="7390350" y="312882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0029644">
            <a:off x="3019099" y="404054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 rot="21112174">
            <a:off x="4787488" y="7273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 rot="1555223">
            <a:off x="7859689" y="24768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19322417">
            <a:off x="4634018" y="32692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 rot="19205454">
            <a:off x="1550919" y="182554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232992" y="260168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417835">
            <a:off x="4982783" y="3263753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19673368">
            <a:off x="4451727" y="3891103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1412" y="260168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4801694">
            <a:off x="1462776" y="331508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 rot="1777412">
            <a:off x="2629192" y="221655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2528037">
            <a:off x="4768476" y="2000019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20115591">
            <a:off x="7495494" y="3119484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19321883">
            <a:off x="3218087" y="217376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1555223">
            <a:off x="6516157" y="28726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 rot="313524">
            <a:off x="2862809" y="375366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321549">
            <a:off x="6485092" y="698215"/>
            <a:ext cx="1183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568373">
            <a:off x="1951655" y="1016719"/>
            <a:ext cx="10541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rot="2674432">
            <a:off x="1276694" y="111790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 rot="1742177">
            <a:off x="2869766" y="29094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 rot="21109292">
            <a:off x="1272788" y="31688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244448">
            <a:off x="4830246" y="187841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 rot="21415545">
            <a:off x="4932052" y="26246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 rot="577434">
            <a:off x="6683422" y="352886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 rot="1742177">
            <a:off x="5410799" y="341761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742177">
            <a:off x="3869340" y="88356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 rot="6543871">
            <a:off x="7020848" y="251080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 rot="21098258">
            <a:off x="2555330" y="315555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 rot="21081021">
            <a:off x="6275706" y="107596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742177">
            <a:off x="3078085" y="3625265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21212242">
            <a:off x="1718733" y="429142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 rot="1642433">
            <a:off x="4863297" y="127220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 rot="4940380">
            <a:off x="908482" y="396091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 rot="257768">
            <a:off x="7086564" y="131347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 rot="21138363">
            <a:off x="6237074" y="266476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 rot="21064060">
            <a:off x="2906197" y="99019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 rot="3297400">
            <a:off x="6706413" y="2012769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 rot="21064594">
            <a:off x="3538281" y="2611563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 rot="20947631">
            <a:off x="397643" y="1843801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 rot="1742177">
            <a:off x="1257306" y="2812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3160012">
            <a:off x="3819762" y="381447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 rot="21415545">
            <a:off x="3347877" y="284068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1742177">
            <a:off x="1138136" y="216071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 rot="6543871">
            <a:off x="309500" y="285102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 rot="3519589">
            <a:off x="1950421" y="1935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 rot="4270214">
            <a:off x="4047059" y="189298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 rot="257768">
            <a:off x="6342218" y="2655432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 rot="21064060">
            <a:off x="2144807" y="198469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 rot="3297400">
            <a:off x="5679576" y="30248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 rot="2055701">
            <a:off x="1709533" y="328960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20979505">
            <a:off x="4894648" y="40997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 rot="568373">
            <a:off x="1804007" y="62851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19578942">
            <a:off x="7484271" y="164144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 rot="19578942">
            <a:off x="7052221" y="633327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 rot="19578942">
            <a:off x="7340255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 rot="19578942">
            <a:off x="211463" y="2239253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19578942">
            <a:off x="423220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69296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165250" y="2003871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85530" y="2219895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337448" y="353778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6978" y="135579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68896" y="4041843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533402" y="99575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86828" y="240131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 rot="21112174">
            <a:off x="1462047" y="373669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 rot="21112174">
            <a:off x="1322297" y="25125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 rot="3053795">
            <a:off x="5378042" y="130348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3665040" y="396983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 rot="19367115">
            <a:off x="3665492" y="1610239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 rot="19356081">
            <a:off x="4384580" y="21207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821434" y="193186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 rot="313524">
            <a:off x="4451251" y="260153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 rot="21109292">
            <a:off x="2496924" y="17789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 rot="21098258">
            <a:off x="5207291" y="104434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 rot="4940380">
            <a:off x="5301924" y="15734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 rot="1742177">
            <a:off x="2917756" y="20704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 rot="2055701">
            <a:off x="1027943" y="313284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 rot="19578942">
            <a:off x="2443711" y="3175356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025080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 rot="21112174">
            <a:off x="6362857" y="229653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5253482" y="281770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16923" t="43325" r="47436" b="12876"/>
          <a:stretch>
            <a:fillRect/>
          </a:stretch>
        </p:blipFill>
        <p:spPr>
          <a:xfrm>
            <a:off x="142844" y="2643188"/>
            <a:ext cx="1643042" cy="1418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714625"/>
            <a:ext cx="16811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663" y="1857375"/>
            <a:ext cx="904875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43125" y="1857375"/>
            <a:ext cx="92075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         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781425" y="1857375"/>
            <a:ext cx="1090613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377113" y="1857375"/>
            <a:ext cx="1266825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木地板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716588" y="1857375"/>
            <a:ext cx="909637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cxnSp>
        <p:nvCxnSpPr>
          <p:cNvPr id="12" name="直接箭头连接符 11"/>
          <p:cNvCxnSpPr>
            <a:stCxn id="7" idx="3"/>
            <a:endCxn id="8" idx="1"/>
          </p:cNvCxnSpPr>
          <p:nvPr/>
        </p:nvCxnSpPr>
        <p:spPr bwMode="auto">
          <a:xfrm>
            <a:off x="1506538" y="2119313"/>
            <a:ext cx="636587" cy="1587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3" name="直接箭头连接符 12"/>
          <p:cNvCxnSpPr/>
          <p:nvPr/>
        </p:nvCxnSpPr>
        <p:spPr bwMode="auto">
          <a:xfrm>
            <a:off x="3073400" y="2144713"/>
            <a:ext cx="712788" cy="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4" name="直接箭头连接符 13"/>
          <p:cNvCxnSpPr/>
          <p:nvPr/>
        </p:nvCxnSpPr>
        <p:spPr bwMode="auto">
          <a:xfrm>
            <a:off x="5002213" y="2144713"/>
            <a:ext cx="712787" cy="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" name="直接箭头连接符 14"/>
          <p:cNvCxnSpPr/>
          <p:nvPr/>
        </p:nvCxnSpPr>
        <p:spPr bwMode="auto">
          <a:xfrm>
            <a:off x="6645275" y="2144713"/>
            <a:ext cx="712788" cy="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42875" y="142875"/>
            <a:ext cx="85010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从一粒种子到阳台上的木地板，这中间走过了一段怎样的历程呢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读课文，用“   ”框出关键词语。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072063" y="714375"/>
            <a:ext cx="500062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         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143125" y="1857375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大树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714750" y="1857375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手推车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665788" y="1857375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椅子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6134" t="17982" r="3422" b="6207"/>
          <a:stretch>
            <a:fillRect/>
          </a:stretch>
        </p:blipFill>
        <p:spPr>
          <a:xfrm>
            <a:off x="1785886" y="2571750"/>
            <a:ext cx="1719765" cy="1595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62" y="2428874"/>
            <a:ext cx="1296144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7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36" y="2643188"/>
            <a:ext cx="191232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文本框 34"/>
          <p:cNvSpPr txBox="1">
            <a:spLocks noChangeArrowheads="1"/>
          </p:cNvSpPr>
          <p:nvPr/>
        </p:nvSpPr>
        <p:spPr bwMode="auto">
          <a:xfrm rot="-280097">
            <a:off x="3565525" y="1228725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文本框 36"/>
          <p:cNvSpPr txBox="1">
            <a:spLocks noChangeArrowheads="1"/>
          </p:cNvSpPr>
          <p:nvPr/>
        </p:nvSpPr>
        <p:spPr bwMode="auto">
          <a:xfrm rot="-5350866">
            <a:off x="5995194" y="131524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文本框 37"/>
          <p:cNvSpPr txBox="1">
            <a:spLocks noChangeArrowheads="1"/>
          </p:cNvSpPr>
          <p:nvPr/>
        </p:nvSpPr>
        <p:spPr bwMode="auto">
          <a:xfrm rot="-4150866">
            <a:off x="5464969" y="17232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文本框 45"/>
          <p:cNvSpPr txBox="1">
            <a:spLocks noChangeArrowheads="1"/>
          </p:cNvSpPr>
          <p:nvPr/>
        </p:nvSpPr>
        <p:spPr bwMode="auto">
          <a:xfrm rot="-5350866">
            <a:off x="6554788" y="13382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文本框 46"/>
          <p:cNvSpPr txBox="1">
            <a:spLocks noChangeArrowheads="1"/>
          </p:cNvSpPr>
          <p:nvPr/>
        </p:nvSpPr>
        <p:spPr bwMode="auto">
          <a:xfrm rot="-424911">
            <a:off x="7202488" y="157003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文本框 47"/>
          <p:cNvSpPr txBox="1">
            <a:spLocks noChangeArrowheads="1"/>
          </p:cNvSpPr>
          <p:nvPr/>
        </p:nvSpPr>
        <p:spPr bwMode="auto">
          <a:xfrm rot="-4150866">
            <a:off x="7809707" y="2528094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17" name="文本框 49"/>
          <p:cNvSpPr txBox="1">
            <a:spLocks noChangeArrowheads="1"/>
          </p:cNvSpPr>
          <p:nvPr/>
        </p:nvSpPr>
        <p:spPr bwMode="auto">
          <a:xfrm rot="657351">
            <a:off x="5583238" y="133508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18" name="文本框 50"/>
          <p:cNvSpPr txBox="1">
            <a:spLocks noChangeArrowheads="1"/>
          </p:cNvSpPr>
          <p:nvPr/>
        </p:nvSpPr>
        <p:spPr bwMode="auto">
          <a:xfrm rot="1480325">
            <a:off x="7526338" y="12446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19" name="文本框 51"/>
          <p:cNvSpPr txBox="1">
            <a:spLocks noChangeArrowheads="1"/>
          </p:cNvSpPr>
          <p:nvPr/>
        </p:nvSpPr>
        <p:spPr bwMode="auto">
          <a:xfrm rot="-5350866">
            <a:off x="6135687" y="2206626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文本框 15"/>
          <p:cNvSpPr txBox="1">
            <a:spLocks noChangeArrowheads="1"/>
          </p:cNvSpPr>
          <p:nvPr/>
        </p:nvSpPr>
        <p:spPr bwMode="auto">
          <a:xfrm>
            <a:off x="3262313" y="3560763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21" name="文本框 34"/>
          <p:cNvSpPr txBox="1">
            <a:spLocks noChangeArrowheads="1"/>
          </p:cNvSpPr>
          <p:nvPr/>
        </p:nvSpPr>
        <p:spPr bwMode="auto">
          <a:xfrm rot="4149897">
            <a:off x="4618037" y="3529013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22" name="文本框 36"/>
          <p:cNvSpPr txBox="1">
            <a:spLocks noChangeArrowheads="1"/>
          </p:cNvSpPr>
          <p:nvPr/>
        </p:nvSpPr>
        <p:spPr bwMode="auto">
          <a:xfrm rot="-1380000">
            <a:off x="4035425" y="130175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23" name="文本框 37"/>
          <p:cNvSpPr txBox="1">
            <a:spLocks noChangeArrowheads="1"/>
          </p:cNvSpPr>
          <p:nvPr/>
        </p:nvSpPr>
        <p:spPr bwMode="auto">
          <a:xfrm rot="-180000">
            <a:off x="4265613" y="205422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24" name="文本框 45"/>
          <p:cNvSpPr txBox="1">
            <a:spLocks noChangeArrowheads="1"/>
          </p:cNvSpPr>
          <p:nvPr/>
        </p:nvSpPr>
        <p:spPr bwMode="auto">
          <a:xfrm rot="-1380000">
            <a:off x="4595813" y="132397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25" name="文本框 46"/>
          <p:cNvSpPr txBox="1">
            <a:spLocks noChangeArrowheads="1"/>
          </p:cNvSpPr>
          <p:nvPr/>
        </p:nvSpPr>
        <p:spPr bwMode="auto">
          <a:xfrm rot="-1380000">
            <a:off x="4965700" y="153828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26" name="文本框 47"/>
          <p:cNvSpPr txBox="1">
            <a:spLocks noChangeArrowheads="1"/>
          </p:cNvSpPr>
          <p:nvPr/>
        </p:nvSpPr>
        <p:spPr bwMode="auto">
          <a:xfrm rot="-180000">
            <a:off x="5219700" y="2265363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27" name="文本框 49"/>
          <p:cNvSpPr txBox="1">
            <a:spLocks noChangeArrowheads="1"/>
          </p:cNvSpPr>
          <p:nvPr/>
        </p:nvSpPr>
        <p:spPr bwMode="auto">
          <a:xfrm rot="-5350866">
            <a:off x="6465887" y="2139951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28" name="文本框 50"/>
          <p:cNvSpPr txBox="1">
            <a:spLocks noChangeArrowheads="1"/>
          </p:cNvSpPr>
          <p:nvPr/>
        </p:nvSpPr>
        <p:spPr bwMode="auto">
          <a:xfrm rot="-170103">
            <a:off x="5745163" y="2620963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29" name="文本框 51"/>
          <p:cNvSpPr txBox="1">
            <a:spLocks noChangeArrowheads="1"/>
          </p:cNvSpPr>
          <p:nvPr/>
        </p:nvSpPr>
        <p:spPr bwMode="auto">
          <a:xfrm rot="-5350866">
            <a:off x="5999956" y="3463132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30" name="文本框 32"/>
          <p:cNvSpPr txBox="1">
            <a:spLocks noChangeArrowheads="1"/>
          </p:cNvSpPr>
          <p:nvPr/>
        </p:nvSpPr>
        <p:spPr bwMode="auto">
          <a:xfrm rot="1209897">
            <a:off x="1655763" y="2922588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31" name="文本框 34"/>
          <p:cNvSpPr txBox="1">
            <a:spLocks noChangeArrowheads="1"/>
          </p:cNvSpPr>
          <p:nvPr/>
        </p:nvSpPr>
        <p:spPr bwMode="auto">
          <a:xfrm rot="4149897">
            <a:off x="2297112" y="3486151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32" name="文本框 36"/>
          <p:cNvSpPr txBox="1">
            <a:spLocks noChangeArrowheads="1"/>
          </p:cNvSpPr>
          <p:nvPr/>
        </p:nvSpPr>
        <p:spPr bwMode="auto">
          <a:xfrm rot="-1380000">
            <a:off x="1760538" y="3259138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33" name="文本框 37"/>
          <p:cNvSpPr txBox="1">
            <a:spLocks noChangeArrowheads="1"/>
          </p:cNvSpPr>
          <p:nvPr/>
        </p:nvSpPr>
        <p:spPr bwMode="auto">
          <a:xfrm rot="1029897">
            <a:off x="2641600" y="2784475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34" name="文本框 29"/>
          <p:cNvSpPr txBox="1">
            <a:spLocks noChangeArrowheads="1"/>
          </p:cNvSpPr>
          <p:nvPr/>
        </p:nvSpPr>
        <p:spPr bwMode="auto">
          <a:xfrm rot="-1380000">
            <a:off x="3317875" y="3176588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35" name="文本框 30"/>
          <p:cNvSpPr txBox="1">
            <a:spLocks noChangeArrowheads="1"/>
          </p:cNvSpPr>
          <p:nvPr/>
        </p:nvSpPr>
        <p:spPr bwMode="auto">
          <a:xfrm rot="-170103">
            <a:off x="922338" y="153035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36" name="文本框 31"/>
          <p:cNvSpPr txBox="1">
            <a:spLocks noChangeArrowheads="1"/>
          </p:cNvSpPr>
          <p:nvPr/>
        </p:nvSpPr>
        <p:spPr bwMode="auto">
          <a:xfrm rot="1029897">
            <a:off x="984250" y="3430588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37" name="文本框 32"/>
          <p:cNvSpPr txBox="1">
            <a:spLocks noChangeArrowheads="1"/>
          </p:cNvSpPr>
          <p:nvPr/>
        </p:nvSpPr>
        <p:spPr bwMode="auto">
          <a:xfrm rot="-170103">
            <a:off x="3165475" y="3867150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38" name="文本框 33"/>
          <p:cNvSpPr txBox="1">
            <a:spLocks noChangeArrowheads="1"/>
          </p:cNvSpPr>
          <p:nvPr/>
        </p:nvSpPr>
        <p:spPr bwMode="auto">
          <a:xfrm rot="-170103">
            <a:off x="4313238" y="3200400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39" name="文本框 34"/>
          <p:cNvSpPr txBox="1">
            <a:spLocks noChangeArrowheads="1"/>
          </p:cNvSpPr>
          <p:nvPr/>
        </p:nvSpPr>
        <p:spPr bwMode="auto">
          <a:xfrm rot="-170103">
            <a:off x="4479925" y="3959225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40" name="文本框 35"/>
          <p:cNvSpPr txBox="1">
            <a:spLocks noChangeArrowheads="1"/>
          </p:cNvSpPr>
          <p:nvPr/>
        </p:nvSpPr>
        <p:spPr bwMode="auto">
          <a:xfrm rot="-5070842">
            <a:off x="456407" y="20407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41" name="文本框 36"/>
          <p:cNvSpPr txBox="1">
            <a:spLocks noChangeArrowheads="1"/>
          </p:cNvSpPr>
          <p:nvPr/>
        </p:nvSpPr>
        <p:spPr bwMode="auto">
          <a:xfrm rot="4149897">
            <a:off x="1493837" y="2189163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42" name="文本框 37"/>
          <p:cNvSpPr txBox="1">
            <a:spLocks noChangeArrowheads="1"/>
          </p:cNvSpPr>
          <p:nvPr/>
        </p:nvSpPr>
        <p:spPr bwMode="auto">
          <a:xfrm rot="-170103">
            <a:off x="1377950" y="12779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43" name="文本框 38"/>
          <p:cNvSpPr txBox="1">
            <a:spLocks noChangeArrowheads="1"/>
          </p:cNvSpPr>
          <p:nvPr/>
        </p:nvSpPr>
        <p:spPr bwMode="auto">
          <a:xfrm rot="1029897">
            <a:off x="1473200" y="16843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44" name="文本框 45"/>
          <p:cNvSpPr txBox="1">
            <a:spLocks noChangeArrowheads="1"/>
          </p:cNvSpPr>
          <p:nvPr/>
        </p:nvSpPr>
        <p:spPr bwMode="auto">
          <a:xfrm rot="-1380000">
            <a:off x="2252663" y="114617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45" name="文本框 46"/>
          <p:cNvSpPr txBox="1">
            <a:spLocks noChangeArrowheads="1"/>
          </p:cNvSpPr>
          <p:nvPr/>
        </p:nvSpPr>
        <p:spPr bwMode="auto">
          <a:xfrm rot="-1380000">
            <a:off x="2822575" y="13160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46" name="文本框 47"/>
          <p:cNvSpPr txBox="1">
            <a:spLocks noChangeArrowheads="1"/>
          </p:cNvSpPr>
          <p:nvPr/>
        </p:nvSpPr>
        <p:spPr bwMode="auto">
          <a:xfrm rot="-180000">
            <a:off x="2551113" y="18796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47" name="文本框 49"/>
          <p:cNvSpPr txBox="1">
            <a:spLocks noChangeArrowheads="1"/>
          </p:cNvSpPr>
          <p:nvPr/>
        </p:nvSpPr>
        <p:spPr bwMode="auto">
          <a:xfrm rot="-1380000">
            <a:off x="3411538" y="153828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48" name="文本框 50"/>
          <p:cNvSpPr txBox="1">
            <a:spLocks noChangeArrowheads="1"/>
          </p:cNvSpPr>
          <p:nvPr/>
        </p:nvSpPr>
        <p:spPr bwMode="auto">
          <a:xfrm rot="-1380000">
            <a:off x="3005138" y="2149475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49" name="文本框 51"/>
          <p:cNvSpPr txBox="1">
            <a:spLocks noChangeArrowheads="1"/>
          </p:cNvSpPr>
          <p:nvPr/>
        </p:nvSpPr>
        <p:spPr bwMode="auto">
          <a:xfrm rot="-1380000">
            <a:off x="3640138" y="2286000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50" name="文本框 32"/>
          <p:cNvSpPr txBox="1">
            <a:spLocks noChangeArrowheads="1"/>
          </p:cNvSpPr>
          <p:nvPr/>
        </p:nvSpPr>
        <p:spPr bwMode="auto">
          <a:xfrm rot="1209897">
            <a:off x="5270500" y="3568700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51" name="文本框 34"/>
          <p:cNvSpPr txBox="1">
            <a:spLocks noChangeArrowheads="1"/>
          </p:cNvSpPr>
          <p:nvPr/>
        </p:nvSpPr>
        <p:spPr bwMode="auto">
          <a:xfrm rot="-1030866">
            <a:off x="6467475" y="3924300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52" name="文本框 36"/>
          <p:cNvSpPr txBox="1">
            <a:spLocks noChangeArrowheads="1"/>
          </p:cNvSpPr>
          <p:nvPr/>
        </p:nvSpPr>
        <p:spPr bwMode="auto">
          <a:xfrm rot="368503">
            <a:off x="5929313" y="2889250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53" name="文本框 37"/>
          <p:cNvSpPr txBox="1">
            <a:spLocks noChangeArrowheads="1"/>
          </p:cNvSpPr>
          <p:nvPr/>
        </p:nvSpPr>
        <p:spPr bwMode="auto">
          <a:xfrm rot="829244">
            <a:off x="5440363" y="4003675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54" name="文本框 45"/>
          <p:cNvSpPr txBox="1">
            <a:spLocks noChangeArrowheads="1"/>
          </p:cNvSpPr>
          <p:nvPr/>
        </p:nvSpPr>
        <p:spPr bwMode="auto">
          <a:xfrm rot="-4502722">
            <a:off x="6933406" y="2529682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55" name="文本框 46"/>
          <p:cNvSpPr txBox="1">
            <a:spLocks noChangeArrowheads="1"/>
          </p:cNvSpPr>
          <p:nvPr/>
        </p:nvSpPr>
        <p:spPr bwMode="auto">
          <a:xfrm rot="2702238">
            <a:off x="7723187" y="3092451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56" name="文本框 47"/>
          <p:cNvSpPr txBox="1">
            <a:spLocks noChangeArrowheads="1"/>
          </p:cNvSpPr>
          <p:nvPr/>
        </p:nvSpPr>
        <p:spPr bwMode="auto">
          <a:xfrm rot="-3456638">
            <a:off x="6898482" y="3432969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57" name="文本框 52"/>
          <p:cNvSpPr txBox="1">
            <a:spLocks noChangeArrowheads="1"/>
          </p:cNvSpPr>
          <p:nvPr/>
        </p:nvSpPr>
        <p:spPr bwMode="auto">
          <a:xfrm rot="-3180423">
            <a:off x="2118519" y="2353469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58" name="文本框 53"/>
          <p:cNvSpPr txBox="1">
            <a:spLocks noChangeArrowheads="1"/>
          </p:cNvSpPr>
          <p:nvPr/>
        </p:nvSpPr>
        <p:spPr bwMode="auto">
          <a:xfrm rot="-3640556">
            <a:off x="7393782" y="3620294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59" name="文本框 54"/>
          <p:cNvSpPr txBox="1">
            <a:spLocks noChangeArrowheads="1"/>
          </p:cNvSpPr>
          <p:nvPr/>
        </p:nvSpPr>
        <p:spPr bwMode="auto">
          <a:xfrm rot="1549510">
            <a:off x="7910513" y="2205038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60" name="文本框 32"/>
          <p:cNvSpPr txBox="1">
            <a:spLocks noChangeArrowheads="1"/>
          </p:cNvSpPr>
          <p:nvPr/>
        </p:nvSpPr>
        <p:spPr bwMode="auto">
          <a:xfrm rot="4190103">
            <a:off x="4443412" y="2536826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61" name="文本框 34"/>
          <p:cNvSpPr txBox="1">
            <a:spLocks noChangeArrowheads="1"/>
          </p:cNvSpPr>
          <p:nvPr/>
        </p:nvSpPr>
        <p:spPr bwMode="auto">
          <a:xfrm rot="8340000">
            <a:off x="5076825" y="3168650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62" name="文本框 36"/>
          <p:cNvSpPr txBox="1">
            <a:spLocks noChangeArrowheads="1"/>
          </p:cNvSpPr>
          <p:nvPr/>
        </p:nvSpPr>
        <p:spPr bwMode="auto">
          <a:xfrm rot="-1160763">
            <a:off x="5908675" y="17510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63" name="文本框 37"/>
          <p:cNvSpPr txBox="1">
            <a:spLocks noChangeArrowheads="1"/>
          </p:cNvSpPr>
          <p:nvPr/>
        </p:nvSpPr>
        <p:spPr bwMode="auto">
          <a:xfrm rot="39237">
            <a:off x="5805488" y="2303463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64" name="文本框 45"/>
          <p:cNvSpPr txBox="1">
            <a:spLocks noChangeArrowheads="1"/>
          </p:cNvSpPr>
          <p:nvPr/>
        </p:nvSpPr>
        <p:spPr bwMode="auto">
          <a:xfrm rot="-1160763">
            <a:off x="6469063" y="177323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65" name="文本框 46"/>
          <p:cNvSpPr txBox="1">
            <a:spLocks noChangeArrowheads="1"/>
          </p:cNvSpPr>
          <p:nvPr/>
        </p:nvSpPr>
        <p:spPr bwMode="auto">
          <a:xfrm rot="-1160763">
            <a:off x="6838950" y="198755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66" name="文本框 47"/>
          <p:cNvSpPr txBox="1">
            <a:spLocks noChangeArrowheads="1"/>
          </p:cNvSpPr>
          <p:nvPr/>
        </p:nvSpPr>
        <p:spPr bwMode="auto">
          <a:xfrm rot="39237">
            <a:off x="7340600" y="2487613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67" name="文本框 49"/>
          <p:cNvSpPr txBox="1">
            <a:spLocks noChangeArrowheads="1"/>
          </p:cNvSpPr>
          <p:nvPr/>
        </p:nvSpPr>
        <p:spPr bwMode="auto">
          <a:xfrm rot="-1160763">
            <a:off x="7194550" y="2189163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68" name="文本框 50"/>
          <p:cNvSpPr txBox="1">
            <a:spLocks noChangeArrowheads="1"/>
          </p:cNvSpPr>
          <p:nvPr/>
        </p:nvSpPr>
        <p:spPr bwMode="auto">
          <a:xfrm rot="-1160763">
            <a:off x="7623175" y="193357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69" name="文本框 51"/>
          <p:cNvSpPr txBox="1">
            <a:spLocks noChangeArrowheads="1"/>
          </p:cNvSpPr>
          <p:nvPr/>
        </p:nvSpPr>
        <p:spPr bwMode="auto">
          <a:xfrm rot="-1160763">
            <a:off x="7445375" y="2824163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70" name="文本框 32"/>
          <p:cNvSpPr txBox="1">
            <a:spLocks noChangeArrowheads="1"/>
          </p:cNvSpPr>
          <p:nvPr/>
        </p:nvSpPr>
        <p:spPr bwMode="auto">
          <a:xfrm rot="4190103">
            <a:off x="2920207" y="3369469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71" name="文本框 34"/>
          <p:cNvSpPr txBox="1">
            <a:spLocks noChangeArrowheads="1"/>
          </p:cNvSpPr>
          <p:nvPr/>
        </p:nvSpPr>
        <p:spPr bwMode="auto">
          <a:xfrm rot="8340000">
            <a:off x="4078288" y="2846388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72" name="文本框 36"/>
          <p:cNvSpPr txBox="1">
            <a:spLocks noChangeArrowheads="1"/>
          </p:cNvSpPr>
          <p:nvPr/>
        </p:nvSpPr>
        <p:spPr bwMode="auto">
          <a:xfrm rot="2810103">
            <a:off x="3947319" y="173434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73" name="文本框 37"/>
          <p:cNvSpPr txBox="1">
            <a:spLocks noChangeArrowheads="1"/>
          </p:cNvSpPr>
          <p:nvPr/>
        </p:nvSpPr>
        <p:spPr bwMode="auto">
          <a:xfrm rot="4010103">
            <a:off x="3967956" y="2307432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74" name="文本框 45"/>
          <p:cNvSpPr txBox="1">
            <a:spLocks noChangeArrowheads="1"/>
          </p:cNvSpPr>
          <p:nvPr/>
        </p:nvSpPr>
        <p:spPr bwMode="auto">
          <a:xfrm rot="2810103">
            <a:off x="4506913" y="17573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75" name="文本框 46"/>
          <p:cNvSpPr txBox="1">
            <a:spLocks noChangeArrowheads="1"/>
          </p:cNvSpPr>
          <p:nvPr/>
        </p:nvSpPr>
        <p:spPr bwMode="auto">
          <a:xfrm rot="2810103">
            <a:off x="4877594" y="197088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76" name="文本框 47"/>
          <p:cNvSpPr txBox="1">
            <a:spLocks noChangeArrowheads="1"/>
          </p:cNvSpPr>
          <p:nvPr/>
        </p:nvSpPr>
        <p:spPr bwMode="auto">
          <a:xfrm rot="4010103">
            <a:off x="4898232" y="2543969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77" name="文本框 49"/>
          <p:cNvSpPr txBox="1">
            <a:spLocks noChangeArrowheads="1"/>
          </p:cNvSpPr>
          <p:nvPr/>
        </p:nvSpPr>
        <p:spPr bwMode="auto">
          <a:xfrm rot="-1160763">
            <a:off x="6380163" y="2574925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78" name="文本框 50"/>
          <p:cNvSpPr txBox="1">
            <a:spLocks noChangeArrowheads="1"/>
          </p:cNvSpPr>
          <p:nvPr/>
        </p:nvSpPr>
        <p:spPr bwMode="auto">
          <a:xfrm rot="4020000">
            <a:off x="5373687" y="2660651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79" name="文本框 51"/>
          <p:cNvSpPr txBox="1">
            <a:spLocks noChangeArrowheads="1"/>
          </p:cNvSpPr>
          <p:nvPr/>
        </p:nvSpPr>
        <p:spPr bwMode="auto">
          <a:xfrm rot="-1160763">
            <a:off x="5754688" y="3249613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80" name="文本框 32"/>
          <p:cNvSpPr txBox="1">
            <a:spLocks noChangeArrowheads="1"/>
          </p:cNvSpPr>
          <p:nvPr/>
        </p:nvSpPr>
        <p:spPr bwMode="auto">
          <a:xfrm rot="5400000">
            <a:off x="1296194" y="3258344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81" name="文本框 34"/>
          <p:cNvSpPr txBox="1">
            <a:spLocks noChangeArrowheads="1"/>
          </p:cNvSpPr>
          <p:nvPr/>
        </p:nvSpPr>
        <p:spPr bwMode="auto">
          <a:xfrm rot="8340000">
            <a:off x="2035175" y="3582988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82" name="文本框 36"/>
          <p:cNvSpPr txBox="1">
            <a:spLocks noChangeArrowheads="1"/>
          </p:cNvSpPr>
          <p:nvPr/>
        </p:nvSpPr>
        <p:spPr bwMode="auto">
          <a:xfrm rot="2810103">
            <a:off x="2017712" y="2762251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83" name="文本框 37"/>
          <p:cNvSpPr txBox="1">
            <a:spLocks noChangeArrowheads="1"/>
          </p:cNvSpPr>
          <p:nvPr/>
        </p:nvSpPr>
        <p:spPr bwMode="auto">
          <a:xfrm rot="5220000">
            <a:off x="2452687" y="3044826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84" name="文本框 45"/>
          <p:cNvSpPr txBox="1">
            <a:spLocks noChangeArrowheads="1"/>
          </p:cNvSpPr>
          <p:nvPr/>
        </p:nvSpPr>
        <p:spPr bwMode="auto">
          <a:xfrm rot="2810103">
            <a:off x="2964657" y="2775744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85" name="文本框 46"/>
          <p:cNvSpPr txBox="1">
            <a:spLocks noChangeArrowheads="1"/>
          </p:cNvSpPr>
          <p:nvPr/>
        </p:nvSpPr>
        <p:spPr bwMode="auto">
          <a:xfrm rot="4020000">
            <a:off x="833438" y="196373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86" name="文本框 47"/>
          <p:cNvSpPr txBox="1">
            <a:spLocks noChangeArrowheads="1"/>
          </p:cNvSpPr>
          <p:nvPr/>
        </p:nvSpPr>
        <p:spPr bwMode="auto">
          <a:xfrm rot="5220000">
            <a:off x="856456" y="2926557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87" name="文本框 49"/>
          <p:cNvSpPr txBox="1">
            <a:spLocks noChangeArrowheads="1"/>
          </p:cNvSpPr>
          <p:nvPr/>
        </p:nvSpPr>
        <p:spPr bwMode="auto">
          <a:xfrm rot="4020000">
            <a:off x="2618582" y="3769519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88" name="文本框 50"/>
          <p:cNvSpPr txBox="1">
            <a:spLocks noChangeArrowheads="1"/>
          </p:cNvSpPr>
          <p:nvPr/>
        </p:nvSpPr>
        <p:spPr bwMode="auto">
          <a:xfrm rot="4020000">
            <a:off x="3856831" y="3396457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89" name="文本框 51"/>
          <p:cNvSpPr txBox="1">
            <a:spLocks noChangeArrowheads="1"/>
          </p:cNvSpPr>
          <p:nvPr/>
        </p:nvSpPr>
        <p:spPr bwMode="auto">
          <a:xfrm rot="4020000">
            <a:off x="4226719" y="3610769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90" name="文本框 32"/>
          <p:cNvSpPr txBox="1">
            <a:spLocks noChangeArrowheads="1"/>
          </p:cNvSpPr>
          <p:nvPr/>
        </p:nvSpPr>
        <p:spPr bwMode="auto">
          <a:xfrm rot="-880739">
            <a:off x="669925" y="2544763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91" name="文本框 34"/>
          <p:cNvSpPr txBox="1">
            <a:spLocks noChangeArrowheads="1"/>
          </p:cNvSpPr>
          <p:nvPr/>
        </p:nvSpPr>
        <p:spPr bwMode="auto">
          <a:xfrm rot="8340000">
            <a:off x="1408113" y="2622550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92" name="文本框 36"/>
          <p:cNvSpPr txBox="1">
            <a:spLocks noChangeArrowheads="1"/>
          </p:cNvSpPr>
          <p:nvPr/>
        </p:nvSpPr>
        <p:spPr bwMode="auto">
          <a:xfrm rot="4020000">
            <a:off x="1804194" y="15105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93" name="文本框 37"/>
          <p:cNvSpPr txBox="1">
            <a:spLocks noChangeArrowheads="1"/>
          </p:cNvSpPr>
          <p:nvPr/>
        </p:nvSpPr>
        <p:spPr bwMode="auto">
          <a:xfrm rot="5220000">
            <a:off x="1804194" y="20534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94" name="文本框 45"/>
          <p:cNvSpPr txBox="1">
            <a:spLocks noChangeArrowheads="1"/>
          </p:cNvSpPr>
          <p:nvPr/>
        </p:nvSpPr>
        <p:spPr bwMode="auto">
          <a:xfrm rot="2810103">
            <a:off x="2364582" y="15327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95" name="文本框 46"/>
          <p:cNvSpPr txBox="1">
            <a:spLocks noChangeArrowheads="1"/>
          </p:cNvSpPr>
          <p:nvPr/>
        </p:nvSpPr>
        <p:spPr bwMode="auto">
          <a:xfrm rot="2810103">
            <a:off x="2734469" y="174704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96" name="文本框 47"/>
          <p:cNvSpPr txBox="1">
            <a:spLocks noChangeArrowheads="1"/>
          </p:cNvSpPr>
          <p:nvPr/>
        </p:nvSpPr>
        <p:spPr bwMode="auto">
          <a:xfrm rot="4010103">
            <a:off x="2484437" y="2343151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97" name="文本框 49"/>
          <p:cNvSpPr txBox="1">
            <a:spLocks noChangeArrowheads="1"/>
          </p:cNvSpPr>
          <p:nvPr/>
        </p:nvSpPr>
        <p:spPr bwMode="auto">
          <a:xfrm rot="2810103">
            <a:off x="3321844" y="197088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98" name="文本框 50"/>
          <p:cNvSpPr txBox="1">
            <a:spLocks noChangeArrowheads="1"/>
          </p:cNvSpPr>
          <p:nvPr/>
        </p:nvSpPr>
        <p:spPr bwMode="auto">
          <a:xfrm rot="2810103">
            <a:off x="3229769" y="2436019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499" name="文本框 51"/>
          <p:cNvSpPr txBox="1">
            <a:spLocks noChangeArrowheads="1"/>
          </p:cNvSpPr>
          <p:nvPr/>
        </p:nvSpPr>
        <p:spPr bwMode="auto">
          <a:xfrm rot="2810103">
            <a:off x="3599656" y="2650332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500" name="文本框 32"/>
          <p:cNvSpPr txBox="1">
            <a:spLocks noChangeArrowheads="1"/>
          </p:cNvSpPr>
          <p:nvPr/>
        </p:nvSpPr>
        <p:spPr bwMode="auto">
          <a:xfrm rot="5400000">
            <a:off x="4906169" y="3712369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501" name="文本框 34"/>
          <p:cNvSpPr txBox="1">
            <a:spLocks noChangeArrowheads="1"/>
          </p:cNvSpPr>
          <p:nvPr/>
        </p:nvSpPr>
        <p:spPr bwMode="auto">
          <a:xfrm rot="3159237">
            <a:off x="5973762" y="4037013"/>
            <a:ext cx="1936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502" name="文本框 36"/>
          <p:cNvSpPr txBox="1">
            <a:spLocks noChangeArrowheads="1"/>
          </p:cNvSpPr>
          <p:nvPr/>
        </p:nvSpPr>
        <p:spPr bwMode="auto">
          <a:xfrm rot="-1160763">
            <a:off x="6392863" y="2955925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503" name="文本框 37"/>
          <p:cNvSpPr txBox="1">
            <a:spLocks noChangeArrowheads="1"/>
          </p:cNvSpPr>
          <p:nvPr/>
        </p:nvSpPr>
        <p:spPr bwMode="auto">
          <a:xfrm rot="39237">
            <a:off x="6392863" y="3498850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504" name="文本框 45"/>
          <p:cNvSpPr txBox="1">
            <a:spLocks noChangeArrowheads="1"/>
          </p:cNvSpPr>
          <p:nvPr/>
        </p:nvSpPr>
        <p:spPr bwMode="auto">
          <a:xfrm rot="-1160763">
            <a:off x="6953250" y="2978150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505" name="文本框 46"/>
          <p:cNvSpPr txBox="1">
            <a:spLocks noChangeArrowheads="1"/>
          </p:cNvSpPr>
          <p:nvPr/>
        </p:nvSpPr>
        <p:spPr bwMode="auto">
          <a:xfrm rot="-1160763">
            <a:off x="7323138" y="3192463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506" name="文本框 47"/>
          <p:cNvSpPr txBox="1">
            <a:spLocks noChangeArrowheads="1"/>
          </p:cNvSpPr>
          <p:nvPr/>
        </p:nvSpPr>
        <p:spPr bwMode="auto">
          <a:xfrm rot="39237">
            <a:off x="7010400" y="3760788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507" name="文本框 49"/>
          <p:cNvSpPr txBox="1">
            <a:spLocks noChangeArrowheads="1"/>
          </p:cNvSpPr>
          <p:nvPr/>
        </p:nvSpPr>
        <p:spPr bwMode="auto">
          <a:xfrm rot="-1160763">
            <a:off x="7843838" y="3482975"/>
            <a:ext cx="19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508" name="文本框 50"/>
          <p:cNvSpPr txBox="1">
            <a:spLocks noChangeArrowheads="1"/>
          </p:cNvSpPr>
          <p:nvPr/>
        </p:nvSpPr>
        <p:spPr bwMode="auto">
          <a:xfrm rot="-1160763">
            <a:off x="7797800" y="3851275"/>
            <a:ext cx="1952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1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17509" name="文本框 51"/>
          <p:cNvSpPr txBox="1">
            <a:spLocks noChangeArrowheads="1"/>
          </p:cNvSpPr>
          <p:nvPr/>
        </p:nvSpPr>
        <p:spPr bwMode="auto">
          <a:xfrm rot="-1160763">
            <a:off x="6915150" y="114617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476375" y="2500313"/>
            <a:ext cx="70564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一共出现</a:t>
            </a:r>
            <a:r>
              <a:rPr lang="en-US" altLang="zh-CN" sz="4400" b="1">
                <a:latin typeface="黑体" panose="02010609060101010101" pitchFamily="49" charset="-122"/>
                <a:ea typeface="黑体" panose="02010609060101010101" pitchFamily="49" charset="-122"/>
              </a:rPr>
              <a:t>___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</a:rPr>
              <a:t>次。</a:t>
            </a:r>
            <a:endParaRPr lang="en-US" altLang="zh-CN" sz="4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889375" y="2284413"/>
            <a:ext cx="6111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6600">
              <a:solidFill>
                <a:srgbClr val="FF0000"/>
              </a:solidFill>
            </a:endParaRPr>
          </a:p>
        </p:txBody>
      </p:sp>
      <p:sp>
        <p:nvSpPr>
          <p:cNvPr id="17512" name="矩形 104"/>
          <p:cNvSpPr>
            <a:spLocks noChangeArrowheads="1"/>
          </p:cNvSpPr>
          <p:nvPr/>
        </p:nvSpPr>
        <p:spPr bwMode="auto">
          <a:xfrm>
            <a:off x="357188" y="357188"/>
            <a:ext cx="82153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“那一定会很好”这句话在文中一共出现了几次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用“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﹏﹏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”勾出来。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513" name="图片 8" descr="timg (9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6167438" y="2054225"/>
            <a:ext cx="266541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3"/>
          <a:stretch>
            <a:fillRect/>
          </a:stretch>
        </p:blipFill>
        <p:spPr bwMode="auto">
          <a:xfrm>
            <a:off x="0" y="0"/>
            <a:ext cx="91440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7950" y="1276350"/>
            <a:ext cx="9144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6725" indent="-4667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AutoNum type="circleNumDbPlain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我一定要站起来，大口大口地呼吸空气，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那一定会很好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AutoNum type="circleNumDbPlain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要是能做一棵会跑的树，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那一定会很好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AutoNum type="circleNumDbPlain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要是我能停下来，坐着休息一会儿，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那一定会很好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AutoNum type="circleNumDbPlain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要是我能躺下，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那一定会很好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214688" y="357188"/>
            <a:ext cx="2857500" cy="83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sym typeface="+mn-ea"/>
              </a:rPr>
              <a:t>树的愿望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双波形 11"/>
          <p:cNvSpPr/>
          <p:nvPr/>
        </p:nvSpPr>
        <p:spPr>
          <a:xfrm>
            <a:off x="285750" y="142875"/>
            <a:ext cx="2857500" cy="1000125"/>
          </a:xfrm>
          <a:prstGeom prst="doubleWave">
            <a:avLst>
              <a:gd name="adj1" fmla="val 7630"/>
              <a:gd name="adj2" fmla="val -3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第一个愿望</a:t>
            </a:r>
            <a:endParaRPr lang="en-US" altLang="zh-CN" sz="3600" b="1" dirty="0">
              <a:solidFill>
                <a:prstClr val="black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16923" t="43325" r="47436" b="12876"/>
          <a:stretch>
            <a:fillRect/>
          </a:stretch>
        </p:blipFill>
        <p:spPr>
          <a:xfrm>
            <a:off x="6715140" y="3643320"/>
            <a:ext cx="1945475" cy="128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" name="文本框 32"/>
          <p:cNvSpPr txBox="1">
            <a:spLocks noChangeArrowheads="1"/>
          </p:cNvSpPr>
          <p:nvPr/>
        </p:nvSpPr>
        <p:spPr bwMode="auto">
          <a:xfrm>
            <a:off x="1357313" y="1571625"/>
            <a:ext cx="5643562" cy="2395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宋体" pitchFamily="2" charset="-122"/>
                <a:sym typeface="宋体" pitchFamily="2" charset="-122"/>
              </a:rPr>
              <a:t>   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齐读课文第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1-3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自然段，思考：种子为什么想要站起来？它的愿望实现了吗？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468313" y="555625"/>
            <a:ext cx="8396287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种子被泥土紧紧地包裹着，它不得不把身体缩成一团。“这真难受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”种子想，“我一定要站起来，大口大口地呼吸空气，那一定会很好。” 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403350" y="1131888"/>
            <a:ext cx="7272338" cy="53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84213" y="1684338"/>
            <a:ext cx="4895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493963"/>
            <a:ext cx="4035425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6374"/>
          <a:stretch>
            <a:fillRect/>
          </a:stretch>
        </p:blipFill>
        <p:spPr bwMode="auto">
          <a:xfrm>
            <a:off x="0" y="0"/>
            <a:ext cx="91440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合 9"/>
          <p:cNvGrpSpPr>
            <a:grpSpLocks/>
          </p:cNvGrpSpPr>
          <p:nvPr/>
        </p:nvGrpSpPr>
        <p:grpSpPr bwMode="auto">
          <a:xfrm>
            <a:off x="428625" y="642938"/>
            <a:ext cx="5389563" cy="2428875"/>
            <a:chOff x="214282" y="285734"/>
            <a:chExt cx="5389571" cy="2428892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214282" y="285734"/>
              <a:ext cx="5357821" cy="2428892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sz="4000" dirty="0">
                <a:solidFill>
                  <a:srgbClr val="00FFFF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sp>
          <p:nvSpPr>
            <p:cNvPr id="21517" name="矩形 3"/>
            <p:cNvSpPr>
              <a:spLocks noChangeArrowheads="1"/>
            </p:cNvSpPr>
            <p:nvPr/>
          </p:nvSpPr>
          <p:spPr bwMode="auto">
            <a:xfrm>
              <a:off x="285720" y="428610"/>
              <a:ext cx="5318133" cy="2165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种子一边想一边努力生长。过了些日子，它长出细细的根、茎和两片小叶子，钻出地面，站在阳光下。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785813" y="3571875"/>
            <a:ext cx="4679950" cy="731838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第一个愿望实现</a:t>
            </a:r>
          </a:p>
        </p:txBody>
      </p:sp>
      <p:pic>
        <p:nvPicPr>
          <p:cNvPr id="8" name="图片 7" descr="timg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714362"/>
            <a:ext cx="3214678" cy="336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直接箭头连接符 13"/>
          <p:cNvCxnSpPr/>
          <p:nvPr/>
        </p:nvCxnSpPr>
        <p:spPr>
          <a:xfrm>
            <a:off x="6429375" y="3714750"/>
            <a:ext cx="714375" cy="174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572250" y="4000500"/>
            <a:ext cx="1627188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细细的根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786563" y="2500313"/>
            <a:ext cx="714375" cy="174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215063" y="2214563"/>
            <a:ext cx="5461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茎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 rot="5400000">
            <a:off x="7751763" y="1035050"/>
            <a:ext cx="642938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358063" y="214313"/>
            <a:ext cx="126682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小叶子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7"/>
          <p:cNvSpPr>
            <a:spLocks noChangeArrowheads="1"/>
          </p:cNvSpPr>
          <p:nvPr/>
        </p:nvSpPr>
        <p:spPr bwMode="auto">
          <a:xfrm>
            <a:off x="358775" y="785813"/>
            <a:ext cx="878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过了很多个日子，它长成了一棵高大的树。</a:t>
            </a:r>
          </a:p>
        </p:txBody>
      </p:sp>
      <p:pic>
        <p:nvPicPr>
          <p:cNvPr id="22531" name="图片 8" descr="timg (9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2500313" y="1357313"/>
            <a:ext cx="3540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6134" t="17982" r="3422" b="6207"/>
          <a:stretch>
            <a:fillRect/>
          </a:stretch>
        </p:blipFill>
        <p:spPr>
          <a:xfrm>
            <a:off x="6570232" y="2756330"/>
            <a:ext cx="2573768" cy="2387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双波形 11"/>
          <p:cNvSpPr/>
          <p:nvPr/>
        </p:nvSpPr>
        <p:spPr>
          <a:xfrm>
            <a:off x="285750" y="142875"/>
            <a:ext cx="2857500" cy="1000125"/>
          </a:xfrm>
          <a:prstGeom prst="doubleWave">
            <a:avLst>
              <a:gd name="adj1" fmla="val 7630"/>
              <a:gd name="adj2" fmla="val -3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第二个愿望</a:t>
            </a:r>
            <a:endParaRPr lang="en-US" altLang="zh-CN" sz="3600" b="1" dirty="0">
              <a:solidFill>
                <a:prstClr val="black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  <p:sp>
        <p:nvSpPr>
          <p:cNvPr id="112" name="文本框 32"/>
          <p:cNvSpPr txBox="1">
            <a:spLocks noChangeArrowheads="1"/>
          </p:cNvSpPr>
          <p:nvPr/>
        </p:nvSpPr>
        <p:spPr bwMode="auto">
          <a:xfrm>
            <a:off x="571500" y="1571625"/>
            <a:ext cx="6215063" cy="2395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宋体" pitchFamily="2" charset="-122"/>
                <a:sym typeface="宋体" pitchFamily="2" charset="-122"/>
              </a:rPr>
              <a:t>   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齐读课文第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4-7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自然段，思考：它为什么想要做一棵会跑的树？它的愿望实现了吗？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0426196">
            <a:off x="2772259" y="521371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932255">
            <a:off x="2483198" y="145897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9684" y="231365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9367115">
            <a:off x="2061758" y="291279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02271">
            <a:off x="5983522" y="1860154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9673368">
            <a:off x="6085328" y="3088714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20435257">
            <a:off x="7836698" y="399291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35618" y="404184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1572" y="128379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4801694">
            <a:off x="7991245" y="299797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rot="19356081">
            <a:off x="2796138" y="327283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9338844">
            <a:off x="7428982" y="154001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1362" y="382581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9470065">
            <a:off x="5167173" y="39209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 rot="1777412">
            <a:off x="5695984" y="196725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rot="2528037">
            <a:off x="6352463" y="142093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20115591">
            <a:off x="8292518" y="208962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9396186">
            <a:off x="7390350" y="312882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029644">
            <a:off x="3019099" y="404054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 rot="21112174">
            <a:off x="4787488" y="7273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1555223">
            <a:off x="7859689" y="24768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19322417">
            <a:off x="4634018" y="32692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rot="19205454">
            <a:off x="1550919" y="182554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32992" y="260168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417835">
            <a:off x="4982783" y="3263753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9673368">
            <a:off x="4451727" y="3891103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91412" y="260168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 rot="4801694">
            <a:off x="1462776" y="331508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 rot="1777412">
            <a:off x="2629192" y="221655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rot="2528037">
            <a:off x="4768476" y="2000019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20115591">
            <a:off x="7495494" y="3119484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19321883">
            <a:off x="3218087" y="217376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 rot="1555223">
            <a:off x="6516157" y="28726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 rot="313524">
            <a:off x="2862809" y="375366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321549">
            <a:off x="6485092" y="698215"/>
            <a:ext cx="1183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568373">
            <a:off x="1951655" y="1016719"/>
            <a:ext cx="10541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2674432">
            <a:off x="1276694" y="111790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 rot="1742177">
            <a:off x="2869766" y="29094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21109292">
            <a:off x="1272788" y="31688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244448">
            <a:off x="4830246" y="187841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21415545">
            <a:off x="4932052" y="26246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577434">
            <a:off x="6683422" y="352886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742177">
            <a:off x="5410799" y="341761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742177">
            <a:off x="3869340" y="88356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6543871">
            <a:off x="7020848" y="251080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21098258">
            <a:off x="2555330" y="315555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21081021">
            <a:off x="6275706" y="107596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742177">
            <a:off x="3078085" y="3625265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 rot="21212242">
            <a:off x="1718733" y="429142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 rot="1642433">
            <a:off x="4863297" y="127220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 rot="4940380">
            <a:off x="908482" y="396091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rot="257768">
            <a:off x="7086564" y="131347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 rot="21138363">
            <a:off x="6237074" y="266476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 rot="21064060">
            <a:off x="2906197" y="99019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 rot="3297400">
            <a:off x="6706413" y="2012769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 rot="21064594">
            <a:off x="3538281" y="2611563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 rot="20947631">
            <a:off x="397643" y="1843801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 rot="1742177">
            <a:off x="1257306" y="2812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3160012">
            <a:off x="3819762" y="381447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 rot="21415545">
            <a:off x="3347877" y="284068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742177">
            <a:off x="1138136" y="216071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 rot="6543871">
            <a:off x="309500" y="285102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 rot="3519589">
            <a:off x="1950421" y="1935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4270214">
            <a:off x="4047059" y="189298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 rot="257768">
            <a:off x="6342218" y="2655432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 rot="21064060">
            <a:off x="2144807" y="198469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 rot="3297400">
            <a:off x="5679576" y="30248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 rot="2055701">
            <a:off x="1709533" y="328960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 rot="20979505">
            <a:off x="4894648" y="40997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rot="568373">
            <a:off x="1804007" y="62851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19578942">
            <a:off x="7484271" y="164144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19578942">
            <a:off x="7052221" y="633327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19578942">
            <a:off x="7340255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19578942">
            <a:off x="211463" y="2239253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9578942">
            <a:off x="423220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69296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65250" y="2003871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685530" y="2219895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337448" y="353778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6978" y="135579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368896" y="4041843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33402" y="99575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486828" y="240131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 rot="21112174">
            <a:off x="1462047" y="373669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 rot="21112174">
            <a:off x="1322297" y="25125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 rot="3053795">
            <a:off x="5378042" y="130348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665040" y="396983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 rot="19367115">
            <a:off x="3665492" y="1610239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 rot="19356081">
            <a:off x="4384580" y="21207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4821434" y="193186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 rot="313524">
            <a:off x="4451251" y="260153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 rot="21109292">
            <a:off x="2496924" y="17789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 rot="21098258">
            <a:off x="5207291" y="104434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 rot="4940380">
            <a:off x="5301924" y="15734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 rot="1742177">
            <a:off x="2917756" y="20704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 rot="2055701">
            <a:off x="1027943" y="313284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19578942">
            <a:off x="2443711" y="3175356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025080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 rot="21112174">
            <a:off x="6362857" y="229653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253482" y="281770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4578" name="文本框 4"/>
          <p:cNvSpPr txBox="1">
            <a:spLocks noChangeArrowheads="1"/>
          </p:cNvSpPr>
          <p:nvPr/>
        </p:nvSpPr>
        <p:spPr bwMode="auto">
          <a:xfrm>
            <a:off x="500063" y="500063"/>
            <a:ext cx="828675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9721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高大的树能看到很远的地方，它看见人和动物在山路上走来走去，跑来跑去。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要是能做一棵会跑的树，那一定会很好。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树这么想着。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一天，一个农夫背了锯子和斧子来到树林里。这棵树的树叶向着农夫哗哗哗地拂动起来，农夫把树砍倒了。</a:t>
            </a:r>
          </a:p>
        </p:txBody>
      </p:sp>
      <p:sp>
        <p:nvSpPr>
          <p:cNvPr id="7" name="矩形: 圆角 6">
            <a:extLst/>
          </p:cNvPr>
          <p:cNvSpPr/>
          <p:nvPr/>
        </p:nvSpPr>
        <p:spPr>
          <a:xfrm>
            <a:off x="500063" y="2786063"/>
            <a:ext cx="6786562" cy="571500"/>
          </a:xfrm>
          <a:prstGeom prst="roundRect">
            <a:avLst/>
          </a:prstGeom>
          <a:noFill/>
          <a:ln w="50800" cmpd="thinThick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2571750" y="3571875"/>
            <a:ext cx="3143250" cy="1268413"/>
          </a:xfrm>
          <a:prstGeom prst="cloudCallout">
            <a:avLst>
              <a:gd name="adj1" fmla="val 23100"/>
              <a:gd name="adj2" fmla="val -733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2786063" y="3857625"/>
            <a:ext cx="278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树在干什么呢？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 descr="图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68313" y="1811338"/>
            <a:ext cx="5399087" cy="1214437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>
              <a:alpha val="86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>
              <a:solidFill>
                <a:srgbClr val="00FFFF"/>
              </a:solidFill>
              <a:latin typeface="Times New Roman" pitchFamily="18" charset="0"/>
              <a:ea typeface="隶书" pitchFamily="49" charset="-122"/>
            </a:endParaRPr>
          </a:p>
        </p:txBody>
      </p:sp>
      <p:grpSp>
        <p:nvGrpSpPr>
          <p:cNvPr id="8196" name="组合 5"/>
          <p:cNvGrpSpPr>
            <a:grpSpLocks/>
          </p:cNvGrpSpPr>
          <p:nvPr/>
        </p:nvGrpSpPr>
        <p:grpSpPr bwMode="auto">
          <a:xfrm>
            <a:off x="785813" y="1884363"/>
            <a:ext cx="5522912" cy="874712"/>
            <a:chOff x="2214546" y="357172"/>
            <a:chExt cx="3531774" cy="876176"/>
          </a:xfrm>
        </p:grpSpPr>
        <p:sp>
          <p:nvSpPr>
            <p:cNvPr id="7" name="流程图: 联系 6"/>
            <p:cNvSpPr/>
            <p:nvPr/>
          </p:nvSpPr>
          <p:spPr>
            <a:xfrm>
              <a:off x="2214546" y="571843"/>
              <a:ext cx="411143" cy="642423"/>
            </a:xfrm>
            <a:prstGeom prst="flowChartConnector">
              <a:avLst/>
            </a:prstGeom>
            <a:solidFill>
              <a:srgbClr val="006600">
                <a:alpha val="31000"/>
              </a:srgbClr>
            </a:solidFill>
            <a:ln w="57150">
              <a:solidFill>
                <a:srgbClr val="00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4800" dirty="0">
                  <a:solidFill>
                    <a:srgbClr val="006600"/>
                  </a:solidFill>
                </a:rPr>
                <a:t>9</a:t>
              </a:r>
              <a:endParaRPr lang="zh-CN" altLang="en-US" sz="4800" dirty="0">
                <a:solidFill>
                  <a:srgbClr val="006600"/>
                </a:solidFill>
              </a:endParaRPr>
            </a:p>
          </p:txBody>
        </p:sp>
        <p:sp>
          <p:nvSpPr>
            <p:cNvPr id="8198" name="矩形 7"/>
            <p:cNvSpPr>
              <a:spLocks noChangeArrowheads="1"/>
            </p:cNvSpPr>
            <p:nvPr/>
          </p:nvSpPr>
          <p:spPr bwMode="auto">
            <a:xfrm>
              <a:off x="2808394" y="402351"/>
              <a:ext cx="293792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800" b="1">
                  <a:latin typeface="楷体" panose="02010609060101010101" pitchFamily="49" charset="-122"/>
                  <a:ea typeface="楷体" panose="02010609060101010101" pitchFamily="49" charset="-122"/>
                </a:rPr>
                <a:t>那一定会很好</a:t>
              </a:r>
            </a:p>
          </p:txBody>
        </p:sp>
        <p:sp>
          <p:nvSpPr>
            <p:cNvPr id="8199" name="TextBox 8"/>
            <p:cNvSpPr txBox="1">
              <a:spLocks noChangeArrowheads="1"/>
            </p:cNvSpPr>
            <p:nvPr/>
          </p:nvSpPr>
          <p:spPr bwMode="auto">
            <a:xfrm>
              <a:off x="2625672" y="357172"/>
              <a:ext cx="42862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00"/>
                <a:t>*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3"/>
          <p:cNvSpPr>
            <a:spLocks noChangeArrowheads="1"/>
          </p:cNvSpPr>
          <p:nvPr/>
        </p:nvSpPr>
        <p:spPr bwMode="auto">
          <a:xfrm>
            <a:off x="571500" y="1143000"/>
            <a:ext cx="813593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农夫把树拖到自家院子里，花了好些日子，做成了一辆手推车。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6134" t="17982" r="3422" b="6207"/>
          <a:stretch>
            <a:fillRect/>
          </a:stretch>
        </p:blipFill>
        <p:spPr>
          <a:xfrm>
            <a:off x="1115615" y="2571750"/>
            <a:ext cx="2573768" cy="2387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右箭头 6"/>
          <p:cNvSpPr/>
          <p:nvPr/>
        </p:nvSpPr>
        <p:spPr>
          <a:xfrm>
            <a:off x="3851275" y="3435350"/>
            <a:ext cx="1008063" cy="50482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357438" y="285750"/>
            <a:ext cx="4679950" cy="731838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第二个愿望实现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075" y="2375723"/>
            <a:ext cx="3563888" cy="242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039" y="3147814"/>
            <a:ext cx="2733961" cy="186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双波形 11"/>
          <p:cNvSpPr/>
          <p:nvPr/>
        </p:nvSpPr>
        <p:spPr>
          <a:xfrm>
            <a:off x="285750" y="142875"/>
            <a:ext cx="2857500" cy="1000125"/>
          </a:xfrm>
          <a:prstGeom prst="doubleWave">
            <a:avLst>
              <a:gd name="adj1" fmla="val 7630"/>
              <a:gd name="adj2" fmla="val -3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第三个愿望</a:t>
            </a:r>
            <a:endParaRPr lang="en-US" altLang="zh-CN" sz="3600" b="1" dirty="0">
              <a:solidFill>
                <a:prstClr val="black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  <p:sp>
        <p:nvSpPr>
          <p:cNvPr id="112" name="文本框 32"/>
          <p:cNvSpPr txBox="1">
            <a:spLocks noChangeArrowheads="1"/>
          </p:cNvSpPr>
          <p:nvPr/>
        </p:nvSpPr>
        <p:spPr bwMode="auto">
          <a:xfrm>
            <a:off x="571500" y="1571625"/>
            <a:ext cx="6215063" cy="2395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宋体" pitchFamily="2" charset="-122"/>
                <a:sym typeface="宋体" pitchFamily="2" charset="-122"/>
              </a:rPr>
              <a:t>   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齐读课文第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8-9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自然段，思考：它为什么想要停下来？它的愿望实现了吗？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5"/>
          <p:cNvSpPr>
            <a:spLocks noChangeArrowheads="1"/>
          </p:cNvSpPr>
          <p:nvPr/>
        </p:nvSpPr>
        <p:spPr bwMode="auto">
          <a:xfrm>
            <a:off x="2409825" y="3392488"/>
            <a:ext cx="369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04988" y="3492500"/>
            <a:ext cx="430053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latin typeface="+mn-ea"/>
                <a:ea typeface="+mn-ea"/>
              </a:rPr>
              <a:t>     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571500" y="500063"/>
            <a:ext cx="84296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手推车为农夫服务了很多年，它慢慢变老了，跑起来的时候，骨头会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吱吱嘎嘎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地响。“要是我能停下来，坐着休息一会儿，那一定会很好。”手推车一边这么想着，一边费力地跑来跑去。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3059113" y="3181350"/>
            <a:ext cx="3949700" cy="1325563"/>
            <a:chOff x="4532782" y="406776"/>
            <a:chExt cx="3458297" cy="1070847"/>
          </a:xfrm>
        </p:grpSpPr>
        <p:sp>
          <p:nvSpPr>
            <p:cNvPr id="16" name="云形标注 15"/>
            <p:cNvSpPr/>
            <p:nvPr/>
          </p:nvSpPr>
          <p:spPr>
            <a:xfrm>
              <a:off x="4532782" y="406776"/>
              <a:ext cx="3458297" cy="1006724"/>
            </a:xfrm>
            <a:prstGeom prst="cloudCallout">
              <a:avLst>
                <a:gd name="adj1" fmla="val -12744"/>
                <a:gd name="adj2" fmla="val -228888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27655" name="矩形 29"/>
            <p:cNvSpPr>
              <a:spLocks noChangeArrowheads="1"/>
            </p:cNvSpPr>
            <p:nvPr/>
          </p:nvSpPr>
          <p:spPr bwMode="auto">
            <a:xfrm>
              <a:off x="5161167" y="550970"/>
              <a:ext cx="2607595" cy="926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Calibri" panose="020F0502020204030204" pitchFamily="34" charset="0"/>
                </a:rPr>
                <a:t>拟声词，写出了手推车很破旧。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76350"/>
            <a:ext cx="7780337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文本框 11"/>
          <p:cNvSpPr txBox="1">
            <a:spLocks noChangeArrowheads="1"/>
          </p:cNvSpPr>
          <p:nvPr/>
        </p:nvSpPr>
        <p:spPr bwMode="auto">
          <a:xfrm>
            <a:off x="684213" y="268288"/>
            <a:ext cx="5441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词语积累（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拟声词</a:t>
            </a:r>
            <a:r>
              <a:rPr lang="zh-CN" altLang="en-US" sz="2800" b="1">
                <a:latin typeface="宋体" panose="02010600030101010101" pitchFamily="2" charset="-122"/>
              </a:rPr>
              <a:t>）</a:t>
            </a:r>
          </a:p>
        </p:txBody>
      </p:sp>
      <p:pic>
        <p:nvPicPr>
          <p:cNvPr id="28676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5738"/>
            <a:ext cx="4476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矩形 14"/>
          <p:cNvSpPr>
            <a:spLocks noChangeArrowheads="1"/>
          </p:cNvSpPr>
          <p:nvPr/>
        </p:nvSpPr>
        <p:spPr bwMode="auto">
          <a:xfrm>
            <a:off x="1014413" y="1455738"/>
            <a:ext cx="4781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吱吱嘎嘎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292725" y="1609725"/>
            <a:ext cx="2608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滴滴答答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27088" y="2859088"/>
            <a:ext cx="2605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叮叮咚咚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219700" y="2859088"/>
            <a:ext cx="2608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叽叽喳喳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2381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文本框 34"/>
          <p:cNvSpPr txBox="1">
            <a:spLocks noChangeArrowheads="1"/>
          </p:cNvSpPr>
          <p:nvPr/>
        </p:nvSpPr>
        <p:spPr bwMode="auto">
          <a:xfrm rot="-280097">
            <a:off x="3565525" y="1228725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文本框 36"/>
          <p:cNvSpPr txBox="1">
            <a:spLocks noChangeArrowheads="1"/>
          </p:cNvSpPr>
          <p:nvPr/>
        </p:nvSpPr>
        <p:spPr bwMode="auto">
          <a:xfrm rot="-5350866">
            <a:off x="5995194" y="131524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文本框 37"/>
          <p:cNvSpPr txBox="1">
            <a:spLocks noChangeArrowheads="1"/>
          </p:cNvSpPr>
          <p:nvPr/>
        </p:nvSpPr>
        <p:spPr bwMode="auto">
          <a:xfrm rot="-4150866">
            <a:off x="5464969" y="17232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文本框 45"/>
          <p:cNvSpPr txBox="1">
            <a:spLocks noChangeArrowheads="1"/>
          </p:cNvSpPr>
          <p:nvPr/>
        </p:nvSpPr>
        <p:spPr bwMode="auto">
          <a:xfrm rot="-5350866">
            <a:off x="6554788" y="13382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文本框 46"/>
          <p:cNvSpPr txBox="1">
            <a:spLocks noChangeArrowheads="1"/>
          </p:cNvSpPr>
          <p:nvPr/>
        </p:nvSpPr>
        <p:spPr bwMode="auto">
          <a:xfrm rot="-424911">
            <a:off x="7202488" y="157003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文本框 47"/>
          <p:cNvSpPr txBox="1">
            <a:spLocks noChangeArrowheads="1"/>
          </p:cNvSpPr>
          <p:nvPr/>
        </p:nvSpPr>
        <p:spPr bwMode="auto">
          <a:xfrm rot="-4150866">
            <a:off x="7789069" y="24979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文本框 49"/>
          <p:cNvSpPr txBox="1">
            <a:spLocks noChangeArrowheads="1"/>
          </p:cNvSpPr>
          <p:nvPr/>
        </p:nvSpPr>
        <p:spPr bwMode="auto">
          <a:xfrm rot="657351">
            <a:off x="5583238" y="133508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文本框 50"/>
          <p:cNvSpPr txBox="1">
            <a:spLocks noChangeArrowheads="1"/>
          </p:cNvSpPr>
          <p:nvPr/>
        </p:nvSpPr>
        <p:spPr bwMode="auto">
          <a:xfrm rot="1480325">
            <a:off x="7526338" y="12446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07" name="文本框 51"/>
          <p:cNvSpPr txBox="1">
            <a:spLocks noChangeArrowheads="1"/>
          </p:cNvSpPr>
          <p:nvPr/>
        </p:nvSpPr>
        <p:spPr bwMode="auto">
          <a:xfrm rot="-5350866">
            <a:off x="6113463" y="21764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08" name="文本框 20"/>
          <p:cNvSpPr txBox="1">
            <a:spLocks noChangeArrowheads="1"/>
          </p:cNvSpPr>
          <p:nvPr/>
        </p:nvSpPr>
        <p:spPr bwMode="auto">
          <a:xfrm>
            <a:off x="3262313" y="3560763"/>
            <a:ext cx="2381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09" name="文本框 34"/>
          <p:cNvSpPr txBox="1">
            <a:spLocks noChangeArrowheads="1"/>
          </p:cNvSpPr>
          <p:nvPr/>
        </p:nvSpPr>
        <p:spPr bwMode="auto">
          <a:xfrm rot="4149897">
            <a:off x="4595813" y="3498850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10" name="文本框 36"/>
          <p:cNvSpPr txBox="1">
            <a:spLocks noChangeArrowheads="1"/>
          </p:cNvSpPr>
          <p:nvPr/>
        </p:nvSpPr>
        <p:spPr bwMode="auto">
          <a:xfrm rot="-1380000">
            <a:off x="4035425" y="130175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11" name="文本框 37"/>
          <p:cNvSpPr txBox="1">
            <a:spLocks noChangeArrowheads="1"/>
          </p:cNvSpPr>
          <p:nvPr/>
        </p:nvSpPr>
        <p:spPr bwMode="auto">
          <a:xfrm rot="-180000">
            <a:off x="4265613" y="205422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12" name="文本框 45"/>
          <p:cNvSpPr txBox="1">
            <a:spLocks noChangeArrowheads="1"/>
          </p:cNvSpPr>
          <p:nvPr/>
        </p:nvSpPr>
        <p:spPr bwMode="auto">
          <a:xfrm rot="-1380000">
            <a:off x="4595813" y="132397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13" name="文本框 46"/>
          <p:cNvSpPr txBox="1">
            <a:spLocks noChangeArrowheads="1"/>
          </p:cNvSpPr>
          <p:nvPr/>
        </p:nvSpPr>
        <p:spPr bwMode="auto">
          <a:xfrm rot="-1380000">
            <a:off x="4965700" y="153828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14" name="文本框 47"/>
          <p:cNvSpPr txBox="1">
            <a:spLocks noChangeArrowheads="1"/>
          </p:cNvSpPr>
          <p:nvPr/>
        </p:nvSpPr>
        <p:spPr bwMode="auto">
          <a:xfrm rot="-180000">
            <a:off x="5199063" y="22352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15" name="文本框 49"/>
          <p:cNvSpPr txBox="1">
            <a:spLocks noChangeArrowheads="1"/>
          </p:cNvSpPr>
          <p:nvPr/>
        </p:nvSpPr>
        <p:spPr bwMode="auto">
          <a:xfrm rot="-5350866">
            <a:off x="6443663" y="21097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16" name="文本框 50"/>
          <p:cNvSpPr txBox="1">
            <a:spLocks noChangeArrowheads="1"/>
          </p:cNvSpPr>
          <p:nvPr/>
        </p:nvSpPr>
        <p:spPr bwMode="auto">
          <a:xfrm rot="-170103">
            <a:off x="5724525" y="259080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17" name="文本框 51"/>
          <p:cNvSpPr txBox="1">
            <a:spLocks noChangeArrowheads="1"/>
          </p:cNvSpPr>
          <p:nvPr/>
        </p:nvSpPr>
        <p:spPr bwMode="auto">
          <a:xfrm rot="-5350866">
            <a:off x="5979319" y="3432969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18" name="文本框 32"/>
          <p:cNvSpPr txBox="1">
            <a:spLocks noChangeArrowheads="1"/>
          </p:cNvSpPr>
          <p:nvPr/>
        </p:nvSpPr>
        <p:spPr bwMode="auto">
          <a:xfrm rot="1209897">
            <a:off x="1635125" y="289242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19" name="文本框 34"/>
          <p:cNvSpPr txBox="1">
            <a:spLocks noChangeArrowheads="1"/>
          </p:cNvSpPr>
          <p:nvPr/>
        </p:nvSpPr>
        <p:spPr bwMode="auto">
          <a:xfrm rot="4149897">
            <a:off x="2274888" y="34559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20" name="文本框 36"/>
          <p:cNvSpPr txBox="1">
            <a:spLocks noChangeArrowheads="1"/>
          </p:cNvSpPr>
          <p:nvPr/>
        </p:nvSpPr>
        <p:spPr bwMode="auto">
          <a:xfrm rot="-1380000">
            <a:off x="1739900" y="322897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21" name="文本框 37"/>
          <p:cNvSpPr txBox="1">
            <a:spLocks noChangeArrowheads="1"/>
          </p:cNvSpPr>
          <p:nvPr/>
        </p:nvSpPr>
        <p:spPr bwMode="auto">
          <a:xfrm rot="1029897">
            <a:off x="2620963" y="2754313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22" name="文本框 34"/>
          <p:cNvSpPr txBox="1">
            <a:spLocks noChangeArrowheads="1"/>
          </p:cNvSpPr>
          <p:nvPr/>
        </p:nvSpPr>
        <p:spPr bwMode="auto">
          <a:xfrm rot="-1380000">
            <a:off x="3297238" y="314642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23" name="文本框 35"/>
          <p:cNvSpPr txBox="1">
            <a:spLocks noChangeArrowheads="1"/>
          </p:cNvSpPr>
          <p:nvPr/>
        </p:nvSpPr>
        <p:spPr bwMode="auto">
          <a:xfrm rot="-170103">
            <a:off x="922338" y="153035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24" name="文本框 36"/>
          <p:cNvSpPr txBox="1">
            <a:spLocks noChangeArrowheads="1"/>
          </p:cNvSpPr>
          <p:nvPr/>
        </p:nvSpPr>
        <p:spPr bwMode="auto">
          <a:xfrm rot="1029897">
            <a:off x="963613" y="340042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25" name="文本框 37"/>
          <p:cNvSpPr txBox="1">
            <a:spLocks noChangeArrowheads="1"/>
          </p:cNvSpPr>
          <p:nvPr/>
        </p:nvSpPr>
        <p:spPr bwMode="auto">
          <a:xfrm rot="-170103">
            <a:off x="3144838" y="383698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26" name="文本框 38"/>
          <p:cNvSpPr txBox="1">
            <a:spLocks noChangeArrowheads="1"/>
          </p:cNvSpPr>
          <p:nvPr/>
        </p:nvSpPr>
        <p:spPr bwMode="auto">
          <a:xfrm rot="-170103">
            <a:off x="4292600" y="31702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27" name="文本框 39"/>
          <p:cNvSpPr txBox="1">
            <a:spLocks noChangeArrowheads="1"/>
          </p:cNvSpPr>
          <p:nvPr/>
        </p:nvSpPr>
        <p:spPr bwMode="auto">
          <a:xfrm rot="-170103">
            <a:off x="4459288" y="3929063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28" name="文本框 40"/>
          <p:cNvSpPr txBox="1">
            <a:spLocks noChangeArrowheads="1"/>
          </p:cNvSpPr>
          <p:nvPr/>
        </p:nvSpPr>
        <p:spPr bwMode="auto">
          <a:xfrm rot="-5070842">
            <a:off x="456407" y="20407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29" name="文本框 41"/>
          <p:cNvSpPr txBox="1">
            <a:spLocks noChangeArrowheads="1"/>
          </p:cNvSpPr>
          <p:nvPr/>
        </p:nvSpPr>
        <p:spPr bwMode="auto">
          <a:xfrm rot="4149897">
            <a:off x="1471613" y="2159000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30" name="文本框 42"/>
          <p:cNvSpPr txBox="1">
            <a:spLocks noChangeArrowheads="1"/>
          </p:cNvSpPr>
          <p:nvPr/>
        </p:nvSpPr>
        <p:spPr bwMode="auto">
          <a:xfrm rot="-170103">
            <a:off x="1377950" y="12779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31" name="文本框 43"/>
          <p:cNvSpPr txBox="1">
            <a:spLocks noChangeArrowheads="1"/>
          </p:cNvSpPr>
          <p:nvPr/>
        </p:nvSpPr>
        <p:spPr bwMode="auto">
          <a:xfrm rot="1029897">
            <a:off x="1473200" y="16843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32" name="文本框 45"/>
          <p:cNvSpPr txBox="1">
            <a:spLocks noChangeArrowheads="1"/>
          </p:cNvSpPr>
          <p:nvPr/>
        </p:nvSpPr>
        <p:spPr bwMode="auto">
          <a:xfrm rot="-1380000">
            <a:off x="2252663" y="114617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33" name="文本框 46"/>
          <p:cNvSpPr txBox="1">
            <a:spLocks noChangeArrowheads="1"/>
          </p:cNvSpPr>
          <p:nvPr/>
        </p:nvSpPr>
        <p:spPr bwMode="auto">
          <a:xfrm rot="-1380000">
            <a:off x="2822575" y="13160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34" name="文本框 47"/>
          <p:cNvSpPr txBox="1">
            <a:spLocks noChangeArrowheads="1"/>
          </p:cNvSpPr>
          <p:nvPr/>
        </p:nvSpPr>
        <p:spPr bwMode="auto">
          <a:xfrm rot="-180000">
            <a:off x="2551113" y="18796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35" name="文本框 49"/>
          <p:cNvSpPr txBox="1">
            <a:spLocks noChangeArrowheads="1"/>
          </p:cNvSpPr>
          <p:nvPr/>
        </p:nvSpPr>
        <p:spPr bwMode="auto">
          <a:xfrm rot="-1380000">
            <a:off x="3411538" y="153828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36" name="文本框 50"/>
          <p:cNvSpPr txBox="1">
            <a:spLocks noChangeArrowheads="1"/>
          </p:cNvSpPr>
          <p:nvPr/>
        </p:nvSpPr>
        <p:spPr bwMode="auto">
          <a:xfrm rot="-1380000">
            <a:off x="2984500" y="21193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37" name="文本框 51"/>
          <p:cNvSpPr txBox="1">
            <a:spLocks noChangeArrowheads="1"/>
          </p:cNvSpPr>
          <p:nvPr/>
        </p:nvSpPr>
        <p:spPr bwMode="auto">
          <a:xfrm rot="-1380000">
            <a:off x="3619500" y="22558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38" name="文本框 32"/>
          <p:cNvSpPr txBox="1">
            <a:spLocks noChangeArrowheads="1"/>
          </p:cNvSpPr>
          <p:nvPr/>
        </p:nvSpPr>
        <p:spPr bwMode="auto">
          <a:xfrm rot="1209897">
            <a:off x="5249863" y="353853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39" name="文本框 34"/>
          <p:cNvSpPr txBox="1">
            <a:spLocks noChangeArrowheads="1"/>
          </p:cNvSpPr>
          <p:nvPr/>
        </p:nvSpPr>
        <p:spPr bwMode="auto">
          <a:xfrm rot="-1030866">
            <a:off x="6445250" y="389413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40" name="文本框 36"/>
          <p:cNvSpPr txBox="1">
            <a:spLocks noChangeArrowheads="1"/>
          </p:cNvSpPr>
          <p:nvPr/>
        </p:nvSpPr>
        <p:spPr bwMode="auto">
          <a:xfrm rot="368503">
            <a:off x="5908675" y="285908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41" name="文本框 37"/>
          <p:cNvSpPr txBox="1">
            <a:spLocks noChangeArrowheads="1"/>
          </p:cNvSpPr>
          <p:nvPr/>
        </p:nvSpPr>
        <p:spPr bwMode="auto">
          <a:xfrm rot="829244">
            <a:off x="5419725" y="39735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42" name="文本框 45"/>
          <p:cNvSpPr txBox="1">
            <a:spLocks noChangeArrowheads="1"/>
          </p:cNvSpPr>
          <p:nvPr/>
        </p:nvSpPr>
        <p:spPr bwMode="auto">
          <a:xfrm rot="-4502722">
            <a:off x="6912769" y="2499519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43" name="文本框 46"/>
          <p:cNvSpPr txBox="1">
            <a:spLocks noChangeArrowheads="1"/>
          </p:cNvSpPr>
          <p:nvPr/>
        </p:nvSpPr>
        <p:spPr bwMode="auto">
          <a:xfrm rot="2702238">
            <a:off x="7700963" y="30622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44" name="文本框 47"/>
          <p:cNvSpPr txBox="1">
            <a:spLocks noChangeArrowheads="1"/>
          </p:cNvSpPr>
          <p:nvPr/>
        </p:nvSpPr>
        <p:spPr bwMode="auto">
          <a:xfrm rot="-3456638">
            <a:off x="6877844" y="34028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45" name="文本框 57"/>
          <p:cNvSpPr txBox="1">
            <a:spLocks noChangeArrowheads="1"/>
          </p:cNvSpPr>
          <p:nvPr/>
        </p:nvSpPr>
        <p:spPr bwMode="auto">
          <a:xfrm rot="-3180423">
            <a:off x="2097882" y="23233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46" name="文本框 58"/>
          <p:cNvSpPr txBox="1">
            <a:spLocks noChangeArrowheads="1"/>
          </p:cNvSpPr>
          <p:nvPr/>
        </p:nvSpPr>
        <p:spPr bwMode="auto">
          <a:xfrm rot="-3640556">
            <a:off x="7373144" y="35901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47" name="文本框 59"/>
          <p:cNvSpPr txBox="1">
            <a:spLocks noChangeArrowheads="1"/>
          </p:cNvSpPr>
          <p:nvPr/>
        </p:nvSpPr>
        <p:spPr bwMode="auto">
          <a:xfrm rot="1549510">
            <a:off x="7889875" y="217487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48" name="文本框 32"/>
          <p:cNvSpPr txBox="1">
            <a:spLocks noChangeArrowheads="1"/>
          </p:cNvSpPr>
          <p:nvPr/>
        </p:nvSpPr>
        <p:spPr bwMode="auto">
          <a:xfrm rot="4190103">
            <a:off x="4421188" y="25066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49" name="文本框 34"/>
          <p:cNvSpPr txBox="1">
            <a:spLocks noChangeArrowheads="1"/>
          </p:cNvSpPr>
          <p:nvPr/>
        </p:nvSpPr>
        <p:spPr bwMode="auto">
          <a:xfrm rot="8340000">
            <a:off x="5054600" y="31384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50" name="文本框 36"/>
          <p:cNvSpPr txBox="1">
            <a:spLocks noChangeArrowheads="1"/>
          </p:cNvSpPr>
          <p:nvPr/>
        </p:nvSpPr>
        <p:spPr bwMode="auto">
          <a:xfrm rot="-1160763">
            <a:off x="5908675" y="17510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51" name="文本框 37"/>
          <p:cNvSpPr txBox="1">
            <a:spLocks noChangeArrowheads="1"/>
          </p:cNvSpPr>
          <p:nvPr/>
        </p:nvSpPr>
        <p:spPr bwMode="auto">
          <a:xfrm rot="39237">
            <a:off x="5784850" y="227330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52" name="文本框 45"/>
          <p:cNvSpPr txBox="1">
            <a:spLocks noChangeArrowheads="1"/>
          </p:cNvSpPr>
          <p:nvPr/>
        </p:nvSpPr>
        <p:spPr bwMode="auto">
          <a:xfrm rot="-1160763">
            <a:off x="6469063" y="177323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53" name="文本框 46"/>
          <p:cNvSpPr txBox="1">
            <a:spLocks noChangeArrowheads="1"/>
          </p:cNvSpPr>
          <p:nvPr/>
        </p:nvSpPr>
        <p:spPr bwMode="auto">
          <a:xfrm rot="-1160763">
            <a:off x="6838950" y="198755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54" name="文本框 47"/>
          <p:cNvSpPr txBox="1">
            <a:spLocks noChangeArrowheads="1"/>
          </p:cNvSpPr>
          <p:nvPr/>
        </p:nvSpPr>
        <p:spPr bwMode="auto">
          <a:xfrm rot="39237">
            <a:off x="7319963" y="245745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55" name="文本框 49"/>
          <p:cNvSpPr txBox="1">
            <a:spLocks noChangeArrowheads="1"/>
          </p:cNvSpPr>
          <p:nvPr/>
        </p:nvSpPr>
        <p:spPr bwMode="auto">
          <a:xfrm rot="-1160763">
            <a:off x="7173913" y="21590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56" name="文本框 50"/>
          <p:cNvSpPr txBox="1">
            <a:spLocks noChangeArrowheads="1"/>
          </p:cNvSpPr>
          <p:nvPr/>
        </p:nvSpPr>
        <p:spPr bwMode="auto">
          <a:xfrm rot="-1160763">
            <a:off x="7623175" y="193357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57" name="文本框 51"/>
          <p:cNvSpPr txBox="1">
            <a:spLocks noChangeArrowheads="1"/>
          </p:cNvSpPr>
          <p:nvPr/>
        </p:nvSpPr>
        <p:spPr bwMode="auto">
          <a:xfrm rot="-1160763">
            <a:off x="7424738" y="27940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58" name="文本框 32"/>
          <p:cNvSpPr txBox="1">
            <a:spLocks noChangeArrowheads="1"/>
          </p:cNvSpPr>
          <p:nvPr/>
        </p:nvSpPr>
        <p:spPr bwMode="auto">
          <a:xfrm rot="4190103">
            <a:off x="2899569" y="33393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59" name="文本框 34"/>
          <p:cNvSpPr txBox="1">
            <a:spLocks noChangeArrowheads="1"/>
          </p:cNvSpPr>
          <p:nvPr/>
        </p:nvSpPr>
        <p:spPr bwMode="auto">
          <a:xfrm rot="8340000">
            <a:off x="4056063" y="2816225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60" name="文本框 36"/>
          <p:cNvSpPr txBox="1">
            <a:spLocks noChangeArrowheads="1"/>
          </p:cNvSpPr>
          <p:nvPr/>
        </p:nvSpPr>
        <p:spPr bwMode="auto">
          <a:xfrm rot="2810103">
            <a:off x="3947319" y="173434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61" name="文本框 37"/>
          <p:cNvSpPr txBox="1">
            <a:spLocks noChangeArrowheads="1"/>
          </p:cNvSpPr>
          <p:nvPr/>
        </p:nvSpPr>
        <p:spPr bwMode="auto">
          <a:xfrm rot="4010103">
            <a:off x="3947319" y="2277269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62" name="文本框 45"/>
          <p:cNvSpPr txBox="1">
            <a:spLocks noChangeArrowheads="1"/>
          </p:cNvSpPr>
          <p:nvPr/>
        </p:nvSpPr>
        <p:spPr bwMode="auto">
          <a:xfrm rot="2810103">
            <a:off x="4506913" y="17573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63" name="文本框 46"/>
          <p:cNvSpPr txBox="1">
            <a:spLocks noChangeArrowheads="1"/>
          </p:cNvSpPr>
          <p:nvPr/>
        </p:nvSpPr>
        <p:spPr bwMode="auto">
          <a:xfrm rot="2810103">
            <a:off x="4877594" y="197088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64" name="文本框 47"/>
          <p:cNvSpPr txBox="1">
            <a:spLocks noChangeArrowheads="1"/>
          </p:cNvSpPr>
          <p:nvPr/>
        </p:nvSpPr>
        <p:spPr bwMode="auto">
          <a:xfrm rot="4010103">
            <a:off x="4877594" y="25138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65" name="文本框 49"/>
          <p:cNvSpPr txBox="1">
            <a:spLocks noChangeArrowheads="1"/>
          </p:cNvSpPr>
          <p:nvPr/>
        </p:nvSpPr>
        <p:spPr bwMode="auto">
          <a:xfrm rot="-1160763">
            <a:off x="6359525" y="254476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66" name="文本框 50"/>
          <p:cNvSpPr txBox="1">
            <a:spLocks noChangeArrowheads="1"/>
          </p:cNvSpPr>
          <p:nvPr/>
        </p:nvSpPr>
        <p:spPr bwMode="auto">
          <a:xfrm rot="4020000">
            <a:off x="5351463" y="26304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67" name="文本框 51"/>
          <p:cNvSpPr txBox="1">
            <a:spLocks noChangeArrowheads="1"/>
          </p:cNvSpPr>
          <p:nvPr/>
        </p:nvSpPr>
        <p:spPr bwMode="auto">
          <a:xfrm rot="-1160763">
            <a:off x="5734050" y="321945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68" name="文本框 32"/>
          <p:cNvSpPr txBox="1">
            <a:spLocks noChangeArrowheads="1"/>
          </p:cNvSpPr>
          <p:nvPr/>
        </p:nvSpPr>
        <p:spPr bwMode="auto">
          <a:xfrm rot="5400000">
            <a:off x="1275557" y="322818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69" name="文本框 34"/>
          <p:cNvSpPr txBox="1">
            <a:spLocks noChangeArrowheads="1"/>
          </p:cNvSpPr>
          <p:nvPr/>
        </p:nvSpPr>
        <p:spPr bwMode="auto">
          <a:xfrm rot="8340000">
            <a:off x="2012950" y="3552825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70" name="文本框 36"/>
          <p:cNvSpPr txBox="1">
            <a:spLocks noChangeArrowheads="1"/>
          </p:cNvSpPr>
          <p:nvPr/>
        </p:nvSpPr>
        <p:spPr bwMode="auto">
          <a:xfrm rot="2810103">
            <a:off x="1995488" y="27320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71" name="文本框 37"/>
          <p:cNvSpPr txBox="1">
            <a:spLocks noChangeArrowheads="1"/>
          </p:cNvSpPr>
          <p:nvPr/>
        </p:nvSpPr>
        <p:spPr bwMode="auto">
          <a:xfrm rot="5220000">
            <a:off x="2430463" y="30146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72" name="文本框 45"/>
          <p:cNvSpPr txBox="1">
            <a:spLocks noChangeArrowheads="1"/>
          </p:cNvSpPr>
          <p:nvPr/>
        </p:nvSpPr>
        <p:spPr bwMode="auto">
          <a:xfrm rot="2810103">
            <a:off x="2944019" y="274558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73" name="文本框 46"/>
          <p:cNvSpPr txBox="1">
            <a:spLocks noChangeArrowheads="1"/>
          </p:cNvSpPr>
          <p:nvPr/>
        </p:nvSpPr>
        <p:spPr bwMode="auto">
          <a:xfrm rot="4020000">
            <a:off x="833438" y="196373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74" name="文本框 47"/>
          <p:cNvSpPr txBox="1">
            <a:spLocks noChangeArrowheads="1"/>
          </p:cNvSpPr>
          <p:nvPr/>
        </p:nvSpPr>
        <p:spPr bwMode="auto">
          <a:xfrm rot="5220000">
            <a:off x="835819" y="289639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75" name="文本框 49"/>
          <p:cNvSpPr txBox="1">
            <a:spLocks noChangeArrowheads="1"/>
          </p:cNvSpPr>
          <p:nvPr/>
        </p:nvSpPr>
        <p:spPr bwMode="auto">
          <a:xfrm rot="4020000">
            <a:off x="2597944" y="373935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76" name="文本框 50"/>
          <p:cNvSpPr txBox="1">
            <a:spLocks noChangeArrowheads="1"/>
          </p:cNvSpPr>
          <p:nvPr/>
        </p:nvSpPr>
        <p:spPr bwMode="auto">
          <a:xfrm rot="4020000">
            <a:off x="3836194" y="336629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77" name="文本框 51"/>
          <p:cNvSpPr txBox="1">
            <a:spLocks noChangeArrowheads="1"/>
          </p:cNvSpPr>
          <p:nvPr/>
        </p:nvSpPr>
        <p:spPr bwMode="auto">
          <a:xfrm rot="4020000">
            <a:off x="4206082" y="35806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78" name="文本框 32"/>
          <p:cNvSpPr txBox="1">
            <a:spLocks noChangeArrowheads="1"/>
          </p:cNvSpPr>
          <p:nvPr/>
        </p:nvSpPr>
        <p:spPr bwMode="auto">
          <a:xfrm rot="-880739">
            <a:off x="649288" y="25146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79" name="文本框 34"/>
          <p:cNvSpPr txBox="1">
            <a:spLocks noChangeArrowheads="1"/>
          </p:cNvSpPr>
          <p:nvPr/>
        </p:nvSpPr>
        <p:spPr bwMode="auto">
          <a:xfrm rot="8340000">
            <a:off x="1385888" y="25923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80" name="文本框 36"/>
          <p:cNvSpPr txBox="1">
            <a:spLocks noChangeArrowheads="1"/>
          </p:cNvSpPr>
          <p:nvPr/>
        </p:nvSpPr>
        <p:spPr bwMode="auto">
          <a:xfrm rot="4020000">
            <a:off x="1804194" y="15105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81" name="文本框 37"/>
          <p:cNvSpPr txBox="1">
            <a:spLocks noChangeArrowheads="1"/>
          </p:cNvSpPr>
          <p:nvPr/>
        </p:nvSpPr>
        <p:spPr bwMode="auto">
          <a:xfrm rot="5220000">
            <a:off x="1804194" y="20534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82" name="文本框 45"/>
          <p:cNvSpPr txBox="1">
            <a:spLocks noChangeArrowheads="1"/>
          </p:cNvSpPr>
          <p:nvPr/>
        </p:nvSpPr>
        <p:spPr bwMode="auto">
          <a:xfrm rot="2810103">
            <a:off x="2364582" y="15327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83" name="文本框 46"/>
          <p:cNvSpPr txBox="1">
            <a:spLocks noChangeArrowheads="1"/>
          </p:cNvSpPr>
          <p:nvPr/>
        </p:nvSpPr>
        <p:spPr bwMode="auto">
          <a:xfrm rot="2810103">
            <a:off x="2734469" y="174704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84" name="文本框 47"/>
          <p:cNvSpPr txBox="1">
            <a:spLocks noChangeArrowheads="1"/>
          </p:cNvSpPr>
          <p:nvPr/>
        </p:nvSpPr>
        <p:spPr bwMode="auto">
          <a:xfrm rot="4010103">
            <a:off x="2462213" y="23129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85" name="文本框 49"/>
          <p:cNvSpPr txBox="1">
            <a:spLocks noChangeArrowheads="1"/>
          </p:cNvSpPr>
          <p:nvPr/>
        </p:nvSpPr>
        <p:spPr bwMode="auto">
          <a:xfrm rot="2810103">
            <a:off x="3321844" y="197088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86" name="文本框 50"/>
          <p:cNvSpPr txBox="1">
            <a:spLocks noChangeArrowheads="1"/>
          </p:cNvSpPr>
          <p:nvPr/>
        </p:nvSpPr>
        <p:spPr bwMode="auto">
          <a:xfrm rot="2810103">
            <a:off x="3209132" y="240585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87" name="文本框 51"/>
          <p:cNvSpPr txBox="1">
            <a:spLocks noChangeArrowheads="1"/>
          </p:cNvSpPr>
          <p:nvPr/>
        </p:nvSpPr>
        <p:spPr bwMode="auto">
          <a:xfrm rot="2810103">
            <a:off x="3579019" y="2620169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88" name="文本框 32"/>
          <p:cNvSpPr txBox="1">
            <a:spLocks noChangeArrowheads="1"/>
          </p:cNvSpPr>
          <p:nvPr/>
        </p:nvSpPr>
        <p:spPr bwMode="auto">
          <a:xfrm rot="5400000">
            <a:off x="4885532" y="36822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89" name="文本框 34"/>
          <p:cNvSpPr txBox="1">
            <a:spLocks noChangeArrowheads="1"/>
          </p:cNvSpPr>
          <p:nvPr/>
        </p:nvSpPr>
        <p:spPr bwMode="auto">
          <a:xfrm rot="3159237">
            <a:off x="5951538" y="4006850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90" name="文本框 36"/>
          <p:cNvSpPr txBox="1">
            <a:spLocks noChangeArrowheads="1"/>
          </p:cNvSpPr>
          <p:nvPr/>
        </p:nvSpPr>
        <p:spPr bwMode="auto">
          <a:xfrm rot="-1160763">
            <a:off x="6372225" y="292576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91" name="文本框 37"/>
          <p:cNvSpPr txBox="1">
            <a:spLocks noChangeArrowheads="1"/>
          </p:cNvSpPr>
          <p:nvPr/>
        </p:nvSpPr>
        <p:spPr bwMode="auto">
          <a:xfrm rot="39237">
            <a:off x="6372225" y="346868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92" name="文本框 45"/>
          <p:cNvSpPr txBox="1">
            <a:spLocks noChangeArrowheads="1"/>
          </p:cNvSpPr>
          <p:nvPr/>
        </p:nvSpPr>
        <p:spPr bwMode="auto">
          <a:xfrm rot="-1160763">
            <a:off x="6932613" y="294798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93" name="文本框 46"/>
          <p:cNvSpPr txBox="1">
            <a:spLocks noChangeArrowheads="1"/>
          </p:cNvSpPr>
          <p:nvPr/>
        </p:nvSpPr>
        <p:spPr bwMode="auto">
          <a:xfrm rot="-1160763">
            <a:off x="7302500" y="316230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94" name="文本框 47"/>
          <p:cNvSpPr txBox="1">
            <a:spLocks noChangeArrowheads="1"/>
          </p:cNvSpPr>
          <p:nvPr/>
        </p:nvSpPr>
        <p:spPr bwMode="auto">
          <a:xfrm rot="39237">
            <a:off x="6989763" y="373062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95" name="文本框 49"/>
          <p:cNvSpPr txBox="1">
            <a:spLocks noChangeArrowheads="1"/>
          </p:cNvSpPr>
          <p:nvPr/>
        </p:nvSpPr>
        <p:spPr bwMode="auto">
          <a:xfrm rot="-1160763">
            <a:off x="7823200" y="34528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96" name="文本框 50"/>
          <p:cNvSpPr txBox="1">
            <a:spLocks noChangeArrowheads="1"/>
          </p:cNvSpPr>
          <p:nvPr/>
        </p:nvSpPr>
        <p:spPr bwMode="auto">
          <a:xfrm rot="-1160763">
            <a:off x="7777163" y="3821113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97" name="文本框 51"/>
          <p:cNvSpPr txBox="1">
            <a:spLocks noChangeArrowheads="1"/>
          </p:cNvSpPr>
          <p:nvPr/>
        </p:nvSpPr>
        <p:spPr bwMode="auto">
          <a:xfrm rot="-1160763">
            <a:off x="6915150" y="114617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29798" name="矩形 3"/>
          <p:cNvSpPr>
            <a:spLocks noChangeArrowheads="1"/>
          </p:cNvSpPr>
          <p:nvPr/>
        </p:nvSpPr>
        <p:spPr bwMode="auto">
          <a:xfrm>
            <a:off x="669925" y="1255713"/>
            <a:ext cx="8137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过了些日子，农夫和儿子一起把手推车拆了，用拆下来的旧木料做了把椅子。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/>
          <a:srcRect l="-497" r="2996"/>
          <a:stretch>
            <a:fillRect/>
          </a:stretch>
        </p:blipFill>
        <p:spPr>
          <a:xfrm>
            <a:off x="1530055" y="2396633"/>
            <a:ext cx="2561046" cy="1592225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451948"/>
            <a:ext cx="1334379" cy="166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右箭头 8"/>
          <p:cNvSpPr/>
          <p:nvPr/>
        </p:nvSpPr>
        <p:spPr>
          <a:xfrm>
            <a:off x="4427538" y="2716213"/>
            <a:ext cx="1008062" cy="50323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25700" y="180975"/>
            <a:ext cx="3600450" cy="733425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第三个愿望实现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双波形 11"/>
          <p:cNvSpPr/>
          <p:nvPr/>
        </p:nvSpPr>
        <p:spPr>
          <a:xfrm>
            <a:off x="285750" y="142875"/>
            <a:ext cx="2857500" cy="1000125"/>
          </a:xfrm>
          <a:prstGeom prst="doubleWave">
            <a:avLst>
              <a:gd name="adj1" fmla="val 7630"/>
              <a:gd name="adj2" fmla="val -3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第四个愿望</a:t>
            </a:r>
            <a:endParaRPr lang="en-US" altLang="zh-CN" sz="3600" b="1" dirty="0">
              <a:solidFill>
                <a:prstClr val="black"/>
              </a:solidFill>
              <a:latin typeface="黑体" pitchFamily="49" charset="-122"/>
              <a:ea typeface="黑体" pitchFamily="49" charset="-122"/>
              <a:sym typeface="+mn-ea"/>
            </a:endParaRPr>
          </a:p>
        </p:txBody>
      </p:sp>
      <p:sp>
        <p:nvSpPr>
          <p:cNvPr id="112" name="文本框 32"/>
          <p:cNvSpPr txBox="1">
            <a:spLocks noChangeArrowheads="1"/>
          </p:cNvSpPr>
          <p:nvPr/>
        </p:nvSpPr>
        <p:spPr bwMode="auto">
          <a:xfrm>
            <a:off x="1547813" y="1563688"/>
            <a:ext cx="6215062" cy="2395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宋体" pitchFamily="2" charset="-122"/>
                <a:sym typeface="宋体" pitchFamily="2" charset="-122"/>
              </a:rPr>
              <a:t>   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齐读课文第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10-12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  <a:sym typeface="宋体" pitchFamily="2" charset="-122"/>
              </a:rPr>
              <a:t>自然段，思考：它为什么想要躺下来？它的愿望实现了吗？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3"/>
          <p:cNvSpPr>
            <a:spLocks noChangeArrowheads="1"/>
          </p:cNvSpPr>
          <p:nvPr/>
        </p:nvSpPr>
        <p:spPr bwMode="auto">
          <a:xfrm>
            <a:off x="431800" y="785813"/>
            <a:ext cx="87122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椅子一放又是好多年。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我真是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老了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椅子想。它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越来越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觉得挺直腰背坐着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很吃力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，“要是我能躺下，那一定会很好。”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286130"/>
            <a:ext cx="1299791" cy="162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3"/>
          <p:cNvSpPr>
            <a:spLocks noChangeArrowheads="1"/>
          </p:cNvSpPr>
          <p:nvPr/>
        </p:nvSpPr>
        <p:spPr bwMode="auto">
          <a:xfrm>
            <a:off x="469900" y="1163638"/>
            <a:ext cx="83534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现在，农夫的儿子也已经长成了真正的农夫。他把坐上去会吱呀摇晃的椅子拆了，锯成小木片，拼成美丽的木地板，铺在了阳台上。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071816"/>
            <a:ext cx="1173218" cy="146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右箭头 8"/>
          <p:cNvSpPr/>
          <p:nvPr/>
        </p:nvSpPr>
        <p:spPr>
          <a:xfrm>
            <a:off x="4143375" y="3643313"/>
            <a:ext cx="1008063" cy="50323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55813" y="188913"/>
            <a:ext cx="4175125" cy="731837"/>
          </a:xfrm>
          <a:prstGeom prst="rect">
            <a:avLst/>
          </a:prstGeom>
          <a:solidFill>
            <a:srgbClr val="92D050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第四个愿望实现</a:t>
            </a:r>
          </a:p>
        </p:txBody>
      </p:sp>
      <p:pic>
        <p:nvPicPr>
          <p:cNvPr id="8" name="图片 7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143250"/>
            <a:ext cx="250031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426196">
            <a:off x="2772259" y="521371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932255">
            <a:off x="2483198" y="145897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39684" y="231365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19367115">
            <a:off x="2061758" y="291279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102271">
            <a:off x="5983522" y="1860154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9673368">
            <a:off x="6085328" y="3088714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20435257">
            <a:off x="7836698" y="399291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35618" y="404184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1572" y="128379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4801694">
            <a:off x="7991245" y="299797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19356081">
            <a:off x="2796138" y="327283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rot="19338844">
            <a:off x="7428982" y="154001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1362" y="382581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19470065">
            <a:off x="5167173" y="39209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rot="1777412">
            <a:off x="5695984" y="196725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2528037">
            <a:off x="6352463" y="142093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20115591">
            <a:off x="8292518" y="208962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9396186">
            <a:off x="7390350" y="312882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029644">
            <a:off x="3019099" y="404054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rot="21112174">
            <a:off x="4787488" y="7273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1555223">
            <a:off x="7859689" y="24768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9322417">
            <a:off x="4634018" y="32692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19205454">
            <a:off x="1550919" y="182554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32992" y="260168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417835">
            <a:off x="4982783" y="3263753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19673368">
            <a:off x="4451727" y="3891103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1412" y="260168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rot="4801694">
            <a:off x="1462776" y="331508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 rot="1777412">
            <a:off x="2629192" y="221655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2528037">
            <a:off x="4768476" y="2000019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 rot="20115591">
            <a:off x="7495494" y="3119484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 rot="19321883">
            <a:off x="3218087" y="217376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 rot="1555223">
            <a:off x="6516157" y="28726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rot="313524">
            <a:off x="2862809" y="375366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321549">
            <a:off x="6485092" y="698215"/>
            <a:ext cx="1183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568373">
            <a:off x="1951655" y="1016719"/>
            <a:ext cx="10541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 rot="2674432">
            <a:off x="1276694" y="111790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 rot="1742177">
            <a:off x="2869766" y="29094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 rot="21109292">
            <a:off x="1272788" y="31688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44448">
            <a:off x="4830246" y="187841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21415545">
            <a:off x="4932052" y="26246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 rot="577434">
            <a:off x="6683422" y="352886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742177">
            <a:off x="5410799" y="341761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742177">
            <a:off x="3869340" y="88356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6543871">
            <a:off x="7020848" y="251080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21098258">
            <a:off x="2555330" y="315555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21081021">
            <a:off x="6275706" y="107596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742177">
            <a:off x="3078085" y="3625265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21212242">
            <a:off x="1718733" y="429142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642433">
            <a:off x="4863297" y="127220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4940380">
            <a:off x="908482" y="396091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257768">
            <a:off x="7086564" y="131347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 rot="21138363">
            <a:off x="6237074" y="266476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 rot="21064060">
            <a:off x="2906197" y="99019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 rot="3297400">
            <a:off x="6706413" y="2012769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rot="21064594">
            <a:off x="3538281" y="2611563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 rot="20947631">
            <a:off x="397643" y="1843801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 rot="1742177">
            <a:off x="1257306" y="2812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3160012">
            <a:off x="3819762" y="381447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 rot="21415545">
            <a:off x="3347877" y="284068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1742177">
            <a:off x="1138136" y="216071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 rot="6543871">
            <a:off x="309500" y="285102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 rot="3519589">
            <a:off x="1950421" y="1935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 rot="4270214">
            <a:off x="4047059" y="189298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 rot="257768">
            <a:off x="6342218" y="2655432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 rot="21064060">
            <a:off x="2144807" y="198469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 rot="3297400">
            <a:off x="5679576" y="30248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2055701">
            <a:off x="1709533" y="328960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20979505">
            <a:off x="4894648" y="40997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 rot="568373">
            <a:off x="1804007" y="62851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19578942">
            <a:off x="7484271" y="164144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9578942">
            <a:off x="7052221" y="633327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 rot="19578942">
            <a:off x="7340255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rot="19578942">
            <a:off x="211463" y="2239253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19578942">
            <a:off x="423220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69296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65250" y="2003871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685530" y="2219895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337448" y="353778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6978" y="135579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68896" y="4041843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3402" y="99575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86828" y="240131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 rot="21112174">
            <a:off x="1462047" y="373669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 rot="21112174">
            <a:off x="1322297" y="25125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 rot="3053795">
            <a:off x="5378042" y="130348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665040" y="396983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 rot="19367115">
            <a:off x="3665492" y="1610239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 rot="19356081">
            <a:off x="4384580" y="21207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821434" y="193186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 rot="313524">
            <a:off x="4451251" y="260153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 rot="21109292">
            <a:off x="2496924" y="17789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 rot="21098258">
            <a:off x="5207291" y="104434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 rot="4940380">
            <a:off x="5301924" y="15734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 rot="1742177">
            <a:off x="2917756" y="20704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 rot="2055701">
            <a:off x="1027943" y="313284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 rot="19578942">
            <a:off x="2443711" y="3175356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25080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 rot="21112174">
            <a:off x="6362857" y="229653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253482" y="281770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3794" name="矩形 2"/>
          <p:cNvSpPr>
            <a:spLocks noChangeArrowheads="1"/>
          </p:cNvSpPr>
          <p:nvPr/>
        </p:nvSpPr>
        <p:spPr bwMode="auto">
          <a:xfrm>
            <a:off x="755650" y="1347788"/>
            <a:ext cx="83883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6725" indent="-4667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AutoNum type="circleNumDbPlain"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我一定要站起来，大口大口地呼吸空气，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那一定会很好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AutoNum type="circleNumDbPlain"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要是能做一棵会跑的树，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那一定会很好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AutoNum type="circleNumDbPlain"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要是我能停下来，坐着休息一会儿，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那一定会很好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AutoNum type="circleNumDbPlain"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要是我能躺下，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那一定会很好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9388" y="50800"/>
            <a:ext cx="87137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究竟好不好呢？从哪里可以看出每次实现愿望，真的很好？用“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”画出来。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32"/>
          <p:cNvSpPr txBox="1">
            <a:spLocks noChangeArrowheads="1"/>
          </p:cNvSpPr>
          <p:nvPr/>
        </p:nvSpPr>
        <p:spPr bwMode="auto">
          <a:xfrm>
            <a:off x="4475163" y="2925763"/>
            <a:ext cx="2381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文本框 34"/>
          <p:cNvSpPr txBox="1">
            <a:spLocks noChangeArrowheads="1"/>
          </p:cNvSpPr>
          <p:nvPr/>
        </p:nvSpPr>
        <p:spPr bwMode="auto">
          <a:xfrm rot="-280097">
            <a:off x="3565525" y="1228725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文本框 36"/>
          <p:cNvSpPr txBox="1">
            <a:spLocks noChangeArrowheads="1"/>
          </p:cNvSpPr>
          <p:nvPr/>
        </p:nvSpPr>
        <p:spPr bwMode="auto">
          <a:xfrm rot="-5350866">
            <a:off x="5995194" y="131524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文本框 37"/>
          <p:cNvSpPr txBox="1">
            <a:spLocks noChangeArrowheads="1"/>
          </p:cNvSpPr>
          <p:nvPr/>
        </p:nvSpPr>
        <p:spPr bwMode="auto">
          <a:xfrm rot="-4150866">
            <a:off x="5464969" y="17232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文本框 45"/>
          <p:cNvSpPr txBox="1">
            <a:spLocks noChangeArrowheads="1"/>
          </p:cNvSpPr>
          <p:nvPr/>
        </p:nvSpPr>
        <p:spPr bwMode="auto">
          <a:xfrm rot="-5350866">
            <a:off x="6554788" y="13382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23" name="文本框 46"/>
          <p:cNvSpPr txBox="1">
            <a:spLocks noChangeArrowheads="1"/>
          </p:cNvSpPr>
          <p:nvPr/>
        </p:nvSpPr>
        <p:spPr bwMode="auto">
          <a:xfrm rot="-424911">
            <a:off x="7202488" y="157003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24" name="文本框 47"/>
          <p:cNvSpPr txBox="1">
            <a:spLocks noChangeArrowheads="1"/>
          </p:cNvSpPr>
          <p:nvPr/>
        </p:nvSpPr>
        <p:spPr bwMode="auto">
          <a:xfrm rot="-4150866">
            <a:off x="7789069" y="24979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25" name="文本框 49"/>
          <p:cNvSpPr txBox="1">
            <a:spLocks noChangeArrowheads="1"/>
          </p:cNvSpPr>
          <p:nvPr/>
        </p:nvSpPr>
        <p:spPr bwMode="auto">
          <a:xfrm rot="657351">
            <a:off x="5583238" y="133508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26" name="文本框 50"/>
          <p:cNvSpPr txBox="1">
            <a:spLocks noChangeArrowheads="1"/>
          </p:cNvSpPr>
          <p:nvPr/>
        </p:nvSpPr>
        <p:spPr bwMode="auto">
          <a:xfrm rot="1480325">
            <a:off x="7526338" y="12446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27" name="文本框 51"/>
          <p:cNvSpPr txBox="1">
            <a:spLocks noChangeArrowheads="1"/>
          </p:cNvSpPr>
          <p:nvPr/>
        </p:nvSpPr>
        <p:spPr bwMode="auto">
          <a:xfrm rot="-5350866">
            <a:off x="6113463" y="21764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28" name="文本框 20"/>
          <p:cNvSpPr txBox="1">
            <a:spLocks noChangeArrowheads="1"/>
          </p:cNvSpPr>
          <p:nvPr/>
        </p:nvSpPr>
        <p:spPr bwMode="auto">
          <a:xfrm>
            <a:off x="3262313" y="3560763"/>
            <a:ext cx="2381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29" name="文本框 34"/>
          <p:cNvSpPr txBox="1">
            <a:spLocks noChangeArrowheads="1"/>
          </p:cNvSpPr>
          <p:nvPr/>
        </p:nvSpPr>
        <p:spPr bwMode="auto">
          <a:xfrm rot="4149897">
            <a:off x="4595813" y="3498850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30" name="文本框 36"/>
          <p:cNvSpPr txBox="1">
            <a:spLocks noChangeArrowheads="1"/>
          </p:cNvSpPr>
          <p:nvPr/>
        </p:nvSpPr>
        <p:spPr bwMode="auto">
          <a:xfrm rot="-1380000">
            <a:off x="4035425" y="130175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31" name="文本框 37"/>
          <p:cNvSpPr txBox="1">
            <a:spLocks noChangeArrowheads="1"/>
          </p:cNvSpPr>
          <p:nvPr/>
        </p:nvSpPr>
        <p:spPr bwMode="auto">
          <a:xfrm rot="-180000">
            <a:off x="4265613" y="205422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32" name="文本框 45"/>
          <p:cNvSpPr txBox="1">
            <a:spLocks noChangeArrowheads="1"/>
          </p:cNvSpPr>
          <p:nvPr/>
        </p:nvSpPr>
        <p:spPr bwMode="auto">
          <a:xfrm rot="-1380000">
            <a:off x="4595813" y="132397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33" name="文本框 46"/>
          <p:cNvSpPr txBox="1">
            <a:spLocks noChangeArrowheads="1"/>
          </p:cNvSpPr>
          <p:nvPr/>
        </p:nvSpPr>
        <p:spPr bwMode="auto">
          <a:xfrm rot="-1380000">
            <a:off x="4965700" y="153828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文本框 47"/>
          <p:cNvSpPr txBox="1">
            <a:spLocks noChangeArrowheads="1"/>
          </p:cNvSpPr>
          <p:nvPr/>
        </p:nvSpPr>
        <p:spPr bwMode="auto">
          <a:xfrm rot="-180000">
            <a:off x="5199063" y="22352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35" name="文本框 49"/>
          <p:cNvSpPr txBox="1">
            <a:spLocks noChangeArrowheads="1"/>
          </p:cNvSpPr>
          <p:nvPr/>
        </p:nvSpPr>
        <p:spPr bwMode="auto">
          <a:xfrm rot="-5350866">
            <a:off x="6443663" y="21097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36" name="文本框 50"/>
          <p:cNvSpPr txBox="1">
            <a:spLocks noChangeArrowheads="1"/>
          </p:cNvSpPr>
          <p:nvPr/>
        </p:nvSpPr>
        <p:spPr bwMode="auto">
          <a:xfrm rot="-170103">
            <a:off x="5724525" y="259080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37" name="文本框 51"/>
          <p:cNvSpPr txBox="1">
            <a:spLocks noChangeArrowheads="1"/>
          </p:cNvSpPr>
          <p:nvPr/>
        </p:nvSpPr>
        <p:spPr bwMode="auto">
          <a:xfrm rot="-5350866">
            <a:off x="5979319" y="3432969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38" name="文本框 32"/>
          <p:cNvSpPr txBox="1">
            <a:spLocks noChangeArrowheads="1"/>
          </p:cNvSpPr>
          <p:nvPr/>
        </p:nvSpPr>
        <p:spPr bwMode="auto">
          <a:xfrm rot="1209897">
            <a:off x="1635125" y="289242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39" name="文本框 34"/>
          <p:cNvSpPr txBox="1">
            <a:spLocks noChangeArrowheads="1"/>
          </p:cNvSpPr>
          <p:nvPr/>
        </p:nvSpPr>
        <p:spPr bwMode="auto">
          <a:xfrm rot="4149897">
            <a:off x="2274888" y="34559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40" name="文本框 36"/>
          <p:cNvSpPr txBox="1">
            <a:spLocks noChangeArrowheads="1"/>
          </p:cNvSpPr>
          <p:nvPr/>
        </p:nvSpPr>
        <p:spPr bwMode="auto">
          <a:xfrm rot="-1380000">
            <a:off x="1739900" y="322897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41" name="文本框 37"/>
          <p:cNvSpPr txBox="1">
            <a:spLocks noChangeArrowheads="1"/>
          </p:cNvSpPr>
          <p:nvPr/>
        </p:nvSpPr>
        <p:spPr bwMode="auto">
          <a:xfrm rot="1029897">
            <a:off x="2620963" y="2754313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42" name="文本框 34"/>
          <p:cNvSpPr txBox="1">
            <a:spLocks noChangeArrowheads="1"/>
          </p:cNvSpPr>
          <p:nvPr/>
        </p:nvSpPr>
        <p:spPr bwMode="auto">
          <a:xfrm rot="-1380000">
            <a:off x="3297238" y="314642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43" name="文本框 35"/>
          <p:cNvSpPr txBox="1">
            <a:spLocks noChangeArrowheads="1"/>
          </p:cNvSpPr>
          <p:nvPr/>
        </p:nvSpPr>
        <p:spPr bwMode="auto">
          <a:xfrm rot="-170103">
            <a:off x="922338" y="153035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44" name="文本框 36"/>
          <p:cNvSpPr txBox="1">
            <a:spLocks noChangeArrowheads="1"/>
          </p:cNvSpPr>
          <p:nvPr/>
        </p:nvSpPr>
        <p:spPr bwMode="auto">
          <a:xfrm rot="1029897">
            <a:off x="963613" y="340042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45" name="文本框 37"/>
          <p:cNvSpPr txBox="1">
            <a:spLocks noChangeArrowheads="1"/>
          </p:cNvSpPr>
          <p:nvPr/>
        </p:nvSpPr>
        <p:spPr bwMode="auto">
          <a:xfrm rot="-170103">
            <a:off x="3144838" y="383698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46" name="文本框 38"/>
          <p:cNvSpPr txBox="1">
            <a:spLocks noChangeArrowheads="1"/>
          </p:cNvSpPr>
          <p:nvPr/>
        </p:nvSpPr>
        <p:spPr bwMode="auto">
          <a:xfrm rot="-170103">
            <a:off x="4292600" y="31702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47" name="文本框 39"/>
          <p:cNvSpPr txBox="1">
            <a:spLocks noChangeArrowheads="1"/>
          </p:cNvSpPr>
          <p:nvPr/>
        </p:nvSpPr>
        <p:spPr bwMode="auto">
          <a:xfrm rot="-170103">
            <a:off x="4459288" y="3929063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48" name="文本框 40"/>
          <p:cNvSpPr txBox="1">
            <a:spLocks noChangeArrowheads="1"/>
          </p:cNvSpPr>
          <p:nvPr/>
        </p:nvSpPr>
        <p:spPr bwMode="auto">
          <a:xfrm rot="-5070842">
            <a:off x="456407" y="20407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49" name="文本框 41"/>
          <p:cNvSpPr txBox="1">
            <a:spLocks noChangeArrowheads="1"/>
          </p:cNvSpPr>
          <p:nvPr/>
        </p:nvSpPr>
        <p:spPr bwMode="auto">
          <a:xfrm rot="4149897">
            <a:off x="1471613" y="2159000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50" name="文本框 42"/>
          <p:cNvSpPr txBox="1">
            <a:spLocks noChangeArrowheads="1"/>
          </p:cNvSpPr>
          <p:nvPr/>
        </p:nvSpPr>
        <p:spPr bwMode="auto">
          <a:xfrm rot="-170103">
            <a:off x="1377950" y="12779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51" name="文本框 43"/>
          <p:cNvSpPr txBox="1">
            <a:spLocks noChangeArrowheads="1"/>
          </p:cNvSpPr>
          <p:nvPr/>
        </p:nvSpPr>
        <p:spPr bwMode="auto">
          <a:xfrm rot="1029897">
            <a:off x="1473200" y="16843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52" name="文本框 45"/>
          <p:cNvSpPr txBox="1">
            <a:spLocks noChangeArrowheads="1"/>
          </p:cNvSpPr>
          <p:nvPr/>
        </p:nvSpPr>
        <p:spPr bwMode="auto">
          <a:xfrm rot="-1380000">
            <a:off x="2252663" y="114617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53" name="文本框 46"/>
          <p:cNvSpPr txBox="1">
            <a:spLocks noChangeArrowheads="1"/>
          </p:cNvSpPr>
          <p:nvPr/>
        </p:nvSpPr>
        <p:spPr bwMode="auto">
          <a:xfrm rot="-1380000">
            <a:off x="2822575" y="13160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54" name="文本框 47"/>
          <p:cNvSpPr txBox="1">
            <a:spLocks noChangeArrowheads="1"/>
          </p:cNvSpPr>
          <p:nvPr/>
        </p:nvSpPr>
        <p:spPr bwMode="auto">
          <a:xfrm rot="-180000">
            <a:off x="2551113" y="18796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55" name="文本框 49"/>
          <p:cNvSpPr txBox="1">
            <a:spLocks noChangeArrowheads="1"/>
          </p:cNvSpPr>
          <p:nvPr/>
        </p:nvSpPr>
        <p:spPr bwMode="auto">
          <a:xfrm rot="-1380000">
            <a:off x="3411538" y="153828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56" name="文本框 50"/>
          <p:cNvSpPr txBox="1">
            <a:spLocks noChangeArrowheads="1"/>
          </p:cNvSpPr>
          <p:nvPr/>
        </p:nvSpPr>
        <p:spPr bwMode="auto">
          <a:xfrm rot="-1380000">
            <a:off x="2984500" y="21193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57" name="文本框 51"/>
          <p:cNvSpPr txBox="1">
            <a:spLocks noChangeArrowheads="1"/>
          </p:cNvSpPr>
          <p:nvPr/>
        </p:nvSpPr>
        <p:spPr bwMode="auto">
          <a:xfrm rot="-1380000">
            <a:off x="3619500" y="225583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58" name="文本框 32"/>
          <p:cNvSpPr txBox="1">
            <a:spLocks noChangeArrowheads="1"/>
          </p:cNvSpPr>
          <p:nvPr/>
        </p:nvSpPr>
        <p:spPr bwMode="auto">
          <a:xfrm rot="1209897">
            <a:off x="5249863" y="353853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59" name="文本框 34"/>
          <p:cNvSpPr txBox="1">
            <a:spLocks noChangeArrowheads="1"/>
          </p:cNvSpPr>
          <p:nvPr/>
        </p:nvSpPr>
        <p:spPr bwMode="auto">
          <a:xfrm rot="-1030866">
            <a:off x="6445250" y="389413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60" name="文本框 36"/>
          <p:cNvSpPr txBox="1">
            <a:spLocks noChangeArrowheads="1"/>
          </p:cNvSpPr>
          <p:nvPr/>
        </p:nvSpPr>
        <p:spPr bwMode="auto">
          <a:xfrm rot="368503">
            <a:off x="5908675" y="285908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61" name="文本框 37"/>
          <p:cNvSpPr txBox="1">
            <a:spLocks noChangeArrowheads="1"/>
          </p:cNvSpPr>
          <p:nvPr/>
        </p:nvSpPr>
        <p:spPr bwMode="auto">
          <a:xfrm rot="829244">
            <a:off x="5419725" y="39735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62" name="文本框 45"/>
          <p:cNvSpPr txBox="1">
            <a:spLocks noChangeArrowheads="1"/>
          </p:cNvSpPr>
          <p:nvPr/>
        </p:nvSpPr>
        <p:spPr bwMode="auto">
          <a:xfrm rot="-4502722">
            <a:off x="6912769" y="2499519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63" name="文本框 46"/>
          <p:cNvSpPr txBox="1">
            <a:spLocks noChangeArrowheads="1"/>
          </p:cNvSpPr>
          <p:nvPr/>
        </p:nvSpPr>
        <p:spPr bwMode="auto">
          <a:xfrm rot="2702238">
            <a:off x="7700963" y="30622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64" name="文本框 47"/>
          <p:cNvSpPr txBox="1">
            <a:spLocks noChangeArrowheads="1"/>
          </p:cNvSpPr>
          <p:nvPr/>
        </p:nvSpPr>
        <p:spPr bwMode="auto">
          <a:xfrm rot="-3456638">
            <a:off x="6877844" y="34028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65" name="文本框 57"/>
          <p:cNvSpPr txBox="1">
            <a:spLocks noChangeArrowheads="1"/>
          </p:cNvSpPr>
          <p:nvPr/>
        </p:nvSpPr>
        <p:spPr bwMode="auto">
          <a:xfrm rot="-3180423">
            <a:off x="2097882" y="23233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66" name="文本框 58"/>
          <p:cNvSpPr txBox="1">
            <a:spLocks noChangeArrowheads="1"/>
          </p:cNvSpPr>
          <p:nvPr/>
        </p:nvSpPr>
        <p:spPr bwMode="auto">
          <a:xfrm rot="-3640556">
            <a:off x="7373144" y="35901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67" name="文本框 59"/>
          <p:cNvSpPr txBox="1">
            <a:spLocks noChangeArrowheads="1"/>
          </p:cNvSpPr>
          <p:nvPr/>
        </p:nvSpPr>
        <p:spPr bwMode="auto">
          <a:xfrm rot="1549510">
            <a:off x="7889875" y="217487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68" name="文本框 32"/>
          <p:cNvSpPr txBox="1">
            <a:spLocks noChangeArrowheads="1"/>
          </p:cNvSpPr>
          <p:nvPr/>
        </p:nvSpPr>
        <p:spPr bwMode="auto">
          <a:xfrm rot="4190103">
            <a:off x="4421188" y="25066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69" name="文本框 34"/>
          <p:cNvSpPr txBox="1">
            <a:spLocks noChangeArrowheads="1"/>
          </p:cNvSpPr>
          <p:nvPr/>
        </p:nvSpPr>
        <p:spPr bwMode="auto">
          <a:xfrm rot="8340000">
            <a:off x="5054600" y="31384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70" name="文本框 36"/>
          <p:cNvSpPr txBox="1">
            <a:spLocks noChangeArrowheads="1"/>
          </p:cNvSpPr>
          <p:nvPr/>
        </p:nvSpPr>
        <p:spPr bwMode="auto">
          <a:xfrm rot="-1160763">
            <a:off x="5908675" y="17510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71" name="文本框 37"/>
          <p:cNvSpPr txBox="1">
            <a:spLocks noChangeArrowheads="1"/>
          </p:cNvSpPr>
          <p:nvPr/>
        </p:nvSpPr>
        <p:spPr bwMode="auto">
          <a:xfrm rot="39237">
            <a:off x="5784850" y="227330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72" name="文本框 45"/>
          <p:cNvSpPr txBox="1">
            <a:spLocks noChangeArrowheads="1"/>
          </p:cNvSpPr>
          <p:nvPr/>
        </p:nvSpPr>
        <p:spPr bwMode="auto">
          <a:xfrm rot="-1160763">
            <a:off x="6469063" y="177323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73" name="文本框 46"/>
          <p:cNvSpPr txBox="1">
            <a:spLocks noChangeArrowheads="1"/>
          </p:cNvSpPr>
          <p:nvPr/>
        </p:nvSpPr>
        <p:spPr bwMode="auto">
          <a:xfrm rot="-1160763">
            <a:off x="6838950" y="198755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74" name="文本框 47"/>
          <p:cNvSpPr txBox="1">
            <a:spLocks noChangeArrowheads="1"/>
          </p:cNvSpPr>
          <p:nvPr/>
        </p:nvSpPr>
        <p:spPr bwMode="auto">
          <a:xfrm rot="39237">
            <a:off x="7319963" y="245745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75" name="文本框 49"/>
          <p:cNvSpPr txBox="1">
            <a:spLocks noChangeArrowheads="1"/>
          </p:cNvSpPr>
          <p:nvPr/>
        </p:nvSpPr>
        <p:spPr bwMode="auto">
          <a:xfrm rot="-1160763">
            <a:off x="7173913" y="21590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76" name="文本框 50"/>
          <p:cNvSpPr txBox="1">
            <a:spLocks noChangeArrowheads="1"/>
          </p:cNvSpPr>
          <p:nvPr/>
        </p:nvSpPr>
        <p:spPr bwMode="auto">
          <a:xfrm rot="-1160763">
            <a:off x="7623175" y="193357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77" name="文本框 51"/>
          <p:cNvSpPr txBox="1">
            <a:spLocks noChangeArrowheads="1"/>
          </p:cNvSpPr>
          <p:nvPr/>
        </p:nvSpPr>
        <p:spPr bwMode="auto">
          <a:xfrm rot="-1160763">
            <a:off x="7424738" y="27940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78" name="文本框 32"/>
          <p:cNvSpPr txBox="1">
            <a:spLocks noChangeArrowheads="1"/>
          </p:cNvSpPr>
          <p:nvPr/>
        </p:nvSpPr>
        <p:spPr bwMode="auto">
          <a:xfrm rot="4190103">
            <a:off x="2899569" y="33393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79" name="文本框 34"/>
          <p:cNvSpPr txBox="1">
            <a:spLocks noChangeArrowheads="1"/>
          </p:cNvSpPr>
          <p:nvPr/>
        </p:nvSpPr>
        <p:spPr bwMode="auto">
          <a:xfrm rot="8340000">
            <a:off x="4056063" y="2816225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80" name="文本框 36"/>
          <p:cNvSpPr txBox="1">
            <a:spLocks noChangeArrowheads="1"/>
          </p:cNvSpPr>
          <p:nvPr/>
        </p:nvSpPr>
        <p:spPr bwMode="auto">
          <a:xfrm rot="2810103">
            <a:off x="3947319" y="173434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81" name="文本框 37"/>
          <p:cNvSpPr txBox="1">
            <a:spLocks noChangeArrowheads="1"/>
          </p:cNvSpPr>
          <p:nvPr/>
        </p:nvSpPr>
        <p:spPr bwMode="auto">
          <a:xfrm rot="4010103">
            <a:off x="3947319" y="2277269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82" name="文本框 45"/>
          <p:cNvSpPr txBox="1">
            <a:spLocks noChangeArrowheads="1"/>
          </p:cNvSpPr>
          <p:nvPr/>
        </p:nvSpPr>
        <p:spPr bwMode="auto">
          <a:xfrm rot="2810103">
            <a:off x="4506913" y="17573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83" name="文本框 46"/>
          <p:cNvSpPr txBox="1">
            <a:spLocks noChangeArrowheads="1"/>
          </p:cNvSpPr>
          <p:nvPr/>
        </p:nvSpPr>
        <p:spPr bwMode="auto">
          <a:xfrm rot="2810103">
            <a:off x="4877594" y="197088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84" name="文本框 47"/>
          <p:cNvSpPr txBox="1">
            <a:spLocks noChangeArrowheads="1"/>
          </p:cNvSpPr>
          <p:nvPr/>
        </p:nvSpPr>
        <p:spPr bwMode="auto">
          <a:xfrm rot="4010103">
            <a:off x="4877594" y="25138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85" name="文本框 49"/>
          <p:cNvSpPr txBox="1">
            <a:spLocks noChangeArrowheads="1"/>
          </p:cNvSpPr>
          <p:nvPr/>
        </p:nvSpPr>
        <p:spPr bwMode="auto">
          <a:xfrm rot="-1160763">
            <a:off x="6359525" y="254476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86" name="文本框 50"/>
          <p:cNvSpPr txBox="1">
            <a:spLocks noChangeArrowheads="1"/>
          </p:cNvSpPr>
          <p:nvPr/>
        </p:nvSpPr>
        <p:spPr bwMode="auto">
          <a:xfrm rot="4020000">
            <a:off x="5351463" y="26304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87" name="文本框 51"/>
          <p:cNvSpPr txBox="1">
            <a:spLocks noChangeArrowheads="1"/>
          </p:cNvSpPr>
          <p:nvPr/>
        </p:nvSpPr>
        <p:spPr bwMode="auto">
          <a:xfrm rot="-1160763">
            <a:off x="5734050" y="321945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88" name="文本框 32"/>
          <p:cNvSpPr txBox="1">
            <a:spLocks noChangeArrowheads="1"/>
          </p:cNvSpPr>
          <p:nvPr/>
        </p:nvSpPr>
        <p:spPr bwMode="auto">
          <a:xfrm rot="5400000">
            <a:off x="1275557" y="322818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89" name="文本框 34"/>
          <p:cNvSpPr txBox="1">
            <a:spLocks noChangeArrowheads="1"/>
          </p:cNvSpPr>
          <p:nvPr/>
        </p:nvSpPr>
        <p:spPr bwMode="auto">
          <a:xfrm rot="8340000">
            <a:off x="2012950" y="3552825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90" name="文本框 36"/>
          <p:cNvSpPr txBox="1">
            <a:spLocks noChangeArrowheads="1"/>
          </p:cNvSpPr>
          <p:nvPr/>
        </p:nvSpPr>
        <p:spPr bwMode="auto">
          <a:xfrm rot="2810103">
            <a:off x="1995488" y="27320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91" name="文本框 37"/>
          <p:cNvSpPr txBox="1">
            <a:spLocks noChangeArrowheads="1"/>
          </p:cNvSpPr>
          <p:nvPr/>
        </p:nvSpPr>
        <p:spPr bwMode="auto">
          <a:xfrm rot="5220000">
            <a:off x="2430463" y="3014663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92" name="文本框 45"/>
          <p:cNvSpPr txBox="1">
            <a:spLocks noChangeArrowheads="1"/>
          </p:cNvSpPr>
          <p:nvPr/>
        </p:nvSpPr>
        <p:spPr bwMode="auto">
          <a:xfrm rot="2810103">
            <a:off x="2944019" y="274558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93" name="文本框 46"/>
          <p:cNvSpPr txBox="1">
            <a:spLocks noChangeArrowheads="1"/>
          </p:cNvSpPr>
          <p:nvPr/>
        </p:nvSpPr>
        <p:spPr bwMode="auto">
          <a:xfrm rot="4020000">
            <a:off x="833438" y="196373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94" name="文本框 47"/>
          <p:cNvSpPr txBox="1">
            <a:spLocks noChangeArrowheads="1"/>
          </p:cNvSpPr>
          <p:nvPr/>
        </p:nvSpPr>
        <p:spPr bwMode="auto">
          <a:xfrm rot="5220000">
            <a:off x="835819" y="289639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95" name="文本框 49"/>
          <p:cNvSpPr txBox="1">
            <a:spLocks noChangeArrowheads="1"/>
          </p:cNvSpPr>
          <p:nvPr/>
        </p:nvSpPr>
        <p:spPr bwMode="auto">
          <a:xfrm rot="4020000">
            <a:off x="2597944" y="373935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96" name="文本框 50"/>
          <p:cNvSpPr txBox="1">
            <a:spLocks noChangeArrowheads="1"/>
          </p:cNvSpPr>
          <p:nvPr/>
        </p:nvSpPr>
        <p:spPr bwMode="auto">
          <a:xfrm rot="4020000">
            <a:off x="3836194" y="336629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97" name="文本框 51"/>
          <p:cNvSpPr txBox="1">
            <a:spLocks noChangeArrowheads="1"/>
          </p:cNvSpPr>
          <p:nvPr/>
        </p:nvSpPr>
        <p:spPr bwMode="auto">
          <a:xfrm rot="4020000">
            <a:off x="4206082" y="35806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98" name="文本框 32"/>
          <p:cNvSpPr txBox="1">
            <a:spLocks noChangeArrowheads="1"/>
          </p:cNvSpPr>
          <p:nvPr/>
        </p:nvSpPr>
        <p:spPr bwMode="auto">
          <a:xfrm rot="-880739">
            <a:off x="649288" y="2514600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899" name="文本框 34"/>
          <p:cNvSpPr txBox="1">
            <a:spLocks noChangeArrowheads="1"/>
          </p:cNvSpPr>
          <p:nvPr/>
        </p:nvSpPr>
        <p:spPr bwMode="auto">
          <a:xfrm rot="8340000">
            <a:off x="1385888" y="25923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00" name="文本框 36"/>
          <p:cNvSpPr txBox="1">
            <a:spLocks noChangeArrowheads="1"/>
          </p:cNvSpPr>
          <p:nvPr/>
        </p:nvSpPr>
        <p:spPr bwMode="auto">
          <a:xfrm rot="4020000">
            <a:off x="1804194" y="15105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01" name="文本框 37"/>
          <p:cNvSpPr txBox="1">
            <a:spLocks noChangeArrowheads="1"/>
          </p:cNvSpPr>
          <p:nvPr/>
        </p:nvSpPr>
        <p:spPr bwMode="auto">
          <a:xfrm rot="5220000">
            <a:off x="1804194" y="20534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02" name="文本框 45"/>
          <p:cNvSpPr txBox="1">
            <a:spLocks noChangeArrowheads="1"/>
          </p:cNvSpPr>
          <p:nvPr/>
        </p:nvSpPr>
        <p:spPr bwMode="auto">
          <a:xfrm rot="2810103">
            <a:off x="2364582" y="153273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03" name="文本框 46"/>
          <p:cNvSpPr txBox="1">
            <a:spLocks noChangeArrowheads="1"/>
          </p:cNvSpPr>
          <p:nvPr/>
        </p:nvSpPr>
        <p:spPr bwMode="auto">
          <a:xfrm rot="2810103">
            <a:off x="2734469" y="1747044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04" name="文本框 47"/>
          <p:cNvSpPr txBox="1">
            <a:spLocks noChangeArrowheads="1"/>
          </p:cNvSpPr>
          <p:nvPr/>
        </p:nvSpPr>
        <p:spPr bwMode="auto">
          <a:xfrm rot="4010103">
            <a:off x="2462213" y="2312988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05" name="文本框 49"/>
          <p:cNvSpPr txBox="1">
            <a:spLocks noChangeArrowheads="1"/>
          </p:cNvSpPr>
          <p:nvPr/>
        </p:nvSpPr>
        <p:spPr bwMode="auto">
          <a:xfrm rot="2810103">
            <a:off x="3321844" y="1970881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06" name="文本框 50"/>
          <p:cNvSpPr txBox="1">
            <a:spLocks noChangeArrowheads="1"/>
          </p:cNvSpPr>
          <p:nvPr/>
        </p:nvSpPr>
        <p:spPr bwMode="auto">
          <a:xfrm rot="2810103">
            <a:off x="3209132" y="240585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07" name="文本框 51"/>
          <p:cNvSpPr txBox="1">
            <a:spLocks noChangeArrowheads="1"/>
          </p:cNvSpPr>
          <p:nvPr/>
        </p:nvSpPr>
        <p:spPr bwMode="auto">
          <a:xfrm rot="2810103">
            <a:off x="3579019" y="2620169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08" name="文本框 32"/>
          <p:cNvSpPr txBox="1">
            <a:spLocks noChangeArrowheads="1"/>
          </p:cNvSpPr>
          <p:nvPr/>
        </p:nvSpPr>
        <p:spPr bwMode="auto">
          <a:xfrm rot="5400000">
            <a:off x="4885532" y="3682206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09" name="文本框 34"/>
          <p:cNvSpPr txBox="1">
            <a:spLocks noChangeArrowheads="1"/>
          </p:cNvSpPr>
          <p:nvPr/>
        </p:nvSpPr>
        <p:spPr bwMode="auto">
          <a:xfrm rot="3159237">
            <a:off x="5951538" y="4006850"/>
            <a:ext cx="238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10" name="文本框 36"/>
          <p:cNvSpPr txBox="1">
            <a:spLocks noChangeArrowheads="1"/>
          </p:cNvSpPr>
          <p:nvPr/>
        </p:nvSpPr>
        <p:spPr bwMode="auto">
          <a:xfrm rot="-1160763">
            <a:off x="6372225" y="292576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11" name="文本框 37"/>
          <p:cNvSpPr txBox="1">
            <a:spLocks noChangeArrowheads="1"/>
          </p:cNvSpPr>
          <p:nvPr/>
        </p:nvSpPr>
        <p:spPr bwMode="auto">
          <a:xfrm rot="39237">
            <a:off x="6372225" y="3468688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12" name="文本框 45"/>
          <p:cNvSpPr txBox="1">
            <a:spLocks noChangeArrowheads="1"/>
          </p:cNvSpPr>
          <p:nvPr/>
        </p:nvSpPr>
        <p:spPr bwMode="auto">
          <a:xfrm rot="-1160763">
            <a:off x="6932613" y="2947988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13" name="文本框 46"/>
          <p:cNvSpPr txBox="1">
            <a:spLocks noChangeArrowheads="1"/>
          </p:cNvSpPr>
          <p:nvPr/>
        </p:nvSpPr>
        <p:spPr bwMode="auto">
          <a:xfrm rot="-1160763">
            <a:off x="7302500" y="3162300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14" name="文本框 47"/>
          <p:cNvSpPr txBox="1">
            <a:spLocks noChangeArrowheads="1"/>
          </p:cNvSpPr>
          <p:nvPr/>
        </p:nvSpPr>
        <p:spPr bwMode="auto">
          <a:xfrm rot="39237">
            <a:off x="6989763" y="3730625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15" name="文本框 49"/>
          <p:cNvSpPr txBox="1">
            <a:spLocks noChangeArrowheads="1"/>
          </p:cNvSpPr>
          <p:nvPr/>
        </p:nvSpPr>
        <p:spPr bwMode="auto">
          <a:xfrm rot="-1160763">
            <a:off x="7823200" y="34528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16" name="文本框 50"/>
          <p:cNvSpPr txBox="1">
            <a:spLocks noChangeArrowheads="1"/>
          </p:cNvSpPr>
          <p:nvPr/>
        </p:nvSpPr>
        <p:spPr bwMode="auto">
          <a:xfrm rot="-1160763">
            <a:off x="7777163" y="3821113"/>
            <a:ext cx="236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17" name="文本框 51"/>
          <p:cNvSpPr txBox="1">
            <a:spLocks noChangeArrowheads="1"/>
          </p:cNvSpPr>
          <p:nvPr/>
        </p:nvSpPr>
        <p:spPr bwMode="auto">
          <a:xfrm rot="-1160763">
            <a:off x="6915150" y="1146175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00">
                <a:solidFill>
                  <a:srgbClr val="FFFFEB"/>
                </a:solidFill>
                <a:latin typeface="Arial" panose="020B0604020202020204" pitchFamily="34" charset="0"/>
              </a:rPr>
              <a:t>   </a:t>
            </a:r>
            <a:endParaRPr lang="zh-CN" altLang="zh-CN" sz="500">
              <a:solidFill>
                <a:srgbClr val="FFFFEB"/>
              </a:solidFill>
              <a:latin typeface="Arial" panose="020B0604020202020204" pitchFamily="34" charset="0"/>
            </a:endParaRPr>
          </a:p>
        </p:txBody>
      </p:sp>
      <p:sp>
        <p:nvSpPr>
          <p:cNvPr id="34918" name="矩形 1"/>
          <p:cNvSpPr>
            <a:spLocks noChangeArrowheads="1"/>
          </p:cNvSpPr>
          <p:nvPr/>
        </p:nvSpPr>
        <p:spPr bwMode="auto">
          <a:xfrm>
            <a:off x="323850" y="771525"/>
            <a:ext cx="8135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农夫把谷子、土豆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，还有调皮的儿子放在手推车上，推着车在山路上跑来跑去。</a:t>
            </a:r>
          </a:p>
        </p:txBody>
      </p:sp>
      <p:sp>
        <p:nvSpPr>
          <p:cNvPr id="34919" name="矩形 4"/>
          <p:cNvSpPr>
            <a:spLocks noChangeArrowheads="1"/>
          </p:cNvSpPr>
          <p:nvPr/>
        </p:nvSpPr>
        <p:spPr bwMode="auto">
          <a:xfrm>
            <a:off x="414338" y="2138363"/>
            <a:ext cx="799306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跑起来的时候，手推车听到耳边呼呼的风声，真舒服。</a:t>
            </a:r>
          </a:p>
        </p:txBody>
      </p:sp>
      <p:sp>
        <p:nvSpPr>
          <p:cNvPr id="106" name="矩形: 圆角 6">
            <a:extLst/>
          </p:cNvPr>
          <p:cNvSpPr/>
          <p:nvPr/>
        </p:nvSpPr>
        <p:spPr>
          <a:xfrm>
            <a:off x="1643063" y="2786063"/>
            <a:ext cx="1357312" cy="571500"/>
          </a:xfrm>
          <a:prstGeom prst="roundRect">
            <a:avLst/>
          </a:prstGeom>
          <a:noFill/>
          <a:ln w="50800" cmpd="thinThick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" descr="图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042988" y="1276350"/>
            <a:ext cx="6337300" cy="1570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阅读题目下面的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学习提示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，明确本课学习要求。</a:t>
            </a:r>
          </a:p>
        </p:txBody>
      </p:sp>
      <p:pic>
        <p:nvPicPr>
          <p:cNvPr id="9220" name="图片 7" descr="01cd5d56ebb26c32f875a94410334c.jpg@1280w_1l_2o_100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835275"/>
            <a:ext cx="13335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"/>
          <p:cNvSpPr>
            <a:spLocks noChangeArrowheads="1"/>
          </p:cNvSpPr>
          <p:nvPr/>
        </p:nvSpPr>
        <p:spPr bwMode="auto">
          <a:xfrm>
            <a:off x="471488" y="276225"/>
            <a:ext cx="83534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木地板满意地舒展着身子，躺在阳台上，阳光照在身上，暖洋洋的，舒服极了。它觉得自己又变成了一棵树。</a:t>
            </a:r>
          </a:p>
        </p:txBody>
      </p:sp>
      <p:pic>
        <p:nvPicPr>
          <p:cNvPr id="36867" name="图片 7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428875"/>
            <a:ext cx="37242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: 圆角 6">
            <a:extLst/>
          </p:cNvPr>
          <p:cNvSpPr/>
          <p:nvPr/>
        </p:nvSpPr>
        <p:spPr>
          <a:xfrm>
            <a:off x="2339975" y="781050"/>
            <a:ext cx="1295400" cy="571500"/>
          </a:xfrm>
          <a:prstGeom prst="roundRect">
            <a:avLst/>
          </a:prstGeom>
          <a:noFill/>
          <a:ln w="50800" cmpd="thinThick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12" name="矩形: 圆角 6">
            <a:extLst/>
          </p:cNvPr>
          <p:cNvSpPr/>
          <p:nvPr/>
        </p:nvSpPr>
        <p:spPr>
          <a:xfrm>
            <a:off x="5364163" y="1431925"/>
            <a:ext cx="1728787" cy="571500"/>
          </a:xfrm>
          <a:prstGeom prst="roundRect">
            <a:avLst/>
          </a:prstGeom>
          <a:noFill/>
          <a:ln w="50800" cmpd="thinThick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635375" y="903288"/>
            <a:ext cx="35798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那一定会很好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16923" t="43325" r="47436" b="12876"/>
          <a:stretch>
            <a:fillRect/>
          </a:stretch>
        </p:blipFill>
        <p:spPr>
          <a:xfrm>
            <a:off x="1078658" y="267494"/>
            <a:ext cx="2363122" cy="2040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557463"/>
            <a:ext cx="2417763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000500" y="3097213"/>
            <a:ext cx="30146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那真的很好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5003800" y="1938338"/>
            <a:ext cx="504825" cy="9366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16923" t="43325" r="47436" b="12876"/>
          <a:stretch>
            <a:fillRect/>
          </a:stretch>
        </p:blipFill>
        <p:spPr>
          <a:xfrm>
            <a:off x="142844" y="2643188"/>
            <a:ext cx="1643042" cy="1418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714625"/>
            <a:ext cx="16811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601663" y="1857375"/>
            <a:ext cx="904875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</a:t>
            </a:r>
          </a:p>
        </p:txBody>
      </p:sp>
      <p:sp>
        <p:nvSpPr>
          <p:cNvPr id="38917" name="矩形 7"/>
          <p:cNvSpPr>
            <a:spLocks noChangeArrowheads="1"/>
          </p:cNvSpPr>
          <p:nvPr/>
        </p:nvSpPr>
        <p:spPr bwMode="auto">
          <a:xfrm>
            <a:off x="2143125" y="1857375"/>
            <a:ext cx="92075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         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38918" name="矩形 8"/>
          <p:cNvSpPr>
            <a:spLocks noChangeArrowheads="1"/>
          </p:cNvSpPr>
          <p:nvPr/>
        </p:nvSpPr>
        <p:spPr bwMode="auto">
          <a:xfrm>
            <a:off x="3786188" y="1857375"/>
            <a:ext cx="1090612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38919" name="矩形 9"/>
          <p:cNvSpPr>
            <a:spLocks noChangeArrowheads="1"/>
          </p:cNvSpPr>
          <p:nvPr/>
        </p:nvSpPr>
        <p:spPr bwMode="auto">
          <a:xfrm>
            <a:off x="7377113" y="1857375"/>
            <a:ext cx="1266825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木地板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38920" name="矩形 10"/>
          <p:cNvSpPr>
            <a:spLocks noChangeArrowheads="1"/>
          </p:cNvSpPr>
          <p:nvPr/>
        </p:nvSpPr>
        <p:spPr bwMode="auto">
          <a:xfrm>
            <a:off x="5716588" y="1857375"/>
            <a:ext cx="909637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cxnSp>
        <p:nvCxnSpPr>
          <p:cNvPr id="12" name="直接箭头连接符 11"/>
          <p:cNvCxnSpPr>
            <a:stCxn id="38916" idx="3"/>
            <a:endCxn id="38917" idx="1"/>
          </p:cNvCxnSpPr>
          <p:nvPr/>
        </p:nvCxnSpPr>
        <p:spPr bwMode="auto">
          <a:xfrm>
            <a:off x="1506538" y="2119313"/>
            <a:ext cx="636587" cy="1587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3" name="直接箭头连接符 12"/>
          <p:cNvCxnSpPr/>
          <p:nvPr/>
        </p:nvCxnSpPr>
        <p:spPr bwMode="auto">
          <a:xfrm>
            <a:off x="3073400" y="2144713"/>
            <a:ext cx="712788" cy="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4" name="直接箭头连接符 13"/>
          <p:cNvCxnSpPr/>
          <p:nvPr/>
        </p:nvCxnSpPr>
        <p:spPr bwMode="auto">
          <a:xfrm>
            <a:off x="5002213" y="2144713"/>
            <a:ext cx="712787" cy="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" name="直接箭头连接符 14"/>
          <p:cNvCxnSpPr/>
          <p:nvPr/>
        </p:nvCxnSpPr>
        <p:spPr bwMode="auto">
          <a:xfrm>
            <a:off x="6645275" y="2144713"/>
            <a:ext cx="712788" cy="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8925" name="矩形 17"/>
          <p:cNvSpPr>
            <a:spLocks noChangeArrowheads="1"/>
          </p:cNvSpPr>
          <p:nvPr/>
        </p:nvSpPr>
        <p:spPr bwMode="auto">
          <a:xfrm>
            <a:off x="2143125" y="1857375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大树</a:t>
            </a:r>
          </a:p>
        </p:txBody>
      </p:sp>
      <p:sp>
        <p:nvSpPr>
          <p:cNvPr id="38926" name="矩形 18"/>
          <p:cNvSpPr>
            <a:spLocks noChangeArrowheads="1"/>
          </p:cNvSpPr>
          <p:nvPr/>
        </p:nvSpPr>
        <p:spPr bwMode="auto">
          <a:xfrm>
            <a:off x="3714750" y="1857375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手推车</a:t>
            </a:r>
          </a:p>
        </p:txBody>
      </p:sp>
      <p:sp>
        <p:nvSpPr>
          <p:cNvPr id="38927" name="矩形 19"/>
          <p:cNvSpPr>
            <a:spLocks noChangeArrowheads="1"/>
          </p:cNvSpPr>
          <p:nvPr/>
        </p:nvSpPr>
        <p:spPr bwMode="auto">
          <a:xfrm>
            <a:off x="5665788" y="1857375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椅子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6134" t="17982" r="3422" b="6207"/>
          <a:stretch>
            <a:fillRect/>
          </a:stretch>
        </p:blipFill>
        <p:spPr>
          <a:xfrm>
            <a:off x="1785886" y="2571750"/>
            <a:ext cx="1719765" cy="1595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62" y="2428874"/>
            <a:ext cx="1296144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7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36" y="2643188"/>
            <a:ext cx="191232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31" name="矩形 1"/>
          <p:cNvSpPr>
            <a:spLocks noChangeArrowheads="1"/>
          </p:cNvSpPr>
          <p:nvPr/>
        </p:nvSpPr>
        <p:spPr bwMode="auto">
          <a:xfrm>
            <a:off x="142875" y="215900"/>
            <a:ext cx="87915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借助示意图给同学讲故事，要讲清楚主人公在每段历程中的愿望和实现愿望的情况哦。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16923" t="43325" r="47436" b="12876"/>
          <a:stretch>
            <a:fillRect/>
          </a:stretch>
        </p:blipFill>
        <p:spPr>
          <a:xfrm>
            <a:off x="142844" y="2643188"/>
            <a:ext cx="1643042" cy="1418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714625"/>
            <a:ext cx="16811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601663" y="1857375"/>
            <a:ext cx="904875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种子</a:t>
            </a:r>
          </a:p>
        </p:txBody>
      </p:sp>
      <p:sp>
        <p:nvSpPr>
          <p:cNvPr id="39941" name="矩形 7"/>
          <p:cNvSpPr>
            <a:spLocks noChangeArrowheads="1"/>
          </p:cNvSpPr>
          <p:nvPr/>
        </p:nvSpPr>
        <p:spPr bwMode="auto">
          <a:xfrm>
            <a:off x="2143125" y="1857375"/>
            <a:ext cx="92075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         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39942" name="矩形 8"/>
          <p:cNvSpPr>
            <a:spLocks noChangeArrowheads="1"/>
          </p:cNvSpPr>
          <p:nvPr/>
        </p:nvSpPr>
        <p:spPr bwMode="auto">
          <a:xfrm>
            <a:off x="3786188" y="1857375"/>
            <a:ext cx="1090612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39943" name="矩形 9"/>
          <p:cNvSpPr>
            <a:spLocks noChangeArrowheads="1"/>
          </p:cNvSpPr>
          <p:nvPr/>
        </p:nvSpPr>
        <p:spPr bwMode="auto">
          <a:xfrm>
            <a:off x="7377113" y="1857375"/>
            <a:ext cx="1266825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木地板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39944" name="矩形 10"/>
          <p:cNvSpPr>
            <a:spLocks noChangeArrowheads="1"/>
          </p:cNvSpPr>
          <p:nvPr/>
        </p:nvSpPr>
        <p:spPr bwMode="auto">
          <a:xfrm>
            <a:off x="5716588" y="1857375"/>
            <a:ext cx="909637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cxnSp>
        <p:nvCxnSpPr>
          <p:cNvPr id="12" name="直接箭头连接符 11"/>
          <p:cNvCxnSpPr>
            <a:stCxn id="39940" idx="3"/>
            <a:endCxn id="39941" idx="1"/>
          </p:cNvCxnSpPr>
          <p:nvPr/>
        </p:nvCxnSpPr>
        <p:spPr bwMode="auto">
          <a:xfrm>
            <a:off x="1506538" y="2119313"/>
            <a:ext cx="636587" cy="1587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3" name="直接箭头连接符 12"/>
          <p:cNvCxnSpPr/>
          <p:nvPr/>
        </p:nvCxnSpPr>
        <p:spPr bwMode="auto">
          <a:xfrm>
            <a:off x="3073400" y="2144713"/>
            <a:ext cx="712788" cy="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4" name="直接箭头连接符 13"/>
          <p:cNvCxnSpPr/>
          <p:nvPr/>
        </p:nvCxnSpPr>
        <p:spPr bwMode="auto">
          <a:xfrm>
            <a:off x="5002213" y="2144713"/>
            <a:ext cx="712787" cy="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" name="直接箭头连接符 14"/>
          <p:cNvCxnSpPr/>
          <p:nvPr/>
        </p:nvCxnSpPr>
        <p:spPr bwMode="auto">
          <a:xfrm>
            <a:off x="6645275" y="2144713"/>
            <a:ext cx="712788" cy="0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9949" name="矩形 17"/>
          <p:cNvSpPr>
            <a:spLocks noChangeArrowheads="1"/>
          </p:cNvSpPr>
          <p:nvPr/>
        </p:nvSpPr>
        <p:spPr bwMode="auto">
          <a:xfrm>
            <a:off x="2143125" y="1857375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大树</a:t>
            </a:r>
          </a:p>
        </p:txBody>
      </p:sp>
      <p:sp>
        <p:nvSpPr>
          <p:cNvPr id="39950" name="矩形 18"/>
          <p:cNvSpPr>
            <a:spLocks noChangeArrowheads="1"/>
          </p:cNvSpPr>
          <p:nvPr/>
        </p:nvSpPr>
        <p:spPr bwMode="auto">
          <a:xfrm>
            <a:off x="3714750" y="1857375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手推车</a:t>
            </a:r>
          </a:p>
        </p:txBody>
      </p:sp>
      <p:sp>
        <p:nvSpPr>
          <p:cNvPr id="39951" name="矩形 19"/>
          <p:cNvSpPr>
            <a:spLocks noChangeArrowheads="1"/>
          </p:cNvSpPr>
          <p:nvPr/>
        </p:nvSpPr>
        <p:spPr bwMode="auto">
          <a:xfrm>
            <a:off x="5665788" y="1857375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椅子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6134" t="17982" r="3422" b="6207"/>
          <a:stretch>
            <a:fillRect/>
          </a:stretch>
        </p:blipFill>
        <p:spPr>
          <a:xfrm>
            <a:off x="1785886" y="2571750"/>
            <a:ext cx="1719765" cy="1595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62" y="2428874"/>
            <a:ext cx="1296144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7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36" y="2643188"/>
            <a:ext cx="191232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云形 23"/>
          <p:cNvSpPr/>
          <p:nvPr/>
        </p:nvSpPr>
        <p:spPr bwMode="auto">
          <a:xfrm>
            <a:off x="2000250" y="0"/>
            <a:ext cx="4786313" cy="165576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956" name="TextBox 9"/>
          <p:cNvSpPr txBox="1">
            <a:spLocks noChangeArrowheads="1"/>
          </p:cNvSpPr>
          <p:nvPr/>
        </p:nvSpPr>
        <p:spPr bwMode="auto">
          <a:xfrm>
            <a:off x="2360613" y="144463"/>
            <a:ext cx="42830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心怀美好，享受生命中的每一段历程。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 rot="20426196">
            <a:off x="2772259" y="521371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 rot="932255">
            <a:off x="2483198" y="145897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39684" y="231365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 rot="19367115">
            <a:off x="2061758" y="291279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0102271">
            <a:off x="5983522" y="1860154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19673368">
            <a:off x="6085328" y="3088714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 rot="20435257">
            <a:off x="7836698" y="399291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35618" y="404184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31572" y="128379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4801694">
            <a:off x="7991245" y="299797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19356081">
            <a:off x="2796138" y="327283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9338844">
            <a:off x="7428982" y="154001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31362" y="382581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19470065">
            <a:off x="5167173" y="39209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777412">
            <a:off x="5695984" y="196725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2528037">
            <a:off x="6352463" y="142093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20115591">
            <a:off x="8292518" y="208962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 rot="19396186">
            <a:off x="7390350" y="312882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20029644">
            <a:off x="3019099" y="404054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 rot="21112174">
            <a:off x="4787488" y="7273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rot="1555223">
            <a:off x="7859689" y="24768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 rot="19322417">
            <a:off x="4634018" y="32692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 rot="19205454">
            <a:off x="1550919" y="182554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232992" y="260168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1417835">
            <a:off x="4982783" y="3263753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 rot="19673368">
            <a:off x="4451727" y="3891103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91412" y="260168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 rot="4801694">
            <a:off x="1462776" y="331508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 rot="1777412">
            <a:off x="2629192" y="221655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 rot="2528037">
            <a:off x="4768476" y="2000019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 rot="20115591">
            <a:off x="7495494" y="3119484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 rot="19321883">
            <a:off x="3218087" y="217376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1555223">
            <a:off x="6516157" y="28726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 rot="313524">
            <a:off x="2862809" y="375366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 rot="321549">
            <a:off x="6485092" y="698215"/>
            <a:ext cx="1183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568373">
            <a:off x="1951655" y="1016719"/>
            <a:ext cx="10541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 rot="2674432">
            <a:off x="1276694" y="111790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 rot="1742177">
            <a:off x="2869766" y="29094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 rot="21109292">
            <a:off x="1272788" y="31688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244448">
            <a:off x="4830246" y="187841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 rot="21415545">
            <a:off x="4932052" y="26246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 rot="577434">
            <a:off x="6683422" y="352886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 rot="1742177">
            <a:off x="5410799" y="341761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742177">
            <a:off x="3869340" y="88356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 rot="6543871">
            <a:off x="7020848" y="251080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 rot="21098258">
            <a:off x="2555330" y="315555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 rot="21081021">
            <a:off x="6275706" y="107596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1742177">
            <a:off x="3078085" y="3625265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 rot="21212242">
            <a:off x="1718733" y="429142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 rot="1642433">
            <a:off x="4863297" y="127220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 rot="4940380">
            <a:off x="908482" y="396091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 rot="257768">
            <a:off x="7086564" y="131347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 rot="21138363">
            <a:off x="6237074" y="266476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 rot="21064060">
            <a:off x="2906197" y="99019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 rot="3297400">
            <a:off x="6706413" y="2012769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 rot="21064594">
            <a:off x="3538281" y="2611563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 rot="20947631">
            <a:off x="397643" y="1843801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 rot="1742177">
            <a:off x="1257306" y="2812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3160012">
            <a:off x="3819762" y="381447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 rot="21415545">
            <a:off x="3347877" y="284068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rot="1742177">
            <a:off x="1138136" y="216071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 rot="6543871">
            <a:off x="309500" y="285102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 rot="3519589">
            <a:off x="1950421" y="1935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 rot="4270214">
            <a:off x="4047059" y="189298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 rot="257768">
            <a:off x="6342218" y="2655432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 rot="21064060">
            <a:off x="2144807" y="198469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 rot="3297400">
            <a:off x="5679576" y="30248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 rot="2055701">
            <a:off x="1709533" y="328960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 rot="20979505">
            <a:off x="4894648" y="40997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 rot="568373">
            <a:off x="1804007" y="62851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 rot="19578942">
            <a:off x="7484271" y="164144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 rot="19578942">
            <a:off x="7052221" y="633327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19578942">
            <a:off x="7340255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19578942">
            <a:off x="211463" y="2239253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9578942">
            <a:off x="423220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969296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65250" y="2003871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685530" y="2219895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337448" y="353778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16978" y="135579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368896" y="4041843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33402" y="99575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486828" y="240131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 rot="21112174">
            <a:off x="1462047" y="373669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4" name="矩形 123"/>
          <p:cNvSpPr/>
          <p:nvPr/>
        </p:nvSpPr>
        <p:spPr>
          <a:xfrm rot="21112174">
            <a:off x="1322297" y="25125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 rot="3053795">
            <a:off x="5378042" y="130348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3665040" y="396983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7" name="矩形 126"/>
          <p:cNvSpPr/>
          <p:nvPr/>
        </p:nvSpPr>
        <p:spPr>
          <a:xfrm rot="19367115">
            <a:off x="3665492" y="1610239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8" name="矩形 127"/>
          <p:cNvSpPr/>
          <p:nvPr/>
        </p:nvSpPr>
        <p:spPr>
          <a:xfrm rot="19356081">
            <a:off x="4384580" y="21207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4821434" y="193186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0" name="矩形 129"/>
          <p:cNvSpPr/>
          <p:nvPr/>
        </p:nvSpPr>
        <p:spPr>
          <a:xfrm rot="313524">
            <a:off x="4451251" y="260153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1" name="矩形 130"/>
          <p:cNvSpPr/>
          <p:nvPr/>
        </p:nvSpPr>
        <p:spPr>
          <a:xfrm rot="21109292">
            <a:off x="2496924" y="17789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2" name="矩形 131"/>
          <p:cNvSpPr/>
          <p:nvPr/>
        </p:nvSpPr>
        <p:spPr>
          <a:xfrm rot="21098258">
            <a:off x="5207291" y="104434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3" name="矩形 132"/>
          <p:cNvSpPr/>
          <p:nvPr/>
        </p:nvSpPr>
        <p:spPr>
          <a:xfrm rot="4940380">
            <a:off x="5301924" y="15734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4" name="矩形 133"/>
          <p:cNvSpPr/>
          <p:nvPr/>
        </p:nvSpPr>
        <p:spPr>
          <a:xfrm rot="1742177">
            <a:off x="2917756" y="20704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5" name="矩形 134"/>
          <p:cNvSpPr/>
          <p:nvPr/>
        </p:nvSpPr>
        <p:spPr>
          <a:xfrm rot="2055701">
            <a:off x="1027943" y="313284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 rot="19578942">
            <a:off x="2443711" y="3175356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025080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8" name="矩形 137"/>
          <p:cNvSpPr/>
          <p:nvPr/>
        </p:nvSpPr>
        <p:spPr>
          <a:xfrm rot="21112174">
            <a:off x="6362857" y="229653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5253482" y="281770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3010" name="文本框 1"/>
          <p:cNvSpPr txBox="1">
            <a:spLocks noChangeArrowheads="1"/>
          </p:cNvSpPr>
          <p:nvPr/>
        </p:nvSpPr>
        <p:spPr bwMode="auto">
          <a:xfrm>
            <a:off x="34925" y="2306638"/>
            <a:ext cx="26828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/>
              <a:t>那一定会很好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2735263" y="1012825"/>
            <a:ext cx="182562" cy="3303588"/>
          </a:xfrm>
          <a:prstGeom prst="leftBrace">
            <a:avLst>
              <a:gd name="adj1" fmla="val 198744"/>
              <a:gd name="adj2" fmla="val 50000"/>
            </a:avLst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000" noProof="1"/>
          </a:p>
        </p:txBody>
      </p:sp>
      <p:sp>
        <p:nvSpPr>
          <p:cNvPr id="43012" name="文本框 5"/>
          <p:cNvSpPr txBox="1">
            <a:spLocks noChangeArrowheads="1"/>
          </p:cNvSpPr>
          <p:nvPr/>
        </p:nvSpPr>
        <p:spPr bwMode="auto">
          <a:xfrm>
            <a:off x="2917825" y="771525"/>
            <a:ext cx="127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种子</a:t>
            </a:r>
          </a:p>
        </p:txBody>
      </p:sp>
      <p:sp>
        <p:nvSpPr>
          <p:cNvPr id="43013" name="文本框 7"/>
          <p:cNvSpPr txBox="1">
            <a:spLocks noChangeArrowheads="1"/>
          </p:cNvSpPr>
          <p:nvPr/>
        </p:nvSpPr>
        <p:spPr bwMode="auto">
          <a:xfrm>
            <a:off x="2792413" y="4025900"/>
            <a:ext cx="152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木地板</a:t>
            </a:r>
          </a:p>
        </p:txBody>
      </p:sp>
      <p:sp>
        <p:nvSpPr>
          <p:cNvPr id="43014" name="文本框 8"/>
          <p:cNvSpPr txBox="1">
            <a:spLocks noChangeArrowheads="1"/>
          </p:cNvSpPr>
          <p:nvPr/>
        </p:nvSpPr>
        <p:spPr bwMode="auto">
          <a:xfrm>
            <a:off x="2917825" y="3211513"/>
            <a:ext cx="127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椅子</a:t>
            </a:r>
          </a:p>
        </p:txBody>
      </p:sp>
      <p:sp>
        <p:nvSpPr>
          <p:cNvPr id="43015" name="文本框 9"/>
          <p:cNvSpPr txBox="1">
            <a:spLocks noChangeArrowheads="1"/>
          </p:cNvSpPr>
          <p:nvPr/>
        </p:nvSpPr>
        <p:spPr bwMode="auto">
          <a:xfrm>
            <a:off x="2763838" y="2398713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手推车</a:t>
            </a:r>
          </a:p>
        </p:txBody>
      </p:sp>
      <p:sp>
        <p:nvSpPr>
          <p:cNvPr id="43016" name="文本框 10"/>
          <p:cNvSpPr txBox="1">
            <a:spLocks noChangeArrowheads="1"/>
          </p:cNvSpPr>
          <p:nvPr/>
        </p:nvSpPr>
        <p:spPr bwMode="auto">
          <a:xfrm>
            <a:off x="2917825" y="1584325"/>
            <a:ext cx="1276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大树</a:t>
            </a:r>
          </a:p>
        </p:txBody>
      </p:sp>
      <p:cxnSp>
        <p:nvCxnSpPr>
          <p:cNvPr id="12" name="直接箭头连接符 11"/>
          <p:cNvCxnSpPr>
            <a:stCxn id="43012" idx="2"/>
            <a:endCxn id="43016" idx="0"/>
          </p:cNvCxnSpPr>
          <p:nvPr/>
        </p:nvCxnSpPr>
        <p:spPr>
          <a:xfrm>
            <a:off x="3608388" y="1301750"/>
            <a:ext cx="1587" cy="2825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8" name="文本框 16"/>
          <p:cNvSpPr txBox="1">
            <a:spLocks noChangeArrowheads="1"/>
          </p:cNvSpPr>
          <p:nvPr/>
        </p:nvSpPr>
        <p:spPr bwMode="auto">
          <a:xfrm>
            <a:off x="4318000" y="771525"/>
            <a:ext cx="2224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努力生长</a:t>
            </a:r>
          </a:p>
        </p:txBody>
      </p:sp>
      <p:sp>
        <p:nvSpPr>
          <p:cNvPr id="43019" name="文本框 17"/>
          <p:cNvSpPr txBox="1">
            <a:spLocks noChangeArrowheads="1"/>
          </p:cNvSpPr>
          <p:nvPr/>
        </p:nvSpPr>
        <p:spPr bwMode="auto">
          <a:xfrm>
            <a:off x="6542088" y="771525"/>
            <a:ext cx="1677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站起来</a:t>
            </a:r>
          </a:p>
        </p:txBody>
      </p:sp>
      <p:sp>
        <p:nvSpPr>
          <p:cNvPr id="43020" name="文本框 18"/>
          <p:cNvSpPr txBox="1">
            <a:spLocks noChangeArrowheads="1"/>
          </p:cNvSpPr>
          <p:nvPr/>
        </p:nvSpPr>
        <p:spPr bwMode="auto">
          <a:xfrm>
            <a:off x="4318000" y="1574800"/>
            <a:ext cx="2224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看得很远</a:t>
            </a:r>
          </a:p>
        </p:txBody>
      </p:sp>
      <p:sp>
        <p:nvSpPr>
          <p:cNvPr id="43021" name="文本框 19"/>
          <p:cNvSpPr txBox="1">
            <a:spLocks noChangeArrowheads="1"/>
          </p:cNvSpPr>
          <p:nvPr/>
        </p:nvSpPr>
        <p:spPr bwMode="auto">
          <a:xfrm>
            <a:off x="6542088" y="1574800"/>
            <a:ext cx="1677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会跑</a:t>
            </a:r>
          </a:p>
        </p:txBody>
      </p:sp>
      <p:sp>
        <p:nvSpPr>
          <p:cNvPr id="43022" name="文本框 20"/>
          <p:cNvSpPr txBox="1">
            <a:spLocks noChangeArrowheads="1"/>
          </p:cNvSpPr>
          <p:nvPr/>
        </p:nvSpPr>
        <p:spPr bwMode="auto">
          <a:xfrm>
            <a:off x="4318000" y="2398713"/>
            <a:ext cx="2224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跑来跑去</a:t>
            </a:r>
          </a:p>
        </p:txBody>
      </p:sp>
      <p:sp>
        <p:nvSpPr>
          <p:cNvPr id="43023" name="文本框 21"/>
          <p:cNvSpPr txBox="1">
            <a:spLocks noChangeArrowheads="1"/>
          </p:cNvSpPr>
          <p:nvPr/>
        </p:nvSpPr>
        <p:spPr bwMode="auto">
          <a:xfrm>
            <a:off x="6542088" y="2398713"/>
            <a:ext cx="1677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休息</a:t>
            </a:r>
          </a:p>
        </p:txBody>
      </p:sp>
      <p:sp>
        <p:nvSpPr>
          <p:cNvPr id="43024" name="文本框 22"/>
          <p:cNvSpPr txBox="1">
            <a:spLocks noChangeArrowheads="1"/>
          </p:cNvSpPr>
          <p:nvPr/>
        </p:nvSpPr>
        <p:spPr bwMode="auto">
          <a:xfrm>
            <a:off x="4318000" y="3211513"/>
            <a:ext cx="2224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放好多年</a:t>
            </a:r>
          </a:p>
        </p:txBody>
      </p:sp>
      <p:sp>
        <p:nvSpPr>
          <p:cNvPr id="43025" name="文本框 23"/>
          <p:cNvSpPr txBox="1">
            <a:spLocks noChangeArrowheads="1"/>
          </p:cNvSpPr>
          <p:nvPr/>
        </p:nvSpPr>
        <p:spPr bwMode="auto">
          <a:xfrm>
            <a:off x="6542088" y="3211513"/>
            <a:ext cx="1677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躺下</a:t>
            </a:r>
          </a:p>
        </p:txBody>
      </p:sp>
      <p:sp>
        <p:nvSpPr>
          <p:cNvPr id="43026" name="文本框 24"/>
          <p:cNvSpPr txBox="1">
            <a:spLocks noChangeArrowheads="1"/>
          </p:cNvSpPr>
          <p:nvPr/>
        </p:nvSpPr>
        <p:spPr bwMode="auto">
          <a:xfrm>
            <a:off x="4346575" y="4025900"/>
            <a:ext cx="2224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舒展身子</a:t>
            </a:r>
          </a:p>
        </p:txBody>
      </p:sp>
      <p:sp>
        <p:nvSpPr>
          <p:cNvPr id="43027" name="文本框 25"/>
          <p:cNvSpPr txBox="1">
            <a:spLocks noChangeArrowheads="1"/>
          </p:cNvSpPr>
          <p:nvPr/>
        </p:nvSpPr>
        <p:spPr bwMode="auto">
          <a:xfrm>
            <a:off x="6542088" y="4025900"/>
            <a:ext cx="224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舒服极了</a:t>
            </a:r>
          </a:p>
        </p:txBody>
      </p:sp>
      <p:cxnSp>
        <p:nvCxnSpPr>
          <p:cNvPr id="16" name="直接箭头连接符 15"/>
          <p:cNvCxnSpPr>
            <a:stCxn id="43016" idx="2"/>
            <a:endCxn id="43015" idx="0"/>
          </p:cNvCxnSpPr>
          <p:nvPr/>
        </p:nvCxnSpPr>
        <p:spPr>
          <a:xfrm flipH="1">
            <a:off x="3608388" y="2114550"/>
            <a:ext cx="1587" cy="28416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43015" idx="2"/>
            <a:endCxn id="43014" idx="0"/>
          </p:cNvCxnSpPr>
          <p:nvPr/>
        </p:nvCxnSpPr>
        <p:spPr>
          <a:xfrm flipH="1">
            <a:off x="3608388" y="2927350"/>
            <a:ext cx="0" cy="28416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43014" idx="2"/>
            <a:endCxn id="43013" idx="0"/>
          </p:cNvCxnSpPr>
          <p:nvPr/>
        </p:nvCxnSpPr>
        <p:spPr>
          <a:xfrm>
            <a:off x="3608388" y="3741738"/>
            <a:ext cx="1587" cy="28416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31" name="组合 1"/>
          <p:cNvGrpSpPr>
            <a:grpSpLocks/>
          </p:cNvGrpSpPr>
          <p:nvPr/>
        </p:nvGrpSpPr>
        <p:grpSpPr bwMode="auto">
          <a:xfrm>
            <a:off x="277813" y="50800"/>
            <a:ext cx="2251075" cy="584200"/>
            <a:chOff x="251073" y="195486"/>
            <a:chExt cx="2249488" cy="585926"/>
          </a:xfrm>
        </p:grpSpPr>
        <p:sp>
          <p:nvSpPr>
            <p:cNvPr id="43032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板书设计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51073" y="771859"/>
              <a:ext cx="201629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3034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5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" name="Freeform 5"/>
              <p:cNvSpPr/>
              <p:nvPr/>
            </p:nvSpPr>
            <p:spPr bwMode="auto">
              <a:xfrm>
                <a:off x="2479" y="1330"/>
                <a:ext cx="610" cy="423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5" name="Freeform 6"/>
              <p:cNvSpPr/>
              <p:nvPr/>
            </p:nvSpPr>
            <p:spPr bwMode="auto">
              <a:xfrm>
                <a:off x="2432" y="1337"/>
                <a:ext cx="633" cy="397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36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9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8" cy="323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4"/>
          <p:cNvSpPr>
            <a:spLocks noChangeArrowheads="1"/>
          </p:cNvSpPr>
          <p:nvPr/>
        </p:nvSpPr>
        <p:spPr bwMode="auto">
          <a:xfrm>
            <a:off x="323850" y="847725"/>
            <a:ext cx="88201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一、用“√ ”给加点的字选择正确的读音。</a:t>
            </a:r>
          </a:p>
          <a:p>
            <a:pPr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努力（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nǔ  lǔ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  根茎（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jīnɡ   jīn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吱吱嘎嘎（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ɡē  ɡā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  拆开（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cāi  chāi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92275" y="1995488"/>
            <a:ext cx="879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FF0000"/>
                </a:solidFill>
                <a:latin typeface="宋体" panose="02010600030101010101" pitchFamily="2" charset="-122"/>
              </a:rPr>
              <a:t>√</a:t>
            </a:r>
            <a:endParaRPr lang="zh-CN" altLang="en-US" sz="5400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292725" y="1995488"/>
            <a:ext cx="879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FF0000"/>
                </a:solidFill>
                <a:latin typeface="宋体" panose="02010600030101010101" pitchFamily="2" charset="-122"/>
              </a:rPr>
              <a:t>√</a:t>
            </a:r>
            <a:endParaRPr lang="zh-CN" altLang="en-US" sz="540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187700" y="2932113"/>
            <a:ext cx="879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FF0000"/>
                </a:solidFill>
                <a:latin typeface="宋体" panose="02010600030101010101" pitchFamily="2" charset="-122"/>
              </a:rPr>
              <a:t>√</a:t>
            </a:r>
            <a:endParaRPr lang="zh-CN" altLang="en-US" sz="5400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219950" y="2932113"/>
            <a:ext cx="8810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5400" b="1">
                <a:solidFill>
                  <a:srgbClr val="FF0000"/>
                </a:solidFill>
                <a:latin typeface="宋体" panose="02010600030101010101" pitchFamily="2" charset="-122"/>
              </a:rPr>
              <a:t>√</a:t>
            </a:r>
            <a:endParaRPr lang="zh-CN" altLang="en-US" sz="5400">
              <a:solidFill>
                <a:srgbClr val="FF0000"/>
              </a:solidFill>
            </a:endParaRPr>
          </a:p>
        </p:txBody>
      </p:sp>
      <p:grpSp>
        <p:nvGrpSpPr>
          <p:cNvPr id="44039" name="组合 1"/>
          <p:cNvGrpSpPr>
            <a:grpSpLocks/>
          </p:cNvGrpSpPr>
          <p:nvPr/>
        </p:nvGrpSpPr>
        <p:grpSpPr bwMode="auto">
          <a:xfrm>
            <a:off x="179388" y="28575"/>
            <a:ext cx="2249487" cy="584200"/>
            <a:chOff x="251073" y="195486"/>
            <a:chExt cx="2249488" cy="585350"/>
          </a:xfrm>
        </p:grpSpPr>
        <p:sp>
          <p:nvSpPr>
            <p:cNvPr id="44040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51073" y="771292"/>
              <a:ext cx="201612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44042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1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4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5" name="Freeform 5"/>
              <p:cNvSpPr/>
              <p:nvPr/>
            </p:nvSpPr>
            <p:spPr bwMode="auto">
              <a:xfrm>
                <a:off x="2478" y="1330"/>
                <a:ext cx="611" cy="422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2432" y="1334"/>
                <a:ext cx="634" cy="399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18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0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20426196">
            <a:off x="2772259" y="521371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932255">
            <a:off x="2483198" y="145897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39684" y="231365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19367115">
            <a:off x="2061758" y="291279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102271">
            <a:off x="5983522" y="1860154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rot="19673368">
            <a:off x="6085328" y="3088714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 rot="20435257">
            <a:off x="7836698" y="399291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35618" y="404184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1572" y="128379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4801694">
            <a:off x="7991245" y="299797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9356081">
            <a:off x="2796138" y="327283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9338844">
            <a:off x="7428982" y="154001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1362" y="382581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rot="19470065">
            <a:off x="5167173" y="39209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1777412">
            <a:off x="5695984" y="196725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2528037">
            <a:off x="6352463" y="142093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20115591">
            <a:off x="8292518" y="208962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 rot="19396186">
            <a:off x="7390350" y="312882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029644">
            <a:off x="3019099" y="404054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21112174">
            <a:off x="4787488" y="7273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rot="1555223">
            <a:off x="7859689" y="24768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rot="19322417">
            <a:off x="4634018" y="32692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 rot="19205454">
            <a:off x="1550919" y="182554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32992" y="260168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417835">
            <a:off x="4982783" y="3263753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 rot="19673368">
            <a:off x="4451727" y="3891103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1412" y="260168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rot="4801694">
            <a:off x="1462776" y="331508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777412">
            <a:off x="2629192" y="221655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2528037">
            <a:off x="4768476" y="2000019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 rot="20115591">
            <a:off x="7495494" y="3119484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 rot="19321883">
            <a:off x="3218087" y="217376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 rot="1555223">
            <a:off x="6516157" y="28726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 rot="313524">
            <a:off x="2862809" y="375366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321549">
            <a:off x="6485092" y="698215"/>
            <a:ext cx="1183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568373">
            <a:off x="1951655" y="1016719"/>
            <a:ext cx="10541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2674432">
            <a:off x="1276694" y="111790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 rot="1742177">
            <a:off x="2869766" y="29094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21109292">
            <a:off x="1272788" y="31688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244448">
            <a:off x="4830246" y="187841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21415545">
            <a:off x="4932052" y="26246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 rot="577434">
            <a:off x="6683422" y="352886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1742177">
            <a:off x="5410799" y="341761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742177">
            <a:off x="3869340" y="88356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6543871">
            <a:off x="7020848" y="251080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21098258">
            <a:off x="2555330" y="315555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 rot="21081021">
            <a:off x="6275706" y="107596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742177">
            <a:off x="3078085" y="3625265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 rot="21212242">
            <a:off x="1718733" y="429142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rot="1642433">
            <a:off x="4863297" y="127220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 rot="4940380">
            <a:off x="908482" y="396091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 rot="257768">
            <a:off x="7086564" y="131347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 rot="21138363">
            <a:off x="6237074" y="266476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 rot="21064060">
            <a:off x="2906197" y="99019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 rot="3297400">
            <a:off x="6706413" y="2012769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 rot="21064594">
            <a:off x="3538281" y="2611563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 rot="20947631">
            <a:off x="397643" y="1843801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 rot="1742177">
            <a:off x="1257306" y="2812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3160012">
            <a:off x="3819762" y="381447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 rot="21415545">
            <a:off x="3347877" y="284068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742177">
            <a:off x="1138136" y="216071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6543871">
            <a:off x="309500" y="285102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 rot="3519589">
            <a:off x="1950421" y="1935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 rot="4270214">
            <a:off x="4047059" y="189298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 rot="257768">
            <a:off x="6342218" y="2655432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 rot="21064060">
            <a:off x="2144807" y="198469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 rot="3297400">
            <a:off x="5679576" y="30248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 rot="2055701">
            <a:off x="1709533" y="328960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20979505">
            <a:off x="4894648" y="40997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568373">
            <a:off x="1804007" y="62851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19578942">
            <a:off x="7484271" y="164144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19578942">
            <a:off x="7052221" y="633327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9578942">
            <a:off x="7340255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19578942">
            <a:off x="211463" y="2239253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rot="19578942">
            <a:off x="423220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69296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165250" y="2003871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85530" y="2219895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37448" y="353778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16978" y="135579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68896" y="4041843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33402" y="99575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486828" y="240131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 rot="21112174">
            <a:off x="1462047" y="373669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 rot="21112174">
            <a:off x="1322297" y="25125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 rot="3053795">
            <a:off x="5378042" y="130348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3665040" y="396983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 rot="19367115">
            <a:off x="3665492" y="1610239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 rot="19356081">
            <a:off x="4384580" y="21207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821434" y="193186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 rot="313524">
            <a:off x="4451251" y="260153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 rot="21109292">
            <a:off x="2496924" y="17789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 rot="21098258">
            <a:off x="5207291" y="104434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 rot="4940380">
            <a:off x="5301924" y="15734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 rot="1742177">
            <a:off x="2917756" y="20704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 rot="2055701">
            <a:off x="1027943" y="313284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 rot="19578942">
            <a:off x="2443711" y="3175356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025080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 rot="21112174">
            <a:off x="6362857" y="229653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5253482" y="281770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5058" name="矩形 4"/>
          <p:cNvSpPr>
            <a:spLocks noChangeArrowheads="1"/>
          </p:cNvSpPr>
          <p:nvPr/>
        </p:nvSpPr>
        <p:spPr bwMode="auto">
          <a:xfrm>
            <a:off x="34925" y="195263"/>
            <a:ext cx="9290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二、缩写句子。、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、一个农夫背了锯子和斧子来到树木里。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、年轻的农夫细心地用木片拼成了美丽的木地板。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900113" y="2427288"/>
            <a:ext cx="3743325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9" name="直接连接符 8"/>
          <p:cNvCxnSpPr/>
          <p:nvPr/>
        </p:nvCxnSpPr>
        <p:spPr bwMode="auto">
          <a:xfrm>
            <a:off x="827088" y="3940175"/>
            <a:ext cx="3744912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1549" y="1779588"/>
            <a:ext cx="393700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农夫来到树林里。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550" y="3292475"/>
            <a:ext cx="440389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农夫拼成了木地板。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5" descr="图片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179388" y="1060450"/>
            <a:ext cx="8750300" cy="110648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听课文朗读，标出自然段序号。</a:t>
            </a:r>
            <a:endParaRPr lang="en-US" altLang="zh-CN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" name="09 那一定会很好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92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rot="20426196">
            <a:off x="2772259" y="521371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932255">
            <a:off x="3823080" y="145897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3975" y="194542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9367115">
            <a:off x="1736049" y="254457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102271">
            <a:off x="5657813" y="1491929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9673368">
            <a:off x="5759619" y="2720489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20435257">
            <a:off x="7510989" y="362469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09909" y="3673617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1572" y="128379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 rot="4801694">
            <a:off x="7991245" y="299797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rot="19356081">
            <a:off x="2470429" y="290461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9338844">
            <a:off x="7428982" y="154001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05653" y="3457593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 rot="19470065">
            <a:off x="4841464" y="3552683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 rot="1777412">
            <a:off x="5370275" y="1599029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 rot="2528037">
            <a:off x="6352463" y="142093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 rot="20115591">
            <a:off x="8292518" y="208962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19396186">
            <a:off x="7064641" y="2760595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20029644">
            <a:off x="2693390" y="367231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21112174">
            <a:off x="4787488" y="7273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 rot="1555223">
            <a:off x="7533980" y="210859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19322417">
            <a:off x="4308309" y="290106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19205454">
            <a:off x="2565092" y="145732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907283" y="223345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417835">
            <a:off x="4657074" y="289552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19673368">
            <a:off x="4126018" y="352287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65703" y="223345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4801694">
            <a:off x="1137067" y="294685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1777412">
            <a:off x="2303483" y="184833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 rot="2528037">
            <a:off x="4442767" y="1631794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 rot="20115591">
            <a:off x="7169785" y="2751259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 rot="19321883">
            <a:off x="2892378" y="180553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rot="1555223">
            <a:off x="6190448" y="250438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 rot="313524">
            <a:off x="2537100" y="3385435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321549">
            <a:off x="6485092" y="698215"/>
            <a:ext cx="1183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568373">
            <a:off x="1951655" y="1016719"/>
            <a:ext cx="10541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 rot="2674432">
            <a:off x="1276694" y="111790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 rot="1742177">
            <a:off x="2544057" y="254118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 rot="21109292">
            <a:off x="947079" y="2800599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244448">
            <a:off x="4504537" y="1510185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 rot="21415545">
            <a:off x="4606343" y="225643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 rot="577434">
            <a:off x="6357713" y="3160639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 rot="1742177">
            <a:off x="5085090" y="304938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742177">
            <a:off x="3869340" y="88356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6543871">
            <a:off x="6695139" y="214258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 rot="21098258">
            <a:off x="2229621" y="278733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 rot="21081021">
            <a:off x="6275706" y="107596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1742177">
            <a:off x="2752376" y="325704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 rot="21212242">
            <a:off x="1393024" y="3923201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 rot="1642433">
            <a:off x="4863297" y="127220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 rot="4940380">
            <a:off x="582773" y="3592687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 rot="257768">
            <a:off x="7086564" y="131347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 rot="21138363">
            <a:off x="5911365" y="2296543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 rot="21064060">
            <a:off x="2906197" y="99019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 rot="3297400">
            <a:off x="6380704" y="164454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 rot="21064594">
            <a:off x="3212572" y="224333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 rot="20947631">
            <a:off x="1411816" y="147557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 rot="1742177">
            <a:off x="931597" y="244402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 rot="3160012">
            <a:off x="3494053" y="3446253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 rot="21415545">
            <a:off x="3022168" y="2472461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1742177">
            <a:off x="812427" y="179248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 rot="6543871">
            <a:off x="-16209" y="2482803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 rot="3519589">
            <a:off x="2964594" y="156702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 rot="4270214">
            <a:off x="4047059" y="189298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 rot="257768">
            <a:off x="6016509" y="2287207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 rot="21064060">
            <a:off x="3158980" y="161646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 rot="3297400">
            <a:off x="5353867" y="265658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 rot="2055701">
            <a:off x="1383824" y="2921383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 rot="20979505">
            <a:off x="4894648" y="40997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 rot="568373">
            <a:off x="1804007" y="62851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19578942">
            <a:off x="7484271" y="164144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 rot="19578942">
            <a:off x="7052221" y="633327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rot="19578942">
            <a:off x="7340255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 rot="19578942">
            <a:off x="-114246" y="1871028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rot="19578942">
            <a:off x="97511" y="3023155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43587" y="2809522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179423" y="1635646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59821" y="1851670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11739" y="3169562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31151" y="987574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43187" y="3673618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533402" y="99575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119" y="2033094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 rot="21112174">
            <a:off x="1136338" y="336847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 rot="21112174">
            <a:off x="996588" y="214433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 rot="3053795">
            <a:off x="5378042" y="130348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3339331" y="360161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 rot="19367115">
            <a:off x="4679665" y="124201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 rot="19356081">
            <a:off x="4058871" y="175248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495725" y="156363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 rot="313524">
            <a:off x="4125542" y="2233307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 rot="21109292">
            <a:off x="3511097" y="1410699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 rot="21098258">
            <a:off x="5207291" y="104434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 rot="4940380">
            <a:off x="5301924" y="15734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 rot="1742177">
            <a:off x="3931929" y="170219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 rot="2055701">
            <a:off x="702234" y="276462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 rot="19578942">
            <a:off x="2118002" y="2807131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699371" y="2809522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 rot="21112174">
            <a:off x="6037148" y="1928313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4927773" y="2449482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9" name="任意多边形 18"/>
          <p:cNvSpPr/>
          <p:nvPr/>
        </p:nvSpPr>
        <p:spPr bwMode="auto">
          <a:xfrm>
            <a:off x="1490906" y="1813494"/>
            <a:ext cx="6233136" cy="1357312"/>
          </a:xfrm>
          <a:custGeom>
            <a:avLst/>
            <a:gdLst>
              <a:gd name="connsiteX0" fmla="*/ 0 w 3399194"/>
              <a:gd name="connsiteY0" fmla="*/ 0 h 914422"/>
              <a:gd name="connsiteX1" fmla="*/ 3399194 w 3399194"/>
              <a:gd name="connsiteY1" fmla="*/ 0 h 914422"/>
              <a:gd name="connsiteX2" fmla="*/ 3399194 w 3399194"/>
              <a:gd name="connsiteY2" fmla="*/ 914422 h 914422"/>
              <a:gd name="connsiteX3" fmla="*/ 0 w 3399194"/>
              <a:gd name="connsiteY3" fmla="*/ 914422 h 914422"/>
              <a:gd name="connsiteX4" fmla="*/ 0 w 3399194"/>
              <a:gd name="connsiteY4" fmla="*/ 0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194" h="914422">
                <a:moveTo>
                  <a:pt x="0" y="0"/>
                </a:moveTo>
                <a:lnTo>
                  <a:pt x="3399194" y="0"/>
                </a:lnTo>
                <a:lnTo>
                  <a:pt x="3399194" y="914422"/>
                </a:lnTo>
                <a:lnTo>
                  <a:pt x="0" y="914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/>
          <a:lstStyle/>
          <a:p>
            <a:pPr defTabSz="1066800" eaLnBrk="1" hangingPunct="1">
              <a:lnSpc>
                <a:spcPct val="12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4800" b="1" dirty="0">
                <a:latin typeface="楷体" pitchFamily="49" charset="-122"/>
                <a:ea typeface="楷体" pitchFamily="49" charset="-122"/>
              </a:rPr>
              <a:t>缩  努  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茎  锯  斧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480122" y="1269380"/>
            <a:ext cx="1470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suō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800548" y="1233563"/>
            <a:ext cx="1195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nǔ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784378" y="1238325"/>
            <a:ext cx="1470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jīnɡ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206648" y="1248090"/>
            <a:ext cx="119586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jù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471745" y="1213747"/>
            <a:ext cx="1277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fǔ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74" name="图片 7" descr="花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6850"/>
            <a:ext cx="508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8001000" y="3960813"/>
            <a:ext cx="9556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14313" y="160338"/>
            <a:ext cx="2071687" cy="582612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>
              <a:solidFill>
                <a:srgbClr val="00FFFF"/>
              </a:solidFill>
              <a:latin typeface="Times New Roman" pitchFamily="18" charset="0"/>
              <a:ea typeface="隶书" pitchFamily="49" charset="-122"/>
            </a:endParaRPr>
          </a:p>
        </p:txBody>
      </p:sp>
      <p:pic>
        <p:nvPicPr>
          <p:cNvPr id="11277" name="图片 7" descr="花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8288"/>
            <a:ext cx="508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Box 30"/>
          <p:cNvSpPr txBox="1">
            <a:spLocks noChangeArrowheads="1"/>
          </p:cNvSpPr>
          <p:nvPr/>
        </p:nvSpPr>
        <p:spPr bwMode="auto">
          <a:xfrm>
            <a:off x="714375" y="139700"/>
            <a:ext cx="157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我会认</a:t>
            </a:r>
          </a:p>
        </p:txBody>
      </p:sp>
      <p:grpSp>
        <p:nvGrpSpPr>
          <p:cNvPr id="2" name="组合 39"/>
          <p:cNvGrpSpPr>
            <a:grpSpLocks/>
          </p:cNvGrpSpPr>
          <p:nvPr/>
        </p:nvGrpSpPr>
        <p:grpSpPr bwMode="auto">
          <a:xfrm>
            <a:off x="4286250" y="87313"/>
            <a:ext cx="4000500" cy="1341437"/>
            <a:chOff x="4286248" y="86916"/>
            <a:chExt cx="4000528" cy="1341826"/>
          </a:xfrm>
        </p:grpSpPr>
        <p:sp>
          <p:nvSpPr>
            <p:cNvPr id="25" name="云形标注 24"/>
            <p:cNvSpPr/>
            <p:nvPr/>
          </p:nvSpPr>
          <p:spPr>
            <a:xfrm>
              <a:off x="4286248" y="86916"/>
              <a:ext cx="4000528" cy="1341826"/>
            </a:xfrm>
            <a:prstGeom prst="cloudCallout">
              <a:avLst>
                <a:gd name="adj1" fmla="val 59525"/>
                <a:gd name="adj2" fmla="val 4275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   </a:t>
              </a:r>
              <a:endPara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1281" name="矩形 38"/>
            <p:cNvSpPr>
              <a:spLocks noChangeArrowheads="1"/>
            </p:cNvSpPr>
            <p:nvPr/>
          </p:nvSpPr>
          <p:spPr bwMode="auto">
            <a:xfrm>
              <a:off x="4549009" y="214296"/>
              <a:ext cx="359489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你用什么好办法记住这些生字的呢？</a:t>
              </a:r>
              <a:endParaRPr lang="zh-CN" altLang="en-US"/>
            </a:p>
          </p:txBody>
        </p:sp>
      </p:grpSp>
      <p:sp>
        <p:nvSpPr>
          <p:cNvPr id="128" name="任意多边形 127"/>
          <p:cNvSpPr/>
          <p:nvPr/>
        </p:nvSpPr>
        <p:spPr bwMode="auto">
          <a:xfrm>
            <a:off x="2878607" y="3237712"/>
            <a:ext cx="3941460" cy="1357312"/>
          </a:xfrm>
          <a:custGeom>
            <a:avLst/>
            <a:gdLst>
              <a:gd name="connsiteX0" fmla="*/ 0 w 3399194"/>
              <a:gd name="connsiteY0" fmla="*/ 0 h 914422"/>
              <a:gd name="connsiteX1" fmla="*/ 3399194 w 3399194"/>
              <a:gd name="connsiteY1" fmla="*/ 0 h 914422"/>
              <a:gd name="connsiteX2" fmla="*/ 3399194 w 3399194"/>
              <a:gd name="connsiteY2" fmla="*/ 914422 h 914422"/>
              <a:gd name="connsiteX3" fmla="*/ 0 w 3399194"/>
              <a:gd name="connsiteY3" fmla="*/ 914422 h 914422"/>
              <a:gd name="connsiteX4" fmla="*/ 0 w 3399194"/>
              <a:gd name="connsiteY4" fmla="*/ 0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194" h="914422">
                <a:moveTo>
                  <a:pt x="0" y="0"/>
                </a:moveTo>
                <a:lnTo>
                  <a:pt x="3399194" y="0"/>
                </a:lnTo>
                <a:lnTo>
                  <a:pt x="3399194" y="914422"/>
                </a:lnTo>
                <a:lnTo>
                  <a:pt x="0" y="914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/>
          <a:lstStyle/>
          <a:p>
            <a:pPr defTabSz="1066800" eaLnBrk="1" hangingPunct="1">
              <a:lnSpc>
                <a:spcPct val="12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推  </a:t>
            </a:r>
            <a:r>
              <a:rPr lang="zh-CN" altLang="en-US" sz="4800" b="1" dirty="0">
                <a:latin typeface="楷体" pitchFamily="49" charset="-122"/>
                <a:ea typeface="楷体" pitchFamily="49" charset="-122"/>
              </a:rPr>
              <a:t>吱  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拆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9" name="矩形 128"/>
          <p:cNvSpPr>
            <a:spLocks noChangeArrowheads="1"/>
          </p:cNvSpPr>
          <p:nvPr/>
        </p:nvSpPr>
        <p:spPr bwMode="auto">
          <a:xfrm>
            <a:off x="2826008" y="2720795"/>
            <a:ext cx="1250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tuī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0" name="矩形 129"/>
          <p:cNvSpPr>
            <a:spLocks noChangeArrowheads="1"/>
          </p:cNvSpPr>
          <p:nvPr/>
        </p:nvSpPr>
        <p:spPr bwMode="auto">
          <a:xfrm>
            <a:off x="4070608" y="2714445"/>
            <a:ext cx="1050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zhī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1" name="矩形 130"/>
          <p:cNvSpPr>
            <a:spLocks noChangeArrowheads="1"/>
          </p:cNvSpPr>
          <p:nvPr/>
        </p:nvSpPr>
        <p:spPr bwMode="auto">
          <a:xfrm>
            <a:off x="5292080" y="2679520"/>
            <a:ext cx="1277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chāi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  <p:bldP spid="129" grpId="0"/>
      <p:bldP spid="130" grpId="0"/>
      <p:bldP spid="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https://timgsa.baidu.com/timg?image&amp;quality=80&amp;size=b9999_10000&amp;sec=1539880638186&amp;di=b90018634be05ce672828755ffe0a46c&amp;imgtype=0&amp;src=http%3A%2F%2Ff.hiphotos.baidu.com%2Fzhidao%2Fwh%253D450%252C600%2Fsign%3D84a5fe05d2a20cf446c5f6db43396700%2F10dfa9ec8a136327bff7bbb1938fa0ec08fac7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93" y="555526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6" descr="https://timgsa.baidu.com/timg?image&amp;quality=80&amp;size=b9999_10000&amp;sec=1539880670440&amp;di=06a364917bf161339fe017ad6d404c68&amp;imgtype=0&amp;src=http%3A%2F%2Fimgsrc.baidu.com%2Fimgad%2Fpic%2Fitem%2F8435e5dde71190ef15f3bafbc41b9d16fdfa608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 bwMode="auto">
          <a:xfrm>
            <a:off x="4499992" y="195486"/>
            <a:ext cx="33655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任意多边形 9"/>
          <p:cNvSpPr/>
          <p:nvPr/>
        </p:nvSpPr>
        <p:spPr bwMode="auto">
          <a:xfrm>
            <a:off x="1691680" y="3003798"/>
            <a:ext cx="1500187" cy="1000125"/>
          </a:xfrm>
          <a:custGeom>
            <a:avLst/>
            <a:gdLst>
              <a:gd name="connsiteX0" fmla="*/ 0 w 3399194"/>
              <a:gd name="connsiteY0" fmla="*/ 0 h 914422"/>
              <a:gd name="connsiteX1" fmla="*/ 3399194 w 3399194"/>
              <a:gd name="connsiteY1" fmla="*/ 0 h 914422"/>
              <a:gd name="connsiteX2" fmla="*/ 3399194 w 3399194"/>
              <a:gd name="connsiteY2" fmla="*/ 914422 h 914422"/>
              <a:gd name="connsiteX3" fmla="*/ 0 w 3399194"/>
              <a:gd name="connsiteY3" fmla="*/ 914422 h 914422"/>
              <a:gd name="connsiteX4" fmla="*/ 0 w 3399194"/>
              <a:gd name="connsiteY4" fmla="*/ 0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194" h="914422">
                <a:moveTo>
                  <a:pt x="0" y="0"/>
                </a:moveTo>
                <a:lnTo>
                  <a:pt x="3399194" y="0"/>
                </a:lnTo>
                <a:lnTo>
                  <a:pt x="3399194" y="914422"/>
                </a:lnTo>
                <a:lnTo>
                  <a:pt x="0" y="914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91440" bIns="91440" spcCol="1270"/>
          <a:lstStyle/>
          <a:p>
            <a:pPr defTabSz="1066800">
              <a:lnSpc>
                <a:spcPct val="120000"/>
              </a:lnSpc>
              <a:spcAft>
                <a:spcPct val="3500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锯</a:t>
            </a:r>
            <a:r>
              <a:rPr lang="zh-CN" altLang="en-US" sz="4800" b="1" dirty="0">
                <a:latin typeface="楷体" pitchFamily="49" charset="-122"/>
                <a:ea typeface="楷体" pitchFamily="49" charset="-122"/>
              </a:rPr>
              <a:t>子</a:t>
            </a:r>
          </a:p>
        </p:txBody>
      </p:sp>
      <p:sp>
        <p:nvSpPr>
          <p:cNvPr id="11" name="任意多边形 10"/>
          <p:cNvSpPr/>
          <p:nvPr/>
        </p:nvSpPr>
        <p:spPr bwMode="auto">
          <a:xfrm>
            <a:off x="6084168" y="3003798"/>
            <a:ext cx="1428750" cy="1000125"/>
          </a:xfrm>
          <a:custGeom>
            <a:avLst/>
            <a:gdLst>
              <a:gd name="connsiteX0" fmla="*/ 0 w 3399194"/>
              <a:gd name="connsiteY0" fmla="*/ 0 h 914422"/>
              <a:gd name="connsiteX1" fmla="*/ 3399194 w 3399194"/>
              <a:gd name="connsiteY1" fmla="*/ 0 h 914422"/>
              <a:gd name="connsiteX2" fmla="*/ 3399194 w 3399194"/>
              <a:gd name="connsiteY2" fmla="*/ 914422 h 914422"/>
              <a:gd name="connsiteX3" fmla="*/ 0 w 3399194"/>
              <a:gd name="connsiteY3" fmla="*/ 914422 h 914422"/>
              <a:gd name="connsiteX4" fmla="*/ 0 w 3399194"/>
              <a:gd name="connsiteY4" fmla="*/ 0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194" h="914422">
                <a:moveTo>
                  <a:pt x="0" y="0"/>
                </a:moveTo>
                <a:lnTo>
                  <a:pt x="3399194" y="0"/>
                </a:lnTo>
                <a:lnTo>
                  <a:pt x="3399194" y="914422"/>
                </a:lnTo>
                <a:lnTo>
                  <a:pt x="0" y="914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91440" bIns="91440" spcCol="1270"/>
          <a:lstStyle/>
          <a:p>
            <a:pPr defTabSz="1066800">
              <a:lnSpc>
                <a:spcPct val="120000"/>
              </a:lnSpc>
              <a:spcAft>
                <a:spcPct val="35000"/>
              </a:spcAft>
              <a:defRPr/>
            </a:pPr>
            <a:r>
              <a:rPr lang="zh-CN" altLang="en-US" sz="4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斧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子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83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20426196">
            <a:off x="2772259" y="521371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932255">
            <a:off x="2483198" y="145897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39684" y="231365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9367115">
            <a:off x="2061758" y="291279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102271">
            <a:off x="5983522" y="1860154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9673368">
            <a:off x="6085328" y="3088714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 rot="20435257">
            <a:off x="7836698" y="399291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35618" y="404184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1572" y="128379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4801694">
            <a:off x="7991245" y="299797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19356081">
            <a:off x="2796138" y="327283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 rot="19338844">
            <a:off x="7428982" y="154001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1362" y="382581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19470065">
            <a:off x="5167173" y="39209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rot="1777412">
            <a:off x="5695984" y="196725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rot="2528037">
            <a:off x="6352463" y="142093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 rot="20115591">
            <a:off x="8292518" y="208962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9396186">
            <a:off x="7390350" y="312882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0029644">
            <a:off x="3019099" y="404054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 rot="21112174">
            <a:off x="4787488" y="7273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 rot="1555223">
            <a:off x="7859689" y="24768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rot="19322417">
            <a:off x="4634018" y="32692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9205454">
            <a:off x="1550919" y="182554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232992" y="260168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417835">
            <a:off x="4982783" y="3263753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 rot="19673368">
            <a:off x="4451727" y="3891103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91412" y="260168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 rot="4801694">
            <a:off x="1462776" y="331508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1777412">
            <a:off x="2629192" y="221655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 rot="2528037">
            <a:off x="4768476" y="2000019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20115591">
            <a:off x="7495494" y="3119484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 rot="19321883">
            <a:off x="3218087" y="217376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1555223">
            <a:off x="6516157" y="28726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313524">
            <a:off x="2862809" y="375366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321549">
            <a:off x="6485092" y="698215"/>
            <a:ext cx="1183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568373">
            <a:off x="1951655" y="1016719"/>
            <a:ext cx="10541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2674432">
            <a:off x="1276694" y="111790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742177">
            <a:off x="2869766" y="29094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21109292">
            <a:off x="1272788" y="31688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244448">
            <a:off x="4830246" y="187841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 rot="21415545">
            <a:off x="4932052" y="26246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 rot="577434">
            <a:off x="6683422" y="352886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 rot="1742177">
            <a:off x="5410799" y="341761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742177">
            <a:off x="3869340" y="88356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 rot="6543871">
            <a:off x="7020848" y="251080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 rot="21098258">
            <a:off x="2555330" y="315555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 rot="21081021">
            <a:off x="6275706" y="107596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1742177">
            <a:off x="3078085" y="3625265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 rot="21212242">
            <a:off x="1718733" y="429142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 rot="1642433">
            <a:off x="4863297" y="127220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 rot="4940380">
            <a:off x="908482" y="396091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 rot="257768">
            <a:off x="7086564" y="131347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 rot="21138363">
            <a:off x="6237074" y="266476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 rot="21064060">
            <a:off x="2906197" y="99019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 rot="3297400">
            <a:off x="6706413" y="2012769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21064594">
            <a:off x="3538281" y="2611563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 rot="20947631">
            <a:off x="397643" y="1843801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 rot="1742177">
            <a:off x="1257306" y="2812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3160012">
            <a:off x="3819762" y="381447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 rot="21415545">
            <a:off x="3347877" y="284068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 rot="1742177">
            <a:off x="1138136" y="216071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 rot="6543871">
            <a:off x="309500" y="285102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 rot="3519589">
            <a:off x="1950421" y="1935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 rot="4270214">
            <a:off x="4047059" y="189298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 rot="257768">
            <a:off x="6342218" y="2655432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 rot="21064060">
            <a:off x="2144807" y="198469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 rot="3297400">
            <a:off x="5679576" y="30248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 rot="2055701">
            <a:off x="1709533" y="328960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rot="20979505">
            <a:off x="4894648" y="40997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 rot="568373">
            <a:off x="1804007" y="62851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19578942">
            <a:off x="7484271" y="164144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19578942">
            <a:off x="7052221" y="633327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rot="19578942">
            <a:off x="7340255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rot="19578942">
            <a:off x="211463" y="2239253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 rot="19578942">
            <a:off x="423220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69296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165250" y="2003871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85530" y="2219895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37448" y="353778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6978" y="135579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368896" y="4041843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33402" y="99575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86828" y="240131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 rot="21112174">
            <a:off x="1462047" y="373669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 rot="21112174">
            <a:off x="1322297" y="25125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 rot="3053795">
            <a:off x="5378042" y="130348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3665040" y="396983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 rot="19367115">
            <a:off x="3665492" y="1610239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 rot="19356081">
            <a:off x="4384580" y="21207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821434" y="193186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 rot="313524">
            <a:off x="4451251" y="260153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 rot="21109292">
            <a:off x="2496924" y="17789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 rot="21098258">
            <a:off x="5207291" y="104434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 rot="4940380">
            <a:off x="5301924" y="15734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 rot="1742177">
            <a:off x="2917756" y="20704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 rot="2055701">
            <a:off x="1027943" y="313284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19578942">
            <a:off x="2443711" y="3175356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25080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 rot="21112174">
            <a:off x="6362857" y="229653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253482" y="281770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9388" y="87313"/>
            <a:ext cx="3500437" cy="6461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比一比，认一认。</a:t>
            </a:r>
          </a:p>
        </p:txBody>
      </p:sp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611188" y="1214438"/>
            <a:ext cx="2532062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径（   ）</a:t>
            </a:r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茎（   ）</a:t>
            </a:r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611188" y="2513013"/>
            <a:ext cx="2532062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枝（   ）</a:t>
            </a:r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吱（   ）</a:t>
            </a:r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4643438" y="1333500"/>
            <a:ext cx="2500312" cy="132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谁（   ）</a:t>
            </a:r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推（   ）</a:t>
            </a: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4643438" y="2617788"/>
            <a:ext cx="2500312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折（   ）</a:t>
            </a:r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拆（   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28775" y="1268413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石径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28775" y="1870075"/>
            <a:ext cx="1871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根茎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43563" y="1344613"/>
            <a:ext cx="223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是谁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54675" y="2008188"/>
            <a:ext cx="230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推车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43063" y="2559050"/>
            <a:ext cx="2447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树枝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71625" y="3201988"/>
            <a:ext cx="237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吱呀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43563" y="2671763"/>
            <a:ext cx="1871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折纸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43563" y="3273425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拆开</a:t>
            </a:r>
          </a:p>
        </p:txBody>
      </p:sp>
      <p:pic>
        <p:nvPicPr>
          <p:cNvPr id="12303" name="图片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3219450"/>
            <a:ext cx="102711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426196">
            <a:off x="2772259" y="521371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932255">
            <a:off x="2483198" y="145897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9684" y="231365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9367115">
            <a:off x="2061758" y="291279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102271">
            <a:off x="5983522" y="1860154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19673368">
            <a:off x="6085328" y="3088714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20435257">
            <a:off x="7836698" y="399291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35618" y="404184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1572" y="128379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rot="4801694">
            <a:off x="7991245" y="299797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 rot="19356081">
            <a:off x="2796138" y="327283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19338844">
            <a:off x="7428982" y="154001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1362" y="382581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9470065">
            <a:off x="5167173" y="39209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777412">
            <a:off x="5695984" y="196725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rot="2528037">
            <a:off x="6352463" y="142093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20115591">
            <a:off x="8292518" y="208962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9396186">
            <a:off x="7390350" y="312882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029644">
            <a:off x="3019099" y="404054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 rot="21112174">
            <a:off x="4787488" y="72730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1555223">
            <a:off x="7859689" y="24768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19322417">
            <a:off x="4634018" y="32692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rot="19205454">
            <a:off x="1550919" y="182554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32992" y="260168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417835">
            <a:off x="4982783" y="3263753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9673368">
            <a:off x="4451727" y="3891103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91412" y="260168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 rot="4801694">
            <a:off x="1462776" y="331508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 rot="1777412">
            <a:off x="2629192" y="221655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rot="2528037">
            <a:off x="4768476" y="2000019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20115591">
            <a:off x="7495494" y="3119484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19321883">
            <a:off x="3218087" y="2173760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 rot="1555223">
            <a:off x="6516157" y="28726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 rot="313524">
            <a:off x="2862809" y="3753660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321549">
            <a:off x="6485092" y="698215"/>
            <a:ext cx="1183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568373">
            <a:off x="1951655" y="1016719"/>
            <a:ext cx="10541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2674432">
            <a:off x="1276694" y="111790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 rot="1742177">
            <a:off x="2869766" y="29094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21109292">
            <a:off x="1272788" y="31688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244448">
            <a:off x="4830246" y="1878410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21415545">
            <a:off x="4932052" y="26246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577434">
            <a:off x="6683422" y="352886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742177">
            <a:off x="5410799" y="341761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742177">
            <a:off x="3869340" y="88356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6543871">
            <a:off x="7020848" y="251080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21098258">
            <a:off x="2555330" y="315555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21081021">
            <a:off x="6275706" y="107596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742177">
            <a:off x="3078085" y="3625265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 rot="21212242">
            <a:off x="1718733" y="429142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 rot="1642433">
            <a:off x="4863297" y="127220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 rot="4940380">
            <a:off x="908482" y="396091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rot="257768">
            <a:off x="7086564" y="131347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 rot="21138363">
            <a:off x="6237074" y="266476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 rot="21064060">
            <a:off x="2906197" y="99019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 rot="3297400">
            <a:off x="6706413" y="2012769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 rot="21064594">
            <a:off x="3538281" y="2611563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 rot="20947631">
            <a:off x="397643" y="1843801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 rot="1742177">
            <a:off x="1257306" y="2812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3160012">
            <a:off x="3819762" y="3814478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 rot="21415545">
            <a:off x="3347877" y="2840686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742177">
            <a:off x="1138136" y="2160712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 rot="6543871">
            <a:off x="309500" y="285102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 rot="3519589">
            <a:off x="1950421" y="193525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4270214">
            <a:off x="4047059" y="189298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 rot="257768">
            <a:off x="6342218" y="2655432"/>
            <a:ext cx="697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 rot="21064060">
            <a:off x="2144807" y="198469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 rot="3297400">
            <a:off x="5679576" y="30248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 rot="2055701">
            <a:off x="1709533" y="3289608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 rot="20979505">
            <a:off x="4894648" y="409977"/>
            <a:ext cx="22322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小凤教学自营店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rot="568373">
            <a:off x="1804007" y="62851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19578942">
            <a:off x="7484271" y="164144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19578942">
            <a:off x="7052221" y="633327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19578942">
            <a:off x="7340255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19578942">
            <a:off x="211463" y="2239253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9578942">
            <a:off x="423220" y="3391380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69296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65250" y="2003871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685530" y="2219895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337448" y="353778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6978" y="135579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368896" y="4041843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33402" y="99575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486828" y="2401319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 rot="21112174">
            <a:off x="1462047" y="3736697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 rot="21112174">
            <a:off x="1322297" y="2512562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 rot="3053795">
            <a:off x="5378042" y="1303485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665040" y="396983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 rot="19367115">
            <a:off x="3665492" y="1610239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 rot="19356081">
            <a:off x="4384580" y="212070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4821434" y="193186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 rot="313524">
            <a:off x="4451251" y="2601532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 rot="21109292">
            <a:off x="2496924" y="1778924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 rot="21098258">
            <a:off x="5207291" y="104434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 rot="4940380">
            <a:off x="5301924" y="1573491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 rot="1742177">
            <a:off x="2917756" y="20704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 rot="2055701">
            <a:off x="1027943" y="3132846"/>
            <a:ext cx="8130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小凤教学资源店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19578942">
            <a:off x="2443711" y="3175356"/>
            <a:ext cx="15868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025080" y="317774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XFJXZYD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 rot="21112174">
            <a:off x="6362857" y="2296538"/>
            <a:ext cx="15119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https://shop196979799.taobao.com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253482" y="281770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" dirty="0" smtClean="0">
                <a:solidFill>
                  <a:schemeClr val="bg1"/>
                </a:solidFill>
              </a:rPr>
              <a:t>小凤教学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214313" y="160338"/>
            <a:ext cx="2571750" cy="582612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>
              <a:solidFill>
                <a:srgbClr val="00FFFF"/>
              </a:solidFill>
              <a:latin typeface="Times New Roman" pitchFamily="18" charset="0"/>
              <a:ea typeface="隶书" pitchFamily="49" charset="-122"/>
            </a:endParaRPr>
          </a:p>
        </p:txBody>
      </p:sp>
      <p:pic>
        <p:nvPicPr>
          <p:cNvPr id="13315" name="图片 7" descr="花盆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508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714375" y="71438"/>
            <a:ext cx="172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</a:p>
        </p:txBody>
      </p:sp>
      <p:sp>
        <p:nvSpPr>
          <p:cNvPr id="23" name="圆角矩形 22">
            <a:extLst/>
          </p:cNvPr>
          <p:cNvSpPr/>
          <p:nvPr/>
        </p:nvSpPr>
        <p:spPr>
          <a:xfrm>
            <a:off x="963216" y="1214437"/>
            <a:ext cx="6844668" cy="268070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1200150" y="1189824"/>
            <a:ext cx="661875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缩成一团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努力 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茎   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锯子        斧子    手推车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吱吱嘎嘎 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拆开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0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1746250" y="285750"/>
            <a:ext cx="882650" cy="857250"/>
            <a:chOff x="647066" y="1419622"/>
            <a:chExt cx="1098418" cy="1065088"/>
          </a:xfrm>
        </p:grpSpPr>
        <p:pic>
          <p:nvPicPr>
            <p:cNvPr id="14358" name="Picture 9" descr="花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6" y="1419622"/>
              <a:ext cx="1098418" cy="10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9" name="Rectangle 14"/>
            <p:cNvSpPr>
              <a:spLocks noChangeArrowheads="1"/>
            </p:cNvSpPr>
            <p:nvPr/>
          </p:nvSpPr>
          <p:spPr bwMode="auto">
            <a:xfrm>
              <a:off x="769437" y="1588326"/>
              <a:ext cx="657515" cy="804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缩</a:t>
              </a:r>
            </a:p>
          </p:txBody>
        </p:sp>
      </p:grpSp>
      <p:grpSp>
        <p:nvGrpSpPr>
          <p:cNvPr id="3" name="组合 9"/>
          <p:cNvGrpSpPr>
            <a:grpSpLocks/>
          </p:cNvGrpSpPr>
          <p:nvPr/>
        </p:nvGrpSpPr>
        <p:grpSpPr bwMode="auto">
          <a:xfrm>
            <a:off x="2762250" y="796925"/>
            <a:ext cx="882650" cy="855663"/>
            <a:chOff x="647066" y="1419622"/>
            <a:chExt cx="1098418" cy="1065088"/>
          </a:xfrm>
        </p:grpSpPr>
        <p:pic>
          <p:nvPicPr>
            <p:cNvPr id="14356" name="Picture 9" descr="花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6" y="1419622"/>
              <a:ext cx="1098418" cy="10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Rectangle 14"/>
            <p:cNvSpPr>
              <a:spLocks noChangeArrowheads="1"/>
            </p:cNvSpPr>
            <p:nvPr/>
          </p:nvSpPr>
          <p:spPr bwMode="auto">
            <a:xfrm>
              <a:off x="816584" y="1608756"/>
              <a:ext cx="657515" cy="80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努</a:t>
              </a:r>
            </a:p>
          </p:txBody>
        </p:sp>
      </p:grpSp>
      <p:grpSp>
        <p:nvGrpSpPr>
          <p:cNvPr id="4" name="组合 12"/>
          <p:cNvGrpSpPr>
            <a:grpSpLocks/>
          </p:cNvGrpSpPr>
          <p:nvPr/>
        </p:nvGrpSpPr>
        <p:grpSpPr bwMode="auto">
          <a:xfrm>
            <a:off x="3722688" y="1422400"/>
            <a:ext cx="882650" cy="855663"/>
            <a:chOff x="648660" y="1444268"/>
            <a:chExt cx="1098418" cy="1065088"/>
          </a:xfrm>
        </p:grpSpPr>
        <p:pic>
          <p:nvPicPr>
            <p:cNvPr id="14354" name="Picture 9" descr="花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0" y="1444268"/>
              <a:ext cx="1098418" cy="10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Rectangle 14"/>
            <p:cNvSpPr>
              <a:spLocks noChangeArrowheads="1"/>
            </p:cNvSpPr>
            <p:nvPr/>
          </p:nvSpPr>
          <p:spPr bwMode="auto">
            <a:xfrm>
              <a:off x="813556" y="1609162"/>
              <a:ext cx="657515" cy="80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拆</a:t>
              </a:r>
            </a:p>
          </p:txBody>
        </p:sp>
      </p:grpSp>
      <p:grpSp>
        <p:nvGrpSpPr>
          <p:cNvPr id="5" name="组合 15"/>
          <p:cNvGrpSpPr>
            <a:grpSpLocks/>
          </p:cNvGrpSpPr>
          <p:nvPr/>
        </p:nvGrpSpPr>
        <p:grpSpPr bwMode="auto">
          <a:xfrm>
            <a:off x="4445000" y="465138"/>
            <a:ext cx="882650" cy="855662"/>
            <a:chOff x="647066" y="1419622"/>
            <a:chExt cx="1098418" cy="1065088"/>
          </a:xfrm>
        </p:grpSpPr>
        <p:pic>
          <p:nvPicPr>
            <p:cNvPr id="14352" name="Picture 9" descr="花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6" y="1419622"/>
              <a:ext cx="1098418" cy="10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Rectangle 14"/>
            <p:cNvSpPr>
              <a:spLocks noChangeArrowheads="1"/>
            </p:cNvSpPr>
            <p:nvPr/>
          </p:nvSpPr>
          <p:spPr bwMode="auto">
            <a:xfrm>
              <a:off x="759292" y="1599375"/>
              <a:ext cx="657515" cy="80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茎</a:t>
              </a:r>
            </a:p>
          </p:txBody>
        </p:sp>
      </p:grpSp>
      <p:grpSp>
        <p:nvGrpSpPr>
          <p:cNvPr id="6" name="组合 27"/>
          <p:cNvGrpSpPr>
            <a:grpSpLocks/>
          </p:cNvGrpSpPr>
          <p:nvPr/>
        </p:nvGrpSpPr>
        <p:grpSpPr bwMode="auto">
          <a:xfrm>
            <a:off x="7007225" y="628650"/>
            <a:ext cx="882650" cy="854075"/>
            <a:chOff x="647066" y="1419622"/>
            <a:chExt cx="1098418" cy="1065088"/>
          </a:xfrm>
        </p:grpSpPr>
        <p:pic>
          <p:nvPicPr>
            <p:cNvPr id="14350" name="Picture 9" descr="花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6" y="1419622"/>
              <a:ext cx="1098418" cy="10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Rectangle 14"/>
            <p:cNvSpPr>
              <a:spLocks noChangeArrowheads="1"/>
            </p:cNvSpPr>
            <p:nvPr/>
          </p:nvSpPr>
          <p:spPr bwMode="auto">
            <a:xfrm>
              <a:off x="793148" y="1588638"/>
              <a:ext cx="657515" cy="804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吱</a:t>
              </a:r>
            </a:p>
          </p:txBody>
        </p:sp>
      </p:grpSp>
      <p:grpSp>
        <p:nvGrpSpPr>
          <p:cNvPr id="7" name="组合 30"/>
          <p:cNvGrpSpPr>
            <a:grpSpLocks/>
          </p:cNvGrpSpPr>
          <p:nvPr/>
        </p:nvGrpSpPr>
        <p:grpSpPr bwMode="auto">
          <a:xfrm>
            <a:off x="6084888" y="1419225"/>
            <a:ext cx="882650" cy="855663"/>
            <a:chOff x="647066" y="1419622"/>
            <a:chExt cx="1098418" cy="1065088"/>
          </a:xfrm>
        </p:grpSpPr>
        <p:pic>
          <p:nvPicPr>
            <p:cNvPr id="14348" name="Picture 9" descr="花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6" y="1419622"/>
              <a:ext cx="1098418" cy="10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Rectangle 14"/>
            <p:cNvSpPr>
              <a:spLocks noChangeArrowheads="1"/>
            </p:cNvSpPr>
            <p:nvPr/>
          </p:nvSpPr>
          <p:spPr bwMode="auto">
            <a:xfrm>
              <a:off x="796989" y="1606253"/>
              <a:ext cx="657515" cy="80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锯</a:t>
              </a:r>
              <a:endPara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42"/>
          <p:cNvGrpSpPr>
            <a:grpSpLocks/>
          </p:cNvGrpSpPr>
          <p:nvPr/>
        </p:nvGrpSpPr>
        <p:grpSpPr bwMode="auto">
          <a:xfrm>
            <a:off x="5888038" y="465138"/>
            <a:ext cx="882650" cy="855662"/>
            <a:chOff x="647066" y="1419622"/>
            <a:chExt cx="1098418" cy="1065088"/>
          </a:xfrm>
        </p:grpSpPr>
        <p:pic>
          <p:nvPicPr>
            <p:cNvPr id="14346" name="Picture 9" descr="花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6" y="1419622"/>
              <a:ext cx="1098418" cy="10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Rectangle 14"/>
            <p:cNvSpPr>
              <a:spLocks noChangeArrowheads="1"/>
            </p:cNvSpPr>
            <p:nvPr/>
          </p:nvSpPr>
          <p:spPr bwMode="auto">
            <a:xfrm>
              <a:off x="796989" y="1614264"/>
              <a:ext cx="657515" cy="80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推</a:t>
              </a:r>
            </a:p>
          </p:txBody>
        </p:sp>
      </p:grpSp>
      <p:grpSp>
        <p:nvGrpSpPr>
          <p:cNvPr id="27" name="组合 27"/>
          <p:cNvGrpSpPr>
            <a:grpSpLocks/>
          </p:cNvGrpSpPr>
          <p:nvPr/>
        </p:nvGrpSpPr>
        <p:grpSpPr bwMode="auto">
          <a:xfrm>
            <a:off x="7433766" y="1429643"/>
            <a:ext cx="882650" cy="854075"/>
            <a:chOff x="647066" y="1419622"/>
            <a:chExt cx="1098418" cy="1065088"/>
          </a:xfrm>
        </p:grpSpPr>
        <p:pic>
          <p:nvPicPr>
            <p:cNvPr id="28" name="Picture 9" descr="花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6" y="1419622"/>
              <a:ext cx="1098418" cy="10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793148" y="1588638"/>
              <a:ext cx="657515" cy="80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斧</a:t>
              </a:r>
              <a:endPara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1.11111E-6 L 0.00034 0.00031 C 0.00017 0.00802 0.00017 0.01759 -0.00035 0.02623 C -0.0007 0.02963 -0.00139 0.0321 -0.00191 0.03488 C -0.00278 0.0392 -0.00348 0.04475 -0.00417 0.04938 C -0.00469 0.05278 -0.00521 0.05525 -0.00573 0.05864 C -0.00625 0.06265 -0.0066 0.06667 -0.0073 0.07068 C -0.01146 0.1 -0.00556 0.05525 -0.01025 0.09136 C -0.01042 0.09568 -0.01059 0.10092 -0.01094 0.10586 C -0.01111 0.10957 -0.01146 0.11389 -0.01146 0.11759 C -0.01146 0.15617 -0.01146 0.19444 -0.01094 0.23333 C -0.01077 0.24012 -0.00973 0.24506 -0.00938 0.25092 C -0.00921 0.25586 -0.00921 0.26111 -0.00868 0.26574 C -0.00816 0.26975 -0.0073 0.27191 -0.00643 0.275 C -0.00625 0.27839 -0.00539 0.29167 -0.00486 0.29568 C -0.00452 0.29876 -0.00382 0.30154 -0.00348 0.30401 C -0.0033 0.30833 -0.00313 0.31265 -0.00278 0.31636 C -0.00139 0.32932 3.88889E-6 0.33796 0.00173 0.34876 C 0.0026 0.35247 0.00329 0.35679 0.00416 0.36049 C 0.00573 0.38179 0.00451 0.37346 0.00711 0.38734 C 0.00729 0.39846 0.00746 0.40895 0.00781 0.41975 C 0.00798 0.42376 0.00868 0.42778 0.00868 0.43148 C 0.00868 0.45957 0.00816 0.48734 0.00781 0.51451 C 0.00781 0.52006 0.00711 0.53518 0.00625 0.54105 C 0.0059 0.54444 0.0052 0.54691 0.00468 0.55062 C 0.00277 0.575 0.00416 0.56296 0.00034 0.58549 L -0.00122 0.59475 C -0.00139 0.59753 -0.00157 0.60062 -0.00191 0.60339 C -0.00243 0.6071 -0.00313 0.60926 -0.00348 0.61296 C -0.00712 0.64413 -0.00313 0.61883 -0.00643 0.6392 L -0.00782 0.6571 C -0.00816 0.65988 -0.00834 0.66265 -0.00868 0.66574 L -0.01025 0.68981 C -0.0099 0.70062 -0.0099 0.71173 -0.00938 0.72222 C -0.00903 0.72809 -0.00834 0.73426 -0.00782 0.74043 C -0.00695 0.75154 -0.00747 0.74938 -0.00486 0.7608 C -0.00087 0.77963 -0.00452 0.7608 -0.00035 0.77531 C 0.00104 0.78117 0.00416 0.79352 0.00416 0.79413 C 0.00434 0.79722 0.00451 0.80123 0.00468 0.80525 C 0.0052 0.81111 0.00625 0.82315 0.00625 0.82376 C 0.00486 0.91327 0.00764 0.85216 0.00416 0.88827 C 0.00347 0.89352 0.00347 0.90092 0.0026 0.90586 C 0.00208 0.90864 0.00139 0.91142 0.00104 0.91451 C -0.00052 0.92778 0.00139 0.91975 -0.00122 0.93271 C -0.00191 0.9358 -0.00278 0.93796 -0.00348 0.94136 C -0.004 0.94383 -0.00486 0.95062 -0.00486 0.95154 L -0.00486 0.95062 " pathEditMode="relative" rAng="0" ptsTypes="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00" y="4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308 L 2.77778E-6 -0.00277 C -0.0007 0.00587 -0.00122 0.01574 -0.00243 0.025 C -0.00278 0.02778 -0.00313 0.03025 -0.00365 0.03334 C -0.004 0.03797 -0.00417 0.0426 -0.00469 0.04661 C -0.00521 0.05062 -0.00591 0.05402 -0.00643 0.05772 C -0.01129 0.09321 -0.00486 0.04815 -0.00816 0.07747 C -0.00851 0.07994 -0.00903 0.08179 -0.00938 0.08395 C -0.00972 0.08642 -0.00972 0.08858 -0.01007 0.09105 C -0.01077 0.09537 -0.01163 0.09908 -0.0125 0.10371 L -0.01372 0.1105 C -0.01407 0.11266 -0.01441 0.11451 -0.01476 0.11698 C -0.01754 0.13642 -0.01441 0.11451 -0.01788 0.13457 C -0.0191 0.14136 -0.02014 0.14939 -0.02136 0.15648 L -0.02257 0.16297 C -0.02275 0.16482 -0.02292 0.16729 -0.02309 0.16914 C -0.02309 0.17037 -0.02604 0.18611 -0.02674 0.1892 C -0.02709 0.19167 -0.02761 0.19383 -0.02795 0.1963 C -0.029 0.20895 -0.0283 0.20062 -0.03091 0.22006 C -0.03125 0.22315 -0.0316 0.22655 -0.03212 0.22902 L -0.03386 0.23766 C -0.03542 0.25371 -0.03334 0.23364 -0.03577 0.25093 C -0.03594 0.25278 -0.03594 0.25556 -0.03629 0.25772 C -0.03663 0.25988 -0.03716 0.26173 -0.0375 0.2642 C -0.04028 0.28766 -0.03716 0.26883 -0.03976 0.28426 C -0.04028 0.29013 -0.0415 0.30062 -0.0415 0.30556 C -0.04202 0.31358 -0.04202 0.32192 -0.04219 0.32963 C -0.04202 0.35247 -0.04375 0.40247 -0.04097 0.4355 C -0.04063 0.44013 -0.04011 0.44383 -0.03976 0.44846 C -0.03959 0.45216 -0.03959 0.45618 -0.03924 0.45988 C -0.03872 0.46482 -0.03768 0.46976 -0.03681 0.475 C -0.03559 0.4929 -0.03716 0.475 -0.03507 0.49013 C -0.03455 0.49352 -0.03438 0.49723 -0.03386 0.50124 C -0.03334 0.50556 -0.03264 0.50957 -0.03212 0.51389 C -0.03177 0.51852 -0.03125 0.52192 -0.03091 0.52562 C -0.03056 0.53025 -0.03038 0.53488 -0.02969 0.53889 C -0.02934 0.54074 -0.02882 0.5429 -0.02847 0.54537 C -0.0283 0.54692 -0.0283 0.54939 -0.02795 0.55155 C -0.02761 0.55402 -0.02709 0.55587 -0.02674 0.55834 C -0.02657 0.5605 -0.02639 0.56297 -0.02604 0.56451 C -0.02604 0.5676 -0.02604 0.5713 -0.02552 0.57346 C -0.02483 0.5784 -0.02309 0.58673 -0.02309 0.58735 C -0.02292 0.58982 -0.02292 0.5926 -0.02257 0.59568 C -0.02188 0.60185 -0.02118 0.60556 -0.02014 0.61111 C -0.01997 0.61327 -0.01979 0.61574 -0.01962 0.61729 C -0.01927 0.61976 -0.01875 0.62192 -0.01841 0.62439 C -0.01788 0.62747 -0.01771 0.63025 -0.01719 0.63334 C -0.01684 0.63488 -0.01632 0.63704 -0.01597 0.63951 C -0.01563 0.6426 -0.01528 0.64537 -0.01476 0.64846 C -0.01441 0.65093 -0.01389 0.65309 -0.01372 0.65463 C -0.0132 0.65772 -0.01285 0.6605 -0.0125 0.66358 C -0.01198 0.66636 -0.01129 0.66945 -0.01059 0.67223 C -0.01025 0.67439 -0.0099 0.67685 -0.00938 0.67871 C -0.00886 0.68118 -0.00816 0.68334 -0.00764 0.68581 C -0.00677 0.68951 -0.00643 0.69537 -0.00521 0.69908 C -0.00469 0.70124 -0.00417 0.70309 -0.00365 0.70525 C -0.00261 0.70957 -0.00209 0.71482 -0.00122 0.71883 C 2.77778E-6 0.72346 0.00139 0.72655 0.00243 0.73179 C 0.00295 0.73519 0.00364 0.73735 0.00416 0.74013 C 0.00503 0.74476 0.00573 0.74939 0.00659 0.75371 C 0.00729 0.75648 0.00764 0.75988 0.0085 0.76235 C 0.00955 0.76574 0.01093 0.76729 0.01198 0.7713 C 0.0125 0.77315 0.01319 0.775 0.01371 0.77778 C 0.01423 0.77994 0.01441 0.78272 0.01493 0.78457 C 0.01545 0.78611 0.01614 0.78611 0.01666 0.78673 L 0.02569 0.80895 L 0.02743 0.81297 C 0.02795 0.81482 0.02864 0.81544 0.02916 0.8176 C 0.02968 0.81945 0.03038 0.8213 0.0309 0.82408 C 0.03142 0.82562 0.03159 0.82902 0.03212 0.83056 C 0.03264 0.83241 0.0335 0.83303 0.03403 0.83488 C 0.03472 0.83766 0.03524 0.84074 0.03576 0.84352 C 0.03611 0.84568 0.03646 0.84815 0.03698 0.85031 C 0.0375 0.85247 0.03819 0.85278 0.03871 0.85463 C 0.04184 0.86451 0.03923 0.85864 0.04184 0.8642 L 0.04305 0.8642 " pathEditMode="relative" rAng="0" ptsTypes="AAAAAAAAAAAAAAAAA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4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6914E-7 L -3.61111E-6 0.00062 C 0.00052 0.13549 0.00035 0.04722 -3.61111E-6 0.34969 C -3.61111E-6 0.35123 -0.00017 0.38364 -0.00017 0.38673 C -0.00017 0.39043 -0.00017 0.39321 -0.00034 0.39691 C -0.00034 0.4037 -0.00052 0.4108 -0.00052 0.41667 C -0.00052 0.42932 -0.00069 0.43796 -0.00086 0.45062 L -0.00104 0.47099 C -0.00139 0.48827 -0.00121 0.47994 -0.00156 0.49414 C -0.00156 0.49907 -0.00156 0.50339 -0.00156 0.50802 C -0.00173 0.51759 -0.00191 0.52284 -0.00208 0.53148 C -0.00208 0.53518 -0.00225 0.53827 -0.00225 0.54198 C -0.00225 0.54722 -0.00225 0.55339 -0.00225 0.55864 C -0.00225 0.56235 -0.00243 0.56543 -0.00243 0.56914 C -0.0026 0.57191 -0.0026 0.57562 -0.0026 0.5787 C -0.00277 0.58796 -0.00295 0.59167 -0.00329 0.59907 C -0.00329 0.60216 -0.00329 0.60586 -0.00329 0.60895 C -0.00347 0.61451 -0.00382 0.62932 -0.00382 0.63241 C -0.00416 0.65648 -0.00382 0.62778 -0.00434 0.65278 C -0.00434 0.65586 -0.00434 0.65957 -0.00451 0.66327 C -0.00486 0.68889 -0.00451 0.65802 -0.00468 0.68302 C -0.00468 0.69105 -0.00468 0.70556 -0.00451 0.71389 C -0.00451 0.7213 -0.00434 0.72191 -0.00416 0.72747 " pathEditMode="relative" rAng="0" ptsTypes="AAAAAAAAAAAAAAAAAAAAAAA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00" y="3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3.20988E-6 L 0.00243 0.00031 C 0.00208 0.01666 0.00173 0.0429 0.00104 0.06173 C 0.00104 0.06512 0.00035 0.06852 0.00035 0.07129 C -0.00138 0.09629 -0.00087 0.0895 -0.00191 0.11018 C -0.00209 0.12222 -0.00209 0.13456 -0.0026 0.1466 C -0.00277 0.15216 -0.00487 0.17376 -0.00555 0.18024 C -0.00572 0.18734 -0.00591 0.19413 -0.00625 0.20123 C -0.00695 0.21913 -0.00816 0.25463 -0.00816 0.25555 C -0.00799 0.28364 -0.00782 0.31203 -0.00712 0.34043 C -0.00695 0.34506 -0.00591 0.34907 -0.00555 0.35308 C -0.00468 0.35987 -0.00365 0.36759 -0.0026 0.37407 C -0.00191 0.37685 -0.00122 0.3787 -0.00035 0.38148 C 0.00052 0.3858 0.00173 0.3895 0.00243 0.39475 C 0.0033 0.39814 0.0033 0.4037 0.00365 0.4074 C 0.00503 0.41327 0.00694 0.41759 0.00815 0.42314 C 0.00885 0.42592 0.00885 0.42994 0.00955 0.43271 C 0.01181 0.44352 0.01407 0.45216 0.01615 0.46173 C 0.01702 0.46605 0.01823 0.47006 0.0191 0.47469 C 0.01997 0.47839 0.02066 0.48456 0.02205 0.48734 C 0.02292 0.49043 0.02413 0.49197 0.025 0.49537 C 0.03212 0.52129 0.02362 0.49722 0.03091 0.51574 C 0.03178 0.52068 0.03264 0.52685 0.03351 0.53148 C 0.03473 0.53673 0.03629 0.54105 0.03733 0.54691 C 0.03803 0.55 0.03803 0.5537 0.03872 0.5574 C 0.03959 0.56234 0.0415 0.57068 0.04237 0.57531 C 0.04254 0.57777 0.04288 0.58055 0.04305 0.58271 C 0.04323 0.58549 0.04513 0.59907 0.04532 0.6037 C 0.04636 0.6216 0.0474 0.66203 0.0474 0.67098 C 0.0474 0.67191 0.04862 0.70185 0.04896 0.70463 C 0.04913 0.7074 0.04983 0.70956 0.05018 0.71234 C 0.05191 0.73456 0.05001 0.71018 0.05244 0.73271 C 0.05469 0.75401 0.05244 0.7429 0.05608 0.75617 C 0.05834 0.79259 0.05539 0.74691 0.05834 0.77932 C 0.06042 0.80154 0.05747 0.78395 0.0606 0.79969 C 0.06407 0.83919 0.05938 0.79135 0.06476 0.83086 C 0.06511 0.83426 0.0658 0.83796 0.06632 0.84166 C 0.0665 0.84382 0.06667 0.8466 0.06702 0.84907 C 0.06737 0.85185 0.06806 0.85401 0.06858 0.85679 C 0.07171 0.90154 0.06806 0.86234 0.07118 0.88549 C 0.0724 0.89228 0.07171 0.89506 0.07344 0.90123 C 0.07483 0.90494 0.07622 0.90864 0.07796 0.9108 C 0.08056 0.91543 0.08056 0.91605 0.08299 0.91913 C 0.08386 0.91944 0.08507 0.92068 0.08594 0.92129 C 0.0882 0.92284 0.08959 0.92376 0.09167 0.92654 C 0.09271 0.92839 0.09358 0.92994 0.09445 0.93148 C 0.09549 0.93333 0.09584 0.9358 0.09671 0.93673 C 0.09879 0.9395 0.09948 0.9395 0.10139 0.9395 " pathEditMode="relative" rAng="0" ptsTypes="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400" y="4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24 L 2.5E-6 -0.00093 C -0.00035 0.0071 -0.00035 0.01635 -0.00139 0.025 C -0.00209 0.02808 -0.00347 0.03086 -0.00434 0.03364 C -0.00608 0.03796 -0.00747 0.04321 -0.0092 0.04814 C -0.01025 0.05123 -0.01111 0.05401 -0.01216 0.0571 C -0.0132 0.0608 -0.01389 0.06512 -0.01528 0.06913 C -0.02379 0.09784 -0.01181 0.05401 -0.02136 0.0895 C -0.0217 0.09413 -0.02205 0.09969 -0.02275 0.10401 C -0.02309 0.10833 -0.02396 0.11203 -0.02396 0.11635 C -0.02396 0.15432 -0.02396 0.19259 -0.02275 0.23117 C -0.0224 0.23796 -0.02031 0.24321 -0.01962 0.24938 C -0.01927 0.25401 -0.01927 0.25956 -0.01823 0.26389 C -0.01719 0.2679 -0.01528 0.26975 -0.01354 0.27284 C -0.0132 0.27654 -0.01146 0.2895 -0.01042 0.29382 C -0.0099 0.29691 -0.00851 0.29969 -0.00747 0.30247 C -0.00712 0.30617 -0.00677 0.31111 -0.00608 0.31419 C -0.00347 0.32716 -0.0007 0.3358 0.00312 0.3466 C 0.00469 0.35031 0.00607 0.35463 0.00781 0.35833 C 0.01111 0.37994 0.00885 0.37129 0.01389 0.38456 C 0.01423 0.39598 0.01458 0.40679 0.01528 0.41728 C 0.01562 0.42129 0.01701 0.42531 0.01701 0.42932 C 0.01701 0.4571 0.01597 0.48487 0.01528 0.51234 C 0.01528 0.51759 0.01389 0.53271 0.01215 0.53858 C 0.01146 0.54166 0.01007 0.54444 0.0092 0.54784 C 0.00503 0.57191 0.00781 0.56049 2.5E-6 0.58302 L -0.00313 0.59228 C -0.00347 0.59506 -0.00365 0.59814 -0.00434 0.60092 C -0.00538 0.60401 -0.00677 0.60679 -0.00747 0.60987 C -0.01493 0.64166 -0.00677 0.61635 -0.01354 0.63673 L -0.01667 0.65463 C -0.01719 0.6574 -0.01754 0.65987 -0.01823 0.66389 L -0.02136 0.68734 C -0.02066 0.69814 -0.02066 0.70926 -0.01962 0.72006 C -0.01893 0.72592 -0.01754 0.73179 -0.01667 0.73765 C -0.01459 0.74907 -0.01563 0.74629 -0.01042 0.75864 C -0.00243 0.77623 -0.0099 0.75864 -0.00139 0.77191 C 0.00173 0.77839 0.00781 0.79043 0.00781 0.79074 C 0.00816 0.79413 0.0085 0.79784 0.0092 0.80216 C 0.01007 0.80802 0.01215 0.81975 0.01215 0.82037 C 0.00955 0.91018 0.01493 0.84876 0.00781 0.88487 C 0.00642 0.89012 0.00642 0.89722 0.00469 0.90247 C 0.00364 0.90524 0.00243 0.90802 0.00173 0.91111 C -0.00174 0.92469 0.00243 0.91666 -0.00313 0.92901 C -0.00434 0.9321 -0.00608 0.93426 -0.00747 0.93734 C -0.00886 0.94012 -0.01042 0.94722 -0.01042 0.94784 L -0.01042 0.94722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00" y="4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8642E-6 L -3.33333E-6 0.00031 C -0.00017 0.01543 -0.00017 0.03117 -0.00052 0.04845 C -0.00104 0.0645 -0.00434 0.10401 -0.00486 0.10895 C -0.0059 0.11913 -0.00659 0.12932 -0.00781 0.13919 C -0.01041 0.16543 -0.01458 0.18981 -0.01666 0.21913 C -0.021 0.27376 -0.01892 0.24907 -0.02309 0.29413 C -0.02395 0.33703 -0.02309 0.31512 -0.02569 0.35833 L -0.02639 0.36975 L -0.02777 0.43055 C -0.02795 0.43734 -0.02882 0.47407 -0.02916 0.48364 C -0.02951 0.49012 -0.03038 0.49629 -0.03073 0.50185 C -0.03125 0.51389 -0.03159 0.52469 -0.03211 0.53642 C -0.03246 0.55339 -0.03246 0.56821 -0.03246 0.58611 C -0.03246 0.65031 -0.03246 0.71481 -0.03211 0.7787 C -0.03211 0.78673 -0.03177 0.79382 -0.03142 0.80061 C -0.03107 0.80679 -0.03038 0.81111 -0.03003 0.81574 C -0.02621 0.86666 -0.03142 0.81111 -0.02569 0.86142 C -0.025 0.86759 -0.02465 0.87531 -0.02361 0.88055 C -0.02257 0.88703 -0.02083 0.89043 -0.01944 0.89568 C -0.01718 0.90524 -0.01597 0.9108 -0.01336 0.91852 C -0.01215 0.92098 -0.0092 0.92469 -0.00816 0.92592 C -0.00642 0.93086 -0.00468 0.93734 -0.00277 0.94166 C -0.00208 0.94228 -0.00121 0.94321 -0.00052 0.94506 C 0.00122 0.95 0.00313 0.95463 0.00504 0.95987 C 0.00556 0.96265 0.00625 0.96574 0.00712 0.96759 C 0.00868 0.97068 0.01094 0.97037 0.01268 0.975 C 0.01355 0.97777 0.01459 0.97963 0.01528 0.98271 C 0.01615 0.98456 0.01667 0.98796 0.01736 0.99043 C 0.01875 0.99259 0.0217 0.99784 0.0217 0.99938 C 0.02396 1.00648 0.02292 1.00494 0.02466 1.00494 L 0.02466 1.00648 " pathEditMode="relative" rAng="0" ptsTypes="AAAAAAAAAAAAAAAAAAAAAAAAAAAAAAAA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5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17284E-7 L 4.72222E-6 0.00031 C -0.0007 0.00741 -0.00105 0.01574 -0.00139 0.02438 C -0.00157 0.0284 -0.00174 0.03148 -0.00209 0.03611 C -0.00296 0.05586 -0.00174 0.03858 -0.00296 0.05556 C -0.00382 0.08056 -0.00278 0.05124 -0.00452 0.08056 C -0.00469 0.08549 -0.00487 0.09167 -0.00504 0.09784 C -0.00539 0.10154 -0.00556 0.10432 -0.00573 0.10926 C -0.00591 0.11389 -0.00625 0.12006 -0.0066 0.12531 C -0.00678 0.1284 -0.00712 0.13056 -0.00747 0.13426 C -0.00886 0.15556 -0.00712 0.13488 -0.00921 0.15586 C -0.00973 0.17284 -0.00921 0.15803 -0.01042 0.1787 C -0.01094 0.18426 -0.01112 0.19043 -0.01146 0.19599 C -0.01181 0.20031 -0.01233 0.20556 -0.01268 0.20957 C -0.01355 0.22346 -0.0132 0.21975 -0.01407 0.23488 C -0.01476 0.25062 -0.01441 0.24198 -0.01546 0.25494 C -0.01598 0.26142 -0.0165 0.26759 -0.01684 0.27469 C -0.01719 0.27932 -0.01719 0.28426 -0.01754 0.28827 C -0.01806 0.29475 -0.01893 0.30556 -0.01893 0.30648 C -0.01962 0.325 -0.01858 0.30093 -0.02032 0.325 C -0.02066 0.32778 -0.02066 0.33086 -0.02066 0.33364 C -0.02136 0.33982 -0.02188 0.34475 -0.02223 0.35062 L -0.02292 0.36111 C -0.02292 0.36759 -0.02309 0.3784 -0.02344 0.38426 C -0.02362 0.38765 -0.02414 0.39012 -0.02431 0.3929 C -0.02448 0.40772 -0.02448 0.42284 -0.02466 0.43827 C -0.02466 0.44012 -0.025 0.44259 -0.025 0.44599 C -0.02518 0.49414 -0.025 0.54136 -0.02535 0.58951 C -0.02553 0.61945 -0.02535 0.61543 -0.02657 0.6321 L -0.02761 0.64846 C -0.02778 0.65463 -0.02796 0.66049 -0.02865 0.66512 C -0.02917 0.66975 -0.03021 0.67161 -0.03073 0.67685 C -0.03125 0.68241 -0.03178 0.69136 -0.03282 0.69352 C -0.03629 0.70278 -0.03091 0.68827 -0.03525 0.70216 C -0.03612 0.70463 -0.03664 0.70586 -0.03733 0.70772 C -0.03768 0.70864 -0.03803 0.70864 -0.03837 0.70988 C -0.03889 0.71204 -0.03907 0.71482 -0.03941 0.71574 C -0.03994 0.71821 -0.0415 0.72068 -0.04202 0.7213 L -0.0441 0.73858 C -0.04428 0.74167 -0.04497 0.74352 -0.04514 0.74661 L -0.04653 0.76389 C -0.04653 0.76759 -0.04653 0.77099 -0.04688 0.77531 C -0.04705 0.7784 -0.0474 0.78364 -0.0474 0.78488 " pathEditMode="relative" rAng="0" ptsTypes="AAAAAAAAAAAAAAAAAAAAAAAAAAAAAAAAAAAAAAAAAAA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378" y="3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4.72222E-6 0.00031 C -0.00017 0.01543 -0.00017 0.03117 -0.00052 0.04846 C -0.00104 0.06451 -0.00434 0.10401 -0.00486 0.10895 C -0.0059 0.11914 -0.00659 0.12932 -0.00781 0.1392 C -0.01041 0.16543 -0.01458 0.18982 -0.01666 0.21914 C -0.021 0.27377 -0.01892 0.24908 -0.02309 0.29414 C -0.02395 0.33704 -0.02309 0.31512 -0.02569 0.35833 L -0.02638 0.36975 L -0.02777 0.43056 C -0.02795 0.43735 -0.02881 0.47408 -0.02916 0.48364 C -0.02951 0.49012 -0.03038 0.4963 -0.03072 0.50185 C -0.03125 0.51389 -0.03159 0.52469 -0.03211 0.53642 C -0.03246 0.5534 -0.03246 0.56821 -0.03246 0.58611 C -0.03246 0.65031 -0.03246 0.71482 -0.03211 0.7787 C -0.03211 0.78673 -0.03177 0.79383 -0.03142 0.80062 C -0.03107 0.80679 -0.03038 0.81111 -0.03003 0.81574 C -0.02621 0.86667 -0.03142 0.81111 -0.02569 0.86142 C -0.025 0.86759 -0.02465 0.87531 -0.02361 0.88056 C -0.02256 0.88704 -0.02083 0.89043 -0.01944 0.89568 C -0.01718 0.90525 -0.01597 0.9108 -0.01336 0.91852 C -0.01215 0.92099 -0.0092 0.92469 -0.00815 0.92593 C -0.00642 0.93087 -0.00468 0.93735 -0.00277 0.94167 C -0.00208 0.94229 -0.00121 0.94321 -0.00052 0.94506 C 0.00122 0.95 0.00313 0.95463 0.00504 0.95988 C 0.00556 0.96266 0.00625 0.96574 0.00712 0.96759 C 0.00869 0.97068 0.01094 0.97037 0.01268 0.975 C 0.01355 0.97778 0.01459 0.97963 0.01528 0.98272 C 0.01615 0.98457 0.01667 0.98796 0.01737 0.99043 C 0.01875 0.99259 0.02171 0.99784 0.02171 0.99938 C 0.02396 1.00648 0.02292 1.00494 0.02466 1.00494 L 0.02466 1.00648 " pathEditMode="relative" rAng="0" ptsTypes="AAAAAAAAAAAAAAAAAAAAAAAAAAAAAAAA">
                                      <p:cBhvr>
                                        <p:cTn id="4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99" y="5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小凤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4137</Words>
  <Application>Microsoft Office PowerPoint</Application>
  <PresentationFormat>全屏显示(16:9)</PresentationFormat>
  <Paragraphs>1266</Paragraphs>
  <Slides>36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仿宋</vt:lpstr>
      <vt:lpstr>黑体</vt:lpstr>
      <vt:lpstr>楷体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小凤主题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小凤教学自营店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小凤教学自营店</dc:title>
  <dc:subject>小凤教学自营店</dc:subject>
  <dc:creator>Administrator</dc:creator>
  <cp:lastModifiedBy>lenovo</cp:lastModifiedBy>
  <cp:revision>466</cp:revision>
  <dcterms:created xsi:type="dcterms:W3CDTF">2016-10-29T08:56:49Z</dcterms:created>
  <dcterms:modified xsi:type="dcterms:W3CDTF">2019-08-21T04:12:11Z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2052-10.1.0.7469</vt:lpwstr>
  </property>
</Properties>
</file>