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780" r:id="rId3"/>
    <p:sldId id="781" r:id="rId4"/>
    <p:sldId id="875" r:id="rId5"/>
    <p:sldId id="363" r:id="rId6"/>
    <p:sldId id="619" r:id="rId7"/>
    <p:sldId id="256" r:id="rId8"/>
    <p:sldId id="377" r:id="rId9"/>
    <p:sldId id="266" r:id="rId10"/>
    <p:sldId id="626" r:id="rId11"/>
    <p:sldId id="629" r:id="rId12"/>
    <p:sldId id="630" r:id="rId13"/>
    <p:sldId id="627" r:id="rId15"/>
    <p:sldId id="632" r:id="rId16"/>
    <p:sldId id="631" r:id="rId17"/>
    <p:sldId id="633" r:id="rId18"/>
    <p:sldId id="634" r:id="rId19"/>
    <p:sldId id="635" r:id="rId20"/>
    <p:sldId id="623" r:id="rId21"/>
    <p:sldId id="710" r:id="rId22"/>
    <p:sldId id="636" r:id="rId23"/>
    <p:sldId id="638" r:id="rId24"/>
    <p:sldId id="639" r:id="rId25"/>
    <p:sldId id="643" r:id="rId26"/>
    <p:sldId id="641" r:id="rId27"/>
    <p:sldId id="644" r:id="rId28"/>
    <p:sldId id="642" r:id="rId29"/>
    <p:sldId id="646" r:id="rId30"/>
    <p:sldId id="647" r:id="rId31"/>
    <p:sldId id="648" r:id="rId32"/>
    <p:sldId id="343" r:id="rId33"/>
    <p:sldId id="650" r:id="rId34"/>
    <p:sldId id="341" r:id="rId35"/>
    <p:sldId id="649" r:id="rId36"/>
    <p:sldId id="651" r:id="rId37"/>
    <p:sldId id="344" r:id="rId38"/>
    <p:sldId id="345" r:id="rId39"/>
    <p:sldId id="653" r:id="rId40"/>
    <p:sldId id="656" r:id="rId41"/>
    <p:sldId id="657" r:id="rId42"/>
    <p:sldId id="659" r:id="rId43"/>
    <p:sldId id="662" r:id="rId44"/>
    <p:sldId id="661" r:id="rId45"/>
    <p:sldId id="666" r:id="rId46"/>
    <p:sldId id="347" r:id="rId47"/>
    <p:sldId id="349" r:id="rId48"/>
    <p:sldId id="669" r:id="rId49"/>
    <p:sldId id="670" r:id="rId50"/>
    <p:sldId id="671" r:id="rId51"/>
    <p:sldId id="673" r:id="rId52"/>
    <p:sldId id="672" r:id="rId53"/>
    <p:sldId id="351" r:id="rId54"/>
    <p:sldId id="352" r:id="rId55"/>
    <p:sldId id="674" r:id="rId56"/>
    <p:sldId id="370" r:id="rId57"/>
    <p:sldId id="675" r:id="rId58"/>
    <p:sldId id="357" r:id="rId59"/>
    <p:sldId id="677" r:id="rId60"/>
    <p:sldId id="678" r:id="rId61"/>
    <p:sldId id="681" r:id="rId62"/>
    <p:sldId id="682" r:id="rId63"/>
    <p:sldId id="679" r:id="rId64"/>
    <p:sldId id="680" r:id="rId65"/>
    <p:sldId id="360" r:id="rId66"/>
    <p:sldId id="688" r:id="rId67"/>
    <p:sldId id="691" r:id="rId68"/>
    <p:sldId id="689" r:id="rId69"/>
    <p:sldId id="687" r:id="rId70"/>
    <p:sldId id="683" r:id="rId71"/>
    <p:sldId id="698" r:id="rId72"/>
    <p:sldId id="693" r:id="rId73"/>
    <p:sldId id="694" r:id="rId74"/>
    <p:sldId id="695" r:id="rId75"/>
    <p:sldId id="696" r:id="rId76"/>
    <p:sldId id="699" r:id="rId77"/>
    <p:sldId id="701" r:id="rId78"/>
    <p:sldId id="703" r:id="rId79"/>
    <p:sldId id="704" r:id="rId80"/>
    <p:sldId id="705" r:id="rId81"/>
    <p:sldId id="706" r:id="rId82"/>
    <p:sldId id="708" r:id="rId83"/>
    <p:sldId id="610" r:id="rId84"/>
    <p:sldId id="867" r:id="rId85"/>
    <p:sldId id="868" r:id="rId86"/>
    <p:sldId id="612" r:id="rId87"/>
    <p:sldId id="613" r:id="rId88"/>
    <p:sldId id="614" r:id="rId89"/>
    <p:sldId id="615" r:id="rId90"/>
    <p:sldId id="616" r:id="rId91"/>
    <p:sldId id="617" r:id="rId92"/>
  </p:sldIdLst>
  <p:sldSz cx="9144000" cy="5143500"/>
  <p:notesSz cx="6858000" cy="9144000"/>
  <p:custDataLst>
    <p:tags r:id="rId97"/>
  </p:custData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38" userDrawn="1">
          <p15:clr>
            <a:srgbClr val="A4A3A4"/>
          </p15:clr>
        </p15:guide>
        <p15:guide id="2" pos="29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FFFFFF"/>
    <a:srgbClr val="0000FF"/>
    <a:srgbClr val="0202CE"/>
    <a:srgbClr val="FF00FF"/>
    <a:srgbClr val="333333"/>
    <a:srgbClr val="FF99FF"/>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579"/>
    <p:restoredTop sz="96379"/>
  </p:normalViewPr>
  <p:slideViewPr>
    <p:cSldViewPr showGuides="1">
      <p:cViewPr varScale="1">
        <p:scale>
          <a:sx n="145" d="100"/>
          <a:sy n="145" d="100"/>
        </p:scale>
        <p:origin x="120" y="204"/>
      </p:cViewPr>
      <p:guideLst>
        <p:guide orient="horz" pos="1638"/>
        <p:guide pos="2957"/>
      </p:guideLst>
    </p:cSldViewPr>
  </p:slideViewPr>
  <p:notesTextViewPr>
    <p:cViewPr>
      <p:scale>
        <a:sx n="100" d="100"/>
        <a:sy n="100" d="100"/>
      </p:scale>
      <p:origin x="0" y="0"/>
    </p:cViewPr>
  </p:notesTextViewPr>
  <p:sorterViewPr showFormatting="0">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7" Type="http://schemas.openxmlformats.org/officeDocument/2006/relationships/tags" Target="tags/tag4.xml"/><Relationship Id="rId96" Type="http://schemas.openxmlformats.org/officeDocument/2006/relationships/commentAuthors" Target="commentAuthors.xml"/><Relationship Id="rId95" Type="http://schemas.openxmlformats.org/officeDocument/2006/relationships/tableStyles" Target="tableStyles.xml"/><Relationship Id="rId94" Type="http://schemas.openxmlformats.org/officeDocument/2006/relationships/viewProps" Target="viewProps.xml"/><Relationship Id="rId93" Type="http://schemas.openxmlformats.org/officeDocument/2006/relationships/presProps" Target="presProps.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1" hangingPunct="1">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buFontTx/>
              <a:buNone/>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148"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1" hangingPunct="1">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lvl1pPr algn="r" eaLnBrk="1" hangingPunct="1">
              <a:buFont typeface="Arial" panose="020B0604020202020204" pitchFamily="34" charset="0"/>
              <a:buNone/>
              <a:defRPr sz="120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A93052A-D866-4F9D-A384-F07EEA2B5AA4}" type="slidenum">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1"/>
          <p:cNvSpPr>
            <a:spLocks noGrp="1" noRot="1" noChangeAspect="1" noTextEdit="1"/>
          </p:cNvSpPr>
          <p:nvPr>
            <p:ph type="sldImg"/>
          </p:nvPr>
        </p:nvSpPr>
        <p:spPr/>
      </p:sp>
      <p:sp>
        <p:nvSpPr>
          <p:cNvPr id="17410" name="备注占位符 2"/>
          <p:cNvSpPr>
            <a:spLocks noGrp="1"/>
          </p:cNvSpPr>
          <p:nvPr>
            <p:ph type="body"/>
          </p:nvPr>
        </p:nvSpPr>
        <p:spPr/>
        <p:txBody>
          <a:bodyPr wrap="square" lIns="91440" tIns="45720" rIns="91440" bIns="45720" anchor="t" anchorCtr="0"/>
          <a:p>
            <a:pPr lvl="0"/>
            <a:endParaRPr lang="zh-CN" altLang="en-US" dirty="0">
              <a:ea typeface="宋体" panose="02010600030101010101" pitchFamily="2" charset="-122"/>
            </a:endParaRPr>
          </a:p>
        </p:txBody>
      </p:sp>
      <p:sp>
        <p:nvSpPr>
          <p:cNvPr id="1741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幻灯片图像占位符 1"/>
          <p:cNvSpPr>
            <a:spLocks noGrp="1" noRot="1" noChangeAspect="1" noTextEdit="1"/>
          </p:cNvSpPr>
          <p:nvPr>
            <p:ph type="sldImg"/>
          </p:nvPr>
        </p:nvSpPr>
        <p:spPr/>
      </p:sp>
      <p:sp>
        <p:nvSpPr>
          <p:cNvPr id="104450" name="备注占位符 2"/>
          <p:cNvSpPr>
            <a:spLocks noGrp="1"/>
          </p:cNvSpPr>
          <p:nvPr>
            <p:ph type="body"/>
          </p:nvPr>
        </p:nvSpPr>
        <p:spPr/>
        <p:txBody>
          <a:bodyPr wrap="square" lIns="91440" tIns="45720" rIns="91440" bIns="45720" anchor="t" anchorCtr="0"/>
          <a:p>
            <a:pPr lvl="0"/>
            <a:endParaRPr lang="zh-CN" altLang="en-US" b="1" dirty="0">
              <a:solidFill>
                <a:srgbClr val="FF0000"/>
              </a:solidFill>
              <a:ea typeface="宋体" panose="02010600030101010101" pitchFamily="2" charset="-122"/>
            </a:endParaRPr>
          </a:p>
        </p:txBody>
      </p:sp>
      <p:sp>
        <p:nvSpPr>
          <p:cNvPr id="104451"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幻灯片图像占位符 1"/>
          <p:cNvSpPr>
            <a:spLocks noGrp="1" noRot="1" noChangeAspect="1" noTextEdit="1"/>
          </p:cNvSpPr>
          <p:nvPr>
            <p:ph type="sldImg"/>
          </p:nvPr>
        </p:nvSpPr>
        <p:spPr/>
      </p:sp>
      <p:sp>
        <p:nvSpPr>
          <p:cNvPr id="106498" name="备注占位符 2"/>
          <p:cNvSpPr>
            <a:spLocks noGrp="1"/>
          </p:cNvSpPr>
          <p:nvPr>
            <p:ph type="body"/>
          </p:nvPr>
        </p:nvSpPr>
        <p:spPr/>
        <p:txBody>
          <a:bodyPr wrap="square" lIns="91440" tIns="45720" rIns="91440" bIns="45720" anchor="t" anchorCtr="0"/>
          <a:p>
            <a:pPr lvl="0"/>
            <a:endParaRPr lang="zh-CN" altLang="en-US" b="1" dirty="0">
              <a:solidFill>
                <a:srgbClr val="FF0000"/>
              </a:solidFill>
              <a:ea typeface="宋体" panose="02010600030101010101" pitchFamily="2" charset="-122"/>
            </a:endParaRPr>
          </a:p>
        </p:txBody>
      </p:sp>
      <p:sp>
        <p:nvSpPr>
          <p:cNvPr id="106499"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p:sp>
      <p:sp>
        <p:nvSpPr>
          <p:cNvPr id="53250" name="备注占位符 2"/>
          <p:cNvSpPr>
            <a:spLocks noGrp="1"/>
          </p:cNvSpPr>
          <p:nvPr>
            <p:ph type="body"/>
          </p:nvPr>
        </p:nvSpPr>
        <p:spPr/>
        <p:txBody>
          <a:bodyPr wrap="square" lIns="91440" tIns="45720" rIns="91440" bIns="45720" anchor="t" anchorCtr="0"/>
          <a:p>
            <a:pPr lvl="0"/>
            <a:endParaRPr lang="zh-CN" altLang="en-US" dirty="0">
              <a:ea typeface="宋体" panose="02010600030101010101" pitchFamily="2" charset="-122"/>
            </a:endParaRPr>
          </a:p>
        </p:txBody>
      </p:sp>
      <p:sp>
        <p:nvSpPr>
          <p:cNvPr id="5325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p:sp>
      <p:sp>
        <p:nvSpPr>
          <p:cNvPr id="55298" name="备注占位符 2"/>
          <p:cNvSpPr>
            <a:spLocks noGrp="1"/>
          </p:cNvSpPr>
          <p:nvPr>
            <p:ph type="body"/>
          </p:nvPr>
        </p:nvSpPr>
        <p:spPr/>
        <p:txBody>
          <a:bodyPr wrap="square" lIns="91440" tIns="45720" rIns="91440" bIns="45720" anchor="t" anchorCtr="0"/>
          <a:p>
            <a:pPr lvl="0"/>
            <a:endParaRPr lang="zh-CN" altLang="en-US" dirty="0">
              <a:ea typeface="宋体" panose="02010600030101010101" pitchFamily="2" charset="-122"/>
            </a:endParaRPr>
          </a:p>
        </p:txBody>
      </p:sp>
      <p:sp>
        <p:nvSpPr>
          <p:cNvPr id="55299"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幻灯片图像占位符 1"/>
          <p:cNvSpPr>
            <a:spLocks noGrp="1" noRot="1" noChangeAspect="1" noTextEdit="1"/>
          </p:cNvSpPr>
          <p:nvPr>
            <p:ph type="sldImg"/>
          </p:nvPr>
        </p:nvSpPr>
        <p:spPr/>
      </p:sp>
      <p:sp>
        <p:nvSpPr>
          <p:cNvPr id="58370" name="备注占位符 2"/>
          <p:cNvSpPr>
            <a:spLocks noGrp="1"/>
          </p:cNvSpPr>
          <p:nvPr>
            <p:ph type="body"/>
          </p:nvPr>
        </p:nvSpPr>
        <p:spPr/>
        <p:txBody>
          <a:bodyPr wrap="square" lIns="91440" tIns="45720" rIns="91440" bIns="45720" anchor="t" anchorCtr="0"/>
          <a:p>
            <a:pPr lvl="0"/>
            <a:endParaRPr lang="zh-CN" altLang="en-US" dirty="0">
              <a:ea typeface="宋体" panose="02010600030101010101" pitchFamily="2" charset="-122"/>
            </a:endParaRPr>
          </a:p>
        </p:txBody>
      </p:sp>
      <p:sp>
        <p:nvSpPr>
          <p:cNvPr id="5837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幻灯片图像占位符 1"/>
          <p:cNvSpPr>
            <a:spLocks noGrp="1" noRot="1" noChangeAspect="1" noTextEdit="1"/>
          </p:cNvSpPr>
          <p:nvPr>
            <p:ph type="sldImg"/>
          </p:nvPr>
        </p:nvSpPr>
        <p:spPr/>
      </p:sp>
      <p:sp>
        <p:nvSpPr>
          <p:cNvPr id="79874" name="备注占位符 2"/>
          <p:cNvSpPr>
            <a:spLocks noGrp="1"/>
          </p:cNvSpPr>
          <p:nvPr>
            <p:ph type="body"/>
          </p:nvPr>
        </p:nvSpPr>
        <p:spPr/>
        <p:txBody>
          <a:bodyPr wrap="square" lIns="91440" tIns="45720" rIns="91440" bIns="45720" anchor="t" anchorCtr="0"/>
          <a:p>
            <a:pPr lvl="0"/>
            <a:endParaRPr lang="zh-CN" altLang="en-US" dirty="0">
              <a:ea typeface="宋体" panose="02010600030101010101" pitchFamily="2" charset="-122"/>
            </a:endParaRPr>
          </a:p>
        </p:txBody>
      </p:sp>
      <p:sp>
        <p:nvSpPr>
          <p:cNvPr id="79875"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zh-CN" altLang="en-US" sz="1200" dirty="0">
                <a:ea typeface="宋体" panose="02010600030101010101" pitchFamily="2" charset="-122"/>
              </a:rPr>
            </a:fld>
            <a:endParaRPr lang="zh-CN" altLang="en-US" sz="1200" dirty="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幻灯片图像占位符 1"/>
          <p:cNvSpPr>
            <a:spLocks noGrp="1" noRot="1" noChangeAspect="1" noTextEdit="1"/>
          </p:cNvSpPr>
          <p:nvPr>
            <p:ph type="sldImg"/>
          </p:nvPr>
        </p:nvSpPr>
        <p:spPr/>
      </p:sp>
      <p:sp>
        <p:nvSpPr>
          <p:cNvPr id="94210" name="备注占位符 2"/>
          <p:cNvSpPr>
            <a:spLocks noGrp="1"/>
          </p:cNvSpPr>
          <p:nvPr>
            <p:ph type="body"/>
          </p:nvPr>
        </p:nvSpPr>
        <p:spPr/>
        <p:txBody>
          <a:bodyPr wrap="square" lIns="91440" tIns="45720" rIns="91440" bIns="45720" anchor="t" anchorCtr="0"/>
          <a:p>
            <a:pPr lvl="0"/>
            <a:endParaRPr lang="zh-CN" altLang="en-US" b="1" dirty="0">
              <a:solidFill>
                <a:srgbClr val="FF0000"/>
              </a:solidFill>
              <a:ea typeface="宋体" panose="02010600030101010101" pitchFamily="2" charset="-122"/>
            </a:endParaRPr>
          </a:p>
        </p:txBody>
      </p:sp>
      <p:sp>
        <p:nvSpPr>
          <p:cNvPr id="94211"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幻灯片图像占位符 1"/>
          <p:cNvSpPr>
            <a:spLocks noGrp="1" noRot="1" noChangeAspect="1" noTextEdit="1"/>
          </p:cNvSpPr>
          <p:nvPr>
            <p:ph type="sldImg"/>
          </p:nvPr>
        </p:nvSpPr>
        <p:spPr/>
      </p:sp>
      <p:sp>
        <p:nvSpPr>
          <p:cNvPr id="98306" name="备注占位符 2"/>
          <p:cNvSpPr>
            <a:spLocks noGrp="1"/>
          </p:cNvSpPr>
          <p:nvPr>
            <p:ph type="body"/>
          </p:nvPr>
        </p:nvSpPr>
        <p:spPr/>
        <p:txBody>
          <a:bodyPr wrap="square" lIns="91440" tIns="45720" rIns="91440" bIns="45720" anchor="t" anchorCtr="0"/>
          <a:p>
            <a:pPr lvl="0"/>
            <a:endParaRPr lang="zh-CN" altLang="en-US" b="1" dirty="0">
              <a:solidFill>
                <a:srgbClr val="FF0000"/>
              </a:solidFill>
              <a:ea typeface="宋体" panose="02010600030101010101" pitchFamily="2" charset="-122"/>
            </a:endParaRPr>
          </a:p>
        </p:txBody>
      </p:sp>
      <p:sp>
        <p:nvSpPr>
          <p:cNvPr id="98307"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幻灯片图像占位符 1"/>
          <p:cNvSpPr>
            <a:spLocks noGrp="1" noRot="1" noChangeAspect="1" noTextEdit="1"/>
          </p:cNvSpPr>
          <p:nvPr>
            <p:ph type="sldImg"/>
          </p:nvPr>
        </p:nvSpPr>
        <p:spPr/>
      </p:sp>
      <p:sp>
        <p:nvSpPr>
          <p:cNvPr id="100354" name="备注占位符 2"/>
          <p:cNvSpPr>
            <a:spLocks noGrp="1"/>
          </p:cNvSpPr>
          <p:nvPr>
            <p:ph type="body"/>
          </p:nvPr>
        </p:nvSpPr>
        <p:spPr/>
        <p:txBody>
          <a:bodyPr wrap="square" lIns="91440" tIns="45720" rIns="91440" bIns="45720" anchor="t" anchorCtr="0"/>
          <a:p>
            <a:pPr lvl="0"/>
            <a:endParaRPr lang="zh-CN" altLang="en-US" b="1" dirty="0">
              <a:solidFill>
                <a:srgbClr val="FF0000"/>
              </a:solidFill>
              <a:ea typeface="宋体" panose="02010600030101010101" pitchFamily="2" charset="-122"/>
            </a:endParaRPr>
          </a:p>
        </p:txBody>
      </p:sp>
      <p:sp>
        <p:nvSpPr>
          <p:cNvPr id="100355"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1" name="幻灯片图像占位符 1"/>
          <p:cNvSpPr>
            <a:spLocks noGrp="1" noRot="1" noChangeAspect="1" noTextEdit="1"/>
          </p:cNvSpPr>
          <p:nvPr>
            <p:ph type="sldImg"/>
          </p:nvPr>
        </p:nvSpPr>
        <p:spPr/>
      </p:sp>
      <p:sp>
        <p:nvSpPr>
          <p:cNvPr id="102402" name="备注占位符 2"/>
          <p:cNvSpPr>
            <a:spLocks noGrp="1"/>
          </p:cNvSpPr>
          <p:nvPr>
            <p:ph type="body"/>
          </p:nvPr>
        </p:nvSpPr>
        <p:spPr/>
        <p:txBody>
          <a:bodyPr wrap="square" lIns="91440" tIns="45720" rIns="91440" bIns="45720" anchor="t" anchorCtr="0"/>
          <a:p>
            <a:pPr lvl="0"/>
            <a:endParaRPr lang="zh-CN" altLang="en-US" b="1" dirty="0">
              <a:solidFill>
                <a:srgbClr val="FF0000"/>
              </a:solidFill>
              <a:ea typeface="宋体" panose="02010600030101010101" pitchFamily="2" charset="-122"/>
            </a:endParaRPr>
          </a:p>
        </p:txBody>
      </p:sp>
      <p:sp>
        <p:nvSpPr>
          <p:cNvPr id="102403" name="灯片编号占位符 3"/>
          <p:cNvSpPr txBox="1">
            <a:spLocks noGrp="1"/>
          </p:cNvSpP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bg>
      <p:bgPr>
        <a:solidFill>
          <a:schemeClr val="bg1"/>
        </a:solidFill>
        <a:effectLst/>
      </p:bgPr>
    </p:bg>
    <p:spTree>
      <p:nvGrpSpPr>
        <p:cNvPr id="1" name=""/>
        <p:cNvGrpSpPr/>
        <p:nvPr/>
      </p:nvGrpSpPr>
      <p:grpSpPr>
        <a:xfrm>
          <a:off x="0" y="0"/>
          <a:ext cx="0" cy="0"/>
          <a:chOff x="0" y="0"/>
          <a:chExt cx="0" cy="0"/>
        </a:xfrm>
      </p:grpSpPr>
      <p:sp>
        <p:nvSpPr>
          <p:cNvPr id="5" name="TextBox 3"/>
          <p:cNvSpPr txBox="1"/>
          <p:nvPr userDrawn="1"/>
        </p:nvSpPr>
        <p:spPr>
          <a:xfrm rot="20426196">
            <a:off x="974725" y="474663"/>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1" name="TextBox 132"/>
          <p:cNvSpPr txBox="1"/>
          <p:nvPr userDrawn="1"/>
        </p:nvSpPr>
        <p:spPr>
          <a:xfrm rot="1742177">
            <a:off x="3395663" y="760413"/>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2" name="矩形 51"/>
          <p:cNvSpPr/>
          <p:nvPr userDrawn="1"/>
        </p:nvSpPr>
        <p:spPr>
          <a:xfrm rot="1642433">
            <a:off x="4411663" y="32702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1" name="矩形 110"/>
          <p:cNvSpPr/>
          <p:nvPr userDrawn="1"/>
        </p:nvSpPr>
        <p:spPr>
          <a:xfrm rot="21064060">
            <a:off x="2384425" y="4143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6" name="TextBox 175"/>
          <p:cNvSpPr txBox="1"/>
          <p:nvPr userDrawn="1"/>
        </p:nvSpPr>
        <p:spPr>
          <a:xfrm>
            <a:off x="4106863" y="58738"/>
            <a:ext cx="122396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3" name="矩形 172"/>
          <p:cNvSpPr/>
          <p:nvPr userDrawn="1"/>
        </p:nvSpPr>
        <p:spPr>
          <a:xfrm rot="3053795">
            <a:off x="4849813" y="5873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6" name="矩形 145"/>
          <p:cNvSpPr/>
          <p:nvPr userDrawn="1"/>
        </p:nvSpPr>
        <p:spPr>
          <a:xfrm rot="4940380">
            <a:off x="4829969" y="627856"/>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 name="TextBox 3"/>
          <p:cNvSpPr txBox="1"/>
          <p:nvPr userDrawn="1"/>
        </p:nvSpPr>
        <p:spPr>
          <a:xfrm rot="20426196">
            <a:off x="1101725" y="601663"/>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 name="矩形 7"/>
          <p:cNvSpPr/>
          <p:nvPr userDrawn="1"/>
        </p:nvSpPr>
        <p:spPr>
          <a:xfrm rot="932255">
            <a:off x="1827213" y="11525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 name="矩形 11"/>
          <p:cNvSpPr/>
          <p:nvPr userDrawn="1"/>
        </p:nvSpPr>
        <p:spPr>
          <a:xfrm>
            <a:off x="4224338" y="2255838"/>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 name="矩形 14"/>
          <p:cNvSpPr/>
          <p:nvPr userDrawn="1"/>
        </p:nvSpPr>
        <p:spPr>
          <a:xfrm rot="19367115">
            <a:off x="1866900" y="3937000"/>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 name="TextBox 20"/>
          <p:cNvSpPr txBox="1"/>
          <p:nvPr userDrawn="1"/>
        </p:nvSpPr>
        <p:spPr>
          <a:xfrm rot="20102271">
            <a:off x="5468938" y="1917700"/>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 name="矩形 17"/>
          <p:cNvSpPr/>
          <p:nvPr userDrawn="1"/>
        </p:nvSpPr>
        <p:spPr>
          <a:xfrm rot="19673368">
            <a:off x="5475288" y="33924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3" name="矩形 22"/>
          <p:cNvSpPr/>
          <p:nvPr userDrawn="1"/>
        </p:nvSpPr>
        <p:spPr>
          <a:xfrm rot="20435257">
            <a:off x="5791200" y="3189288"/>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4" name="矩形 23"/>
          <p:cNvSpPr/>
          <p:nvPr userDrawn="1"/>
        </p:nvSpPr>
        <p:spPr>
          <a:xfrm>
            <a:off x="7180263" y="29019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7" name="TextBox 24"/>
          <p:cNvSpPr txBox="1"/>
          <p:nvPr userDrawn="1"/>
        </p:nvSpPr>
        <p:spPr>
          <a:xfrm>
            <a:off x="3216275" y="742950"/>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0" name="矩形 29"/>
          <p:cNvSpPr/>
          <p:nvPr userDrawn="1"/>
        </p:nvSpPr>
        <p:spPr>
          <a:xfrm rot="4801694">
            <a:off x="7470775" y="253523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6" name="矩形 35"/>
          <p:cNvSpPr/>
          <p:nvPr userDrawn="1"/>
        </p:nvSpPr>
        <p:spPr>
          <a:xfrm rot="19356081">
            <a:off x="2619375" y="41116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9" name="矩形 38"/>
          <p:cNvSpPr/>
          <p:nvPr userDrawn="1"/>
        </p:nvSpPr>
        <p:spPr>
          <a:xfrm rot="19338844">
            <a:off x="6869113" y="1360488"/>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0" name="TextBox 28"/>
          <p:cNvSpPr txBox="1"/>
          <p:nvPr userDrawn="1"/>
        </p:nvSpPr>
        <p:spPr>
          <a:xfrm>
            <a:off x="3563938" y="2589213"/>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1" name="矩形 40"/>
          <p:cNvSpPr/>
          <p:nvPr userDrawn="1"/>
        </p:nvSpPr>
        <p:spPr>
          <a:xfrm rot="19470065">
            <a:off x="3959225" y="3948113"/>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4" name="矩形 43"/>
          <p:cNvSpPr/>
          <p:nvPr userDrawn="1"/>
        </p:nvSpPr>
        <p:spPr>
          <a:xfrm rot="1777412">
            <a:off x="5156200" y="1419225"/>
            <a:ext cx="593725"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8" name="矩形 47"/>
          <p:cNvSpPr/>
          <p:nvPr userDrawn="1"/>
        </p:nvSpPr>
        <p:spPr>
          <a:xfrm rot="2528037">
            <a:off x="5743575" y="13557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1" name="矩形 50"/>
          <p:cNvSpPr/>
          <p:nvPr userDrawn="1"/>
        </p:nvSpPr>
        <p:spPr>
          <a:xfrm rot="20115591">
            <a:off x="7751763" y="172561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3" name="矩形 52"/>
          <p:cNvSpPr/>
          <p:nvPr userDrawn="1"/>
        </p:nvSpPr>
        <p:spPr>
          <a:xfrm rot="19396186">
            <a:off x="7077075" y="38608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4" name="TextBox 36"/>
          <p:cNvSpPr txBox="1"/>
          <p:nvPr userDrawn="1"/>
        </p:nvSpPr>
        <p:spPr>
          <a:xfrm rot="20029644">
            <a:off x="3109913" y="3910013"/>
            <a:ext cx="223361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5" name="矩形 54"/>
          <p:cNvSpPr/>
          <p:nvPr userDrawn="1"/>
        </p:nvSpPr>
        <p:spPr>
          <a:xfrm rot="21112174">
            <a:off x="3376613" y="13033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7" name="矩形 56"/>
          <p:cNvSpPr/>
          <p:nvPr userDrawn="1"/>
        </p:nvSpPr>
        <p:spPr>
          <a:xfrm rot="1555223">
            <a:off x="7319963" y="2411413"/>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0" name="矩形 59"/>
          <p:cNvSpPr/>
          <p:nvPr userDrawn="1"/>
        </p:nvSpPr>
        <p:spPr>
          <a:xfrm rot="19322417">
            <a:off x="4132263" y="3379788"/>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1" name="矩形 60"/>
          <p:cNvSpPr/>
          <p:nvPr userDrawn="1"/>
        </p:nvSpPr>
        <p:spPr>
          <a:xfrm rot="19205454">
            <a:off x="941388" y="21288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3" name="矩形 62"/>
          <p:cNvSpPr/>
          <p:nvPr userDrawn="1"/>
        </p:nvSpPr>
        <p:spPr>
          <a:xfrm>
            <a:off x="3082925" y="32639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7" name="TextBox 42"/>
          <p:cNvSpPr txBox="1"/>
          <p:nvPr userDrawn="1"/>
        </p:nvSpPr>
        <p:spPr>
          <a:xfrm rot="1417835">
            <a:off x="4832350" y="3917950"/>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9" name="矩形 68"/>
          <p:cNvSpPr/>
          <p:nvPr userDrawn="1"/>
        </p:nvSpPr>
        <p:spPr>
          <a:xfrm rot="19673368">
            <a:off x="3892550" y="36083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0" name="TextBox 44"/>
          <p:cNvSpPr txBox="1"/>
          <p:nvPr userDrawn="1"/>
        </p:nvSpPr>
        <p:spPr>
          <a:xfrm>
            <a:off x="1776413" y="2543175"/>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5" name="矩形 74"/>
          <p:cNvSpPr/>
          <p:nvPr userDrawn="1"/>
        </p:nvSpPr>
        <p:spPr>
          <a:xfrm rot="4801694">
            <a:off x="854075" y="32496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6" name="矩形 75"/>
          <p:cNvSpPr/>
          <p:nvPr userDrawn="1"/>
        </p:nvSpPr>
        <p:spPr>
          <a:xfrm rot="1777412">
            <a:off x="2089150" y="16684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7" name="矩形 76"/>
          <p:cNvSpPr/>
          <p:nvPr userDrawn="1"/>
        </p:nvSpPr>
        <p:spPr>
          <a:xfrm rot="2528037">
            <a:off x="4159250" y="19335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8" name="矩形 77"/>
          <p:cNvSpPr/>
          <p:nvPr userDrawn="1"/>
        </p:nvSpPr>
        <p:spPr>
          <a:xfrm rot="20115591">
            <a:off x="6980238" y="3238500"/>
            <a:ext cx="6985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8" name="矩形 87"/>
          <p:cNvSpPr/>
          <p:nvPr userDrawn="1"/>
        </p:nvSpPr>
        <p:spPr>
          <a:xfrm rot="19321883">
            <a:off x="2608263" y="24765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0" name="矩形 89"/>
          <p:cNvSpPr/>
          <p:nvPr userDrawn="1"/>
        </p:nvSpPr>
        <p:spPr>
          <a:xfrm rot="1555223">
            <a:off x="6340475" y="352742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4" name="矩形 93"/>
          <p:cNvSpPr/>
          <p:nvPr userDrawn="1"/>
        </p:nvSpPr>
        <p:spPr>
          <a:xfrm rot="313524">
            <a:off x="2312988" y="35163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6" name="TextBox 32"/>
          <p:cNvSpPr txBox="1"/>
          <p:nvPr userDrawn="1"/>
        </p:nvSpPr>
        <p:spPr>
          <a:xfrm rot="321549">
            <a:off x="5184775" y="1944688"/>
            <a:ext cx="118427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8" name="TextBox 124"/>
          <p:cNvSpPr txBox="1"/>
          <p:nvPr userDrawn="1"/>
        </p:nvSpPr>
        <p:spPr>
          <a:xfrm rot="568373">
            <a:off x="6140450" y="1804988"/>
            <a:ext cx="10541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0" name="矩形 99"/>
          <p:cNvSpPr/>
          <p:nvPr userDrawn="1"/>
        </p:nvSpPr>
        <p:spPr>
          <a:xfrm rot="2674432">
            <a:off x="1735138" y="20177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1" name="矩形 100"/>
          <p:cNvSpPr/>
          <p:nvPr userDrawn="1"/>
        </p:nvSpPr>
        <p:spPr>
          <a:xfrm rot="1742177">
            <a:off x="3122613" y="18065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2" name="矩形 101"/>
          <p:cNvSpPr/>
          <p:nvPr userDrawn="1"/>
        </p:nvSpPr>
        <p:spPr>
          <a:xfrm rot="21109292">
            <a:off x="712788" y="34718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3" name="TextBox 128"/>
          <p:cNvSpPr txBox="1"/>
          <p:nvPr userDrawn="1"/>
        </p:nvSpPr>
        <p:spPr>
          <a:xfrm rot="244448">
            <a:off x="4314825" y="1454150"/>
            <a:ext cx="223361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5" name="矩形 104"/>
          <p:cNvSpPr/>
          <p:nvPr userDrawn="1"/>
        </p:nvSpPr>
        <p:spPr>
          <a:xfrm rot="21415545">
            <a:off x="1481138" y="4410075"/>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3" name="矩形 112"/>
          <p:cNvSpPr/>
          <p:nvPr userDrawn="1"/>
        </p:nvSpPr>
        <p:spPr>
          <a:xfrm rot="577434">
            <a:off x="6507163" y="41830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4" name="矩形 113"/>
          <p:cNvSpPr/>
          <p:nvPr userDrawn="1"/>
        </p:nvSpPr>
        <p:spPr>
          <a:xfrm>
            <a:off x="5216525" y="4243388"/>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7" name="TextBox 132"/>
          <p:cNvSpPr txBox="1"/>
          <p:nvPr userDrawn="1"/>
        </p:nvSpPr>
        <p:spPr>
          <a:xfrm rot="1742177">
            <a:off x="3306763" y="1157288"/>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9" name="矩形 118"/>
          <p:cNvSpPr/>
          <p:nvPr userDrawn="1"/>
        </p:nvSpPr>
        <p:spPr>
          <a:xfrm rot="6543871">
            <a:off x="6992144" y="1388269"/>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1" name="矩形 120"/>
          <p:cNvSpPr/>
          <p:nvPr userDrawn="1"/>
        </p:nvSpPr>
        <p:spPr>
          <a:xfrm rot="21098258">
            <a:off x="2014538" y="32750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2" name="矩形 121"/>
          <p:cNvSpPr/>
          <p:nvPr userDrawn="1"/>
        </p:nvSpPr>
        <p:spPr>
          <a:xfrm rot="21081021">
            <a:off x="5716588" y="896938"/>
            <a:ext cx="9017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3" name="矩形 122"/>
          <p:cNvSpPr/>
          <p:nvPr userDrawn="1"/>
        </p:nvSpPr>
        <p:spPr>
          <a:xfrm rot="21212242">
            <a:off x="2603500" y="16605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4" name="矩形 123"/>
          <p:cNvSpPr/>
          <p:nvPr userDrawn="1"/>
        </p:nvSpPr>
        <p:spPr>
          <a:xfrm rot="1642433">
            <a:off x="4322763" y="723900"/>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5" name="矩形 124"/>
          <p:cNvSpPr/>
          <p:nvPr userDrawn="1"/>
        </p:nvSpPr>
        <p:spPr>
          <a:xfrm rot="4940380">
            <a:off x="628650" y="4035425"/>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6" name="矩形 125"/>
          <p:cNvSpPr/>
          <p:nvPr userDrawn="1"/>
        </p:nvSpPr>
        <p:spPr>
          <a:xfrm rot="3053795">
            <a:off x="6187281" y="3099594"/>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7" name="矩形 126"/>
          <p:cNvSpPr/>
          <p:nvPr userDrawn="1"/>
        </p:nvSpPr>
        <p:spPr>
          <a:xfrm rot="257768">
            <a:off x="6546850" y="949325"/>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8" name="矩形 127"/>
          <p:cNvSpPr/>
          <p:nvPr userDrawn="1"/>
        </p:nvSpPr>
        <p:spPr>
          <a:xfrm rot="21138363">
            <a:off x="6042025" y="36877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9" name="矩形 128"/>
          <p:cNvSpPr/>
          <p:nvPr userDrawn="1"/>
        </p:nvSpPr>
        <p:spPr>
          <a:xfrm rot="21064060">
            <a:off x="2297113" y="811213"/>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1" name="矩形 130"/>
          <p:cNvSpPr/>
          <p:nvPr userDrawn="1"/>
        </p:nvSpPr>
        <p:spPr>
          <a:xfrm rot="3297400">
            <a:off x="6165850" y="1947863"/>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2" name="矩形 131"/>
          <p:cNvSpPr/>
          <p:nvPr userDrawn="1"/>
        </p:nvSpPr>
        <p:spPr>
          <a:xfrm rot="21064594">
            <a:off x="2978150" y="29146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4" name="矩形 133"/>
          <p:cNvSpPr/>
          <p:nvPr userDrawn="1"/>
        </p:nvSpPr>
        <p:spPr>
          <a:xfrm rot="20947631">
            <a:off x="973138" y="1838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5" name="矩形 134"/>
          <p:cNvSpPr/>
          <p:nvPr userDrawn="1"/>
        </p:nvSpPr>
        <p:spPr>
          <a:xfrm rot="1742177">
            <a:off x="1081088" y="3467100"/>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6" name="矩形 135"/>
          <p:cNvSpPr/>
          <p:nvPr userDrawn="1"/>
        </p:nvSpPr>
        <p:spPr>
          <a:xfrm rot="21415545">
            <a:off x="2738438" y="31448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1" name="TextBox 151"/>
          <p:cNvSpPr txBox="1"/>
          <p:nvPr userDrawn="1"/>
        </p:nvSpPr>
        <p:spPr>
          <a:xfrm rot="1742177">
            <a:off x="623888" y="2095500"/>
            <a:ext cx="2232025"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2" name="矩形 141"/>
          <p:cNvSpPr/>
          <p:nvPr userDrawn="1"/>
        </p:nvSpPr>
        <p:spPr>
          <a:xfrm rot="6543871">
            <a:off x="-113506" y="2917031"/>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4" name="矩形 143"/>
          <p:cNvSpPr/>
          <p:nvPr userDrawn="1"/>
        </p:nvSpPr>
        <p:spPr>
          <a:xfrm rot="3519589">
            <a:off x="1409700" y="138747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9" name="矩形 148"/>
          <p:cNvSpPr/>
          <p:nvPr userDrawn="1"/>
        </p:nvSpPr>
        <p:spPr>
          <a:xfrm rot="4270214">
            <a:off x="3438525" y="18272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0" name="矩形 149"/>
          <p:cNvSpPr/>
          <p:nvPr userDrawn="1"/>
        </p:nvSpPr>
        <p:spPr>
          <a:xfrm rot="257768">
            <a:off x="5827713" y="2774950"/>
            <a:ext cx="6969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1" name="矩形 150"/>
          <p:cNvSpPr/>
          <p:nvPr userDrawn="1"/>
        </p:nvSpPr>
        <p:spPr>
          <a:xfrm rot="21064060">
            <a:off x="1535113" y="22875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2" name="矩形 151"/>
          <p:cNvSpPr/>
          <p:nvPr userDrawn="1"/>
        </p:nvSpPr>
        <p:spPr>
          <a:xfrm rot="3297400">
            <a:off x="5139531" y="2958306"/>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3" name="矩形 152"/>
          <p:cNvSpPr/>
          <p:nvPr userDrawn="1"/>
        </p:nvSpPr>
        <p:spPr>
          <a:xfrm rot="2055701">
            <a:off x="1514475" y="3943350"/>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8" name="TextBox 159"/>
          <p:cNvSpPr txBox="1"/>
          <p:nvPr userDrawn="1"/>
        </p:nvSpPr>
        <p:spPr>
          <a:xfrm rot="20979505">
            <a:off x="4560888" y="2276475"/>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9" name="TextBox 160"/>
          <p:cNvSpPr txBox="1"/>
          <p:nvPr userDrawn="1"/>
        </p:nvSpPr>
        <p:spPr>
          <a:xfrm rot="568373">
            <a:off x="5805488" y="1722438"/>
            <a:ext cx="15875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0" name="TextBox 162"/>
          <p:cNvSpPr txBox="1"/>
          <p:nvPr userDrawn="1"/>
        </p:nvSpPr>
        <p:spPr>
          <a:xfrm rot="19578942">
            <a:off x="6013450" y="2076450"/>
            <a:ext cx="15875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3" name="TextBox 163"/>
          <p:cNvSpPr txBox="1"/>
          <p:nvPr userDrawn="1"/>
        </p:nvSpPr>
        <p:spPr>
          <a:xfrm rot="19578942">
            <a:off x="6708775" y="1725613"/>
            <a:ext cx="158750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4" name="TextBox 164"/>
          <p:cNvSpPr txBox="1"/>
          <p:nvPr userDrawn="1"/>
        </p:nvSpPr>
        <p:spPr>
          <a:xfrm rot="19578942">
            <a:off x="6826250" y="3387725"/>
            <a:ext cx="158591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5" name="TextBox 166"/>
          <p:cNvSpPr txBox="1"/>
          <p:nvPr userDrawn="1"/>
        </p:nvSpPr>
        <p:spPr>
          <a:xfrm rot="19578942">
            <a:off x="417513" y="1803400"/>
            <a:ext cx="15875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6" name="TextBox 167"/>
          <p:cNvSpPr txBox="1"/>
          <p:nvPr userDrawn="1"/>
        </p:nvSpPr>
        <p:spPr>
          <a:xfrm rot="19578942">
            <a:off x="452438" y="3441700"/>
            <a:ext cx="158750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7" name="TextBox 169"/>
          <p:cNvSpPr txBox="1"/>
          <p:nvPr userDrawn="1"/>
        </p:nvSpPr>
        <p:spPr>
          <a:xfrm>
            <a:off x="5818188" y="3840163"/>
            <a:ext cx="122555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8" name="TextBox 170"/>
          <p:cNvSpPr txBox="1"/>
          <p:nvPr userDrawn="1"/>
        </p:nvSpPr>
        <p:spPr>
          <a:xfrm>
            <a:off x="2651125" y="1463675"/>
            <a:ext cx="122396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9" name="TextBox 171"/>
          <p:cNvSpPr txBox="1"/>
          <p:nvPr userDrawn="1"/>
        </p:nvSpPr>
        <p:spPr>
          <a:xfrm>
            <a:off x="5170488" y="1679575"/>
            <a:ext cx="122396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0" name="TextBox 172"/>
          <p:cNvSpPr txBox="1"/>
          <p:nvPr userDrawn="1"/>
        </p:nvSpPr>
        <p:spPr>
          <a:xfrm>
            <a:off x="6459538" y="3990975"/>
            <a:ext cx="122396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1" name="TextBox 173"/>
          <p:cNvSpPr txBox="1"/>
          <p:nvPr userDrawn="1"/>
        </p:nvSpPr>
        <p:spPr>
          <a:xfrm>
            <a:off x="674688" y="1368425"/>
            <a:ext cx="122396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2" name="TextBox 174"/>
          <p:cNvSpPr txBox="1"/>
          <p:nvPr userDrawn="1"/>
        </p:nvSpPr>
        <p:spPr>
          <a:xfrm>
            <a:off x="1770063" y="3041650"/>
            <a:ext cx="122396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6" name="TextBox 175"/>
          <p:cNvSpPr txBox="1"/>
          <p:nvPr userDrawn="1"/>
        </p:nvSpPr>
        <p:spPr>
          <a:xfrm>
            <a:off x="3087688" y="385763"/>
            <a:ext cx="122396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7" name="TextBox 176"/>
          <p:cNvSpPr txBox="1"/>
          <p:nvPr userDrawn="1"/>
        </p:nvSpPr>
        <p:spPr>
          <a:xfrm>
            <a:off x="2333625" y="2738438"/>
            <a:ext cx="122396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8" name="矩形 177"/>
          <p:cNvSpPr/>
          <p:nvPr userDrawn="1"/>
        </p:nvSpPr>
        <p:spPr>
          <a:xfrm rot="21112174">
            <a:off x="3481388" y="44846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0" name="矩形 179"/>
          <p:cNvSpPr/>
          <p:nvPr userDrawn="1"/>
        </p:nvSpPr>
        <p:spPr>
          <a:xfrm rot="21112174">
            <a:off x="712788" y="28162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2" name="矩形 181"/>
          <p:cNvSpPr/>
          <p:nvPr userDrawn="1"/>
        </p:nvSpPr>
        <p:spPr>
          <a:xfrm rot="3053795">
            <a:off x="4591050" y="75882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4" name="矩形 183"/>
          <p:cNvSpPr/>
          <p:nvPr userDrawn="1"/>
        </p:nvSpPr>
        <p:spPr>
          <a:xfrm>
            <a:off x="3289300" y="3776663"/>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6" name="矩形 185"/>
          <p:cNvSpPr/>
          <p:nvPr userDrawn="1"/>
        </p:nvSpPr>
        <p:spPr>
          <a:xfrm rot="19367115">
            <a:off x="3090863" y="20637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7" name="矩形 186"/>
          <p:cNvSpPr/>
          <p:nvPr userDrawn="1"/>
        </p:nvSpPr>
        <p:spPr>
          <a:xfrm rot="19356081">
            <a:off x="3844925" y="2239963"/>
            <a:ext cx="5937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8" name="矩形 187"/>
          <p:cNvSpPr/>
          <p:nvPr userDrawn="1"/>
        </p:nvSpPr>
        <p:spPr>
          <a:xfrm>
            <a:off x="4306888" y="139065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9" name="矩形 188"/>
          <p:cNvSpPr/>
          <p:nvPr userDrawn="1"/>
        </p:nvSpPr>
        <p:spPr>
          <a:xfrm rot="313524">
            <a:off x="3890963" y="29051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0" name="矩形 189"/>
          <p:cNvSpPr/>
          <p:nvPr userDrawn="1"/>
        </p:nvSpPr>
        <p:spPr>
          <a:xfrm rot="21109292">
            <a:off x="1936750" y="16002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1" name="矩形 190"/>
          <p:cNvSpPr/>
          <p:nvPr userDrawn="1"/>
        </p:nvSpPr>
        <p:spPr>
          <a:xfrm rot="21098258">
            <a:off x="3238500" y="140176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2" name="矩形 191"/>
          <p:cNvSpPr/>
          <p:nvPr userDrawn="1"/>
        </p:nvSpPr>
        <p:spPr>
          <a:xfrm rot="4940380">
            <a:off x="4647406" y="902494"/>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3" name="矩形 192"/>
          <p:cNvSpPr/>
          <p:nvPr userDrawn="1"/>
        </p:nvSpPr>
        <p:spPr>
          <a:xfrm rot="1742177">
            <a:off x="2378075" y="1522413"/>
            <a:ext cx="593725"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4" name="矩形 193"/>
          <p:cNvSpPr/>
          <p:nvPr userDrawn="1"/>
        </p:nvSpPr>
        <p:spPr>
          <a:xfrm rot="2055701">
            <a:off x="1095375" y="3948113"/>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 name="TextBox 190"/>
          <p:cNvSpPr txBox="1"/>
          <p:nvPr userDrawn="1"/>
        </p:nvSpPr>
        <p:spPr>
          <a:xfrm rot="19578942">
            <a:off x="1928813" y="3171825"/>
            <a:ext cx="158750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7" name="TextBox 191"/>
          <p:cNvSpPr txBox="1"/>
          <p:nvPr userDrawn="1"/>
        </p:nvSpPr>
        <p:spPr>
          <a:xfrm>
            <a:off x="3875088" y="3840163"/>
            <a:ext cx="122396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6" name="矩形 195"/>
          <p:cNvSpPr/>
          <p:nvPr userDrawn="1"/>
        </p:nvSpPr>
        <p:spPr>
          <a:xfrm rot="21112174">
            <a:off x="5753100" y="2600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1" name="矩形 200"/>
          <p:cNvSpPr/>
          <p:nvPr userDrawn="1"/>
        </p:nvSpPr>
        <p:spPr>
          <a:xfrm>
            <a:off x="4738688" y="275907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标题幻灯片">
    <p:bg>
      <p:bgPr>
        <a:solidFill>
          <a:schemeClr val="bg1"/>
        </a:solidFill>
        <a:effectLst/>
      </p:bgPr>
    </p:bg>
    <p:spTree>
      <p:nvGrpSpPr>
        <p:cNvPr id="1" name=""/>
        <p:cNvGrpSpPr/>
        <p:nvPr/>
      </p:nvGrpSpPr>
      <p:grpSpPr>
        <a:xfrm>
          <a:off x="0" y="0"/>
          <a:ext cx="0" cy="0"/>
          <a:chOff x="0" y="0"/>
          <a:chExt cx="0" cy="0"/>
        </a:xfrm>
      </p:grpSpPr>
      <p:sp>
        <p:nvSpPr>
          <p:cNvPr id="12" name="矩形 11"/>
          <p:cNvSpPr/>
          <p:nvPr userDrawn="1"/>
        </p:nvSpPr>
        <p:spPr>
          <a:xfrm>
            <a:off x="4224338" y="2255838"/>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 name="矩形 14"/>
          <p:cNvSpPr/>
          <p:nvPr userDrawn="1"/>
        </p:nvSpPr>
        <p:spPr>
          <a:xfrm rot="19367115">
            <a:off x="1866900" y="3937000"/>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 name="TextBox 20"/>
          <p:cNvSpPr txBox="1"/>
          <p:nvPr userDrawn="1"/>
        </p:nvSpPr>
        <p:spPr>
          <a:xfrm rot="20102271">
            <a:off x="5468938" y="1917700"/>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 name="矩形 17"/>
          <p:cNvSpPr/>
          <p:nvPr userDrawn="1"/>
        </p:nvSpPr>
        <p:spPr>
          <a:xfrm rot="19673368">
            <a:off x="5475288" y="33924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3" name="矩形 22"/>
          <p:cNvSpPr/>
          <p:nvPr userDrawn="1"/>
        </p:nvSpPr>
        <p:spPr>
          <a:xfrm rot="20435257">
            <a:off x="5791200" y="3189288"/>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4" name="矩形 23"/>
          <p:cNvSpPr/>
          <p:nvPr userDrawn="1"/>
        </p:nvSpPr>
        <p:spPr>
          <a:xfrm>
            <a:off x="7180263" y="29019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0" name="矩形 29"/>
          <p:cNvSpPr/>
          <p:nvPr userDrawn="1"/>
        </p:nvSpPr>
        <p:spPr>
          <a:xfrm rot="4801694">
            <a:off x="7470775" y="253523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6" name="矩形 35"/>
          <p:cNvSpPr/>
          <p:nvPr userDrawn="1"/>
        </p:nvSpPr>
        <p:spPr>
          <a:xfrm rot="19356081">
            <a:off x="2619375" y="41116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0" name="TextBox 28"/>
          <p:cNvSpPr txBox="1"/>
          <p:nvPr userDrawn="1"/>
        </p:nvSpPr>
        <p:spPr>
          <a:xfrm>
            <a:off x="3563938" y="2589213"/>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1" name="矩形 40"/>
          <p:cNvSpPr/>
          <p:nvPr userDrawn="1"/>
        </p:nvSpPr>
        <p:spPr>
          <a:xfrm rot="19470065">
            <a:off x="3959225" y="3948113"/>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8" name="矩形 47"/>
          <p:cNvSpPr/>
          <p:nvPr userDrawn="1"/>
        </p:nvSpPr>
        <p:spPr>
          <a:xfrm rot="2528037">
            <a:off x="5743575" y="13557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1" name="矩形 50"/>
          <p:cNvSpPr/>
          <p:nvPr userDrawn="1"/>
        </p:nvSpPr>
        <p:spPr>
          <a:xfrm rot="20115591">
            <a:off x="7751763" y="172561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3" name="矩形 52"/>
          <p:cNvSpPr/>
          <p:nvPr userDrawn="1"/>
        </p:nvSpPr>
        <p:spPr>
          <a:xfrm rot="19396186">
            <a:off x="7077075" y="38608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4" name="TextBox 36"/>
          <p:cNvSpPr txBox="1"/>
          <p:nvPr userDrawn="1"/>
        </p:nvSpPr>
        <p:spPr>
          <a:xfrm rot="20029644">
            <a:off x="3109913" y="3910013"/>
            <a:ext cx="223361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7" name="矩形 56"/>
          <p:cNvSpPr/>
          <p:nvPr userDrawn="1"/>
        </p:nvSpPr>
        <p:spPr>
          <a:xfrm rot="1555223">
            <a:off x="7319963" y="2411413"/>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0" name="矩形 59"/>
          <p:cNvSpPr/>
          <p:nvPr userDrawn="1"/>
        </p:nvSpPr>
        <p:spPr>
          <a:xfrm rot="19322417">
            <a:off x="4132263" y="3379788"/>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1" name="矩形 60"/>
          <p:cNvSpPr/>
          <p:nvPr userDrawn="1"/>
        </p:nvSpPr>
        <p:spPr>
          <a:xfrm rot="19205454">
            <a:off x="941388" y="21288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3" name="矩形 62"/>
          <p:cNvSpPr/>
          <p:nvPr userDrawn="1"/>
        </p:nvSpPr>
        <p:spPr>
          <a:xfrm>
            <a:off x="3082925" y="32639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7" name="TextBox 42"/>
          <p:cNvSpPr txBox="1"/>
          <p:nvPr userDrawn="1"/>
        </p:nvSpPr>
        <p:spPr>
          <a:xfrm rot="1417835">
            <a:off x="4832350" y="3917950"/>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9" name="矩形 68"/>
          <p:cNvSpPr/>
          <p:nvPr userDrawn="1"/>
        </p:nvSpPr>
        <p:spPr>
          <a:xfrm rot="19673368">
            <a:off x="3892550" y="36083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0" name="TextBox 44"/>
          <p:cNvSpPr txBox="1"/>
          <p:nvPr userDrawn="1"/>
        </p:nvSpPr>
        <p:spPr>
          <a:xfrm>
            <a:off x="1776413" y="2543175"/>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5" name="矩形 74"/>
          <p:cNvSpPr/>
          <p:nvPr userDrawn="1"/>
        </p:nvSpPr>
        <p:spPr>
          <a:xfrm rot="4801694">
            <a:off x="854075" y="32496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6" name="矩形 75"/>
          <p:cNvSpPr/>
          <p:nvPr userDrawn="1"/>
        </p:nvSpPr>
        <p:spPr>
          <a:xfrm rot="1777412">
            <a:off x="2089150" y="16684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7" name="矩形 76"/>
          <p:cNvSpPr/>
          <p:nvPr userDrawn="1"/>
        </p:nvSpPr>
        <p:spPr>
          <a:xfrm rot="2528037">
            <a:off x="4159250" y="19335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8" name="矩形 77"/>
          <p:cNvSpPr/>
          <p:nvPr userDrawn="1"/>
        </p:nvSpPr>
        <p:spPr>
          <a:xfrm rot="20115591">
            <a:off x="6980238" y="3238500"/>
            <a:ext cx="6985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8" name="矩形 87"/>
          <p:cNvSpPr/>
          <p:nvPr userDrawn="1"/>
        </p:nvSpPr>
        <p:spPr>
          <a:xfrm rot="19321883">
            <a:off x="2608263" y="24765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0" name="矩形 89"/>
          <p:cNvSpPr/>
          <p:nvPr userDrawn="1"/>
        </p:nvSpPr>
        <p:spPr>
          <a:xfrm rot="1555223">
            <a:off x="6340475" y="352742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4" name="矩形 93"/>
          <p:cNvSpPr/>
          <p:nvPr userDrawn="1"/>
        </p:nvSpPr>
        <p:spPr>
          <a:xfrm rot="313524">
            <a:off x="2312988" y="35163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6" name="TextBox 32"/>
          <p:cNvSpPr txBox="1"/>
          <p:nvPr userDrawn="1"/>
        </p:nvSpPr>
        <p:spPr>
          <a:xfrm rot="321549">
            <a:off x="5184775" y="1944688"/>
            <a:ext cx="118427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8" name="TextBox 124"/>
          <p:cNvSpPr txBox="1"/>
          <p:nvPr userDrawn="1"/>
        </p:nvSpPr>
        <p:spPr>
          <a:xfrm rot="568373">
            <a:off x="6140450" y="1804988"/>
            <a:ext cx="10541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0" name="矩形 99"/>
          <p:cNvSpPr/>
          <p:nvPr userDrawn="1"/>
        </p:nvSpPr>
        <p:spPr>
          <a:xfrm rot="2674432">
            <a:off x="1735138" y="20177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1" name="矩形 100"/>
          <p:cNvSpPr/>
          <p:nvPr userDrawn="1"/>
        </p:nvSpPr>
        <p:spPr>
          <a:xfrm rot="1742177">
            <a:off x="3122613" y="18065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2" name="矩形 101"/>
          <p:cNvSpPr/>
          <p:nvPr userDrawn="1"/>
        </p:nvSpPr>
        <p:spPr>
          <a:xfrm rot="21109292">
            <a:off x="712788" y="34718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5" name="矩形 104"/>
          <p:cNvSpPr/>
          <p:nvPr userDrawn="1"/>
        </p:nvSpPr>
        <p:spPr>
          <a:xfrm rot="21415545">
            <a:off x="1481138" y="4410075"/>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3" name="矩形 112"/>
          <p:cNvSpPr/>
          <p:nvPr userDrawn="1"/>
        </p:nvSpPr>
        <p:spPr>
          <a:xfrm rot="577434">
            <a:off x="6507163" y="41830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4" name="矩形 113"/>
          <p:cNvSpPr/>
          <p:nvPr userDrawn="1"/>
        </p:nvSpPr>
        <p:spPr>
          <a:xfrm>
            <a:off x="5216525" y="4243388"/>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9" name="矩形 118"/>
          <p:cNvSpPr/>
          <p:nvPr userDrawn="1"/>
        </p:nvSpPr>
        <p:spPr>
          <a:xfrm rot="6543871">
            <a:off x="6992144" y="1388269"/>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1" name="矩形 120"/>
          <p:cNvSpPr/>
          <p:nvPr userDrawn="1"/>
        </p:nvSpPr>
        <p:spPr>
          <a:xfrm rot="21098258">
            <a:off x="2014538" y="32750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3" name="矩形 122"/>
          <p:cNvSpPr/>
          <p:nvPr userDrawn="1"/>
        </p:nvSpPr>
        <p:spPr>
          <a:xfrm rot="21212242">
            <a:off x="2603500" y="16605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5" name="矩形 124"/>
          <p:cNvSpPr/>
          <p:nvPr userDrawn="1"/>
        </p:nvSpPr>
        <p:spPr>
          <a:xfrm rot="4940380">
            <a:off x="628650" y="4035425"/>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6" name="矩形 125"/>
          <p:cNvSpPr/>
          <p:nvPr userDrawn="1"/>
        </p:nvSpPr>
        <p:spPr>
          <a:xfrm rot="3053795">
            <a:off x="6187281" y="3099594"/>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8" name="矩形 127"/>
          <p:cNvSpPr/>
          <p:nvPr userDrawn="1"/>
        </p:nvSpPr>
        <p:spPr>
          <a:xfrm rot="21138363">
            <a:off x="6042025" y="36877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1" name="矩形 130"/>
          <p:cNvSpPr/>
          <p:nvPr userDrawn="1"/>
        </p:nvSpPr>
        <p:spPr>
          <a:xfrm rot="3297400">
            <a:off x="6165850" y="1947863"/>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2" name="矩形 131"/>
          <p:cNvSpPr/>
          <p:nvPr userDrawn="1"/>
        </p:nvSpPr>
        <p:spPr>
          <a:xfrm rot="21064594">
            <a:off x="2978150" y="29146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4" name="矩形 133"/>
          <p:cNvSpPr/>
          <p:nvPr userDrawn="1"/>
        </p:nvSpPr>
        <p:spPr>
          <a:xfrm rot="20947631">
            <a:off x="973138" y="1838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5" name="矩形 134"/>
          <p:cNvSpPr/>
          <p:nvPr userDrawn="1"/>
        </p:nvSpPr>
        <p:spPr>
          <a:xfrm rot="1742177">
            <a:off x="1081088" y="3467100"/>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6" name="矩形 135"/>
          <p:cNvSpPr/>
          <p:nvPr userDrawn="1"/>
        </p:nvSpPr>
        <p:spPr>
          <a:xfrm rot="21415545">
            <a:off x="2738438" y="31448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1" name="TextBox 151"/>
          <p:cNvSpPr txBox="1"/>
          <p:nvPr userDrawn="1"/>
        </p:nvSpPr>
        <p:spPr>
          <a:xfrm rot="1742177">
            <a:off x="623888" y="2095500"/>
            <a:ext cx="2232025"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2" name="矩形 141"/>
          <p:cNvSpPr/>
          <p:nvPr userDrawn="1"/>
        </p:nvSpPr>
        <p:spPr>
          <a:xfrm rot="6543871">
            <a:off x="-113506" y="2917031"/>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9" name="矩形 148"/>
          <p:cNvSpPr/>
          <p:nvPr userDrawn="1"/>
        </p:nvSpPr>
        <p:spPr>
          <a:xfrm rot="4270214">
            <a:off x="3438525" y="18272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0" name="矩形 149"/>
          <p:cNvSpPr/>
          <p:nvPr userDrawn="1"/>
        </p:nvSpPr>
        <p:spPr>
          <a:xfrm rot="257768">
            <a:off x="5827713" y="2774950"/>
            <a:ext cx="6969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1" name="矩形 150"/>
          <p:cNvSpPr/>
          <p:nvPr userDrawn="1"/>
        </p:nvSpPr>
        <p:spPr>
          <a:xfrm rot="21064060">
            <a:off x="1535113" y="22875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2" name="矩形 151"/>
          <p:cNvSpPr/>
          <p:nvPr userDrawn="1"/>
        </p:nvSpPr>
        <p:spPr>
          <a:xfrm rot="3297400">
            <a:off x="5139531" y="2958306"/>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3" name="矩形 152"/>
          <p:cNvSpPr/>
          <p:nvPr userDrawn="1"/>
        </p:nvSpPr>
        <p:spPr>
          <a:xfrm rot="2055701">
            <a:off x="1514475" y="3943350"/>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8" name="TextBox 159"/>
          <p:cNvSpPr txBox="1"/>
          <p:nvPr userDrawn="1"/>
        </p:nvSpPr>
        <p:spPr>
          <a:xfrm rot="20979505">
            <a:off x="4560888" y="2276475"/>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9" name="TextBox 160"/>
          <p:cNvSpPr txBox="1"/>
          <p:nvPr userDrawn="1"/>
        </p:nvSpPr>
        <p:spPr>
          <a:xfrm rot="568373">
            <a:off x="5805488" y="1722438"/>
            <a:ext cx="15875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0" name="TextBox 162"/>
          <p:cNvSpPr txBox="1"/>
          <p:nvPr userDrawn="1"/>
        </p:nvSpPr>
        <p:spPr>
          <a:xfrm rot="19578942">
            <a:off x="6013450" y="2076450"/>
            <a:ext cx="15875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3" name="TextBox 163"/>
          <p:cNvSpPr txBox="1"/>
          <p:nvPr userDrawn="1"/>
        </p:nvSpPr>
        <p:spPr>
          <a:xfrm rot="19578942">
            <a:off x="6708775" y="1725613"/>
            <a:ext cx="158750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4" name="TextBox 164"/>
          <p:cNvSpPr txBox="1"/>
          <p:nvPr userDrawn="1"/>
        </p:nvSpPr>
        <p:spPr>
          <a:xfrm rot="19578942">
            <a:off x="6826250" y="3387725"/>
            <a:ext cx="158591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5" name="TextBox 166"/>
          <p:cNvSpPr txBox="1"/>
          <p:nvPr userDrawn="1"/>
        </p:nvSpPr>
        <p:spPr>
          <a:xfrm rot="19578942">
            <a:off x="417513" y="1803400"/>
            <a:ext cx="15875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6" name="TextBox 167"/>
          <p:cNvSpPr txBox="1"/>
          <p:nvPr userDrawn="1"/>
        </p:nvSpPr>
        <p:spPr>
          <a:xfrm rot="19578942">
            <a:off x="452438" y="3441700"/>
            <a:ext cx="158750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7" name="TextBox 169"/>
          <p:cNvSpPr txBox="1"/>
          <p:nvPr userDrawn="1"/>
        </p:nvSpPr>
        <p:spPr>
          <a:xfrm>
            <a:off x="5818188" y="3840163"/>
            <a:ext cx="122555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0" name="TextBox 172"/>
          <p:cNvSpPr txBox="1"/>
          <p:nvPr userDrawn="1"/>
        </p:nvSpPr>
        <p:spPr>
          <a:xfrm>
            <a:off x="6459538" y="3990975"/>
            <a:ext cx="122396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2" name="TextBox 174"/>
          <p:cNvSpPr txBox="1"/>
          <p:nvPr userDrawn="1"/>
        </p:nvSpPr>
        <p:spPr>
          <a:xfrm>
            <a:off x="1770063" y="3041650"/>
            <a:ext cx="122396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7" name="TextBox 176"/>
          <p:cNvSpPr txBox="1"/>
          <p:nvPr userDrawn="1"/>
        </p:nvSpPr>
        <p:spPr>
          <a:xfrm>
            <a:off x="2333625" y="2738438"/>
            <a:ext cx="122396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8" name="矩形 177"/>
          <p:cNvSpPr/>
          <p:nvPr userDrawn="1"/>
        </p:nvSpPr>
        <p:spPr>
          <a:xfrm rot="21112174">
            <a:off x="3481388" y="44846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0" name="矩形 179"/>
          <p:cNvSpPr/>
          <p:nvPr userDrawn="1"/>
        </p:nvSpPr>
        <p:spPr>
          <a:xfrm rot="21112174">
            <a:off x="712788" y="28162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4" name="矩形 183"/>
          <p:cNvSpPr/>
          <p:nvPr userDrawn="1"/>
        </p:nvSpPr>
        <p:spPr>
          <a:xfrm>
            <a:off x="3289300" y="37766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6" name="矩形 185"/>
          <p:cNvSpPr/>
          <p:nvPr userDrawn="1"/>
        </p:nvSpPr>
        <p:spPr>
          <a:xfrm rot="19367115">
            <a:off x="3090863" y="20637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7" name="矩形 186"/>
          <p:cNvSpPr/>
          <p:nvPr userDrawn="1"/>
        </p:nvSpPr>
        <p:spPr>
          <a:xfrm rot="19356081">
            <a:off x="3844925" y="2239963"/>
            <a:ext cx="5937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9" name="矩形 188"/>
          <p:cNvSpPr/>
          <p:nvPr userDrawn="1"/>
        </p:nvSpPr>
        <p:spPr>
          <a:xfrm rot="313524">
            <a:off x="3890963" y="29051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4" name="矩形 193"/>
          <p:cNvSpPr/>
          <p:nvPr userDrawn="1"/>
        </p:nvSpPr>
        <p:spPr>
          <a:xfrm rot="2055701">
            <a:off x="1095375" y="3948113"/>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 name="TextBox 190"/>
          <p:cNvSpPr txBox="1"/>
          <p:nvPr userDrawn="1"/>
        </p:nvSpPr>
        <p:spPr>
          <a:xfrm rot="19578942">
            <a:off x="1928813" y="3171825"/>
            <a:ext cx="158750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7" name="TextBox 191"/>
          <p:cNvSpPr txBox="1"/>
          <p:nvPr userDrawn="1"/>
        </p:nvSpPr>
        <p:spPr>
          <a:xfrm>
            <a:off x="3875088" y="3840163"/>
            <a:ext cx="122396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6" name="矩形 195"/>
          <p:cNvSpPr/>
          <p:nvPr userDrawn="1"/>
        </p:nvSpPr>
        <p:spPr>
          <a:xfrm rot="21112174">
            <a:off x="5753100" y="2600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1" name="矩形 200"/>
          <p:cNvSpPr/>
          <p:nvPr userDrawn="1"/>
        </p:nvSpPr>
        <p:spPr>
          <a:xfrm>
            <a:off x="4738688" y="275907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 name="矩形 5"/>
          <p:cNvSpPr/>
          <p:nvPr userDrawn="1"/>
        </p:nvSpPr>
        <p:spPr>
          <a:xfrm>
            <a:off x="5308600" y="33575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 name="矩形 6"/>
          <p:cNvSpPr/>
          <p:nvPr userDrawn="1"/>
        </p:nvSpPr>
        <p:spPr>
          <a:xfrm>
            <a:off x="3733800" y="3282950"/>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bg>
      <p:bgPr>
        <a:solidFill>
          <a:schemeClr val="bg1"/>
        </a:solidFill>
        <a:effectLst/>
      </p:bgPr>
    </p:bg>
    <p:spTree>
      <p:nvGrpSpPr>
        <p:cNvPr id="1" name=""/>
        <p:cNvGrpSpPr/>
        <p:nvPr/>
      </p:nvGrpSpPr>
      <p:grpSpPr>
        <a:xfrm>
          <a:off x="0" y="0"/>
          <a:ext cx="0" cy="0"/>
          <a:chOff x="0" y="0"/>
          <a:chExt cx="0" cy="0"/>
        </a:xfrm>
      </p:grpSpPr>
      <p:sp>
        <p:nvSpPr>
          <p:cNvPr id="12" name="矩形 11"/>
          <p:cNvSpPr/>
          <p:nvPr userDrawn="1"/>
        </p:nvSpPr>
        <p:spPr>
          <a:xfrm>
            <a:off x="4224338" y="2255838"/>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 name="矩形 14"/>
          <p:cNvSpPr/>
          <p:nvPr userDrawn="1"/>
        </p:nvSpPr>
        <p:spPr>
          <a:xfrm rot="19367115">
            <a:off x="1866900" y="3937000"/>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 name="TextBox 20"/>
          <p:cNvSpPr txBox="1"/>
          <p:nvPr userDrawn="1"/>
        </p:nvSpPr>
        <p:spPr>
          <a:xfrm rot="20102271">
            <a:off x="5468938" y="1917700"/>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 name="矩形 17"/>
          <p:cNvSpPr/>
          <p:nvPr userDrawn="1"/>
        </p:nvSpPr>
        <p:spPr>
          <a:xfrm rot="19673368">
            <a:off x="5475288" y="33924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3" name="矩形 22"/>
          <p:cNvSpPr/>
          <p:nvPr userDrawn="1"/>
        </p:nvSpPr>
        <p:spPr>
          <a:xfrm rot="20435257">
            <a:off x="5791200" y="3189288"/>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4" name="矩形 23"/>
          <p:cNvSpPr/>
          <p:nvPr userDrawn="1"/>
        </p:nvSpPr>
        <p:spPr>
          <a:xfrm>
            <a:off x="7180263" y="29019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0" name="矩形 29"/>
          <p:cNvSpPr/>
          <p:nvPr userDrawn="1"/>
        </p:nvSpPr>
        <p:spPr>
          <a:xfrm rot="4801694">
            <a:off x="7470775" y="253523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6" name="矩形 35"/>
          <p:cNvSpPr/>
          <p:nvPr userDrawn="1"/>
        </p:nvSpPr>
        <p:spPr>
          <a:xfrm rot="19356081">
            <a:off x="2619375" y="41116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0" name="TextBox 28"/>
          <p:cNvSpPr txBox="1"/>
          <p:nvPr userDrawn="1"/>
        </p:nvSpPr>
        <p:spPr>
          <a:xfrm>
            <a:off x="3563938" y="2589213"/>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1" name="矩形 40"/>
          <p:cNvSpPr/>
          <p:nvPr userDrawn="1"/>
        </p:nvSpPr>
        <p:spPr>
          <a:xfrm rot="19470065">
            <a:off x="3959225" y="3948113"/>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8" name="矩形 47"/>
          <p:cNvSpPr/>
          <p:nvPr userDrawn="1"/>
        </p:nvSpPr>
        <p:spPr>
          <a:xfrm rot="2528037">
            <a:off x="5743575" y="13557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1" name="矩形 50"/>
          <p:cNvSpPr/>
          <p:nvPr userDrawn="1"/>
        </p:nvSpPr>
        <p:spPr>
          <a:xfrm rot="20115591">
            <a:off x="7751763" y="172561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3" name="矩形 52"/>
          <p:cNvSpPr/>
          <p:nvPr userDrawn="1"/>
        </p:nvSpPr>
        <p:spPr>
          <a:xfrm rot="19396186">
            <a:off x="7077075" y="38608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4" name="TextBox 36"/>
          <p:cNvSpPr txBox="1"/>
          <p:nvPr userDrawn="1"/>
        </p:nvSpPr>
        <p:spPr>
          <a:xfrm rot="20029644">
            <a:off x="3109913" y="3910013"/>
            <a:ext cx="223361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7" name="矩形 56"/>
          <p:cNvSpPr/>
          <p:nvPr userDrawn="1"/>
        </p:nvSpPr>
        <p:spPr>
          <a:xfrm rot="1555223">
            <a:off x="7319963" y="2411413"/>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0" name="矩形 59"/>
          <p:cNvSpPr/>
          <p:nvPr userDrawn="1"/>
        </p:nvSpPr>
        <p:spPr>
          <a:xfrm rot="19322417">
            <a:off x="4132263" y="3379788"/>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1" name="矩形 60"/>
          <p:cNvSpPr/>
          <p:nvPr userDrawn="1"/>
        </p:nvSpPr>
        <p:spPr>
          <a:xfrm rot="19205454">
            <a:off x="941388" y="21288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3" name="矩形 62"/>
          <p:cNvSpPr/>
          <p:nvPr userDrawn="1"/>
        </p:nvSpPr>
        <p:spPr>
          <a:xfrm>
            <a:off x="3082925" y="32639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7" name="TextBox 42"/>
          <p:cNvSpPr txBox="1"/>
          <p:nvPr userDrawn="1"/>
        </p:nvSpPr>
        <p:spPr>
          <a:xfrm rot="1417835">
            <a:off x="4832350" y="3917950"/>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9" name="矩形 68"/>
          <p:cNvSpPr/>
          <p:nvPr userDrawn="1"/>
        </p:nvSpPr>
        <p:spPr>
          <a:xfrm rot="19673368">
            <a:off x="3892550" y="36083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0" name="TextBox 44"/>
          <p:cNvSpPr txBox="1"/>
          <p:nvPr userDrawn="1"/>
        </p:nvSpPr>
        <p:spPr>
          <a:xfrm>
            <a:off x="1776413" y="2543175"/>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5" name="矩形 74"/>
          <p:cNvSpPr/>
          <p:nvPr userDrawn="1"/>
        </p:nvSpPr>
        <p:spPr>
          <a:xfrm rot="4801694">
            <a:off x="854075" y="32496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6" name="矩形 75"/>
          <p:cNvSpPr/>
          <p:nvPr userDrawn="1"/>
        </p:nvSpPr>
        <p:spPr>
          <a:xfrm rot="1777412">
            <a:off x="2089150" y="16684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7" name="矩形 76"/>
          <p:cNvSpPr/>
          <p:nvPr userDrawn="1"/>
        </p:nvSpPr>
        <p:spPr>
          <a:xfrm rot="2528037">
            <a:off x="4159250" y="19335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8" name="矩形 77"/>
          <p:cNvSpPr/>
          <p:nvPr userDrawn="1"/>
        </p:nvSpPr>
        <p:spPr>
          <a:xfrm rot="20115591">
            <a:off x="6980238" y="3238500"/>
            <a:ext cx="6985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8" name="矩形 87"/>
          <p:cNvSpPr/>
          <p:nvPr userDrawn="1"/>
        </p:nvSpPr>
        <p:spPr>
          <a:xfrm rot="19321883">
            <a:off x="2608263" y="24765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0" name="矩形 89"/>
          <p:cNvSpPr/>
          <p:nvPr userDrawn="1"/>
        </p:nvSpPr>
        <p:spPr>
          <a:xfrm rot="1555223">
            <a:off x="6340475" y="352742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4" name="矩形 93"/>
          <p:cNvSpPr/>
          <p:nvPr userDrawn="1"/>
        </p:nvSpPr>
        <p:spPr>
          <a:xfrm rot="313524">
            <a:off x="2312988" y="35163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6" name="TextBox 32"/>
          <p:cNvSpPr txBox="1"/>
          <p:nvPr userDrawn="1"/>
        </p:nvSpPr>
        <p:spPr>
          <a:xfrm rot="321549">
            <a:off x="5184775" y="1944688"/>
            <a:ext cx="118427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8" name="TextBox 124"/>
          <p:cNvSpPr txBox="1"/>
          <p:nvPr userDrawn="1"/>
        </p:nvSpPr>
        <p:spPr>
          <a:xfrm rot="568373">
            <a:off x="6140450" y="1804988"/>
            <a:ext cx="10541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0" name="矩形 99"/>
          <p:cNvSpPr/>
          <p:nvPr userDrawn="1"/>
        </p:nvSpPr>
        <p:spPr>
          <a:xfrm rot="2674432">
            <a:off x="1735138" y="20177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1" name="矩形 100"/>
          <p:cNvSpPr/>
          <p:nvPr userDrawn="1"/>
        </p:nvSpPr>
        <p:spPr>
          <a:xfrm rot="1742177">
            <a:off x="3122613" y="18065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2" name="矩形 101"/>
          <p:cNvSpPr/>
          <p:nvPr userDrawn="1"/>
        </p:nvSpPr>
        <p:spPr>
          <a:xfrm rot="21109292">
            <a:off x="712788" y="34718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5" name="矩形 104"/>
          <p:cNvSpPr/>
          <p:nvPr userDrawn="1"/>
        </p:nvSpPr>
        <p:spPr>
          <a:xfrm rot="21415545">
            <a:off x="1481138" y="4410075"/>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3" name="矩形 112"/>
          <p:cNvSpPr/>
          <p:nvPr userDrawn="1"/>
        </p:nvSpPr>
        <p:spPr>
          <a:xfrm rot="577434">
            <a:off x="6507163" y="41830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4" name="矩形 113"/>
          <p:cNvSpPr/>
          <p:nvPr userDrawn="1"/>
        </p:nvSpPr>
        <p:spPr>
          <a:xfrm>
            <a:off x="5216525" y="4243388"/>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9" name="矩形 118"/>
          <p:cNvSpPr/>
          <p:nvPr userDrawn="1"/>
        </p:nvSpPr>
        <p:spPr>
          <a:xfrm rot="6543871">
            <a:off x="6992144" y="1388269"/>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1" name="矩形 120"/>
          <p:cNvSpPr/>
          <p:nvPr userDrawn="1"/>
        </p:nvSpPr>
        <p:spPr>
          <a:xfrm rot="21098258">
            <a:off x="2014538" y="32750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3" name="矩形 122"/>
          <p:cNvSpPr/>
          <p:nvPr userDrawn="1"/>
        </p:nvSpPr>
        <p:spPr>
          <a:xfrm rot="21212242">
            <a:off x="2603500" y="16605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5" name="矩形 124"/>
          <p:cNvSpPr/>
          <p:nvPr userDrawn="1"/>
        </p:nvSpPr>
        <p:spPr>
          <a:xfrm rot="4940380">
            <a:off x="628650" y="4035425"/>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6" name="矩形 125"/>
          <p:cNvSpPr/>
          <p:nvPr userDrawn="1"/>
        </p:nvSpPr>
        <p:spPr>
          <a:xfrm rot="3053795">
            <a:off x="6187281" y="3099594"/>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8" name="矩形 127"/>
          <p:cNvSpPr/>
          <p:nvPr userDrawn="1"/>
        </p:nvSpPr>
        <p:spPr>
          <a:xfrm rot="21138363">
            <a:off x="6042025" y="36877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1" name="矩形 130"/>
          <p:cNvSpPr/>
          <p:nvPr userDrawn="1"/>
        </p:nvSpPr>
        <p:spPr>
          <a:xfrm rot="3297400">
            <a:off x="6165850" y="1947863"/>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2" name="矩形 131"/>
          <p:cNvSpPr/>
          <p:nvPr userDrawn="1"/>
        </p:nvSpPr>
        <p:spPr>
          <a:xfrm rot="21064594">
            <a:off x="2978150" y="29146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4" name="矩形 133"/>
          <p:cNvSpPr/>
          <p:nvPr userDrawn="1"/>
        </p:nvSpPr>
        <p:spPr>
          <a:xfrm rot="20947631">
            <a:off x="973138" y="1838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5" name="矩形 134"/>
          <p:cNvSpPr/>
          <p:nvPr userDrawn="1"/>
        </p:nvSpPr>
        <p:spPr>
          <a:xfrm rot="1742177">
            <a:off x="1081088" y="3467100"/>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6" name="矩形 135"/>
          <p:cNvSpPr/>
          <p:nvPr userDrawn="1"/>
        </p:nvSpPr>
        <p:spPr>
          <a:xfrm rot="21415545">
            <a:off x="2738438" y="31448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1" name="TextBox 151"/>
          <p:cNvSpPr txBox="1"/>
          <p:nvPr userDrawn="1"/>
        </p:nvSpPr>
        <p:spPr>
          <a:xfrm rot="1742177">
            <a:off x="623888" y="2095500"/>
            <a:ext cx="2232025"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2" name="矩形 141"/>
          <p:cNvSpPr/>
          <p:nvPr userDrawn="1"/>
        </p:nvSpPr>
        <p:spPr>
          <a:xfrm rot="6543871">
            <a:off x="-113506" y="2917031"/>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9" name="矩形 148"/>
          <p:cNvSpPr/>
          <p:nvPr userDrawn="1"/>
        </p:nvSpPr>
        <p:spPr>
          <a:xfrm rot="4270214">
            <a:off x="3438525" y="18272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0" name="矩形 149"/>
          <p:cNvSpPr/>
          <p:nvPr userDrawn="1"/>
        </p:nvSpPr>
        <p:spPr>
          <a:xfrm rot="257768">
            <a:off x="5827713" y="2774950"/>
            <a:ext cx="6969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1" name="矩形 150"/>
          <p:cNvSpPr/>
          <p:nvPr userDrawn="1"/>
        </p:nvSpPr>
        <p:spPr>
          <a:xfrm rot="21064060">
            <a:off x="1535113" y="22875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2" name="矩形 151"/>
          <p:cNvSpPr/>
          <p:nvPr userDrawn="1"/>
        </p:nvSpPr>
        <p:spPr>
          <a:xfrm rot="3297400">
            <a:off x="5139531" y="2958306"/>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3" name="矩形 152"/>
          <p:cNvSpPr/>
          <p:nvPr userDrawn="1"/>
        </p:nvSpPr>
        <p:spPr>
          <a:xfrm rot="2055701">
            <a:off x="1514475" y="3943350"/>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8" name="TextBox 159"/>
          <p:cNvSpPr txBox="1"/>
          <p:nvPr userDrawn="1"/>
        </p:nvSpPr>
        <p:spPr>
          <a:xfrm rot="20979505">
            <a:off x="4560888" y="2276475"/>
            <a:ext cx="2232025"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9" name="TextBox 160"/>
          <p:cNvSpPr txBox="1"/>
          <p:nvPr userDrawn="1"/>
        </p:nvSpPr>
        <p:spPr>
          <a:xfrm rot="568373">
            <a:off x="5805488" y="1722438"/>
            <a:ext cx="15875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0" name="TextBox 162"/>
          <p:cNvSpPr txBox="1"/>
          <p:nvPr userDrawn="1"/>
        </p:nvSpPr>
        <p:spPr>
          <a:xfrm rot="19578942">
            <a:off x="6013450" y="2076450"/>
            <a:ext cx="15875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3" name="TextBox 163"/>
          <p:cNvSpPr txBox="1"/>
          <p:nvPr userDrawn="1"/>
        </p:nvSpPr>
        <p:spPr>
          <a:xfrm rot="19578942">
            <a:off x="6708775" y="1725613"/>
            <a:ext cx="158750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4" name="TextBox 164"/>
          <p:cNvSpPr txBox="1"/>
          <p:nvPr userDrawn="1"/>
        </p:nvSpPr>
        <p:spPr>
          <a:xfrm rot="19578942">
            <a:off x="6826250" y="3387725"/>
            <a:ext cx="158591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5" name="TextBox 166"/>
          <p:cNvSpPr txBox="1"/>
          <p:nvPr userDrawn="1"/>
        </p:nvSpPr>
        <p:spPr>
          <a:xfrm rot="19578942">
            <a:off x="417513" y="1803400"/>
            <a:ext cx="1587500"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6" name="TextBox 167"/>
          <p:cNvSpPr txBox="1"/>
          <p:nvPr userDrawn="1"/>
        </p:nvSpPr>
        <p:spPr>
          <a:xfrm rot="19578942">
            <a:off x="452438" y="3441700"/>
            <a:ext cx="158750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7" name="TextBox 169"/>
          <p:cNvSpPr txBox="1"/>
          <p:nvPr userDrawn="1"/>
        </p:nvSpPr>
        <p:spPr>
          <a:xfrm>
            <a:off x="5818188" y="3840163"/>
            <a:ext cx="122555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0" name="TextBox 172"/>
          <p:cNvSpPr txBox="1"/>
          <p:nvPr userDrawn="1"/>
        </p:nvSpPr>
        <p:spPr>
          <a:xfrm>
            <a:off x="6459538" y="3990975"/>
            <a:ext cx="1223963" cy="214313"/>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2" name="TextBox 174"/>
          <p:cNvSpPr txBox="1"/>
          <p:nvPr userDrawn="1"/>
        </p:nvSpPr>
        <p:spPr>
          <a:xfrm>
            <a:off x="1770063" y="3041650"/>
            <a:ext cx="122396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7" name="TextBox 176"/>
          <p:cNvSpPr txBox="1"/>
          <p:nvPr userDrawn="1"/>
        </p:nvSpPr>
        <p:spPr>
          <a:xfrm>
            <a:off x="2333625" y="2738438"/>
            <a:ext cx="122396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8" name="矩形 177"/>
          <p:cNvSpPr/>
          <p:nvPr userDrawn="1"/>
        </p:nvSpPr>
        <p:spPr>
          <a:xfrm rot="21112174">
            <a:off x="3481388" y="44846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0" name="矩形 179"/>
          <p:cNvSpPr/>
          <p:nvPr userDrawn="1"/>
        </p:nvSpPr>
        <p:spPr>
          <a:xfrm rot="21112174">
            <a:off x="712788" y="28162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4" name="矩形 183"/>
          <p:cNvSpPr/>
          <p:nvPr userDrawn="1"/>
        </p:nvSpPr>
        <p:spPr>
          <a:xfrm>
            <a:off x="3289300" y="37766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6" name="矩形 185"/>
          <p:cNvSpPr/>
          <p:nvPr userDrawn="1"/>
        </p:nvSpPr>
        <p:spPr>
          <a:xfrm rot="19367115">
            <a:off x="3090863" y="20637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7" name="矩形 186"/>
          <p:cNvSpPr/>
          <p:nvPr userDrawn="1"/>
        </p:nvSpPr>
        <p:spPr>
          <a:xfrm rot="19356081">
            <a:off x="3844925" y="2239963"/>
            <a:ext cx="5937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9" name="矩形 188"/>
          <p:cNvSpPr/>
          <p:nvPr userDrawn="1"/>
        </p:nvSpPr>
        <p:spPr>
          <a:xfrm rot="313524">
            <a:off x="3890963" y="29051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4" name="矩形 193"/>
          <p:cNvSpPr/>
          <p:nvPr userDrawn="1"/>
        </p:nvSpPr>
        <p:spPr>
          <a:xfrm rot="2055701">
            <a:off x="1095375" y="3948113"/>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 name="TextBox 190"/>
          <p:cNvSpPr txBox="1"/>
          <p:nvPr userDrawn="1"/>
        </p:nvSpPr>
        <p:spPr>
          <a:xfrm rot="19578942">
            <a:off x="1928813" y="3171825"/>
            <a:ext cx="1587500"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7" name="TextBox 191"/>
          <p:cNvSpPr txBox="1"/>
          <p:nvPr userDrawn="1"/>
        </p:nvSpPr>
        <p:spPr>
          <a:xfrm>
            <a:off x="3875088" y="3840163"/>
            <a:ext cx="1223963" cy="21272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6" name="矩形 195"/>
          <p:cNvSpPr/>
          <p:nvPr userDrawn="1"/>
        </p:nvSpPr>
        <p:spPr>
          <a:xfrm rot="21112174">
            <a:off x="5753100" y="2600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1" name="矩形 200"/>
          <p:cNvSpPr/>
          <p:nvPr userDrawn="1"/>
        </p:nvSpPr>
        <p:spPr>
          <a:xfrm>
            <a:off x="4738688" y="275907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 name="矩形 5"/>
          <p:cNvSpPr/>
          <p:nvPr userDrawn="1"/>
        </p:nvSpPr>
        <p:spPr>
          <a:xfrm>
            <a:off x="5308600" y="33575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 name="矩形 6"/>
          <p:cNvSpPr/>
          <p:nvPr userDrawn="1"/>
        </p:nvSpPr>
        <p:spPr>
          <a:xfrm>
            <a:off x="3733800" y="3282950"/>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 name="日期占位符 1"/>
          <p:cNvSpPr>
            <a:spLocks noGrp="1"/>
          </p:cNvSpPr>
          <p:nvPr>
            <p:ph type="dt" sz="half" idx="2"/>
          </p:nvPr>
        </p:nvSpPr>
        <p:spPr>
          <a:xfrm>
            <a:off x="457200" y="4767263"/>
            <a:ext cx="2133600" cy="274638"/>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页脚占位符 2"/>
          <p:cNvSpPr>
            <a:spLocks noGrp="1"/>
          </p:cNvSpPr>
          <p:nvPr>
            <p:ph type="ftr" sz="quarter" idx="3"/>
          </p:nvPr>
        </p:nvSpPr>
        <p:spPr>
          <a:xfrm>
            <a:off x="3124200" y="4767263"/>
            <a:ext cx="2895600" cy="274638"/>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灯片编号占位符 3"/>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t" anchorCtr="0" compatLnSpc="1"/>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15A87688-85A8-43C8-83DE-BC7EE01A5E10}" type="slidenum">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和竖排文字">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图片 1"/>
          <p:cNvPicPr>
            <a:picLocks noChangeAspect="1"/>
          </p:cNvPicPr>
          <p:nvPr userDrawn="1"/>
        </p:nvPicPr>
        <p:blipFill>
          <a:blip r:embed="rId9"/>
          <a:stretch>
            <a:fillRect/>
          </a:stretch>
        </p:blipFill>
        <p:spPr>
          <a:xfrm>
            <a:off x="0" y="6350"/>
            <a:ext cx="9144000" cy="5130800"/>
          </a:xfrm>
          <a:prstGeom prst="rect">
            <a:avLst/>
          </a:prstGeom>
          <a:noFill/>
          <a:ln w="9525">
            <a:noFill/>
          </a:ln>
        </p:spPr>
      </p:pic>
      <p:sp>
        <p:nvSpPr>
          <p:cNvPr id="2" name="文本框 1"/>
          <p:cNvSpPr txBox="1"/>
          <p:nvPr userDrawn="1"/>
        </p:nvSpPr>
        <p:spPr>
          <a:xfrm>
            <a:off x="8388350" y="4892675"/>
            <a:ext cx="1460500" cy="244475"/>
          </a:xfrm>
          <a:prstGeom prst="rect">
            <a:avLst/>
          </a:prstGeom>
          <a:noFill/>
        </p:spPr>
        <p:txBody>
          <a:bodyPr wrap="square" rtlCol="0">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1000" b="0" i="0" u="none" strike="noStrike" kern="1200" cap="none" spc="0" normalizeH="0" baseline="0" noProof="1">
                <a:solidFill>
                  <a:schemeClr val="accent3">
                    <a:lumMod val="40000"/>
                    <a:lumOff val="60000"/>
                  </a:schemeClr>
                </a:solidFill>
                <a:latin typeface="Arial" panose="020B0604020202020204" pitchFamily="34" charset="0"/>
                <a:ea typeface="+mn-ea"/>
                <a:cs typeface="+mn-cs"/>
              </a:rPr>
              <a:t>XFJXZYD</a:t>
            </a:r>
            <a:endParaRPr kumimoji="0" lang="en-US" altLang="zh-CN" sz="1000" b="0" i="0" u="none" strike="noStrike" kern="1200" cap="none" spc="0" normalizeH="0" baseline="0" noProof="1">
              <a:solidFill>
                <a:schemeClr val="accent3">
                  <a:lumMod val="40000"/>
                  <a:lumOff val="60000"/>
                </a:schemeClr>
              </a:solidFill>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slow"/>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1.jpeg"/><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6.jpeg"/><Relationship Id="rId1"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3.png"/><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9.png"/><Relationship Id="rId1"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4.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media" Target="file:///E:\6&#19978;&#33258;&#21046;\&#33609;&#21407;\&#32654;&#20029;&#30340;&#33609;&#21407;&#25105;&#30340;&#23478;.mp3" TargetMode="External"/><Relationship Id="rId3" Type="http://schemas.openxmlformats.org/officeDocument/2006/relationships/audio" Target="file:///E:\6&#19978;&#33258;&#21046;\&#33609;&#21407;\&#32654;&#20029;&#30340;&#33609;&#21407;&#25105;&#30340;&#23478;.mp3" TargetMode="External"/><Relationship Id="rId2" Type="http://schemas.openxmlformats.org/officeDocument/2006/relationships/image" Target="../media/image40.jpeg"/><Relationship Id="rId1" Type="http://schemas.openxmlformats.org/officeDocument/2006/relationships/image" Target="../media/image45.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45.png"/><Relationship Id="rId1"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43.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4.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jpeg"/></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3.png"/><Relationship Id="rId3" Type="http://schemas.microsoft.com/office/2007/relationships/media" Target="file:///E:\6&#19978;&#33258;&#21046;\&#33609;&#21407;\&#26391;&#35835;&#37197;&#20048;.mp3" TargetMode="External"/><Relationship Id="rId2" Type="http://schemas.openxmlformats.org/officeDocument/2006/relationships/audio" Target="file:///E:\6&#19978;&#33258;&#21046;\&#33609;&#21407;\&#26391;&#35835;&#37197;&#20048;.mp3" TargetMode="External"/><Relationship Id="rId1" Type="http://schemas.openxmlformats.org/officeDocument/2006/relationships/image" Target="../media/image7.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1.png"/><Relationship Id="rId1"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48.png"/><Relationship Id="rId1" Type="http://schemas.openxmlformats.org/officeDocument/2006/relationships/image" Target="../media/image12.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9.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9.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0.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52.jpeg"/><Relationship Id="rId1" Type="http://schemas.openxmlformats.org/officeDocument/2006/relationships/image" Target="../media/image5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31.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3.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3.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3.png"/><Relationship Id="rId3" Type="http://schemas.microsoft.com/office/2007/relationships/media" Target="file:///E:\6&#19978;&#33258;&#21046;\&#33609;&#21407;\01%20&#33609;&#21407;.mp3" TargetMode="External"/><Relationship Id="rId2" Type="http://schemas.openxmlformats.org/officeDocument/2006/relationships/audio" Target="file:///E:\6&#19978;&#33258;&#21046;\&#33609;&#21407;\01%20&#33609;&#21407;.mp3" TargetMode="External"/><Relationship Id="rId1"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6.GIF"/><Relationship Id="rId1" Type="http://schemas.openxmlformats.org/officeDocument/2006/relationships/tags" Target="../tags/tag3.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7.GI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3" name="CustomShape 1"/>
          <p:cNvSpPr/>
          <p:nvPr/>
        </p:nvSpPr>
        <p:spPr>
          <a:xfrm>
            <a:off x="295275" y="357188"/>
            <a:ext cx="8774113" cy="1987550"/>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sz="1500" b="1" i="0" u="none" strike="noStrike" kern="1200" cap="none" spc="-1" normalizeH="0" baseline="0" noProof="1" dirty="0">
                <a:solidFill>
                  <a:srgbClr val="000000"/>
                </a:solidFill>
                <a:latin typeface="Arial" panose="020B0604020202020204"/>
                <a:ea typeface="+mn-ea"/>
                <a:cs typeface="+mn-cs"/>
              </a:rPr>
              <a:t>尊敬的各位老师：</a:t>
            </a:r>
            <a:endParaRPr kumimoji="0" lang="en-US" sz="1500" b="0" i="0" u="none" strike="noStrike" kern="1200" cap="none" spc="-1" normalizeH="0" baseline="0" noProof="1" dirty="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sz="1500" b="1" i="0" u="none" strike="noStrike" kern="1200" cap="none" spc="-1" normalizeH="0" baseline="0" noProof="1" dirty="0">
                <a:solidFill>
                  <a:srgbClr val="000000"/>
                </a:solidFill>
                <a:latin typeface="Arial" panose="020B0604020202020204"/>
                <a:ea typeface="+mn-ea"/>
                <a:cs typeface="+mn-cs"/>
              </a:rPr>
              <a:t>    </a:t>
            </a:r>
            <a:r>
              <a:rPr kumimoji="0" lang="en-US" altLang="zh-CN" sz="1500" b="1" i="0" u="none" strike="noStrike" kern="1200" cap="none" spc="-1" normalizeH="0" baseline="0" noProof="1" dirty="0" smtClean="0">
                <a:solidFill>
                  <a:srgbClr val="000000"/>
                </a:solidFill>
                <a:latin typeface="Arial" panose="020B0604020202020204"/>
                <a:ea typeface="+mn-ea"/>
                <a:cs typeface="+mn-cs"/>
              </a:rPr>
              <a:t>  </a:t>
            </a:r>
            <a:r>
              <a:rPr kumimoji="0" lang="zh-CN" sz="1400" b="1" i="0" u="none" strike="noStrike" kern="1200" cap="none" spc="-1" normalizeH="0" baseline="0" noProof="1" dirty="0">
                <a:solidFill>
                  <a:srgbClr val="000000"/>
                </a:solidFill>
                <a:latin typeface="Arial" panose="020B0604020202020204"/>
                <a:ea typeface="宋体" panose="02010600030101010101" pitchFamily="2" charset="-122"/>
                <a:cs typeface="+mn-cs"/>
              </a:rPr>
              <a:t>迎您使用小凤自制课件，本课件可在</a:t>
            </a:r>
            <a:r>
              <a:rPr kumimoji="0" lang="en-US" sz="1800" b="1" i="0" u="none" strike="noStrike" kern="1200" cap="none" spc="-1" normalizeH="0" baseline="0" noProof="1" dirty="0">
                <a:solidFill>
                  <a:srgbClr val="FF0000"/>
                </a:solidFill>
                <a:latin typeface="Arial" panose="020B0604020202020204"/>
                <a:ea typeface="宋体" panose="02010600030101010101" pitchFamily="2" charset="-122"/>
                <a:cs typeface="+mn-cs"/>
              </a:rPr>
              <a:t>OFFFICE2007</a:t>
            </a:r>
            <a:r>
              <a:rPr kumimoji="0" lang="zh-CN" sz="1400" b="1" i="0" u="none" strike="noStrike" kern="1200" cap="none" spc="-1" normalizeH="0" baseline="0" noProof="1" dirty="0">
                <a:solidFill>
                  <a:srgbClr val="000000"/>
                </a:solidFill>
                <a:latin typeface="Arial" panose="020B0604020202020204"/>
                <a:ea typeface="宋体" panose="02010600030101010101" pitchFamily="2" charset="-122"/>
                <a:cs typeface="+mn-cs"/>
              </a:rPr>
              <a:t>或者</a:t>
            </a:r>
            <a:r>
              <a:rPr kumimoji="0" lang="en-US" sz="1800" b="1" i="0" u="none" strike="noStrike" kern="1200" cap="none" spc="-1" normalizeH="0" baseline="0" noProof="1" dirty="0">
                <a:solidFill>
                  <a:srgbClr val="FF0000"/>
                </a:solidFill>
                <a:latin typeface="Arial" panose="020B0604020202020204"/>
                <a:ea typeface="宋体" panose="02010600030101010101" pitchFamily="2" charset="-122"/>
                <a:cs typeface="+mn-cs"/>
              </a:rPr>
              <a:t>WPS2007</a:t>
            </a:r>
            <a:r>
              <a:rPr kumimoji="0" lang="zh-CN" sz="1400" b="1" i="0" u="none" strike="noStrike" kern="1200" cap="none" spc="-1" normalizeH="0" baseline="0" noProof="1" dirty="0">
                <a:solidFill>
                  <a:srgbClr val="000000"/>
                </a:solidFill>
                <a:latin typeface="Arial" panose="020B0604020202020204"/>
                <a:ea typeface="宋体" panose="02010600030101010101" pitchFamily="2" charset="-122"/>
                <a:cs typeface="+mn-cs"/>
              </a:rPr>
              <a:t>以上版本使用。</a:t>
            </a:r>
            <a:endParaRPr kumimoji="0" lang="en-US" sz="1400" b="1" i="0" u="none" strike="noStrike" kern="1200" cap="none" spc="-1" normalizeH="0" baseline="0" noProof="1" dirty="0">
              <a:solidFill>
                <a:srgbClr val="000000"/>
              </a:solidFill>
              <a:latin typeface="Arial" panose="020B0604020202020204"/>
              <a:ea typeface="宋体" panose="02010600030101010101" pitchFamily="2" charset="-122"/>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1500" b="0" i="0" u="none" strike="noStrike" kern="1200" cap="none" spc="-1" normalizeH="0" baseline="0" noProof="1" dirty="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1500" b="0" i="0" u="none" strike="noStrike" kern="1200" cap="none" spc="-1" normalizeH="0" baseline="0" noProof="1" dirty="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altLang="zh-CN" sz="1500" b="1" i="0" u="none" strike="noStrike" kern="1200" cap="none" spc="-1" normalizeH="0" baseline="0" noProof="1" dirty="0" smtClean="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altLang="zh-CN" sz="1500" b="1" i="0" u="none" strike="noStrike" kern="1200" cap="none" spc="-1" normalizeH="0" baseline="0" noProof="1" dirty="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1500" b="0" i="0" u="none" strike="noStrike" kern="1200" cap="none" spc="-1" normalizeH="0" baseline="0" noProof="1" dirty="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1500" b="0" i="0" u="none" strike="noStrike" kern="1200" cap="none" spc="-1" normalizeH="0" baseline="0" noProof="1" dirty="0">
              <a:solidFill>
                <a:srgbClr val="000000"/>
              </a:solidFill>
              <a:latin typeface="Arial" panose="020B0604020202020204"/>
              <a:ea typeface="+mn-ea"/>
              <a:cs typeface="+mn-cs"/>
            </a:endParaRPr>
          </a:p>
        </p:txBody>
      </p:sp>
      <p:pic>
        <p:nvPicPr>
          <p:cNvPr id="324" name="图片 2_1"/>
          <p:cNvPicPr/>
          <p:nvPr/>
        </p:nvPicPr>
        <p:blipFill>
          <a:blip r:embed="rId1"/>
          <a:stretch>
            <a:fillRect/>
          </a:stretch>
        </p:blipFill>
        <p:spPr>
          <a:xfrm>
            <a:off x="2111375" y="3333750"/>
            <a:ext cx="1333500" cy="642938"/>
          </a:xfrm>
          <a:prstGeom prst="rect">
            <a:avLst/>
          </a:prstGeom>
          <a:noFill/>
          <a:ln w="0">
            <a:noFill/>
          </a:ln>
        </p:spPr>
      </p:pic>
      <p:pic>
        <p:nvPicPr>
          <p:cNvPr id="325" name="图片 4_1"/>
          <p:cNvPicPr/>
          <p:nvPr/>
        </p:nvPicPr>
        <p:blipFill>
          <a:blip r:embed="rId2"/>
          <a:stretch>
            <a:fillRect/>
          </a:stretch>
        </p:blipFill>
        <p:spPr>
          <a:xfrm>
            <a:off x="5710238" y="3292475"/>
            <a:ext cx="819150" cy="762000"/>
          </a:xfrm>
          <a:prstGeom prst="rect">
            <a:avLst/>
          </a:prstGeom>
          <a:noFill/>
          <a:ln w="0">
            <a:noFill/>
          </a:ln>
        </p:spPr>
      </p:pic>
      <p:sp>
        <p:nvSpPr>
          <p:cNvPr id="326" name="CustomShape 2"/>
          <p:cNvSpPr/>
          <p:nvPr/>
        </p:nvSpPr>
        <p:spPr>
          <a:xfrm>
            <a:off x="3355975" y="3514725"/>
            <a:ext cx="2997200" cy="309563"/>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sz="1400" b="1" i="0" u="none" strike="noStrike" kern="1200" cap="none" spc="-1" normalizeH="0" baseline="0" noProof="1" dirty="0">
                <a:solidFill>
                  <a:srgbClr val="000000"/>
                </a:solidFill>
                <a:latin typeface="Arial" panose="020B0604020202020204"/>
                <a:ea typeface="宋体" panose="02010600030101010101" pitchFamily="2" charset="-122"/>
                <a:cs typeface="+mn-cs"/>
              </a:rPr>
              <a:t>课件、声音所在文件夹</a:t>
            </a:r>
            <a:endParaRPr kumimoji="0" lang="en-US" sz="1400" b="1" i="0" u="none" strike="noStrike" kern="1200" cap="none" spc="-1" normalizeH="0" baseline="0" noProof="1" dirty="0">
              <a:solidFill>
                <a:srgbClr val="000000"/>
              </a:solidFill>
              <a:latin typeface="Arial" panose="020B0604020202020204"/>
              <a:ea typeface="宋体" panose="02010600030101010101" pitchFamily="2" charset="-122"/>
              <a:cs typeface="+mn-cs"/>
            </a:endParaRPr>
          </a:p>
        </p:txBody>
      </p:sp>
      <p:sp>
        <p:nvSpPr>
          <p:cNvPr id="327" name="CustomShape 3"/>
          <p:cNvSpPr/>
          <p:nvPr/>
        </p:nvSpPr>
        <p:spPr>
          <a:xfrm>
            <a:off x="2111375" y="3333750"/>
            <a:ext cx="1222375" cy="642938"/>
          </a:xfrm>
          <a:prstGeom prst="rect">
            <a:avLst/>
          </a:prstGeom>
          <a:noFill/>
          <a:ln w="25560">
            <a:solidFill>
              <a:srgbClr val="FF0000"/>
            </a:solidFill>
            <a:miter/>
          </a:ln>
        </p:spPr>
        <p:style>
          <a:lnRef idx="0">
            <a:scrgbClr r="0" g="0" b="0"/>
          </a:lnRef>
          <a:fillRef idx="0">
            <a:scrgbClr r="0" g="0" b="0"/>
          </a:fillRef>
          <a:effectRef idx="0">
            <a:scrgbClr r="0" g="0" b="0"/>
          </a:effectRef>
          <a:fontRef idx="minor"/>
        </p:style>
      </p:sp>
      <p:sp>
        <p:nvSpPr>
          <p:cNvPr id="328" name="CustomShape 4"/>
          <p:cNvSpPr/>
          <p:nvPr/>
        </p:nvSpPr>
        <p:spPr>
          <a:xfrm>
            <a:off x="6353175" y="3487738"/>
            <a:ext cx="3189288" cy="309563"/>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spAutoFit/>
          </a:bodyPr>
          <a:lstStyle/>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sz="1400" b="1" i="0" u="none" strike="noStrike" kern="1200" cap="none" spc="-1" normalizeH="0" baseline="0" noProof="1" dirty="0">
                <a:solidFill>
                  <a:srgbClr val="000000"/>
                </a:solidFill>
                <a:latin typeface="Arial" panose="020B0604020202020204"/>
                <a:ea typeface="宋体" panose="02010600030101010101" pitchFamily="2" charset="-122"/>
                <a:cs typeface="+mn-cs"/>
              </a:rPr>
              <a:t>一并下载到电脑再打开</a:t>
            </a:r>
            <a:endParaRPr kumimoji="0" lang="en-US" sz="1400" b="1" i="0" u="none" strike="noStrike" kern="1200" cap="none" spc="-1" normalizeH="0" baseline="0" noProof="1" dirty="0">
              <a:solidFill>
                <a:srgbClr val="000000"/>
              </a:solidFill>
              <a:latin typeface="Arial" panose="020B0604020202020204"/>
              <a:ea typeface="宋体" panose="02010600030101010101" pitchFamily="2" charset="-122"/>
              <a:cs typeface="+mn-cs"/>
            </a:endParaRPr>
          </a:p>
        </p:txBody>
      </p:sp>
      <p:sp>
        <p:nvSpPr>
          <p:cNvPr id="329" name="CustomShape 5"/>
          <p:cNvSpPr/>
          <p:nvPr/>
        </p:nvSpPr>
        <p:spPr>
          <a:xfrm>
            <a:off x="5648325" y="3292475"/>
            <a:ext cx="704850" cy="762000"/>
          </a:xfrm>
          <a:prstGeom prst="rect">
            <a:avLst/>
          </a:prstGeom>
          <a:noFill/>
          <a:ln w="25560">
            <a:solidFill>
              <a:srgbClr val="FF0000"/>
            </a:solidFill>
            <a:miter/>
          </a:ln>
        </p:spPr>
        <p:style>
          <a:lnRef idx="0">
            <a:scrgbClr r="0" g="0" b="0"/>
          </a:lnRef>
          <a:fillRef idx="0">
            <a:scrgbClr r="0" g="0" b="0"/>
          </a:fillRef>
          <a:effectRef idx="0">
            <a:scrgbClr r="0" g="0" b="0"/>
          </a:effectRef>
          <a:fontRef idx="minor"/>
        </p:style>
      </p:sp>
      <p:sp>
        <p:nvSpPr>
          <p:cNvPr id="2" name="矩形 1"/>
          <p:cNvSpPr/>
          <p:nvPr/>
        </p:nvSpPr>
        <p:spPr>
          <a:xfrm>
            <a:off x="195263" y="2627313"/>
            <a:ext cx="8515350" cy="738188"/>
          </a:xfrm>
          <a:prstGeom prst="rect">
            <a:avLst/>
          </a:prstGeom>
        </p:spPr>
        <p:txBody>
          <a:bodyPr wrap="square">
            <a:spAutoFit/>
          </a:bodyPr>
          <a:lstStyle/>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zh-CN" sz="1800" b="1" i="0" u="none" strike="noStrike" kern="1200" cap="none" spc="-1" normalizeH="0" baseline="0" noProof="1" dirty="0">
                <a:solidFill>
                  <a:srgbClr val="000000"/>
                </a:solidFill>
                <a:latin typeface="Arial" panose="020B0604020202020204"/>
                <a:ea typeface="+mn-ea"/>
                <a:cs typeface="+mn-cs"/>
              </a:rPr>
              <a:t> 2</a:t>
            </a:r>
            <a:r>
              <a:rPr kumimoji="0" lang="zh-CN" altLang="zh-CN" sz="1800" b="1" i="0" u="none" strike="noStrike" kern="1200" cap="none" spc="-1" normalizeH="0" baseline="0" noProof="1" dirty="0" smtClean="0">
                <a:solidFill>
                  <a:srgbClr val="000000"/>
                </a:solidFill>
                <a:latin typeface="Arial" panose="020B0604020202020204"/>
                <a:ea typeface="+mn-ea"/>
                <a:cs typeface="+mn-cs"/>
              </a:rPr>
              <a:t>、</a:t>
            </a:r>
            <a:r>
              <a:rPr kumimoji="0" lang="zh-CN" altLang="zh-CN" sz="2400" b="1" i="0" u="none" strike="noStrike" kern="1200" cap="none" spc="-1" normalizeH="0" baseline="0" noProof="1" dirty="0">
                <a:solidFill>
                  <a:srgbClr val="000000"/>
                </a:solidFill>
                <a:latin typeface="黑体" panose="02010609060101010101" pitchFamily="49" charset="-122"/>
                <a:ea typeface="黑体" panose="02010609060101010101" pitchFamily="49" charset="-122"/>
                <a:cs typeface="+mn-cs"/>
              </a:rPr>
              <a:t>网盘上</a:t>
            </a:r>
            <a:r>
              <a:rPr kumimoji="0" lang="zh-CN" altLang="en-US" sz="1600" b="1" i="0" u="none" strike="noStrike" kern="1200" cap="none" spc="-1" normalizeH="0" baseline="0" noProof="1" dirty="0" smtClean="0">
                <a:solidFill>
                  <a:srgbClr val="000000"/>
                </a:solidFill>
                <a:latin typeface="Arial" panose="020B0604020202020204"/>
                <a:ea typeface="+mn-ea"/>
                <a:cs typeface="+mn-cs"/>
              </a:rPr>
              <a:t>打开或者下</a:t>
            </a:r>
            <a:r>
              <a:rPr kumimoji="0" lang="zh-CN" altLang="zh-CN" sz="1600" b="1" i="0" u="none" strike="noStrike" kern="1200" cap="none" spc="-1" normalizeH="0" baseline="0" noProof="1" dirty="0" smtClean="0">
                <a:solidFill>
                  <a:srgbClr val="000000"/>
                </a:solidFill>
                <a:latin typeface="Arial" panose="020B0604020202020204"/>
                <a:ea typeface="+mn-ea"/>
                <a:cs typeface="+mn-cs"/>
              </a:rPr>
              <a:t>载文件，</a:t>
            </a:r>
            <a:r>
              <a:rPr kumimoji="0" lang="zh-CN" altLang="zh-CN" sz="1600" b="1" i="0" u="none" strike="noStrike" kern="1200" cap="none" spc="-1" normalizeH="0" baseline="0" noProof="1" dirty="0">
                <a:solidFill>
                  <a:srgbClr val="000000"/>
                </a:solidFill>
                <a:latin typeface="Arial" panose="020B0604020202020204"/>
                <a:ea typeface="+mn-ea"/>
                <a:cs typeface="+mn-cs"/>
              </a:rPr>
              <a:t>但没有下载课件所在的文件夹</a:t>
            </a:r>
            <a:r>
              <a:rPr kumimoji="0" lang="zh-CN" altLang="zh-CN" sz="1600" b="1" i="0" u="none" strike="noStrike" kern="1200" cap="none" spc="-1" normalizeH="0" baseline="0" noProof="1" dirty="0" smtClean="0">
                <a:solidFill>
                  <a:srgbClr val="000000"/>
                </a:solidFill>
                <a:latin typeface="Arial" panose="020B0604020202020204"/>
                <a:ea typeface="+mn-ea"/>
                <a:cs typeface="+mn-cs"/>
              </a:rPr>
              <a:t>，找不到</a:t>
            </a:r>
            <a:r>
              <a:rPr kumimoji="0" lang="zh-CN" altLang="zh-CN" sz="1600" b="1" i="0" u="none" strike="noStrike" kern="1200" cap="none" spc="-1" normalizeH="0" baseline="0" noProof="1" dirty="0">
                <a:solidFill>
                  <a:srgbClr val="000000"/>
                </a:solidFill>
                <a:latin typeface="Arial" panose="020B0604020202020204"/>
                <a:ea typeface="+mn-ea"/>
                <a:cs typeface="+mn-cs"/>
              </a:rPr>
              <a:t>声音路径。</a:t>
            </a:r>
            <a:endParaRPr kumimoji="0" lang="en-US" altLang="zh-CN" sz="1600" b="0" i="0" u="none" strike="noStrike" kern="1200" cap="none" spc="-1" normalizeH="0" baseline="0" noProof="1" dirty="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altLang="zh-CN" sz="1800" b="0" i="0" u="none" strike="noStrike" kern="1200" cap="none" spc="-1" normalizeH="0" baseline="0" noProof="1" dirty="0">
              <a:solidFill>
                <a:srgbClr val="000000"/>
              </a:solidFill>
              <a:latin typeface="Arial" panose="020B0604020202020204"/>
              <a:ea typeface="+mn-ea"/>
              <a:cs typeface="+mn-cs"/>
            </a:endParaRPr>
          </a:p>
        </p:txBody>
      </p:sp>
      <p:sp>
        <p:nvSpPr>
          <p:cNvPr id="3" name="矩形 2"/>
          <p:cNvSpPr/>
          <p:nvPr/>
        </p:nvSpPr>
        <p:spPr>
          <a:xfrm>
            <a:off x="195263" y="1293813"/>
            <a:ext cx="8874125" cy="738188"/>
          </a:xfrm>
          <a:prstGeom prst="rect">
            <a:avLst/>
          </a:prstGeom>
        </p:spPr>
        <p:txBody>
          <a:bodyPr wrap="square">
            <a:spAutoFit/>
          </a:bodyPr>
          <a:lstStyle/>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zh-CN" sz="1800" b="1" i="0" u="none" strike="noStrike" kern="1200" cap="none" spc="-1" normalizeH="0" baseline="0" noProof="1" dirty="0">
                <a:solidFill>
                  <a:srgbClr val="000000"/>
                </a:solidFill>
                <a:latin typeface="Arial" panose="020B0604020202020204"/>
                <a:ea typeface="+mn-ea"/>
                <a:cs typeface="+mn-cs"/>
              </a:rPr>
              <a:t> </a:t>
            </a:r>
            <a:r>
              <a:rPr kumimoji="0" lang="en-US" altLang="zh-CN" sz="1800" b="1" i="0" u="none" strike="noStrike" kern="1200" cap="none" spc="-1" normalizeH="0" baseline="0" noProof="1" dirty="0">
                <a:solidFill>
                  <a:srgbClr val="000000"/>
                </a:solidFill>
                <a:latin typeface="Arial" panose="020B0604020202020204"/>
                <a:ea typeface="+mn-ea"/>
                <a:cs typeface="+mn-cs"/>
              </a:rPr>
              <a:t>1</a:t>
            </a:r>
            <a:r>
              <a:rPr kumimoji="0" lang="zh-CN" altLang="zh-CN" sz="1800" b="1" i="0" u="none" strike="noStrike" kern="1200" cap="none" spc="-1" normalizeH="0" baseline="0" noProof="1" dirty="0">
                <a:solidFill>
                  <a:srgbClr val="000000"/>
                </a:solidFill>
                <a:latin typeface="Arial" panose="020B0604020202020204"/>
                <a:ea typeface="+mn-ea"/>
                <a:cs typeface="+mn-cs"/>
              </a:rPr>
              <a:t>、</a:t>
            </a:r>
            <a:r>
              <a:rPr kumimoji="0" lang="zh-CN" altLang="zh-CN" sz="2400" b="1" i="0" u="none" strike="noStrike" kern="1200" cap="none" spc="-1" normalizeH="0" baseline="0" noProof="1" dirty="0">
                <a:solidFill>
                  <a:srgbClr val="000000"/>
                </a:solidFill>
                <a:latin typeface="黑体" panose="02010609060101010101" pitchFamily="49" charset="-122"/>
                <a:ea typeface="黑体" panose="02010609060101010101" pitchFamily="49" charset="-122"/>
                <a:cs typeface="+mn-cs"/>
              </a:rPr>
              <a:t>压缩包</a:t>
            </a:r>
            <a:r>
              <a:rPr kumimoji="0" lang="zh-CN" altLang="zh-CN" sz="1600" b="1" i="0" u="none" strike="noStrike" kern="1200" cap="none" spc="-1" normalizeH="0" baseline="0" noProof="1" dirty="0">
                <a:solidFill>
                  <a:srgbClr val="000000"/>
                </a:solidFill>
                <a:latin typeface="Arial" panose="020B0604020202020204"/>
                <a:ea typeface="+mn-ea"/>
                <a:cs typeface="+mn-cs"/>
              </a:rPr>
              <a:t>里直接打开课件，是没有声音的。</a:t>
            </a:r>
            <a:endParaRPr kumimoji="0" lang="en-US" altLang="zh-CN" sz="1800" b="0" i="0" u="none" strike="noStrike" kern="1200" cap="none" spc="-1" normalizeH="0" baseline="0" noProof="1" dirty="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zh-CN" sz="1800" b="1" i="0" u="none" strike="noStrike" kern="1200" cap="none" spc="-1" normalizeH="0" baseline="0" noProof="1" dirty="0" smtClean="0">
                <a:solidFill>
                  <a:srgbClr val="000000"/>
                </a:solidFill>
                <a:latin typeface="Arial" panose="020B0604020202020204"/>
                <a:ea typeface="+mn-ea"/>
                <a:cs typeface="+mn-cs"/>
              </a:rPr>
              <a:t>     </a:t>
            </a:r>
            <a:endParaRPr kumimoji="0" lang="zh-CN" altLang="en-US" sz="1800" b="0" i="0" u="none" strike="noStrike" kern="1200" cap="none" spc="0" normalizeH="0" baseline="0" noProof="1" dirty="0">
              <a:solidFill>
                <a:schemeClr val="tx1"/>
              </a:solidFill>
              <a:latin typeface="Arial" panose="020B0604020202020204" pitchFamily="34" charset="0"/>
              <a:ea typeface="+mn-ea"/>
              <a:cs typeface="+mn-cs"/>
            </a:endParaRPr>
          </a:p>
        </p:txBody>
      </p:sp>
      <p:sp>
        <p:nvSpPr>
          <p:cNvPr id="4" name="矩形 3"/>
          <p:cNvSpPr/>
          <p:nvPr/>
        </p:nvSpPr>
        <p:spPr>
          <a:xfrm>
            <a:off x="195263" y="830263"/>
            <a:ext cx="3317875" cy="460375"/>
          </a:xfrm>
          <a:prstGeom prst="rect">
            <a:avLst/>
          </a:prstGeom>
        </p:spPr>
        <p:txBody>
          <a:bodyPr wrap="none">
            <a:spAutoFit/>
          </a:bodyPr>
          <a:lstStyle/>
          <a:p>
            <a:pPr marL="0" marR="0" indent="0" algn="l" defTabSz="914400" rtl="0" eaLnBrk="0" fontAlgn="base" latinLnBrk="0" hangingPunct="0">
              <a:lnSpc>
                <a:spcPct val="100000"/>
              </a:lnSpc>
              <a:spcBef>
                <a:spcPct val="0"/>
              </a:spcBef>
              <a:spcAft>
                <a:spcPct val="0"/>
              </a:spcAft>
              <a:buClrTx/>
              <a:buSzTx/>
              <a:buFontTx/>
              <a:buNone/>
            </a:pPr>
            <a:r>
              <a:rPr kumimoji="0" lang="zh-CN" altLang="zh-CN" sz="1400" b="1" i="0" u="none" strike="noStrike" kern="1200" cap="none" spc="-1" normalizeH="0" baseline="0" noProof="1" dirty="0">
                <a:solidFill>
                  <a:srgbClr val="000000"/>
                </a:solidFill>
                <a:latin typeface="Arial" panose="020B0604020202020204"/>
                <a:ea typeface="+mn-ea"/>
                <a:cs typeface="+mn-cs"/>
              </a:rPr>
              <a:t> 课件中使用时，</a:t>
            </a:r>
            <a:r>
              <a:rPr kumimoji="0" lang="zh-CN" altLang="zh-CN" sz="1400" b="1" i="0" u="none" strike="noStrike" kern="1200" cap="none" spc="-1" normalizeH="0" baseline="0" noProof="1" dirty="0" smtClean="0">
                <a:solidFill>
                  <a:srgbClr val="000000"/>
                </a:solidFill>
                <a:latin typeface="Arial" panose="020B0604020202020204"/>
                <a:ea typeface="+mn-ea"/>
                <a:cs typeface="+mn-cs"/>
              </a:rPr>
              <a:t>如果</a:t>
            </a:r>
            <a:r>
              <a:rPr kumimoji="0" lang="zh-CN" altLang="zh-CN" sz="2400" b="1" i="0" u="none" strike="noStrike" kern="1200" cap="none" spc="-1" normalizeH="0" baseline="0" noProof="1" dirty="0" smtClean="0">
                <a:solidFill>
                  <a:srgbClr val="FF0000"/>
                </a:solidFill>
                <a:latin typeface="Arial" panose="020B0604020202020204"/>
                <a:ea typeface="+mn-ea"/>
                <a:cs typeface="+mn-cs"/>
              </a:rPr>
              <a:t>没有</a:t>
            </a:r>
            <a:r>
              <a:rPr kumimoji="0" lang="zh-CN" altLang="zh-CN" sz="2400" b="1" i="0" u="none" strike="noStrike" kern="1200" cap="none" spc="-1" normalizeH="0" baseline="0" noProof="1" dirty="0">
                <a:solidFill>
                  <a:srgbClr val="FF0000"/>
                </a:solidFill>
                <a:latin typeface="Arial" panose="020B0604020202020204"/>
                <a:ea typeface="+mn-ea"/>
                <a:cs typeface="+mn-cs"/>
              </a:rPr>
              <a:t>声音</a:t>
            </a:r>
            <a:r>
              <a:rPr kumimoji="0" lang="zh-CN" altLang="zh-CN" sz="1800" b="1" i="0" u="none" strike="noStrike" kern="1200" cap="none" spc="-1" normalizeH="0" baseline="0" noProof="1" dirty="0">
                <a:solidFill>
                  <a:srgbClr val="000000"/>
                </a:solidFill>
                <a:latin typeface="Arial" panose="020B0604020202020204"/>
                <a:ea typeface="+mn-ea"/>
                <a:cs typeface="+mn-cs"/>
              </a:rPr>
              <a:t>。</a:t>
            </a:r>
            <a:endParaRPr kumimoji="0" lang="zh-CN" altLang="en-US" sz="1800" b="0" i="0" u="none" strike="noStrike" kern="1200" cap="none" spc="0" normalizeH="0" baseline="0" noProof="1" dirty="0">
              <a:solidFill>
                <a:schemeClr val="tx1"/>
              </a:solidFill>
              <a:latin typeface="Arial" panose="020B0604020202020204" pitchFamily="34" charset="0"/>
              <a:ea typeface="+mn-ea"/>
              <a:cs typeface="+mn-cs"/>
            </a:endParaRPr>
          </a:p>
        </p:txBody>
      </p:sp>
      <p:sp>
        <p:nvSpPr>
          <p:cNvPr id="5" name="矩形 4"/>
          <p:cNvSpPr/>
          <p:nvPr/>
        </p:nvSpPr>
        <p:spPr>
          <a:xfrm>
            <a:off x="587375" y="3463925"/>
            <a:ext cx="1730375" cy="460375"/>
          </a:xfrm>
          <a:prstGeom prst="rect">
            <a:avLst/>
          </a:prstGeom>
        </p:spPr>
        <p:txBody>
          <a:bodyPr wrap="none">
            <a:spAutoFit/>
          </a:bodyPr>
          <a:lstStyle/>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zh-CN" sz="2400" b="1" i="0" u="none" strike="noStrike" kern="1200" cap="none" spc="-1" normalizeH="0" baseline="0" noProof="1" dirty="0">
                <a:solidFill>
                  <a:srgbClr val="0000FF"/>
                </a:solidFill>
                <a:latin typeface="Arial" panose="020B0604020202020204"/>
                <a:ea typeface="+mn-ea"/>
                <a:cs typeface="+mn-cs"/>
              </a:rPr>
              <a:t>解决办法：</a:t>
            </a:r>
            <a:endParaRPr kumimoji="0" lang="zh-CN" altLang="en-US" sz="2400" b="0" i="0" u="none" strike="noStrike" kern="1200" cap="none" spc="0" normalizeH="0" baseline="0" noProof="1" dirty="0">
              <a:solidFill>
                <a:srgbClr val="0000FF"/>
              </a:solidFill>
              <a:latin typeface="Arial" panose="020B0604020202020204" pitchFamily="34" charset="0"/>
              <a:ea typeface="+mn-ea"/>
              <a:cs typeface="+mn-cs"/>
            </a:endParaRPr>
          </a:p>
        </p:txBody>
      </p:sp>
      <p:sp>
        <p:nvSpPr>
          <p:cNvPr id="6" name="矩形 5"/>
          <p:cNvSpPr/>
          <p:nvPr/>
        </p:nvSpPr>
        <p:spPr>
          <a:xfrm>
            <a:off x="587375" y="1717675"/>
            <a:ext cx="8191500" cy="892175"/>
          </a:xfrm>
          <a:prstGeom prst="rect">
            <a:avLst/>
          </a:prstGeom>
        </p:spPr>
        <p:txBody>
          <a:bodyPr wrap="square">
            <a:spAutoFit/>
          </a:bodyPr>
          <a:lstStyle/>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zh-CN" sz="2400" b="1" i="0" u="none" strike="noStrike" kern="1200" cap="none" spc="-1" normalizeH="0" baseline="0" noProof="1" dirty="0">
                <a:solidFill>
                  <a:srgbClr val="0000FF"/>
                </a:solidFill>
                <a:latin typeface="Arial" panose="020B0604020202020204"/>
                <a:ea typeface="+mn-ea"/>
                <a:cs typeface="+mn-cs"/>
              </a:rPr>
              <a:t>解决办法：</a:t>
            </a:r>
            <a:r>
              <a:rPr kumimoji="0" lang="zh-CN" altLang="zh-CN" sz="1400" b="1" i="0" u="none" strike="noStrike" kern="1200" cap="none" spc="-1" normalizeH="0" baseline="0" noProof="1" dirty="0">
                <a:solidFill>
                  <a:srgbClr val="000000"/>
                </a:solidFill>
                <a:latin typeface="Arial" panose="020B0604020202020204"/>
                <a:ea typeface="+mn-ea"/>
                <a:cs typeface="+mn-cs"/>
              </a:rPr>
              <a:t>把鼠标放到下载的压缩包上，单击鼠标右键，选择“解压到当前文件夹”，解压完后，桌面上出现一个和压缩包相同名字的文件夹，从文件夹里打开</a:t>
            </a:r>
            <a:r>
              <a:rPr kumimoji="0" lang="en-US" altLang="zh-CN" sz="1400" b="1" i="0" u="none" strike="noStrike" kern="1200" cap="none" spc="-1" normalizeH="0" baseline="0" noProof="1" dirty="0">
                <a:solidFill>
                  <a:srgbClr val="000000"/>
                </a:solidFill>
                <a:latin typeface="Arial" panose="020B0604020202020204"/>
                <a:ea typeface="+mn-ea"/>
                <a:cs typeface="+mn-cs"/>
              </a:rPr>
              <a:t>PPT</a:t>
            </a:r>
            <a:r>
              <a:rPr kumimoji="0" lang="zh-CN" altLang="zh-CN" sz="1400" b="1" i="0" u="none" strike="noStrike" kern="1200" cap="none" spc="-1" normalizeH="0" baseline="0" noProof="1" dirty="0">
                <a:solidFill>
                  <a:srgbClr val="000000"/>
                </a:solidFill>
                <a:latin typeface="Arial" panose="020B0604020202020204"/>
                <a:ea typeface="+mn-ea"/>
                <a:cs typeface="+mn-cs"/>
              </a:rPr>
              <a:t>，选择“放映”，这样才会有声音的。</a:t>
            </a:r>
            <a:endParaRPr kumimoji="0" lang="en-US" altLang="zh-CN" sz="1400" b="0" i="0" u="none" strike="noStrike" kern="1200" cap="none" spc="-1" normalizeH="0" baseline="0" noProof="1" dirty="0">
              <a:solidFill>
                <a:srgbClr val="000000"/>
              </a:solidFill>
              <a:latin typeface="Arial" panose="020B0604020202020204"/>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bldLvl="0" animBg="1"/>
      <p:bldP spid="326" grpId="0" bldLvl="0" animBg="1"/>
      <p:bldP spid="328" grpId="0" bldLvl="0" animBg="1"/>
      <p:bldP spid="2" grpId="0"/>
      <p:bldP spid="3" grpId="0"/>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4224338" y="2255838"/>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 name="矩形 2"/>
          <p:cNvSpPr/>
          <p:nvPr/>
        </p:nvSpPr>
        <p:spPr>
          <a:xfrm rot="19367115">
            <a:off x="1866900" y="3937000"/>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 name="TextBox 20"/>
          <p:cNvSpPr txBox="1"/>
          <p:nvPr/>
        </p:nvSpPr>
        <p:spPr>
          <a:xfrm rot="20102271">
            <a:off x="5468938" y="191770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 name="矩形 17"/>
          <p:cNvSpPr/>
          <p:nvPr/>
        </p:nvSpPr>
        <p:spPr>
          <a:xfrm rot="19673368">
            <a:off x="5475288" y="33924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3" name="矩形 22"/>
          <p:cNvSpPr/>
          <p:nvPr/>
        </p:nvSpPr>
        <p:spPr>
          <a:xfrm rot="20435257">
            <a:off x="5791200" y="3189288"/>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4" name="矩形 23"/>
          <p:cNvSpPr/>
          <p:nvPr/>
        </p:nvSpPr>
        <p:spPr>
          <a:xfrm>
            <a:off x="7180263" y="29019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0" name="矩形 29"/>
          <p:cNvSpPr/>
          <p:nvPr/>
        </p:nvSpPr>
        <p:spPr>
          <a:xfrm rot="4801694">
            <a:off x="7470775" y="253523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6" name="矩形 35"/>
          <p:cNvSpPr/>
          <p:nvPr/>
        </p:nvSpPr>
        <p:spPr>
          <a:xfrm rot="19356081">
            <a:off x="2619375" y="41116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0" name="TextBox 28"/>
          <p:cNvSpPr txBox="1"/>
          <p:nvPr/>
        </p:nvSpPr>
        <p:spPr>
          <a:xfrm>
            <a:off x="3563938" y="2589213"/>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1" name="矩形 40"/>
          <p:cNvSpPr/>
          <p:nvPr/>
        </p:nvSpPr>
        <p:spPr>
          <a:xfrm rot="19470065">
            <a:off x="3959225" y="3948113"/>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8" name="矩形 47"/>
          <p:cNvSpPr/>
          <p:nvPr/>
        </p:nvSpPr>
        <p:spPr>
          <a:xfrm rot="2528037">
            <a:off x="5743575" y="13557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1" name="矩形 50"/>
          <p:cNvSpPr/>
          <p:nvPr/>
        </p:nvSpPr>
        <p:spPr>
          <a:xfrm rot="20115591">
            <a:off x="7751763" y="172561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3" name="矩形 52"/>
          <p:cNvSpPr/>
          <p:nvPr/>
        </p:nvSpPr>
        <p:spPr>
          <a:xfrm rot="19396186">
            <a:off x="7077075" y="38608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4" name="TextBox 36"/>
          <p:cNvSpPr txBox="1"/>
          <p:nvPr/>
        </p:nvSpPr>
        <p:spPr>
          <a:xfrm rot="20029644">
            <a:off x="3109913" y="3910013"/>
            <a:ext cx="2233613"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7" name="矩形 56"/>
          <p:cNvSpPr/>
          <p:nvPr/>
        </p:nvSpPr>
        <p:spPr>
          <a:xfrm rot="1555223">
            <a:off x="7319963" y="2411413"/>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0" name="矩形 59"/>
          <p:cNvSpPr/>
          <p:nvPr/>
        </p:nvSpPr>
        <p:spPr>
          <a:xfrm rot="19322417">
            <a:off x="4132263" y="3379788"/>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1" name="矩形 60"/>
          <p:cNvSpPr/>
          <p:nvPr/>
        </p:nvSpPr>
        <p:spPr>
          <a:xfrm rot="19205454">
            <a:off x="941388" y="21288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3" name="矩形 62"/>
          <p:cNvSpPr/>
          <p:nvPr/>
        </p:nvSpPr>
        <p:spPr>
          <a:xfrm>
            <a:off x="3082925" y="32639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7" name="TextBox 42"/>
          <p:cNvSpPr txBox="1"/>
          <p:nvPr/>
        </p:nvSpPr>
        <p:spPr>
          <a:xfrm rot="1417835">
            <a:off x="4832350" y="391795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9" name="矩形 68"/>
          <p:cNvSpPr/>
          <p:nvPr/>
        </p:nvSpPr>
        <p:spPr>
          <a:xfrm rot="19673368">
            <a:off x="3892550" y="36083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0" name="TextBox 44"/>
          <p:cNvSpPr txBox="1"/>
          <p:nvPr/>
        </p:nvSpPr>
        <p:spPr>
          <a:xfrm>
            <a:off x="1776413" y="25431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5" name="矩形 74"/>
          <p:cNvSpPr/>
          <p:nvPr/>
        </p:nvSpPr>
        <p:spPr>
          <a:xfrm rot="4801694">
            <a:off x="854075" y="32496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6" name="矩形 75"/>
          <p:cNvSpPr/>
          <p:nvPr/>
        </p:nvSpPr>
        <p:spPr>
          <a:xfrm rot="1777412">
            <a:off x="2089150" y="16684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7" name="矩形 76"/>
          <p:cNvSpPr/>
          <p:nvPr/>
        </p:nvSpPr>
        <p:spPr>
          <a:xfrm rot="2528037">
            <a:off x="4159250" y="19335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8" name="矩形 77"/>
          <p:cNvSpPr/>
          <p:nvPr/>
        </p:nvSpPr>
        <p:spPr>
          <a:xfrm rot="20115591">
            <a:off x="6980238" y="3238500"/>
            <a:ext cx="6985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8" name="矩形 87"/>
          <p:cNvSpPr/>
          <p:nvPr/>
        </p:nvSpPr>
        <p:spPr>
          <a:xfrm rot="19321883">
            <a:off x="2608263" y="24765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0" name="矩形 89"/>
          <p:cNvSpPr/>
          <p:nvPr/>
        </p:nvSpPr>
        <p:spPr>
          <a:xfrm rot="1555223">
            <a:off x="6340475" y="352742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4" name="矩形 93"/>
          <p:cNvSpPr/>
          <p:nvPr/>
        </p:nvSpPr>
        <p:spPr>
          <a:xfrm rot="313524">
            <a:off x="2312988" y="35163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6" name="TextBox 32"/>
          <p:cNvSpPr txBox="1"/>
          <p:nvPr/>
        </p:nvSpPr>
        <p:spPr>
          <a:xfrm rot="321549">
            <a:off x="5184775" y="1944688"/>
            <a:ext cx="118427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8" name="TextBox 124"/>
          <p:cNvSpPr txBox="1"/>
          <p:nvPr/>
        </p:nvSpPr>
        <p:spPr>
          <a:xfrm rot="568373">
            <a:off x="6140450" y="1804988"/>
            <a:ext cx="1054100"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0" name="矩形 99"/>
          <p:cNvSpPr/>
          <p:nvPr/>
        </p:nvSpPr>
        <p:spPr>
          <a:xfrm rot="2674432">
            <a:off x="1735138" y="20177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1" name="矩形 100"/>
          <p:cNvSpPr/>
          <p:nvPr/>
        </p:nvSpPr>
        <p:spPr>
          <a:xfrm rot="1742177">
            <a:off x="3122613" y="18065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2" name="矩形 101"/>
          <p:cNvSpPr/>
          <p:nvPr/>
        </p:nvSpPr>
        <p:spPr>
          <a:xfrm rot="21109292">
            <a:off x="712788" y="34718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5" name="矩形 104"/>
          <p:cNvSpPr/>
          <p:nvPr/>
        </p:nvSpPr>
        <p:spPr>
          <a:xfrm rot="21415545">
            <a:off x="1481138" y="4410075"/>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3" name="矩形 112"/>
          <p:cNvSpPr/>
          <p:nvPr/>
        </p:nvSpPr>
        <p:spPr>
          <a:xfrm rot="577434">
            <a:off x="6507163" y="41830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4" name="矩形 113"/>
          <p:cNvSpPr/>
          <p:nvPr/>
        </p:nvSpPr>
        <p:spPr>
          <a:xfrm>
            <a:off x="5216525" y="4243388"/>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9" name="矩形 118"/>
          <p:cNvSpPr/>
          <p:nvPr/>
        </p:nvSpPr>
        <p:spPr>
          <a:xfrm rot="6543871">
            <a:off x="6992144" y="1388269"/>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1" name="矩形 120"/>
          <p:cNvSpPr/>
          <p:nvPr/>
        </p:nvSpPr>
        <p:spPr>
          <a:xfrm rot="21098258">
            <a:off x="2014538" y="32750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3" name="矩形 122"/>
          <p:cNvSpPr/>
          <p:nvPr/>
        </p:nvSpPr>
        <p:spPr>
          <a:xfrm rot="21212242">
            <a:off x="2603500" y="16605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5" name="矩形 124"/>
          <p:cNvSpPr/>
          <p:nvPr/>
        </p:nvSpPr>
        <p:spPr>
          <a:xfrm rot="4940380">
            <a:off x="628650" y="4035425"/>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6" name="矩形 125"/>
          <p:cNvSpPr/>
          <p:nvPr/>
        </p:nvSpPr>
        <p:spPr>
          <a:xfrm rot="3053795">
            <a:off x="6187281" y="3099594"/>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8" name="矩形 127"/>
          <p:cNvSpPr/>
          <p:nvPr/>
        </p:nvSpPr>
        <p:spPr>
          <a:xfrm rot="21138363">
            <a:off x="6042025" y="36877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1" name="矩形 130"/>
          <p:cNvSpPr/>
          <p:nvPr/>
        </p:nvSpPr>
        <p:spPr>
          <a:xfrm rot="3297400">
            <a:off x="6165850" y="1947863"/>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2" name="矩形 131"/>
          <p:cNvSpPr/>
          <p:nvPr/>
        </p:nvSpPr>
        <p:spPr>
          <a:xfrm rot="21064594">
            <a:off x="2978150" y="29146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4" name="矩形 133"/>
          <p:cNvSpPr/>
          <p:nvPr/>
        </p:nvSpPr>
        <p:spPr>
          <a:xfrm rot="20947631">
            <a:off x="973138" y="1838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5" name="矩形 134"/>
          <p:cNvSpPr/>
          <p:nvPr/>
        </p:nvSpPr>
        <p:spPr>
          <a:xfrm rot="1742177">
            <a:off x="1081088" y="3467100"/>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6" name="矩形 135"/>
          <p:cNvSpPr/>
          <p:nvPr/>
        </p:nvSpPr>
        <p:spPr>
          <a:xfrm rot="21415545">
            <a:off x="2738438" y="31448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1" name="TextBox 151"/>
          <p:cNvSpPr txBox="1"/>
          <p:nvPr/>
        </p:nvSpPr>
        <p:spPr>
          <a:xfrm rot="1742177">
            <a:off x="623888" y="2095500"/>
            <a:ext cx="2232025"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2" name="矩形 141"/>
          <p:cNvSpPr/>
          <p:nvPr/>
        </p:nvSpPr>
        <p:spPr>
          <a:xfrm rot="6543871">
            <a:off x="-113506" y="2917031"/>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9" name="矩形 148"/>
          <p:cNvSpPr/>
          <p:nvPr/>
        </p:nvSpPr>
        <p:spPr>
          <a:xfrm rot="4270214">
            <a:off x="3438525" y="18272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0" name="矩形 149"/>
          <p:cNvSpPr/>
          <p:nvPr/>
        </p:nvSpPr>
        <p:spPr>
          <a:xfrm rot="257768">
            <a:off x="5827713" y="2774950"/>
            <a:ext cx="6969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1" name="矩形 150"/>
          <p:cNvSpPr/>
          <p:nvPr/>
        </p:nvSpPr>
        <p:spPr>
          <a:xfrm rot="21064060">
            <a:off x="1535113" y="22875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2" name="矩形 151"/>
          <p:cNvSpPr/>
          <p:nvPr/>
        </p:nvSpPr>
        <p:spPr>
          <a:xfrm rot="3297400">
            <a:off x="5139531" y="2958306"/>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3" name="矩形 152"/>
          <p:cNvSpPr/>
          <p:nvPr/>
        </p:nvSpPr>
        <p:spPr>
          <a:xfrm rot="2055701">
            <a:off x="1514475" y="3943350"/>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8" name="TextBox 159"/>
          <p:cNvSpPr txBox="1"/>
          <p:nvPr/>
        </p:nvSpPr>
        <p:spPr>
          <a:xfrm rot="20979505">
            <a:off x="4560888" y="22764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9" name="TextBox 160"/>
          <p:cNvSpPr txBox="1"/>
          <p:nvPr/>
        </p:nvSpPr>
        <p:spPr>
          <a:xfrm rot="568373">
            <a:off x="5805488" y="1722438"/>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0" name="TextBox 162"/>
          <p:cNvSpPr txBox="1"/>
          <p:nvPr/>
        </p:nvSpPr>
        <p:spPr>
          <a:xfrm rot="19578942">
            <a:off x="6013450" y="207645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3" name="TextBox 163"/>
          <p:cNvSpPr txBox="1"/>
          <p:nvPr/>
        </p:nvSpPr>
        <p:spPr>
          <a:xfrm rot="19578942">
            <a:off x="6708775" y="1725613"/>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4" name="TextBox 164"/>
          <p:cNvSpPr txBox="1"/>
          <p:nvPr/>
        </p:nvSpPr>
        <p:spPr>
          <a:xfrm rot="19578942">
            <a:off x="6826250" y="3387725"/>
            <a:ext cx="158591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5" name="TextBox 166"/>
          <p:cNvSpPr txBox="1"/>
          <p:nvPr/>
        </p:nvSpPr>
        <p:spPr>
          <a:xfrm rot="19578942">
            <a:off x="417513" y="180340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6" name="TextBox 167"/>
          <p:cNvSpPr txBox="1"/>
          <p:nvPr/>
        </p:nvSpPr>
        <p:spPr>
          <a:xfrm rot="19578942">
            <a:off x="452438" y="3441700"/>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7" name="TextBox 169"/>
          <p:cNvSpPr txBox="1"/>
          <p:nvPr/>
        </p:nvSpPr>
        <p:spPr>
          <a:xfrm>
            <a:off x="5818188" y="3840163"/>
            <a:ext cx="122555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0" name="TextBox 172"/>
          <p:cNvSpPr txBox="1"/>
          <p:nvPr/>
        </p:nvSpPr>
        <p:spPr>
          <a:xfrm>
            <a:off x="6459538" y="3990975"/>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2" name="TextBox 174"/>
          <p:cNvSpPr txBox="1"/>
          <p:nvPr/>
        </p:nvSpPr>
        <p:spPr>
          <a:xfrm>
            <a:off x="1770063" y="3041650"/>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7" name="TextBox 176"/>
          <p:cNvSpPr txBox="1"/>
          <p:nvPr/>
        </p:nvSpPr>
        <p:spPr>
          <a:xfrm>
            <a:off x="2333625" y="2738438"/>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8" name="矩形 177"/>
          <p:cNvSpPr/>
          <p:nvPr/>
        </p:nvSpPr>
        <p:spPr>
          <a:xfrm rot="21112174">
            <a:off x="3481388" y="44846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0" name="矩形 179"/>
          <p:cNvSpPr/>
          <p:nvPr/>
        </p:nvSpPr>
        <p:spPr>
          <a:xfrm rot="21112174">
            <a:off x="712788" y="28162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4" name="矩形 183"/>
          <p:cNvSpPr/>
          <p:nvPr/>
        </p:nvSpPr>
        <p:spPr>
          <a:xfrm>
            <a:off x="3289300" y="37766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6" name="矩形 185"/>
          <p:cNvSpPr/>
          <p:nvPr/>
        </p:nvSpPr>
        <p:spPr>
          <a:xfrm rot="19367115">
            <a:off x="3090863" y="20637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7" name="矩形 186"/>
          <p:cNvSpPr/>
          <p:nvPr/>
        </p:nvSpPr>
        <p:spPr>
          <a:xfrm rot="19356081">
            <a:off x="3844925" y="2239963"/>
            <a:ext cx="5937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9" name="矩形 188"/>
          <p:cNvSpPr/>
          <p:nvPr/>
        </p:nvSpPr>
        <p:spPr>
          <a:xfrm rot="313524">
            <a:off x="3890963" y="29051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4" name="矩形 193"/>
          <p:cNvSpPr/>
          <p:nvPr/>
        </p:nvSpPr>
        <p:spPr>
          <a:xfrm rot="2055701">
            <a:off x="1095375" y="3948113"/>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 name="TextBox 190"/>
          <p:cNvSpPr txBox="1"/>
          <p:nvPr/>
        </p:nvSpPr>
        <p:spPr>
          <a:xfrm rot="19578942">
            <a:off x="1928813" y="3171825"/>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7" name="TextBox 191"/>
          <p:cNvSpPr txBox="1"/>
          <p:nvPr/>
        </p:nvSpPr>
        <p:spPr>
          <a:xfrm>
            <a:off x="3875088" y="3840163"/>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6" name="矩形 195"/>
          <p:cNvSpPr/>
          <p:nvPr/>
        </p:nvSpPr>
        <p:spPr>
          <a:xfrm rot="21112174">
            <a:off x="5753100" y="2600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1" name="矩形 200"/>
          <p:cNvSpPr/>
          <p:nvPr/>
        </p:nvSpPr>
        <p:spPr>
          <a:xfrm>
            <a:off x="4738688" y="275907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 name="矩形 5"/>
          <p:cNvSpPr/>
          <p:nvPr/>
        </p:nvSpPr>
        <p:spPr>
          <a:xfrm>
            <a:off x="5308600" y="33575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 name="矩形 6"/>
          <p:cNvSpPr/>
          <p:nvPr/>
        </p:nvSpPr>
        <p:spPr>
          <a:xfrm>
            <a:off x="3733800" y="3282950"/>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439" name="TextBox 30"/>
          <p:cNvSpPr txBox="1"/>
          <p:nvPr/>
        </p:nvSpPr>
        <p:spPr>
          <a:xfrm>
            <a:off x="395288" y="1131888"/>
            <a:ext cx="8893175" cy="2554287"/>
          </a:xfrm>
          <a:prstGeom prst="rect">
            <a:avLst/>
          </a:prstGeom>
          <a:noFill/>
          <a:ln w="9525">
            <a:noFill/>
          </a:ln>
        </p:spPr>
        <p:txBody>
          <a:bodyPr anchor="t" anchorCtr="0">
            <a:spAutoFit/>
          </a:bodyPr>
          <a:p>
            <a:pPr>
              <a:buFont typeface="Arial" panose="020B0604020202020204" pitchFamily="34" charset="0"/>
              <a:buChar char="•"/>
            </a:pPr>
            <a:r>
              <a:rPr lang="en-US" altLang="zh-CN" sz="3200" b="1" dirty="0">
                <a:latin typeface="楷体" panose="02010609060101010101" pitchFamily="49" charset="-122"/>
                <a:ea typeface="楷体" panose="02010609060101010101" pitchFamily="49" charset="-122"/>
              </a:rPr>
              <a:t> </a:t>
            </a:r>
            <a:r>
              <a:rPr lang="zh-CN" altLang="en-US" sz="3200" b="1" dirty="0">
                <a:solidFill>
                  <a:srgbClr val="FF0000"/>
                </a:solidFill>
                <a:latin typeface="楷体" panose="02010609060101010101" pitchFamily="49" charset="-122"/>
                <a:ea typeface="楷体" panose="02010609060101010101" pitchFamily="49" charset="-122"/>
              </a:rPr>
              <a:t>蒙</a:t>
            </a:r>
            <a:r>
              <a:rPr lang="zh-CN" altLang="en-US" sz="3200" b="1" dirty="0">
                <a:latin typeface="楷体" panose="02010609060101010101" pitchFamily="49" charset="-122"/>
                <a:ea typeface="楷体" panose="02010609060101010101" pitchFamily="49" charset="-122"/>
              </a:rPr>
              <a:t>古包外，许多匹马，许多辆车。</a:t>
            </a:r>
            <a:endParaRPr lang="zh-CN" altLang="en-US" sz="3200" b="1" dirty="0">
              <a:latin typeface="楷体" panose="02010609060101010101" pitchFamily="49" charset="-122"/>
              <a:ea typeface="楷体" panose="02010609060101010101" pitchFamily="49" charset="-122"/>
            </a:endParaRPr>
          </a:p>
          <a:p>
            <a:pPr>
              <a:buFont typeface="Arial" panose="020B0604020202020204" pitchFamily="34" charset="0"/>
              <a:buChar char="•"/>
            </a:pPr>
            <a:endParaRPr lang="en-US" altLang="zh-CN" sz="3200" b="1" dirty="0">
              <a:latin typeface="楷体" panose="02010609060101010101" pitchFamily="49" charset="-122"/>
              <a:ea typeface="楷体" panose="02010609060101010101" pitchFamily="49" charset="-122"/>
            </a:endParaRPr>
          </a:p>
          <a:p>
            <a:pPr>
              <a:buFont typeface="Arial" panose="020B0604020202020204" pitchFamily="34" charset="0"/>
              <a:buChar char="•"/>
            </a:pPr>
            <a:r>
              <a:rPr lang="en-US" altLang="zh-CN" sz="3200" b="1" dirty="0">
                <a:latin typeface="楷体" panose="02010609060101010101" pitchFamily="49" charset="-122"/>
                <a:ea typeface="楷体" panose="02010609060101010101" pitchFamily="49" charset="-122"/>
              </a:rPr>
              <a:t> </a:t>
            </a:r>
            <a:r>
              <a:rPr lang="zh-CN" altLang="en-US" sz="3000" b="1" dirty="0">
                <a:latin typeface="楷体" panose="02010609060101010101" pitchFamily="49" charset="-122"/>
                <a:ea typeface="楷体" panose="02010609060101010101" pitchFamily="49" charset="-122"/>
              </a:rPr>
              <a:t>客人们也舞的舞，唱的唱，还要骑一骑</a:t>
            </a:r>
            <a:r>
              <a:rPr lang="zh-CN" altLang="en-US" sz="3200" b="1" dirty="0">
                <a:solidFill>
                  <a:srgbClr val="FF0000"/>
                </a:solidFill>
                <a:latin typeface="楷体" panose="02010609060101010101" pitchFamily="49" charset="-122"/>
                <a:ea typeface="楷体" panose="02010609060101010101" pitchFamily="49" charset="-122"/>
              </a:rPr>
              <a:t>蒙</a:t>
            </a:r>
            <a:r>
              <a:rPr lang="zh-CN" altLang="en-US" sz="3000" b="1" dirty="0">
                <a:latin typeface="楷体" panose="02010609060101010101" pitchFamily="49" charset="-122"/>
                <a:ea typeface="楷体" panose="02010609060101010101" pitchFamily="49" charset="-122"/>
              </a:rPr>
              <a:t>古马。</a:t>
            </a:r>
            <a:endParaRPr lang="en-US" altLang="zh-CN" sz="3000" b="1" dirty="0">
              <a:latin typeface="楷体" panose="02010609060101010101" pitchFamily="49" charset="-122"/>
              <a:ea typeface="楷体" panose="02010609060101010101" pitchFamily="49" charset="-122"/>
            </a:endParaRPr>
          </a:p>
          <a:p>
            <a:endParaRPr lang="en-US" altLang="zh-CN" sz="3000" b="1" dirty="0">
              <a:latin typeface="楷体" panose="02010609060101010101" pitchFamily="49" charset="-122"/>
              <a:ea typeface="楷体" panose="02010609060101010101" pitchFamily="49" charset="-122"/>
            </a:endParaRPr>
          </a:p>
          <a:p>
            <a:pPr>
              <a:buFont typeface="Arial" panose="020B0604020202020204" pitchFamily="34" charset="0"/>
              <a:buChar char="•"/>
            </a:pPr>
            <a:r>
              <a:rPr lang="en-US" altLang="zh-CN" sz="3200" b="1" dirty="0">
                <a:latin typeface="楷体" panose="02010609060101010101" pitchFamily="49" charset="-122"/>
                <a:ea typeface="楷体" panose="02010609060101010101" pitchFamily="49" charset="-122"/>
              </a:rPr>
              <a:t> </a:t>
            </a:r>
            <a:r>
              <a:rPr lang="zh-CN" altLang="en-US" sz="3200" b="1" dirty="0">
                <a:solidFill>
                  <a:srgbClr val="FF0000"/>
                </a:solidFill>
                <a:latin typeface="楷体" panose="02010609060101010101" pitchFamily="49" charset="-122"/>
                <a:ea typeface="楷体" panose="02010609060101010101" pitchFamily="49" charset="-122"/>
              </a:rPr>
              <a:t>蒙</a:t>
            </a:r>
            <a:r>
              <a:rPr lang="zh-CN" altLang="en-US" sz="3200" b="1" dirty="0">
                <a:latin typeface="楷体" panose="02010609060101010101" pitchFamily="49" charset="-122"/>
                <a:ea typeface="楷体" panose="02010609060101010101" pitchFamily="49" charset="-122"/>
              </a:rPr>
              <a:t>汉情深何忍别，天涯碧草话斜阳</a:t>
            </a:r>
            <a:r>
              <a:rPr lang="en-US" altLang="zh-CN" sz="3200" b="1" dirty="0">
                <a:latin typeface="楷体" panose="02010609060101010101" pitchFamily="49" charset="-122"/>
                <a:ea typeface="楷体" panose="02010609060101010101" pitchFamily="49" charset="-122"/>
              </a:rPr>
              <a:t>!</a:t>
            </a:r>
            <a:endParaRPr lang="en-US" altLang="zh-CN" sz="3200" b="1" dirty="0">
              <a:latin typeface="楷体" panose="02010609060101010101" pitchFamily="49" charset="-122"/>
              <a:ea typeface="楷体" panose="02010609060101010101" pitchFamily="49" charset="-122"/>
            </a:endParaRPr>
          </a:p>
        </p:txBody>
      </p:sp>
      <p:sp>
        <p:nvSpPr>
          <p:cNvPr id="15440" name="文本框 2"/>
          <p:cNvSpPr txBox="1"/>
          <p:nvPr/>
        </p:nvSpPr>
        <p:spPr>
          <a:xfrm>
            <a:off x="107950" y="146050"/>
            <a:ext cx="3887788" cy="585788"/>
          </a:xfrm>
          <a:prstGeom prst="rect">
            <a:avLst/>
          </a:prstGeom>
          <a:noFill/>
          <a:ln w="9525">
            <a:noFill/>
          </a:ln>
        </p:spPr>
        <p:txBody>
          <a:bodyPr anchor="t" anchorCtr="0">
            <a:spAutoFit/>
          </a:bodyPr>
          <a:p>
            <a:pPr marL="457200" indent="-457200">
              <a:buFont typeface="Wingdings" panose="05000000000000000000" pitchFamily="2" charset="2"/>
              <a:buChar char="Ø"/>
            </a:pPr>
            <a:r>
              <a:rPr lang="zh-CN" altLang="en-US" sz="3200" b="1" dirty="0">
                <a:solidFill>
                  <a:srgbClr val="0000FF"/>
                </a:solidFill>
                <a:latin typeface="黑体" panose="02010609060101010101" pitchFamily="49" charset="-122"/>
                <a:ea typeface="黑体" panose="02010609060101010101" pitchFamily="49" charset="-122"/>
              </a:rPr>
              <a:t>读准字音</a:t>
            </a:r>
            <a:endParaRPr lang="zh-CN" altLang="en-US" sz="3200" b="1" dirty="0">
              <a:solidFill>
                <a:srgbClr val="0000FF"/>
              </a:solidFill>
              <a:latin typeface="黑体" panose="02010609060101010101" pitchFamily="49" charset="-122"/>
              <a:ea typeface="黑体" panose="02010609060101010101" pitchFamily="49" charset="-122"/>
            </a:endParaRPr>
          </a:p>
        </p:txBody>
      </p:sp>
      <p:sp>
        <p:nvSpPr>
          <p:cNvPr id="15" name="TextBox 11"/>
          <p:cNvSpPr txBox="1"/>
          <p:nvPr/>
        </p:nvSpPr>
        <p:spPr>
          <a:xfrm>
            <a:off x="609600" y="731838"/>
            <a:ext cx="2200275" cy="584200"/>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měn</a:t>
            </a:r>
            <a:r>
              <a:rPr lang="en-US" altLang="zh-CN" sz="3200" b="1" dirty="0">
                <a:solidFill>
                  <a:srgbClr val="0000FF"/>
                </a:solidFill>
                <a:latin typeface="黑体" panose="02010609060101010101" pitchFamily="49" charset="-122"/>
                <a:ea typeface="黑体" panose="02010609060101010101" pitchFamily="49" charset="-122"/>
                <a:sym typeface="+mn-ea"/>
              </a:rPr>
              <a:t>ɡ</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6" name="TextBox 11"/>
          <p:cNvSpPr txBox="1"/>
          <p:nvPr/>
        </p:nvSpPr>
        <p:spPr>
          <a:xfrm>
            <a:off x="7019925" y="1625600"/>
            <a:ext cx="2200275" cy="585788"/>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měn</a:t>
            </a:r>
            <a:r>
              <a:rPr lang="en-US" altLang="zh-CN" sz="3200" b="1" dirty="0">
                <a:solidFill>
                  <a:srgbClr val="0000FF"/>
                </a:solidFill>
                <a:latin typeface="黑体" panose="02010609060101010101" pitchFamily="49" charset="-122"/>
                <a:ea typeface="黑体" panose="02010609060101010101" pitchFamily="49" charset="-122"/>
                <a:sym typeface="+mn-ea"/>
              </a:rPr>
              <a:t>ɡ</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7" name="TextBox 11"/>
          <p:cNvSpPr txBox="1"/>
          <p:nvPr/>
        </p:nvSpPr>
        <p:spPr>
          <a:xfrm>
            <a:off x="609600" y="2633663"/>
            <a:ext cx="2200275" cy="585787"/>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měn</a:t>
            </a:r>
            <a:r>
              <a:rPr lang="en-US" altLang="zh-CN" sz="3200" b="1" dirty="0">
                <a:solidFill>
                  <a:srgbClr val="0000FF"/>
                </a:solidFill>
                <a:latin typeface="黑体" panose="02010609060101010101" pitchFamily="49" charset="-122"/>
                <a:ea typeface="黑体" panose="02010609060101010101" pitchFamily="49" charset="-122"/>
                <a:sym typeface="+mn-ea"/>
              </a:rPr>
              <a:t>ɡ</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2" name="矩形 1"/>
          <p:cNvSpPr/>
          <p:nvPr/>
        </p:nvSpPr>
        <p:spPr>
          <a:xfrm>
            <a:off x="250825" y="3887788"/>
            <a:ext cx="8642350" cy="5857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333333"/>
                </a:solidFill>
                <a:effectLst/>
                <a:uLnTx/>
                <a:uFillTx/>
                <a:latin typeface="+mn-ea"/>
                <a:ea typeface="+mn-ea"/>
                <a:cs typeface="+mn-cs"/>
              </a:rPr>
              <a:t>“</a:t>
            </a:r>
            <a:r>
              <a:rPr kumimoji="0" lang="zh-CN" altLang="en-US" sz="32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蒙</a:t>
            </a:r>
            <a:r>
              <a:rPr kumimoji="0" lang="zh-CN" altLang="en-US" sz="3000" b="1" i="0" u="none" strike="noStrike" kern="1200" cap="none" spc="0" normalizeH="0" baseline="0" noProof="0" dirty="0">
                <a:ln>
                  <a:noFill/>
                </a:ln>
                <a:solidFill>
                  <a:srgbClr val="333333"/>
                </a:solidFill>
                <a:effectLst/>
                <a:uLnTx/>
                <a:uFillTx/>
                <a:latin typeface="+mn-ea"/>
                <a:ea typeface="+mn-ea"/>
                <a:cs typeface="+mn-cs"/>
              </a:rPr>
              <a:t>”读</a:t>
            </a:r>
            <a:r>
              <a:rPr kumimoji="0" lang="en-US" altLang="zh-CN" sz="3000" b="1" i="0" u="none" strike="noStrike" kern="1200" cap="none" spc="0" normalizeH="0" baseline="0" noProof="0" dirty="0" err="1">
                <a:ln>
                  <a:noFill/>
                </a:ln>
                <a:solidFill>
                  <a:srgbClr val="0000FF"/>
                </a:solidFill>
                <a:effectLst/>
                <a:uLnTx/>
                <a:uFillTx/>
                <a:latin typeface="黑体" panose="02010609060101010101" pitchFamily="49" charset="-122"/>
                <a:ea typeface="黑体" panose="02010609060101010101" pitchFamily="49" charset="-122"/>
                <a:cs typeface="+mn-cs"/>
              </a:rPr>
              <a:t>měn</a:t>
            </a:r>
            <a:r>
              <a:rPr kumimoji="0" lang="en-US" altLang="zh-CN" sz="3000" b="1" i="0" u="none" strike="noStrike" kern="1200" cap="none" spc="0" normalizeH="0" baseline="0" noProof="0" dirty="0" err="1">
                <a:ln>
                  <a:noFill/>
                </a:ln>
                <a:solidFill>
                  <a:srgbClr val="0000FF"/>
                </a:solidFill>
                <a:effectLst/>
                <a:uLnTx/>
                <a:uFillTx/>
                <a:latin typeface="黑体" panose="02010609060101010101" pitchFamily="49" charset="-122"/>
                <a:ea typeface="黑体" panose="02010609060101010101" pitchFamily="49" charset="-122"/>
                <a:cs typeface="Arial" panose="020B0604020202020204" pitchFamily="34" charset="0"/>
                <a:sym typeface="+mn-ea"/>
              </a:rPr>
              <a:t>ɡ</a:t>
            </a:r>
            <a:r>
              <a:rPr kumimoji="0" lang="zh-CN" altLang="en-US" sz="3000" b="1" i="0" u="none" strike="noStrike" kern="1200" cap="none" spc="0" normalizeH="0" baseline="0" noProof="0" dirty="0">
                <a:ln>
                  <a:noFill/>
                </a:ln>
                <a:solidFill>
                  <a:srgbClr val="333333"/>
                </a:solidFill>
                <a:effectLst/>
                <a:uLnTx/>
                <a:uFillTx/>
                <a:latin typeface="+mn-ea"/>
                <a:ea typeface="+mn-ea"/>
                <a:cs typeface="+mn-cs"/>
              </a:rPr>
              <a:t>时</a:t>
            </a:r>
            <a:r>
              <a:rPr kumimoji="0" lang="en-US" altLang="zh-CN" sz="3000" b="1" i="0" u="none" strike="noStrike" kern="1200" cap="none" spc="0" normalizeH="0" baseline="0" noProof="0" dirty="0">
                <a:ln>
                  <a:noFill/>
                </a:ln>
                <a:solidFill>
                  <a:srgbClr val="333333"/>
                </a:solidFill>
                <a:effectLst/>
                <a:uLnTx/>
                <a:uFillTx/>
                <a:latin typeface="+mn-ea"/>
                <a:ea typeface="+mn-ea"/>
                <a:cs typeface="+mn-cs"/>
              </a:rPr>
              <a:t>,</a:t>
            </a:r>
            <a:r>
              <a:rPr kumimoji="0" lang="zh-CN" altLang="en-US" sz="3000" b="1" i="0" u="none" strike="noStrike" kern="1200" cap="none" spc="0" normalizeH="0" baseline="0" noProof="0" dirty="0">
                <a:ln>
                  <a:noFill/>
                </a:ln>
                <a:solidFill>
                  <a:srgbClr val="333333"/>
                </a:solidFill>
                <a:effectLst/>
                <a:uLnTx/>
                <a:uFillTx/>
                <a:latin typeface="+mn-ea"/>
                <a:ea typeface="+mn-ea"/>
                <a:cs typeface="+mn-cs"/>
              </a:rPr>
              <a:t>用于与“</a:t>
            </a:r>
            <a:r>
              <a:rPr kumimoji="0" lang="zh-CN" altLang="en-US" sz="32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蒙古</a:t>
            </a:r>
            <a:r>
              <a:rPr kumimoji="0" lang="zh-CN" altLang="en-US" sz="3000" b="1" i="0" u="none" strike="noStrike" kern="1200" cap="none" spc="0" normalizeH="0" baseline="0" noProof="0" dirty="0">
                <a:ln>
                  <a:noFill/>
                </a:ln>
                <a:solidFill>
                  <a:srgbClr val="333333"/>
                </a:solidFill>
                <a:effectLst/>
                <a:uLnTx/>
                <a:uFillTx/>
                <a:latin typeface="+mn-ea"/>
                <a:ea typeface="+mn-ea"/>
                <a:cs typeface="+mn-cs"/>
              </a:rPr>
              <a:t>”相关的的词中。</a:t>
            </a:r>
            <a:endParaRPr kumimoji="0" lang="zh-CN" altLang="en-US" sz="3000" b="1" i="0" u="none" strike="noStrike" kern="1200" cap="none" spc="0" normalizeH="0" baseline="0" noProof="0" dirty="0">
              <a:ln>
                <a:noFill/>
              </a:ln>
              <a:solidFill>
                <a:schemeClr val="dk1"/>
              </a:solidFill>
              <a:effectLst/>
              <a:uLnTx/>
              <a:uFillTx/>
              <a:latin typeface="+mn-ea"/>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2" descr="timg (2).jpg"/>
          <p:cNvPicPr>
            <a:picLocks noChangeAspect="1"/>
          </p:cNvPicPr>
          <p:nvPr/>
        </p:nvPicPr>
        <p:blipFill>
          <a:blip r:embed="rId1"/>
          <a:stretch>
            <a:fillRect/>
          </a:stretch>
        </p:blipFill>
        <p:spPr>
          <a:xfrm>
            <a:off x="-15875" y="0"/>
            <a:ext cx="9144000" cy="5143500"/>
          </a:xfrm>
          <a:prstGeom prst="rect">
            <a:avLst/>
          </a:prstGeom>
          <a:noFill/>
          <a:ln w="9525">
            <a:noFill/>
          </a:ln>
        </p:spPr>
      </p:pic>
      <p:sp>
        <p:nvSpPr>
          <p:cNvPr id="6" name="下箭头 5"/>
          <p:cNvSpPr/>
          <p:nvPr/>
        </p:nvSpPr>
        <p:spPr>
          <a:xfrm rot="17324440">
            <a:off x="5251450" y="1055688"/>
            <a:ext cx="346075" cy="920750"/>
          </a:xfrm>
          <a:prstGeom prst="downArrow">
            <a:avLst/>
          </a:prstGeom>
          <a:solidFill>
            <a:srgbClr val="FF0000"/>
          </a:solidFill>
          <a:ln w="41275">
            <a:solidFill>
              <a:srgbClr val="FFFF00"/>
            </a:solidFill>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 name="组合 7"/>
          <p:cNvGrpSpPr/>
          <p:nvPr/>
        </p:nvGrpSpPr>
        <p:grpSpPr>
          <a:xfrm>
            <a:off x="2771775" y="477838"/>
            <a:ext cx="2328863" cy="1169987"/>
            <a:chOff x="711509" y="-137714"/>
            <a:chExt cx="9206405" cy="4109440"/>
          </a:xfrm>
        </p:grpSpPr>
        <p:sp>
          <p:nvSpPr>
            <p:cNvPr id="7" name="圆角矩形 14"/>
            <p:cNvSpPr/>
            <p:nvPr/>
          </p:nvSpPr>
          <p:spPr bwMode="auto">
            <a:xfrm>
              <a:off x="711509" y="-137714"/>
              <a:ext cx="7850861" cy="4020226"/>
            </a:xfrm>
            <a:prstGeom prst="roundRect">
              <a:avLst/>
            </a:prstGeom>
          </p:spPr>
          <p:style>
            <a:lnRef idx="1">
              <a:schemeClr val="accent3"/>
            </a:lnRef>
            <a:fillRef idx="2">
              <a:schemeClr val="accent3"/>
            </a:fillRef>
            <a:effectRef idx="1">
              <a:schemeClr val="accent3"/>
            </a:effectRef>
            <a:fontRef idx="minor">
              <a:schemeClr val="dk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8" name="矩形 1"/>
            <p:cNvSpPr>
              <a:spLocks noChangeArrowheads="1"/>
            </p:cNvSpPr>
            <p:nvPr/>
          </p:nvSpPr>
          <p:spPr bwMode="auto">
            <a:xfrm>
              <a:off x="1282597" y="1116863"/>
              <a:ext cx="8635317" cy="2854863"/>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内</a:t>
              </a:r>
              <a:r>
                <a:rPr kumimoji="0" lang="zh-CN" altLang="en-US" sz="36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n-cs"/>
                </a:rPr>
                <a:t>蒙</a:t>
              </a:r>
              <a:r>
                <a:rPr kumimoji="0" lang="zh-CN" altLang="en-US" sz="36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古</a:t>
              </a:r>
              <a:endParaRPr kumimoji="0"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sp>
        <p:nvSpPr>
          <p:cNvPr id="9" name="TextBox 11"/>
          <p:cNvSpPr txBox="1"/>
          <p:nvPr/>
        </p:nvSpPr>
        <p:spPr>
          <a:xfrm>
            <a:off x="3224213" y="403225"/>
            <a:ext cx="2200275" cy="615950"/>
          </a:xfrm>
          <a:prstGeom prst="rect">
            <a:avLst/>
          </a:prstGeom>
          <a:noFill/>
          <a:ln w="9525">
            <a:noFill/>
          </a:ln>
        </p:spPr>
        <p:txBody>
          <a:bodyPr anchor="t" anchorCtr="0">
            <a:spAutoFit/>
          </a:bodyPr>
          <a:p>
            <a:r>
              <a:rPr lang="en-US" altLang="zh-CN" sz="3400" b="1" dirty="0">
                <a:solidFill>
                  <a:srgbClr val="0000FF"/>
                </a:solidFill>
                <a:latin typeface="黑体" panose="02010609060101010101" pitchFamily="49" charset="-122"/>
                <a:ea typeface="黑体" panose="02010609060101010101" pitchFamily="49" charset="-122"/>
              </a:rPr>
              <a:t>měn</a:t>
            </a:r>
            <a:r>
              <a:rPr lang="en-US" altLang="zh-CN" sz="3400" b="1" dirty="0">
                <a:solidFill>
                  <a:srgbClr val="0000FF"/>
                </a:solidFill>
                <a:latin typeface="黑体" panose="02010609060101010101" pitchFamily="49" charset="-122"/>
                <a:ea typeface="黑体" panose="02010609060101010101" pitchFamily="49" charset="-122"/>
                <a:sym typeface="+mn-ea"/>
              </a:rPr>
              <a:t>ɡ</a:t>
            </a:r>
            <a:endParaRPr lang="en-US" altLang="zh-CN" sz="34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4224338" y="2255838"/>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 name="矩形 14"/>
          <p:cNvSpPr/>
          <p:nvPr/>
        </p:nvSpPr>
        <p:spPr>
          <a:xfrm rot="19367115">
            <a:off x="1866900" y="3937000"/>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 name="TextBox 20"/>
          <p:cNvSpPr txBox="1"/>
          <p:nvPr/>
        </p:nvSpPr>
        <p:spPr>
          <a:xfrm rot="20102271">
            <a:off x="5468938" y="191770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 name="矩形 17"/>
          <p:cNvSpPr/>
          <p:nvPr/>
        </p:nvSpPr>
        <p:spPr>
          <a:xfrm rot="19673368">
            <a:off x="5475288" y="33924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3" name="矩形 22"/>
          <p:cNvSpPr/>
          <p:nvPr/>
        </p:nvSpPr>
        <p:spPr>
          <a:xfrm rot="20435257">
            <a:off x="5791200" y="3189288"/>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4" name="矩形 23"/>
          <p:cNvSpPr/>
          <p:nvPr/>
        </p:nvSpPr>
        <p:spPr>
          <a:xfrm>
            <a:off x="7180263" y="29019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0" name="矩形 29"/>
          <p:cNvSpPr/>
          <p:nvPr/>
        </p:nvSpPr>
        <p:spPr>
          <a:xfrm rot="4801694">
            <a:off x="7470775" y="253523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6" name="矩形 35"/>
          <p:cNvSpPr/>
          <p:nvPr/>
        </p:nvSpPr>
        <p:spPr>
          <a:xfrm rot="19356081">
            <a:off x="2619375" y="41116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0" name="TextBox 28"/>
          <p:cNvSpPr txBox="1"/>
          <p:nvPr/>
        </p:nvSpPr>
        <p:spPr>
          <a:xfrm>
            <a:off x="3563938" y="2589213"/>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1" name="矩形 40"/>
          <p:cNvSpPr/>
          <p:nvPr/>
        </p:nvSpPr>
        <p:spPr>
          <a:xfrm rot="19470065">
            <a:off x="3959225" y="3948113"/>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8" name="矩形 47"/>
          <p:cNvSpPr/>
          <p:nvPr/>
        </p:nvSpPr>
        <p:spPr>
          <a:xfrm rot="2528037">
            <a:off x="5743575" y="13557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1" name="矩形 50"/>
          <p:cNvSpPr/>
          <p:nvPr/>
        </p:nvSpPr>
        <p:spPr>
          <a:xfrm rot="20115591">
            <a:off x="7751763" y="172561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3" name="矩形 52"/>
          <p:cNvSpPr/>
          <p:nvPr/>
        </p:nvSpPr>
        <p:spPr>
          <a:xfrm rot="19396186">
            <a:off x="7077075" y="38608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4" name="TextBox 36"/>
          <p:cNvSpPr txBox="1"/>
          <p:nvPr/>
        </p:nvSpPr>
        <p:spPr>
          <a:xfrm rot="20029644">
            <a:off x="3109913" y="3910013"/>
            <a:ext cx="2233613"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7" name="矩形 56"/>
          <p:cNvSpPr/>
          <p:nvPr/>
        </p:nvSpPr>
        <p:spPr>
          <a:xfrm rot="1555223">
            <a:off x="7319963" y="2411413"/>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0" name="矩形 59"/>
          <p:cNvSpPr/>
          <p:nvPr/>
        </p:nvSpPr>
        <p:spPr>
          <a:xfrm rot="19322417">
            <a:off x="4132263" y="3379788"/>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1" name="矩形 60"/>
          <p:cNvSpPr/>
          <p:nvPr/>
        </p:nvSpPr>
        <p:spPr>
          <a:xfrm rot="19205454">
            <a:off x="941388" y="21288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3" name="矩形 62"/>
          <p:cNvSpPr/>
          <p:nvPr/>
        </p:nvSpPr>
        <p:spPr>
          <a:xfrm>
            <a:off x="3082925" y="32639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7" name="TextBox 42"/>
          <p:cNvSpPr txBox="1"/>
          <p:nvPr/>
        </p:nvSpPr>
        <p:spPr>
          <a:xfrm rot="1417835">
            <a:off x="4832350" y="391795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9" name="矩形 68"/>
          <p:cNvSpPr/>
          <p:nvPr/>
        </p:nvSpPr>
        <p:spPr>
          <a:xfrm rot="19673368">
            <a:off x="3892550" y="36083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0" name="TextBox 44"/>
          <p:cNvSpPr txBox="1"/>
          <p:nvPr/>
        </p:nvSpPr>
        <p:spPr>
          <a:xfrm>
            <a:off x="1776413" y="25431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5" name="矩形 74"/>
          <p:cNvSpPr/>
          <p:nvPr/>
        </p:nvSpPr>
        <p:spPr>
          <a:xfrm rot="4801694">
            <a:off x="854075" y="32496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6" name="矩形 75"/>
          <p:cNvSpPr/>
          <p:nvPr/>
        </p:nvSpPr>
        <p:spPr>
          <a:xfrm rot="1777412">
            <a:off x="2089150" y="16684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7" name="矩形 76"/>
          <p:cNvSpPr/>
          <p:nvPr/>
        </p:nvSpPr>
        <p:spPr>
          <a:xfrm rot="2528037">
            <a:off x="4159250" y="19335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8" name="矩形 77"/>
          <p:cNvSpPr/>
          <p:nvPr/>
        </p:nvSpPr>
        <p:spPr>
          <a:xfrm rot="20115591">
            <a:off x="6980238" y="3238500"/>
            <a:ext cx="6985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8" name="矩形 87"/>
          <p:cNvSpPr/>
          <p:nvPr/>
        </p:nvSpPr>
        <p:spPr>
          <a:xfrm rot="19321883">
            <a:off x="2608263" y="24765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0" name="矩形 89"/>
          <p:cNvSpPr/>
          <p:nvPr/>
        </p:nvSpPr>
        <p:spPr>
          <a:xfrm rot="1555223">
            <a:off x="6340475" y="352742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4" name="矩形 93"/>
          <p:cNvSpPr/>
          <p:nvPr/>
        </p:nvSpPr>
        <p:spPr>
          <a:xfrm rot="313524">
            <a:off x="2312988" y="35163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6" name="TextBox 32"/>
          <p:cNvSpPr txBox="1"/>
          <p:nvPr/>
        </p:nvSpPr>
        <p:spPr>
          <a:xfrm rot="321549">
            <a:off x="5184775" y="1944688"/>
            <a:ext cx="118427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8" name="TextBox 124"/>
          <p:cNvSpPr txBox="1"/>
          <p:nvPr/>
        </p:nvSpPr>
        <p:spPr>
          <a:xfrm rot="568373">
            <a:off x="6140450" y="1804988"/>
            <a:ext cx="1054100"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0" name="矩形 99"/>
          <p:cNvSpPr/>
          <p:nvPr/>
        </p:nvSpPr>
        <p:spPr>
          <a:xfrm rot="2674432">
            <a:off x="1735138" y="20177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1" name="矩形 100"/>
          <p:cNvSpPr/>
          <p:nvPr/>
        </p:nvSpPr>
        <p:spPr>
          <a:xfrm rot="1742177">
            <a:off x="3122613" y="18065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2" name="矩形 101"/>
          <p:cNvSpPr/>
          <p:nvPr/>
        </p:nvSpPr>
        <p:spPr>
          <a:xfrm rot="21109292">
            <a:off x="712788" y="34718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5" name="矩形 104"/>
          <p:cNvSpPr/>
          <p:nvPr/>
        </p:nvSpPr>
        <p:spPr>
          <a:xfrm rot="21415545">
            <a:off x="1481138" y="4410075"/>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3" name="矩形 112"/>
          <p:cNvSpPr/>
          <p:nvPr/>
        </p:nvSpPr>
        <p:spPr>
          <a:xfrm rot="577434">
            <a:off x="6507163" y="41830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4" name="矩形 113"/>
          <p:cNvSpPr/>
          <p:nvPr/>
        </p:nvSpPr>
        <p:spPr>
          <a:xfrm>
            <a:off x="5216525" y="4243388"/>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9" name="矩形 118"/>
          <p:cNvSpPr/>
          <p:nvPr/>
        </p:nvSpPr>
        <p:spPr>
          <a:xfrm rot="6543871">
            <a:off x="6992144" y="1388269"/>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1" name="矩形 120"/>
          <p:cNvSpPr/>
          <p:nvPr/>
        </p:nvSpPr>
        <p:spPr>
          <a:xfrm rot="21098258">
            <a:off x="2014538" y="32750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3" name="矩形 122"/>
          <p:cNvSpPr/>
          <p:nvPr/>
        </p:nvSpPr>
        <p:spPr>
          <a:xfrm rot="21212242">
            <a:off x="2603500" y="16605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5" name="矩形 124"/>
          <p:cNvSpPr/>
          <p:nvPr/>
        </p:nvSpPr>
        <p:spPr>
          <a:xfrm rot="4940380">
            <a:off x="628650" y="4035425"/>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6" name="矩形 125"/>
          <p:cNvSpPr/>
          <p:nvPr/>
        </p:nvSpPr>
        <p:spPr>
          <a:xfrm rot="3053795">
            <a:off x="6187281" y="3099594"/>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8" name="矩形 127"/>
          <p:cNvSpPr/>
          <p:nvPr/>
        </p:nvSpPr>
        <p:spPr>
          <a:xfrm rot="21138363">
            <a:off x="6042025" y="36877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1" name="矩形 130"/>
          <p:cNvSpPr/>
          <p:nvPr/>
        </p:nvSpPr>
        <p:spPr>
          <a:xfrm rot="3297400">
            <a:off x="6165850" y="1947863"/>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2" name="矩形 131"/>
          <p:cNvSpPr/>
          <p:nvPr/>
        </p:nvSpPr>
        <p:spPr>
          <a:xfrm rot="21064594">
            <a:off x="2978150" y="29146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4" name="矩形 133"/>
          <p:cNvSpPr/>
          <p:nvPr/>
        </p:nvSpPr>
        <p:spPr>
          <a:xfrm rot="20947631">
            <a:off x="973138" y="1838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5" name="矩形 134"/>
          <p:cNvSpPr/>
          <p:nvPr/>
        </p:nvSpPr>
        <p:spPr>
          <a:xfrm rot="1742177">
            <a:off x="1081088" y="3467100"/>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6" name="矩形 135"/>
          <p:cNvSpPr/>
          <p:nvPr/>
        </p:nvSpPr>
        <p:spPr>
          <a:xfrm rot="21415545">
            <a:off x="2738438" y="31448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1" name="TextBox 151"/>
          <p:cNvSpPr txBox="1"/>
          <p:nvPr/>
        </p:nvSpPr>
        <p:spPr>
          <a:xfrm rot="1742177">
            <a:off x="623888" y="2095500"/>
            <a:ext cx="2232025"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2" name="矩形 141"/>
          <p:cNvSpPr/>
          <p:nvPr/>
        </p:nvSpPr>
        <p:spPr>
          <a:xfrm rot="6543871">
            <a:off x="-113506" y="2917031"/>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9" name="矩形 148"/>
          <p:cNvSpPr/>
          <p:nvPr/>
        </p:nvSpPr>
        <p:spPr>
          <a:xfrm rot="4270214">
            <a:off x="3438525" y="18272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0" name="矩形 149"/>
          <p:cNvSpPr/>
          <p:nvPr/>
        </p:nvSpPr>
        <p:spPr>
          <a:xfrm rot="257768">
            <a:off x="5827713" y="2774950"/>
            <a:ext cx="6969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1" name="矩形 150"/>
          <p:cNvSpPr/>
          <p:nvPr/>
        </p:nvSpPr>
        <p:spPr>
          <a:xfrm rot="21064060">
            <a:off x="1535113" y="22875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2" name="矩形 151"/>
          <p:cNvSpPr/>
          <p:nvPr/>
        </p:nvSpPr>
        <p:spPr>
          <a:xfrm rot="3297400">
            <a:off x="5139531" y="2958306"/>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3" name="矩形 152"/>
          <p:cNvSpPr/>
          <p:nvPr/>
        </p:nvSpPr>
        <p:spPr>
          <a:xfrm rot="2055701">
            <a:off x="1514475" y="3943350"/>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8" name="TextBox 159"/>
          <p:cNvSpPr txBox="1"/>
          <p:nvPr/>
        </p:nvSpPr>
        <p:spPr>
          <a:xfrm rot="20979505">
            <a:off x="4560888" y="22764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9" name="TextBox 160"/>
          <p:cNvSpPr txBox="1"/>
          <p:nvPr/>
        </p:nvSpPr>
        <p:spPr>
          <a:xfrm rot="568373">
            <a:off x="5805488" y="1722438"/>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0" name="TextBox 162"/>
          <p:cNvSpPr txBox="1"/>
          <p:nvPr/>
        </p:nvSpPr>
        <p:spPr>
          <a:xfrm rot="19578942">
            <a:off x="6013450" y="207645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3" name="TextBox 163"/>
          <p:cNvSpPr txBox="1"/>
          <p:nvPr/>
        </p:nvSpPr>
        <p:spPr>
          <a:xfrm rot="19578942">
            <a:off x="6708775" y="1725613"/>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4" name="TextBox 164"/>
          <p:cNvSpPr txBox="1"/>
          <p:nvPr/>
        </p:nvSpPr>
        <p:spPr>
          <a:xfrm rot="19578942">
            <a:off x="6826250" y="3387725"/>
            <a:ext cx="158591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5" name="TextBox 166"/>
          <p:cNvSpPr txBox="1"/>
          <p:nvPr/>
        </p:nvSpPr>
        <p:spPr>
          <a:xfrm rot="19578942">
            <a:off x="417513" y="180340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6" name="TextBox 167"/>
          <p:cNvSpPr txBox="1"/>
          <p:nvPr/>
        </p:nvSpPr>
        <p:spPr>
          <a:xfrm rot="19578942">
            <a:off x="452438" y="3441700"/>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7" name="TextBox 169"/>
          <p:cNvSpPr txBox="1"/>
          <p:nvPr/>
        </p:nvSpPr>
        <p:spPr>
          <a:xfrm>
            <a:off x="5818188" y="3840163"/>
            <a:ext cx="122555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0" name="TextBox 172"/>
          <p:cNvSpPr txBox="1"/>
          <p:nvPr/>
        </p:nvSpPr>
        <p:spPr>
          <a:xfrm>
            <a:off x="6459538" y="3990975"/>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2" name="TextBox 174"/>
          <p:cNvSpPr txBox="1"/>
          <p:nvPr/>
        </p:nvSpPr>
        <p:spPr>
          <a:xfrm>
            <a:off x="1770063" y="3041650"/>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7" name="TextBox 176"/>
          <p:cNvSpPr txBox="1"/>
          <p:nvPr/>
        </p:nvSpPr>
        <p:spPr>
          <a:xfrm>
            <a:off x="2333625" y="2738438"/>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8" name="矩形 177"/>
          <p:cNvSpPr/>
          <p:nvPr/>
        </p:nvSpPr>
        <p:spPr>
          <a:xfrm rot="21112174">
            <a:off x="3481388" y="44846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0" name="矩形 179"/>
          <p:cNvSpPr/>
          <p:nvPr/>
        </p:nvSpPr>
        <p:spPr>
          <a:xfrm rot="21112174">
            <a:off x="712788" y="28162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4" name="矩形 183"/>
          <p:cNvSpPr/>
          <p:nvPr/>
        </p:nvSpPr>
        <p:spPr>
          <a:xfrm>
            <a:off x="3289300" y="37766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6" name="矩形 185"/>
          <p:cNvSpPr/>
          <p:nvPr/>
        </p:nvSpPr>
        <p:spPr>
          <a:xfrm rot="19367115">
            <a:off x="3090863" y="20637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7" name="矩形 186"/>
          <p:cNvSpPr/>
          <p:nvPr/>
        </p:nvSpPr>
        <p:spPr>
          <a:xfrm rot="19356081">
            <a:off x="3844925" y="2239963"/>
            <a:ext cx="5937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9" name="矩形 188"/>
          <p:cNvSpPr/>
          <p:nvPr/>
        </p:nvSpPr>
        <p:spPr>
          <a:xfrm rot="313524">
            <a:off x="3890963" y="29051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4" name="矩形 193"/>
          <p:cNvSpPr/>
          <p:nvPr/>
        </p:nvSpPr>
        <p:spPr>
          <a:xfrm rot="2055701">
            <a:off x="1095375" y="3948113"/>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 name="TextBox 190"/>
          <p:cNvSpPr txBox="1"/>
          <p:nvPr/>
        </p:nvSpPr>
        <p:spPr>
          <a:xfrm rot="19578942">
            <a:off x="1928813" y="3171825"/>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7" name="TextBox 191"/>
          <p:cNvSpPr txBox="1"/>
          <p:nvPr/>
        </p:nvSpPr>
        <p:spPr>
          <a:xfrm>
            <a:off x="3875088" y="3840163"/>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6" name="矩形 195"/>
          <p:cNvSpPr/>
          <p:nvPr/>
        </p:nvSpPr>
        <p:spPr>
          <a:xfrm rot="21112174">
            <a:off x="5753100" y="2600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1" name="矩形 200"/>
          <p:cNvSpPr/>
          <p:nvPr/>
        </p:nvSpPr>
        <p:spPr>
          <a:xfrm>
            <a:off x="4738688" y="275907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 name="矩形 5"/>
          <p:cNvSpPr/>
          <p:nvPr/>
        </p:nvSpPr>
        <p:spPr>
          <a:xfrm>
            <a:off x="5308600" y="33575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 name="矩形 6"/>
          <p:cNvSpPr/>
          <p:nvPr/>
        </p:nvSpPr>
        <p:spPr>
          <a:xfrm>
            <a:off x="3733800" y="3282950"/>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pic>
        <p:nvPicPr>
          <p:cNvPr id="32770" name="图片 11"/>
          <p:cNvPicPr>
            <a:picLocks noChangeAspect="1" noChangeArrowheads="1"/>
          </p:cNvPicPr>
          <p:nvPr/>
        </p:nvPicPr>
        <p:blipFill rotWithShape="1">
          <a:blip r:embed="rId1">
            <a:extLst>
              <a:ext uri="{28A0092B-C50C-407E-A947-70E740481C1C}">
                <a14:useLocalDpi xmlns:a14="http://schemas.microsoft.com/office/drawing/2010/main" val="0"/>
              </a:ext>
            </a:extLst>
          </a:blip>
          <a:srcRect b="10673"/>
          <a:stretch>
            <a:fillRect/>
          </a:stretch>
        </p:blipFill>
        <p:spPr bwMode="auto">
          <a:xfrm>
            <a:off x="672384" y="1753190"/>
            <a:ext cx="1170704" cy="11305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左大括号 3"/>
          <p:cNvSpPr/>
          <p:nvPr/>
        </p:nvSpPr>
        <p:spPr bwMode="auto">
          <a:xfrm>
            <a:off x="1824038" y="1722438"/>
            <a:ext cx="285750" cy="1809750"/>
          </a:xfrm>
          <a:prstGeom prst="leftBrace">
            <a:avLst>
              <a:gd name="adj1" fmla="val 23633"/>
              <a:gd name="adj2" fmla="val 50000"/>
            </a:avLst>
          </a:prstGeom>
          <a:noFill/>
          <a:ln w="22225" algn="ctr">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0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7413" name="TextBox 14"/>
          <p:cNvSpPr txBox="1">
            <a:spLocks noChangeArrowheads="1"/>
          </p:cNvSpPr>
          <p:nvPr/>
        </p:nvSpPr>
        <p:spPr bwMode="auto">
          <a:xfrm>
            <a:off x="3038475" y="1471613"/>
            <a:ext cx="5672138" cy="708025"/>
          </a:xfrm>
          <a:prstGeom prst="rect">
            <a:avLst/>
          </a:prstGeom>
          <a:noFill/>
          <a:ln w="9525">
            <a:noFill/>
            <a:miter lim="800000"/>
          </a:ln>
        </p:spPr>
        <p:txBody>
          <a:bodyPr>
            <a:spAutoFit/>
          </a:bodyPr>
          <a:lstStyle/>
          <a:p>
            <a:pPr marR="0" defTabSz="914400">
              <a:buClrTx/>
              <a:buSzTx/>
              <a:buFontTx/>
              <a:buNone/>
              <a:defRPr/>
            </a:pPr>
            <a:r>
              <a:rPr kumimoji="0" lang="zh-CN" altLang="en-US" sz="4000" b="1" kern="1200" cap="none" spc="0" normalizeH="0" baseline="0" noProof="0" dirty="0">
                <a:solidFill>
                  <a:srgbClr val="FF0000"/>
                </a:solidFill>
                <a:latin typeface="楷体" panose="02010609060101010101" pitchFamily="49" charset="-122"/>
                <a:ea typeface="楷体" panose="02010609060101010101" pitchFamily="49" charset="-122"/>
                <a:cs typeface="+mn-cs"/>
              </a:rPr>
              <a:t>（内蒙古）（蒙古族）</a:t>
            </a:r>
            <a:endParaRPr kumimoji="0" lang="zh-CN" altLang="en-US" sz="4000" b="1" kern="1200" cap="none" spc="0" normalizeH="0" baseline="0" noProof="0" dirty="0">
              <a:solidFill>
                <a:srgbClr val="0000FF"/>
              </a:solidFill>
              <a:effectLst>
                <a:outerShdw blurRad="38100" dist="38100" dir="2700000" algn="tl">
                  <a:srgbClr val="000000">
                    <a:alpha val="43137"/>
                  </a:srgbClr>
                </a:outerShdw>
              </a:effectLst>
              <a:latin typeface="宋体" panose="02010600030101010101" pitchFamily="2" charset="-122"/>
              <a:ea typeface="+mn-ea"/>
              <a:cs typeface="+mn-cs"/>
            </a:endParaRPr>
          </a:p>
        </p:txBody>
      </p:sp>
      <p:sp>
        <p:nvSpPr>
          <p:cNvPr id="17414" name="TextBox 16"/>
          <p:cNvSpPr txBox="1">
            <a:spLocks noChangeArrowheads="1"/>
          </p:cNvSpPr>
          <p:nvPr/>
        </p:nvSpPr>
        <p:spPr bwMode="auto">
          <a:xfrm>
            <a:off x="3143250" y="2290763"/>
            <a:ext cx="5749925" cy="708025"/>
          </a:xfrm>
          <a:prstGeom prst="rect">
            <a:avLst/>
          </a:prstGeom>
          <a:noFill/>
          <a:ln w="9525">
            <a:noFill/>
            <a:miter lim="800000"/>
          </a:ln>
        </p:spPr>
        <p:txBody>
          <a:bodyPr>
            <a:spAutoFit/>
          </a:bodyPr>
          <a:lstStyle/>
          <a:p>
            <a:pPr marR="0" defTabSz="914400">
              <a:buClrTx/>
              <a:buSzTx/>
              <a:buFontTx/>
              <a:buNone/>
              <a:defRPr/>
            </a:pPr>
            <a:r>
              <a:rPr kumimoji="0" lang="zh-CN" altLang="en-US" sz="4000" b="1" kern="1200" cap="none" spc="0" normalizeH="0" baseline="0" noProof="0" dirty="0">
                <a:solidFill>
                  <a:srgbClr val="FF0000"/>
                </a:solidFill>
                <a:latin typeface="楷体" panose="02010609060101010101" pitchFamily="49" charset="-122"/>
                <a:ea typeface="楷体" panose="02010609060101010101" pitchFamily="49" charset="-122"/>
                <a:cs typeface="+mn-cs"/>
              </a:rPr>
              <a:t>（启蒙）（蒙蒙细雨）</a:t>
            </a:r>
            <a:endParaRPr kumimoji="0" lang="zh-CN" altLang="en-US" sz="4000" b="1" kern="1200" cap="none" spc="0" normalizeH="0" baseline="0" noProof="0" dirty="0">
              <a:solidFill>
                <a:srgbClr val="0000FF"/>
              </a:solidFill>
              <a:effectLst>
                <a:outerShdw blurRad="38100" dist="38100" dir="2700000" algn="tl">
                  <a:srgbClr val="000000">
                    <a:alpha val="43137"/>
                  </a:srgbClr>
                </a:outerShdw>
              </a:effectLst>
              <a:latin typeface="宋体" panose="02010600030101010101" pitchFamily="2" charset="-122"/>
              <a:ea typeface="+mn-ea"/>
              <a:cs typeface="+mn-cs"/>
            </a:endParaRPr>
          </a:p>
        </p:txBody>
      </p:sp>
      <p:sp>
        <p:nvSpPr>
          <p:cNvPr id="18515" name="TextBox 2"/>
          <p:cNvSpPr txBox="1"/>
          <p:nvPr/>
        </p:nvSpPr>
        <p:spPr>
          <a:xfrm>
            <a:off x="792163" y="1766888"/>
            <a:ext cx="966787" cy="923925"/>
          </a:xfrm>
          <a:prstGeom prst="rect">
            <a:avLst/>
          </a:prstGeom>
          <a:noFill/>
          <a:ln w="9525">
            <a:noFill/>
          </a:ln>
        </p:spPr>
        <p:txBody>
          <a:bodyPr anchor="t" anchorCtr="0">
            <a:spAutoFit/>
          </a:bodyPr>
          <a:p>
            <a:pPr algn="ctr"/>
            <a:r>
              <a:rPr lang="zh-CN" altLang="en-US" sz="5400" b="1" dirty="0">
                <a:latin typeface="楷体" panose="02010609060101010101" pitchFamily="49" charset="-122"/>
                <a:ea typeface="楷体" panose="02010609060101010101" pitchFamily="49" charset="-122"/>
              </a:rPr>
              <a:t>蒙</a:t>
            </a:r>
            <a:endParaRPr lang="zh-CN" altLang="en-US" sz="5400" b="1" dirty="0">
              <a:latin typeface="楷体" panose="02010609060101010101" pitchFamily="49" charset="-122"/>
              <a:ea typeface="楷体" panose="02010609060101010101" pitchFamily="49" charset="-122"/>
            </a:endParaRPr>
          </a:p>
        </p:txBody>
      </p:sp>
      <p:sp>
        <p:nvSpPr>
          <p:cNvPr id="14" name="圆角矩形 13"/>
          <p:cNvSpPr/>
          <p:nvPr/>
        </p:nvSpPr>
        <p:spPr>
          <a:xfrm>
            <a:off x="142875" y="107950"/>
            <a:ext cx="1857375" cy="67786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18517" name="Text Box 2"/>
          <p:cNvSpPr txBox="1"/>
          <p:nvPr/>
        </p:nvSpPr>
        <p:spPr>
          <a:xfrm>
            <a:off x="214313" y="107950"/>
            <a:ext cx="1785937" cy="708025"/>
          </a:xfrm>
          <a:prstGeom prst="rect">
            <a:avLst/>
          </a:prstGeom>
          <a:noFill/>
          <a:ln w="9525">
            <a:noFill/>
          </a:ln>
        </p:spPr>
        <p:txBody>
          <a:bodyPr anchor="t" anchorCtr="0">
            <a:spAutoFit/>
          </a:bodyPr>
          <a:p>
            <a:pPr algn="ctr" defTabSz="457200">
              <a:spcBef>
                <a:spcPct val="50000"/>
              </a:spcBef>
            </a:pPr>
            <a:r>
              <a:rPr lang="zh-CN" altLang="en-US" sz="4000" b="1" dirty="0">
                <a:solidFill>
                  <a:srgbClr val="FF0000"/>
                </a:solidFill>
                <a:latin typeface="Arial" panose="020B0604020202020204" pitchFamily="34" charset="0"/>
                <a:ea typeface="黑体" panose="02010609060101010101" pitchFamily="49" charset="-122"/>
              </a:rPr>
              <a:t>多音字</a:t>
            </a:r>
            <a:endParaRPr lang="zh-CN" altLang="en-US" sz="4000" b="1" dirty="0">
              <a:solidFill>
                <a:srgbClr val="FF0000"/>
              </a:solidFill>
              <a:latin typeface="Arial" panose="020B0604020202020204" pitchFamily="34" charset="0"/>
              <a:ea typeface="黑体" panose="02010609060101010101" pitchFamily="49" charset="-122"/>
            </a:endParaRPr>
          </a:p>
        </p:txBody>
      </p:sp>
      <p:sp>
        <p:nvSpPr>
          <p:cNvPr id="18518" name="TextBox 14"/>
          <p:cNvSpPr txBox="1"/>
          <p:nvPr/>
        </p:nvSpPr>
        <p:spPr>
          <a:xfrm>
            <a:off x="2185988" y="1416050"/>
            <a:ext cx="1508125" cy="708025"/>
          </a:xfrm>
          <a:prstGeom prst="rect">
            <a:avLst/>
          </a:prstGeom>
          <a:noFill/>
          <a:ln w="9525">
            <a:noFill/>
          </a:ln>
        </p:spPr>
        <p:txBody>
          <a:bodyPr anchor="t" anchorCtr="0">
            <a:spAutoFit/>
          </a:bodyPr>
          <a:p>
            <a:r>
              <a:rPr lang="en-US" altLang="zh-CN" sz="4000" b="1" dirty="0">
                <a:solidFill>
                  <a:srgbClr val="0000FF"/>
                </a:solidFill>
                <a:latin typeface="黑体" panose="02010609060101010101" pitchFamily="49" charset="-122"/>
                <a:ea typeface="黑体" panose="02010609060101010101" pitchFamily="49" charset="-122"/>
              </a:rPr>
              <a:t>měn</a:t>
            </a:r>
            <a:r>
              <a:rPr lang="en-US" altLang="zh-CN" sz="4000" b="1" dirty="0">
                <a:solidFill>
                  <a:srgbClr val="0000FF"/>
                </a:solidFill>
                <a:latin typeface="黑体" panose="02010609060101010101" pitchFamily="49" charset="-122"/>
                <a:ea typeface="黑体" panose="02010609060101010101" pitchFamily="49" charset="-122"/>
                <a:sym typeface="+mn-ea"/>
              </a:rPr>
              <a:t>ɡ</a:t>
            </a:r>
            <a:endParaRPr lang="en-US" altLang="zh-CN" sz="4000" b="1" dirty="0">
              <a:solidFill>
                <a:srgbClr val="0000FF"/>
              </a:solidFill>
              <a:latin typeface="黑体" panose="02010609060101010101" pitchFamily="49" charset="-122"/>
              <a:ea typeface="黑体" panose="02010609060101010101" pitchFamily="49" charset="-122"/>
            </a:endParaRPr>
          </a:p>
        </p:txBody>
      </p:sp>
      <p:sp>
        <p:nvSpPr>
          <p:cNvPr id="10" name="TextBox 16"/>
          <p:cNvSpPr txBox="1"/>
          <p:nvPr/>
        </p:nvSpPr>
        <p:spPr>
          <a:xfrm>
            <a:off x="2168525" y="2235200"/>
            <a:ext cx="1682750" cy="708025"/>
          </a:xfrm>
          <a:prstGeom prst="rect">
            <a:avLst/>
          </a:prstGeom>
          <a:noFill/>
          <a:ln w="9525">
            <a:noFill/>
          </a:ln>
        </p:spPr>
        <p:txBody>
          <a:bodyPr anchor="t" anchorCtr="0">
            <a:spAutoFit/>
          </a:bodyPr>
          <a:p>
            <a:r>
              <a:rPr lang="en-US" altLang="zh-CN" sz="4000" b="1" dirty="0">
                <a:solidFill>
                  <a:srgbClr val="0000FF"/>
                </a:solidFill>
                <a:latin typeface="黑体" panose="02010609060101010101" pitchFamily="49" charset="-122"/>
                <a:ea typeface="黑体" panose="02010609060101010101" pitchFamily="49" charset="-122"/>
              </a:rPr>
              <a:t>mén</a:t>
            </a:r>
            <a:r>
              <a:rPr lang="en-US" altLang="zh-CN" sz="4000" b="1" dirty="0">
                <a:solidFill>
                  <a:srgbClr val="0000FF"/>
                </a:solidFill>
                <a:latin typeface="黑体" panose="02010609060101010101" pitchFamily="49" charset="-122"/>
                <a:ea typeface="黑体" panose="02010609060101010101" pitchFamily="49" charset="-122"/>
                <a:sym typeface="+mn-ea"/>
              </a:rPr>
              <a:t>ɡ</a:t>
            </a:r>
            <a:endParaRPr lang="en-US" altLang="zh-CN" sz="4000" b="1" dirty="0">
              <a:solidFill>
                <a:srgbClr val="0000FF"/>
              </a:solidFill>
              <a:latin typeface="黑体" panose="02010609060101010101" pitchFamily="49" charset="-122"/>
              <a:ea typeface="黑体" panose="02010609060101010101" pitchFamily="49" charset="-122"/>
            </a:endParaRPr>
          </a:p>
        </p:txBody>
      </p:sp>
      <p:sp>
        <p:nvSpPr>
          <p:cNvPr id="11" name="TextBox 16"/>
          <p:cNvSpPr txBox="1">
            <a:spLocks noChangeArrowheads="1"/>
          </p:cNvSpPr>
          <p:nvPr/>
        </p:nvSpPr>
        <p:spPr bwMode="auto">
          <a:xfrm>
            <a:off x="3154363" y="3087688"/>
            <a:ext cx="4524375" cy="706755"/>
          </a:xfrm>
          <a:prstGeom prst="rect">
            <a:avLst/>
          </a:prstGeom>
          <a:noFill/>
          <a:ln w="9525">
            <a:noFill/>
            <a:miter lim="800000"/>
          </a:ln>
        </p:spPr>
        <p:txBody>
          <a:bodyPr>
            <a:spAutoFit/>
          </a:bodyPr>
          <a:lstStyle/>
          <a:p>
            <a:pPr marR="0" defTabSz="914400">
              <a:buClrTx/>
              <a:buSzTx/>
              <a:buFontTx/>
              <a:buNone/>
              <a:defRPr/>
            </a:pPr>
            <a:r>
              <a:rPr kumimoji="0" lang="zh-CN" altLang="en-US" sz="4000" b="1" kern="1200" cap="none" spc="0" normalizeH="0" baseline="0" noProof="0" dirty="0">
                <a:solidFill>
                  <a:srgbClr val="FF0000"/>
                </a:solidFill>
                <a:latin typeface="楷体" panose="02010609060101010101" pitchFamily="49" charset="-122"/>
                <a:ea typeface="楷体" panose="02010609060101010101" pitchFamily="49" charset="-122"/>
                <a:cs typeface="+mn-cs"/>
              </a:rPr>
              <a:t>（蒙骗） </a:t>
            </a:r>
            <a:endParaRPr kumimoji="0" lang="zh-CN" altLang="en-US" sz="4000" b="1" kern="1200" cap="none" spc="0" normalizeH="0" baseline="0" noProof="0" dirty="0">
              <a:solidFill>
                <a:srgbClr val="0000FF"/>
              </a:solidFill>
              <a:effectLst>
                <a:outerShdw blurRad="38100" dist="38100" dir="2700000" algn="tl">
                  <a:srgbClr val="000000">
                    <a:alpha val="43137"/>
                  </a:srgbClr>
                </a:outerShdw>
              </a:effectLst>
              <a:latin typeface="宋体" panose="02010600030101010101" pitchFamily="2" charset="-122"/>
              <a:ea typeface="+mn-ea"/>
              <a:cs typeface="+mn-cs"/>
            </a:endParaRPr>
          </a:p>
        </p:txBody>
      </p:sp>
      <p:sp>
        <p:nvSpPr>
          <p:cNvPr id="12" name="TextBox 16"/>
          <p:cNvSpPr txBox="1"/>
          <p:nvPr/>
        </p:nvSpPr>
        <p:spPr>
          <a:xfrm>
            <a:off x="2146300" y="2998788"/>
            <a:ext cx="1682750" cy="708025"/>
          </a:xfrm>
          <a:prstGeom prst="rect">
            <a:avLst/>
          </a:prstGeom>
          <a:noFill/>
          <a:ln w="9525">
            <a:noFill/>
          </a:ln>
        </p:spPr>
        <p:txBody>
          <a:bodyPr anchor="t" anchorCtr="0">
            <a:spAutoFit/>
          </a:bodyPr>
          <a:p>
            <a:r>
              <a:rPr lang="en-US" altLang="zh-CN" sz="4000" b="1" dirty="0">
                <a:solidFill>
                  <a:srgbClr val="0000FF"/>
                </a:solidFill>
                <a:latin typeface="黑体" panose="02010609060101010101" pitchFamily="49" charset="-122"/>
                <a:ea typeface="黑体" panose="02010609060101010101" pitchFamily="49" charset="-122"/>
              </a:rPr>
              <a:t>mēn</a:t>
            </a:r>
            <a:r>
              <a:rPr lang="en-US" altLang="zh-CN" sz="4000" b="1" dirty="0">
                <a:solidFill>
                  <a:srgbClr val="0000FF"/>
                </a:solidFill>
                <a:latin typeface="黑体" panose="02010609060101010101" pitchFamily="49" charset="-122"/>
                <a:ea typeface="黑体" panose="02010609060101010101" pitchFamily="49" charset="-122"/>
                <a:sym typeface="+mn-ea"/>
              </a:rPr>
              <a:t>ɡ</a:t>
            </a:r>
            <a:endParaRPr lang="en-US" altLang="zh-CN" sz="40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4224338" y="2255838"/>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 name="矩形 14"/>
          <p:cNvSpPr/>
          <p:nvPr/>
        </p:nvSpPr>
        <p:spPr>
          <a:xfrm rot="19367115">
            <a:off x="1866900" y="3937000"/>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 name="TextBox 20"/>
          <p:cNvSpPr txBox="1"/>
          <p:nvPr/>
        </p:nvSpPr>
        <p:spPr>
          <a:xfrm rot="20102271">
            <a:off x="5468938" y="191770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 name="矩形 17"/>
          <p:cNvSpPr/>
          <p:nvPr/>
        </p:nvSpPr>
        <p:spPr>
          <a:xfrm rot="19673368">
            <a:off x="5475288" y="33924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3" name="矩形 22"/>
          <p:cNvSpPr/>
          <p:nvPr/>
        </p:nvSpPr>
        <p:spPr>
          <a:xfrm rot="20435257">
            <a:off x="5791200" y="3189288"/>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4" name="矩形 23"/>
          <p:cNvSpPr/>
          <p:nvPr/>
        </p:nvSpPr>
        <p:spPr>
          <a:xfrm>
            <a:off x="7180263" y="29019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0" name="矩形 29"/>
          <p:cNvSpPr/>
          <p:nvPr/>
        </p:nvSpPr>
        <p:spPr>
          <a:xfrm rot="4801694">
            <a:off x="7470775" y="253523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6" name="矩形 35"/>
          <p:cNvSpPr/>
          <p:nvPr/>
        </p:nvSpPr>
        <p:spPr>
          <a:xfrm rot="19356081">
            <a:off x="2619375" y="41116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0" name="TextBox 28"/>
          <p:cNvSpPr txBox="1"/>
          <p:nvPr/>
        </p:nvSpPr>
        <p:spPr>
          <a:xfrm>
            <a:off x="3563938" y="2589213"/>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1" name="矩形 40"/>
          <p:cNvSpPr/>
          <p:nvPr/>
        </p:nvSpPr>
        <p:spPr>
          <a:xfrm rot="19470065">
            <a:off x="3959225" y="3948113"/>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8" name="矩形 47"/>
          <p:cNvSpPr/>
          <p:nvPr/>
        </p:nvSpPr>
        <p:spPr>
          <a:xfrm rot="2528037">
            <a:off x="5743575" y="13557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1" name="矩形 50"/>
          <p:cNvSpPr/>
          <p:nvPr/>
        </p:nvSpPr>
        <p:spPr>
          <a:xfrm rot="20115591">
            <a:off x="7751763" y="172561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3" name="矩形 52"/>
          <p:cNvSpPr/>
          <p:nvPr/>
        </p:nvSpPr>
        <p:spPr>
          <a:xfrm rot="19396186">
            <a:off x="7077075" y="38608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4" name="TextBox 36"/>
          <p:cNvSpPr txBox="1"/>
          <p:nvPr/>
        </p:nvSpPr>
        <p:spPr>
          <a:xfrm rot="20029644">
            <a:off x="3109913" y="3910013"/>
            <a:ext cx="2233613"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7" name="矩形 56"/>
          <p:cNvSpPr/>
          <p:nvPr/>
        </p:nvSpPr>
        <p:spPr>
          <a:xfrm rot="1555223">
            <a:off x="7319963" y="2411413"/>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0" name="矩形 59"/>
          <p:cNvSpPr/>
          <p:nvPr/>
        </p:nvSpPr>
        <p:spPr>
          <a:xfrm rot="19322417">
            <a:off x="4132263" y="3379788"/>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1" name="矩形 60"/>
          <p:cNvSpPr/>
          <p:nvPr/>
        </p:nvSpPr>
        <p:spPr>
          <a:xfrm rot="19205454">
            <a:off x="941388" y="21288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3" name="矩形 62"/>
          <p:cNvSpPr/>
          <p:nvPr/>
        </p:nvSpPr>
        <p:spPr>
          <a:xfrm>
            <a:off x="3082925" y="32639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7" name="TextBox 42"/>
          <p:cNvSpPr txBox="1"/>
          <p:nvPr/>
        </p:nvSpPr>
        <p:spPr>
          <a:xfrm rot="1417835">
            <a:off x="4832350" y="391795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9" name="矩形 68"/>
          <p:cNvSpPr/>
          <p:nvPr/>
        </p:nvSpPr>
        <p:spPr>
          <a:xfrm rot="19673368">
            <a:off x="3892550" y="36083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0" name="TextBox 44"/>
          <p:cNvSpPr txBox="1"/>
          <p:nvPr/>
        </p:nvSpPr>
        <p:spPr>
          <a:xfrm>
            <a:off x="1776413" y="25431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5" name="矩形 74"/>
          <p:cNvSpPr/>
          <p:nvPr/>
        </p:nvSpPr>
        <p:spPr>
          <a:xfrm rot="4801694">
            <a:off x="854075" y="32496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6" name="矩形 75"/>
          <p:cNvSpPr/>
          <p:nvPr/>
        </p:nvSpPr>
        <p:spPr>
          <a:xfrm rot="1777412">
            <a:off x="2089150" y="16684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7" name="矩形 76"/>
          <p:cNvSpPr/>
          <p:nvPr/>
        </p:nvSpPr>
        <p:spPr>
          <a:xfrm rot="2528037">
            <a:off x="4159250" y="19335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8" name="矩形 77"/>
          <p:cNvSpPr/>
          <p:nvPr/>
        </p:nvSpPr>
        <p:spPr>
          <a:xfrm rot="20115591">
            <a:off x="6980238" y="3238500"/>
            <a:ext cx="6985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8" name="矩形 87"/>
          <p:cNvSpPr/>
          <p:nvPr/>
        </p:nvSpPr>
        <p:spPr>
          <a:xfrm rot="19321883">
            <a:off x="2608263" y="24765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0" name="矩形 89"/>
          <p:cNvSpPr/>
          <p:nvPr/>
        </p:nvSpPr>
        <p:spPr>
          <a:xfrm rot="1555223">
            <a:off x="6340475" y="352742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4" name="矩形 93"/>
          <p:cNvSpPr/>
          <p:nvPr/>
        </p:nvSpPr>
        <p:spPr>
          <a:xfrm rot="313524">
            <a:off x="2312988" y="35163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6" name="TextBox 32"/>
          <p:cNvSpPr txBox="1"/>
          <p:nvPr/>
        </p:nvSpPr>
        <p:spPr>
          <a:xfrm rot="321549">
            <a:off x="5184775" y="1944688"/>
            <a:ext cx="118427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8" name="TextBox 124"/>
          <p:cNvSpPr txBox="1"/>
          <p:nvPr/>
        </p:nvSpPr>
        <p:spPr>
          <a:xfrm rot="568373">
            <a:off x="6140450" y="1804988"/>
            <a:ext cx="1054100"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0" name="矩形 99"/>
          <p:cNvSpPr/>
          <p:nvPr/>
        </p:nvSpPr>
        <p:spPr>
          <a:xfrm rot="2674432">
            <a:off x="1735138" y="20177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1" name="矩形 100"/>
          <p:cNvSpPr/>
          <p:nvPr/>
        </p:nvSpPr>
        <p:spPr>
          <a:xfrm rot="1742177">
            <a:off x="3122613" y="18065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2" name="矩形 101"/>
          <p:cNvSpPr/>
          <p:nvPr/>
        </p:nvSpPr>
        <p:spPr>
          <a:xfrm rot="21109292">
            <a:off x="712788" y="34718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5" name="矩形 104"/>
          <p:cNvSpPr/>
          <p:nvPr/>
        </p:nvSpPr>
        <p:spPr>
          <a:xfrm rot="21415545">
            <a:off x="1481138" y="4410075"/>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3" name="矩形 112"/>
          <p:cNvSpPr/>
          <p:nvPr/>
        </p:nvSpPr>
        <p:spPr>
          <a:xfrm rot="577434">
            <a:off x="6507163" y="41830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4" name="矩形 113"/>
          <p:cNvSpPr/>
          <p:nvPr/>
        </p:nvSpPr>
        <p:spPr>
          <a:xfrm>
            <a:off x="5216525" y="4243388"/>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9" name="矩形 118"/>
          <p:cNvSpPr/>
          <p:nvPr/>
        </p:nvSpPr>
        <p:spPr>
          <a:xfrm rot="6543871">
            <a:off x="6992144" y="1388269"/>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1" name="矩形 120"/>
          <p:cNvSpPr/>
          <p:nvPr/>
        </p:nvSpPr>
        <p:spPr>
          <a:xfrm rot="21098258">
            <a:off x="2014538" y="32750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3" name="矩形 122"/>
          <p:cNvSpPr/>
          <p:nvPr/>
        </p:nvSpPr>
        <p:spPr>
          <a:xfrm rot="21212242">
            <a:off x="2603500" y="16605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5" name="矩形 124"/>
          <p:cNvSpPr/>
          <p:nvPr/>
        </p:nvSpPr>
        <p:spPr>
          <a:xfrm rot="4940380">
            <a:off x="628650" y="4035425"/>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6" name="矩形 125"/>
          <p:cNvSpPr/>
          <p:nvPr/>
        </p:nvSpPr>
        <p:spPr>
          <a:xfrm rot="3053795">
            <a:off x="6187281" y="3099594"/>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8" name="矩形 127"/>
          <p:cNvSpPr/>
          <p:nvPr/>
        </p:nvSpPr>
        <p:spPr>
          <a:xfrm rot="21138363">
            <a:off x="6042025" y="36877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1" name="矩形 130"/>
          <p:cNvSpPr/>
          <p:nvPr/>
        </p:nvSpPr>
        <p:spPr>
          <a:xfrm rot="3297400">
            <a:off x="6165850" y="1947863"/>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2" name="矩形 131"/>
          <p:cNvSpPr/>
          <p:nvPr/>
        </p:nvSpPr>
        <p:spPr>
          <a:xfrm rot="21064594">
            <a:off x="2978150" y="29146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4" name="矩形 133"/>
          <p:cNvSpPr/>
          <p:nvPr/>
        </p:nvSpPr>
        <p:spPr>
          <a:xfrm rot="20947631">
            <a:off x="973138" y="1838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5" name="矩形 134"/>
          <p:cNvSpPr/>
          <p:nvPr/>
        </p:nvSpPr>
        <p:spPr>
          <a:xfrm rot="1742177">
            <a:off x="1081088" y="3467100"/>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6" name="矩形 135"/>
          <p:cNvSpPr/>
          <p:nvPr/>
        </p:nvSpPr>
        <p:spPr>
          <a:xfrm rot="21415545">
            <a:off x="2738438" y="31448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1" name="TextBox 151"/>
          <p:cNvSpPr txBox="1"/>
          <p:nvPr/>
        </p:nvSpPr>
        <p:spPr>
          <a:xfrm rot="1742177">
            <a:off x="623888" y="2095500"/>
            <a:ext cx="2232025"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2" name="矩形 141"/>
          <p:cNvSpPr/>
          <p:nvPr/>
        </p:nvSpPr>
        <p:spPr>
          <a:xfrm rot="6543871">
            <a:off x="-113506" y="2917031"/>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9" name="矩形 148"/>
          <p:cNvSpPr/>
          <p:nvPr/>
        </p:nvSpPr>
        <p:spPr>
          <a:xfrm rot="4270214">
            <a:off x="3438525" y="18272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0" name="矩形 149"/>
          <p:cNvSpPr/>
          <p:nvPr/>
        </p:nvSpPr>
        <p:spPr>
          <a:xfrm rot="257768">
            <a:off x="5827713" y="2774950"/>
            <a:ext cx="6969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1" name="矩形 150"/>
          <p:cNvSpPr/>
          <p:nvPr/>
        </p:nvSpPr>
        <p:spPr>
          <a:xfrm rot="21064060">
            <a:off x="1535113" y="22875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2" name="矩形 151"/>
          <p:cNvSpPr/>
          <p:nvPr/>
        </p:nvSpPr>
        <p:spPr>
          <a:xfrm rot="3297400">
            <a:off x="5139531" y="2958306"/>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3" name="矩形 152"/>
          <p:cNvSpPr/>
          <p:nvPr/>
        </p:nvSpPr>
        <p:spPr>
          <a:xfrm rot="2055701">
            <a:off x="1514475" y="3943350"/>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8" name="TextBox 159"/>
          <p:cNvSpPr txBox="1"/>
          <p:nvPr/>
        </p:nvSpPr>
        <p:spPr>
          <a:xfrm rot="20979505">
            <a:off x="4560888" y="22764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9" name="TextBox 160"/>
          <p:cNvSpPr txBox="1"/>
          <p:nvPr/>
        </p:nvSpPr>
        <p:spPr>
          <a:xfrm rot="568373">
            <a:off x="5805488" y="1722438"/>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0" name="TextBox 162"/>
          <p:cNvSpPr txBox="1"/>
          <p:nvPr/>
        </p:nvSpPr>
        <p:spPr>
          <a:xfrm rot="19578942">
            <a:off x="6013450" y="207645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3" name="TextBox 163"/>
          <p:cNvSpPr txBox="1"/>
          <p:nvPr/>
        </p:nvSpPr>
        <p:spPr>
          <a:xfrm rot="19578942">
            <a:off x="6708775" y="1725613"/>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4" name="TextBox 164"/>
          <p:cNvSpPr txBox="1"/>
          <p:nvPr/>
        </p:nvSpPr>
        <p:spPr>
          <a:xfrm rot="19578942">
            <a:off x="6826250" y="3387725"/>
            <a:ext cx="158591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5" name="TextBox 166"/>
          <p:cNvSpPr txBox="1"/>
          <p:nvPr/>
        </p:nvSpPr>
        <p:spPr>
          <a:xfrm rot="19578942">
            <a:off x="417513" y="180340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6" name="TextBox 167"/>
          <p:cNvSpPr txBox="1"/>
          <p:nvPr/>
        </p:nvSpPr>
        <p:spPr>
          <a:xfrm rot="19578942">
            <a:off x="452438" y="3441700"/>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7" name="TextBox 169"/>
          <p:cNvSpPr txBox="1"/>
          <p:nvPr/>
        </p:nvSpPr>
        <p:spPr>
          <a:xfrm>
            <a:off x="5818188" y="3840163"/>
            <a:ext cx="122555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0" name="TextBox 172"/>
          <p:cNvSpPr txBox="1"/>
          <p:nvPr/>
        </p:nvSpPr>
        <p:spPr>
          <a:xfrm>
            <a:off x="6459538" y="3990975"/>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2" name="TextBox 174"/>
          <p:cNvSpPr txBox="1"/>
          <p:nvPr/>
        </p:nvSpPr>
        <p:spPr>
          <a:xfrm>
            <a:off x="1770063" y="3041650"/>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7" name="TextBox 176"/>
          <p:cNvSpPr txBox="1"/>
          <p:nvPr/>
        </p:nvSpPr>
        <p:spPr>
          <a:xfrm>
            <a:off x="2333625" y="2738438"/>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8" name="矩形 177"/>
          <p:cNvSpPr/>
          <p:nvPr/>
        </p:nvSpPr>
        <p:spPr>
          <a:xfrm rot="21112174">
            <a:off x="3481388" y="44846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0" name="矩形 179"/>
          <p:cNvSpPr/>
          <p:nvPr/>
        </p:nvSpPr>
        <p:spPr>
          <a:xfrm rot="21112174">
            <a:off x="712788" y="28162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4" name="矩形 183"/>
          <p:cNvSpPr/>
          <p:nvPr/>
        </p:nvSpPr>
        <p:spPr>
          <a:xfrm>
            <a:off x="3289300" y="37766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6" name="矩形 185"/>
          <p:cNvSpPr/>
          <p:nvPr/>
        </p:nvSpPr>
        <p:spPr>
          <a:xfrm rot="19367115">
            <a:off x="3090863" y="20637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7" name="矩形 186"/>
          <p:cNvSpPr/>
          <p:nvPr/>
        </p:nvSpPr>
        <p:spPr>
          <a:xfrm rot="19356081">
            <a:off x="3844925" y="2239963"/>
            <a:ext cx="5937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9" name="矩形 188"/>
          <p:cNvSpPr/>
          <p:nvPr/>
        </p:nvSpPr>
        <p:spPr>
          <a:xfrm rot="313524">
            <a:off x="3890963" y="29051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4" name="矩形 193"/>
          <p:cNvSpPr/>
          <p:nvPr/>
        </p:nvSpPr>
        <p:spPr>
          <a:xfrm rot="2055701">
            <a:off x="1095375" y="3948113"/>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 name="TextBox 190"/>
          <p:cNvSpPr txBox="1"/>
          <p:nvPr/>
        </p:nvSpPr>
        <p:spPr>
          <a:xfrm rot="19578942">
            <a:off x="1928813" y="3171825"/>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7" name="TextBox 191"/>
          <p:cNvSpPr txBox="1"/>
          <p:nvPr/>
        </p:nvSpPr>
        <p:spPr>
          <a:xfrm>
            <a:off x="3875088" y="3840163"/>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6" name="矩形 195"/>
          <p:cNvSpPr/>
          <p:nvPr/>
        </p:nvSpPr>
        <p:spPr>
          <a:xfrm rot="21112174">
            <a:off x="5753100" y="2600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1" name="矩形 200"/>
          <p:cNvSpPr/>
          <p:nvPr/>
        </p:nvSpPr>
        <p:spPr>
          <a:xfrm>
            <a:off x="4738688" y="275907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 name="矩形 5"/>
          <p:cNvSpPr/>
          <p:nvPr/>
        </p:nvSpPr>
        <p:spPr>
          <a:xfrm>
            <a:off x="5308600" y="33575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 name="矩形 6"/>
          <p:cNvSpPr/>
          <p:nvPr/>
        </p:nvSpPr>
        <p:spPr>
          <a:xfrm>
            <a:off x="3733800" y="3282950"/>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35" name="文本框 2"/>
          <p:cNvSpPr txBox="1"/>
          <p:nvPr/>
        </p:nvSpPr>
        <p:spPr>
          <a:xfrm>
            <a:off x="107950" y="268288"/>
            <a:ext cx="8928100" cy="1166812"/>
          </a:xfrm>
          <a:prstGeom prst="rect">
            <a:avLst/>
          </a:prstGeom>
          <a:noFill/>
          <a:ln w="9525">
            <a:noFill/>
          </a:ln>
        </p:spPr>
        <p:txBody>
          <a:bodyPr anchor="t" anchorCtr="0">
            <a:spAutoFit/>
          </a:bodyPr>
          <a:p>
            <a:pPr marL="457200" indent="-457200">
              <a:lnSpc>
                <a:spcPct val="125000"/>
              </a:lnSpc>
              <a:buFont typeface="Wingdings" panose="05000000000000000000" pitchFamily="2" charset="2"/>
              <a:buChar char="Ø"/>
            </a:pPr>
            <a:r>
              <a:rPr lang="zh-CN" altLang="en-US" sz="3000" b="1" dirty="0">
                <a:solidFill>
                  <a:srgbClr val="0000FF"/>
                </a:solidFill>
                <a:latin typeface="黑体" panose="02010609060101010101" pitchFamily="49" charset="-122"/>
                <a:ea typeface="黑体" panose="02010609060101010101" pitchFamily="49" charset="-122"/>
              </a:rPr>
              <a:t>文中出现了一些有着蒙古特色的地名、民族和事物，读一读，说说你的了解。</a:t>
            </a:r>
            <a:endParaRPr lang="zh-CN" altLang="en-US" sz="3000" b="1" dirty="0">
              <a:solidFill>
                <a:srgbClr val="0000FF"/>
              </a:solidFill>
              <a:latin typeface="黑体" panose="02010609060101010101" pitchFamily="49" charset="-122"/>
              <a:ea typeface="黑体" panose="02010609060101010101" pitchFamily="49" charset="-122"/>
            </a:endParaRPr>
          </a:p>
        </p:txBody>
      </p:sp>
      <p:sp>
        <p:nvSpPr>
          <p:cNvPr id="19536" name="TextBox 11"/>
          <p:cNvSpPr txBox="1"/>
          <p:nvPr/>
        </p:nvSpPr>
        <p:spPr>
          <a:xfrm>
            <a:off x="1403350" y="1995488"/>
            <a:ext cx="6572250" cy="1570037"/>
          </a:xfrm>
          <a:prstGeom prst="rect">
            <a:avLst/>
          </a:prstGeom>
          <a:noFill/>
          <a:ln w="9525">
            <a:noFill/>
          </a:ln>
        </p:spPr>
        <p:txBody>
          <a:bodyPr anchor="t" anchorCtr="0">
            <a:spAutoFit/>
          </a:bodyPr>
          <a:p>
            <a:pPr>
              <a:lnSpc>
                <a:spcPct val="150000"/>
              </a:lnSpc>
            </a:pPr>
            <a:r>
              <a:rPr lang="zh-CN" altLang="en-US" sz="3200" b="1" dirty="0">
                <a:latin typeface="楷体" panose="02010609060101010101" pitchFamily="49" charset="-122"/>
                <a:ea typeface="楷体" panose="02010609060101010101" pitchFamily="49" charset="-122"/>
                <a:sym typeface="宋体" panose="02010600030101010101" pitchFamily="2" charset="-122"/>
              </a:rPr>
              <a:t>陈巴尔虎旗   蒙古包    鄂温克    </a:t>
            </a:r>
            <a:endParaRPr lang="en-US" altLang="zh-CN" sz="3200" b="1" dirty="0">
              <a:latin typeface="楷体" panose="02010609060101010101" pitchFamily="49" charset="-122"/>
              <a:ea typeface="楷体" panose="02010609060101010101" pitchFamily="49" charset="-122"/>
              <a:sym typeface="宋体" panose="02010600030101010101" pitchFamily="2" charset="-122"/>
            </a:endParaRPr>
          </a:p>
          <a:p>
            <a:pPr>
              <a:lnSpc>
                <a:spcPct val="150000"/>
              </a:lnSpc>
            </a:pPr>
            <a:r>
              <a:rPr lang="zh-CN" altLang="en-US" sz="3200" b="1" dirty="0">
                <a:latin typeface="楷体" panose="02010609060101010101" pitchFamily="49" charset="-122"/>
                <a:ea typeface="楷体" panose="02010609060101010101" pitchFamily="49" charset="-122"/>
                <a:sym typeface="宋体" panose="02010600030101010101" pitchFamily="2" charset="-122"/>
              </a:rPr>
              <a:t>手抓羊肉     奶茶      奶豆腐</a:t>
            </a:r>
            <a:endParaRPr lang="zh-CN" altLang="en-US" sz="3200" b="1" dirty="0">
              <a:latin typeface="楷体" panose="02010609060101010101" pitchFamily="49" charset="-122"/>
              <a:ea typeface="楷体" panose="02010609060101010101" pitchFamily="49" charset="-122"/>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1" name="图片 8" descr="timg (3).jpg"/>
          <p:cNvPicPr>
            <a:picLocks noChangeAspect="1"/>
          </p:cNvPicPr>
          <p:nvPr/>
        </p:nvPicPr>
        <p:blipFill>
          <a:blip r:embed="rId1"/>
          <a:stretch>
            <a:fillRect/>
          </a:stretch>
        </p:blipFill>
        <p:spPr>
          <a:xfrm>
            <a:off x="-34925" y="0"/>
            <a:ext cx="9178925" cy="5143500"/>
          </a:xfrm>
          <a:prstGeom prst="rect">
            <a:avLst/>
          </a:prstGeom>
          <a:noFill/>
          <a:ln w="9525">
            <a:noFill/>
          </a:ln>
        </p:spPr>
      </p:pic>
      <p:sp>
        <p:nvSpPr>
          <p:cNvPr id="6" name="下箭头 5"/>
          <p:cNvSpPr/>
          <p:nvPr/>
        </p:nvSpPr>
        <p:spPr>
          <a:xfrm rot="16200000">
            <a:off x="5710238" y="463550"/>
            <a:ext cx="347663" cy="1760538"/>
          </a:xfrm>
          <a:prstGeom prst="downArrow">
            <a:avLst/>
          </a:prstGeom>
          <a:solidFill>
            <a:srgbClr val="FF0000"/>
          </a:solidFill>
          <a:ln w="41275">
            <a:solidFill>
              <a:srgbClr val="FFFF00"/>
            </a:solidFill>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7" name="组合 7"/>
          <p:cNvGrpSpPr/>
          <p:nvPr/>
        </p:nvGrpSpPr>
        <p:grpSpPr>
          <a:xfrm>
            <a:off x="1692275" y="985838"/>
            <a:ext cx="3132138" cy="906462"/>
            <a:chOff x="-1171823" y="4857"/>
            <a:chExt cx="9103952" cy="3186424"/>
          </a:xfrm>
        </p:grpSpPr>
        <p:sp>
          <p:nvSpPr>
            <p:cNvPr id="8" name="圆角矩形 14"/>
            <p:cNvSpPr/>
            <p:nvPr/>
          </p:nvSpPr>
          <p:spPr bwMode="auto">
            <a:xfrm>
              <a:off x="-1171823" y="4857"/>
              <a:ext cx="9103952" cy="3186424"/>
            </a:xfrm>
            <a:prstGeom prst="roundRect">
              <a:avLst/>
            </a:prstGeom>
          </p:spPr>
          <p:style>
            <a:lnRef idx="2">
              <a:schemeClr val="accent6"/>
            </a:lnRef>
            <a:fillRef idx="1">
              <a:schemeClr val="lt1"/>
            </a:fillRef>
            <a:effectRef idx="0">
              <a:schemeClr val="accent6"/>
            </a:effectRef>
            <a:fontRef idx="minor">
              <a:schemeClr val="dk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9" name="矩形 1"/>
            <p:cNvSpPr>
              <a:spLocks noChangeArrowheads="1"/>
            </p:cNvSpPr>
            <p:nvPr/>
          </p:nvSpPr>
          <p:spPr bwMode="auto">
            <a:xfrm>
              <a:off x="-807294" y="350844"/>
              <a:ext cx="8637909" cy="2494451"/>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4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陈巴尔虎</a:t>
              </a:r>
              <a:r>
                <a:rPr kumimoji="0" lang="zh-CN" altLang="en-US" sz="4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旗</a:t>
              </a:r>
              <a:endParaRPr kumimoji="0" lang="zh-CN" altLang="en-US" sz="4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2710" name="Picture 6" descr="https://gimg2.baidu.com/image_search/src=http%3A%2F%2F5b0988e595225.cdn.sohucs.com%2Fimages%2F20180813%2F2d45a63b032a49edb8589e4f1a394eab.jpeg&amp;refer=http%3A%2F%2F5b0988e595225.cdn.sohucs.com&amp;app=2002&amp;size=f9999,10000&amp;q=a80&amp;n=0&amp;g=0n&amp;fmt=auto?sec=1659692404&amp;t=8c82c968dcb6e438f2f4f344530d5eef"/>
          <p:cNvPicPr>
            <a:picLocks noChangeAspect="1"/>
          </p:cNvPicPr>
          <p:nvPr/>
        </p:nvPicPr>
        <p:blipFill>
          <a:blip r:embed="rId1"/>
          <a:srcRect t="2760" b="14197"/>
          <a:stretch>
            <a:fillRect/>
          </a:stretch>
        </p:blipFill>
        <p:spPr>
          <a:xfrm>
            <a:off x="44450" y="1249363"/>
            <a:ext cx="6129338" cy="3455987"/>
          </a:xfrm>
          <a:prstGeom prst="rect">
            <a:avLst/>
          </a:prstGeom>
          <a:noFill/>
          <a:ln w="9525">
            <a:noFill/>
          </a:ln>
        </p:spPr>
      </p:pic>
      <p:grpSp>
        <p:nvGrpSpPr>
          <p:cNvPr id="21506" name="组合 7"/>
          <p:cNvGrpSpPr/>
          <p:nvPr/>
        </p:nvGrpSpPr>
        <p:grpSpPr>
          <a:xfrm>
            <a:off x="323850" y="268288"/>
            <a:ext cx="2663825" cy="863600"/>
            <a:chOff x="-1171820" y="4861"/>
            <a:chExt cx="7741750" cy="3038332"/>
          </a:xfrm>
        </p:grpSpPr>
        <p:sp>
          <p:nvSpPr>
            <p:cNvPr id="6" name="圆角矩形 14"/>
            <p:cNvSpPr/>
            <p:nvPr/>
          </p:nvSpPr>
          <p:spPr bwMode="auto">
            <a:xfrm>
              <a:off x="-1171820" y="4861"/>
              <a:ext cx="7321907" cy="3038332"/>
            </a:xfrm>
            <a:prstGeom prst="roundRect">
              <a:avLst/>
            </a:prstGeom>
          </p:spPr>
          <p:style>
            <a:lnRef idx="2">
              <a:schemeClr val="accent6"/>
            </a:lnRef>
            <a:fillRef idx="1">
              <a:schemeClr val="lt1"/>
            </a:fillRef>
            <a:effectRef idx="0">
              <a:schemeClr val="accent6"/>
            </a:effectRef>
            <a:fontRef idx="minor">
              <a:schemeClr val="dk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7" name="矩形 1"/>
            <p:cNvSpPr>
              <a:spLocks noChangeArrowheads="1"/>
            </p:cNvSpPr>
            <p:nvPr/>
          </p:nvSpPr>
          <p:spPr bwMode="auto">
            <a:xfrm>
              <a:off x="-807338" y="351141"/>
              <a:ext cx="7377268" cy="2490985"/>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4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鄂温克族</a:t>
              </a:r>
              <a:endParaRPr kumimoji="0" lang="zh-CN" altLang="en-US" sz="4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pic>
        <p:nvPicPr>
          <p:cNvPr id="2" name="图片 1"/>
          <p:cNvPicPr>
            <a:picLocks noChangeAspect="1"/>
          </p:cNvPicPr>
          <p:nvPr/>
        </p:nvPicPr>
        <p:blipFill>
          <a:blip r:embed="rId2"/>
          <a:srcRect l="5112" t="4089" r="21945" b="4079"/>
          <a:stretch>
            <a:fillRect/>
          </a:stretch>
        </p:blipFill>
        <p:spPr>
          <a:xfrm>
            <a:off x="5019675" y="1249363"/>
            <a:ext cx="3944938" cy="3455987"/>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3976" name="Picture 8" descr="https://gimg2.baidu.com/image_search/src=http%3A%2F%2Fclub2.autoimg.cn%2Falbum%2Fg29%2FM07%2F35%2F6C%2Fuserphotos%2F2019%2F07%2F21%2F23%2F400_ChcCSF00gxeAebGAAAuYRSWAROk292.jpg&amp;refer=http%3A%2F%2Fclub2.autoimg.cn&amp;app=2002&amp;size=f9999,10000&amp;q=a80&amp;n=0&amp;g=0n&amp;fmt=auto?sec=1659693346&amp;t=a9cbdf3a6548ea2a3ba4c0ab24e1c706"/>
          <p:cNvPicPr>
            <a:picLocks noChangeAspect="1"/>
          </p:cNvPicPr>
          <p:nvPr/>
        </p:nvPicPr>
        <p:blipFill>
          <a:blip r:embed="rId1"/>
          <a:srcRect t="34885" b="21684"/>
          <a:stretch>
            <a:fillRect/>
          </a:stretch>
        </p:blipFill>
        <p:spPr>
          <a:xfrm>
            <a:off x="5076825" y="1392238"/>
            <a:ext cx="3951288" cy="3062287"/>
          </a:xfrm>
          <a:prstGeom prst="rect">
            <a:avLst/>
          </a:prstGeom>
          <a:noFill/>
          <a:ln w="9525">
            <a:noFill/>
          </a:ln>
        </p:spPr>
      </p:pic>
      <p:grpSp>
        <p:nvGrpSpPr>
          <p:cNvPr id="22530" name="组合 7"/>
          <p:cNvGrpSpPr/>
          <p:nvPr/>
        </p:nvGrpSpPr>
        <p:grpSpPr>
          <a:xfrm>
            <a:off x="2987675" y="339725"/>
            <a:ext cx="2682875" cy="863600"/>
            <a:chOff x="-1171820" y="4861"/>
            <a:chExt cx="7795997" cy="3038332"/>
          </a:xfrm>
        </p:grpSpPr>
        <p:sp>
          <p:nvSpPr>
            <p:cNvPr id="11" name="圆角矩形 14"/>
            <p:cNvSpPr/>
            <p:nvPr/>
          </p:nvSpPr>
          <p:spPr bwMode="auto">
            <a:xfrm>
              <a:off x="-1171820" y="4861"/>
              <a:ext cx="6278316" cy="3038332"/>
            </a:xfrm>
            <a:prstGeom prst="roundRect">
              <a:avLst/>
            </a:prstGeom>
          </p:spPr>
          <p:style>
            <a:lnRef idx="2">
              <a:schemeClr val="accent6"/>
            </a:lnRef>
            <a:fillRef idx="1">
              <a:schemeClr val="lt1"/>
            </a:fillRef>
            <a:effectRef idx="0">
              <a:schemeClr val="accent6"/>
            </a:effectRef>
            <a:fontRef idx="minor">
              <a:schemeClr val="dk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12" name="矩形 1"/>
            <p:cNvSpPr>
              <a:spLocks noChangeArrowheads="1"/>
            </p:cNvSpPr>
            <p:nvPr/>
          </p:nvSpPr>
          <p:spPr bwMode="auto">
            <a:xfrm>
              <a:off x="-752034" y="172416"/>
              <a:ext cx="7376211" cy="2703222"/>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44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蒙古包</a:t>
              </a:r>
              <a:endParaRPr kumimoji="0" lang="zh-CN" altLang="en-US" sz="44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pic>
        <p:nvPicPr>
          <p:cNvPr id="7" name="图片 6"/>
          <p:cNvPicPr>
            <a:picLocks noChangeAspect="1"/>
          </p:cNvPicPr>
          <p:nvPr/>
        </p:nvPicPr>
        <p:blipFill rotWithShape="1">
          <a:blip r:embed="rId2"/>
          <a:srcRect l="23366" t="12790" b="18186"/>
          <a:stretch>
            <a:fillRect/>
          </a:stretch>
        </p:blipFill>
        <p:spPr>
          <a:xfrm>
            <a:off x="107950" y="1400175"/>
            <a:ext cx="5226050" cy="30527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Picture 2" descr="https://gimg2.baidu.com/image_search/src=http%3A%2F%2Fqcloud.dpfile.com%2Fpc%2F1cl_Nf9jEiXDhHfAOXu6XyQJ56QMD8Mqa71dQt0URD7yruugCiVRG1P-dzvdbhycjoJrvItByyS4HHaWdXyO_DrXIaWutJls2xCVbatkhjUNNiIYVnHvzugZCuBITtvjski7YaLlHpkrQUr5euoQrg.jpg&amp;refer=http%3A%2F%2Fqcloud.dpfile.com&amp;app=2002&amp;size=f9999,10000&amp;q=a80&amp;n=0&amp;g=0n&amp;fmt=auto?sec=1659693719&amp;t=4b482dab94cd4584e315b79fe2034b3c"/>
          <p:cNvPicPr>
            <a:picLocks noChangeAspect="1"/>
          </p:cNvPicPr>
          <p:nvPr/>
        </p:nvPicPr>
        <p:blipFill>
          <a:blip r:embed="rId1"/>
          <a:srcRect r="13165" b="8888"/>
          <a:stretch>
            <a:fillRect/>
          </a:stretch>
        </p:blipFill>
        <p:spPr>
          <a:xfrm>
            <a:off x="5799138" y="555625"/>
            <a:ext cx="3295650" cy="2306638"/>
          </a:xfrm>
          <a:prstGeom prst="rect">
            <a:avLst/>
          </a:prstGeom>
          <a:noFill/>
          <a:ln w="9525">
            <a:noFill/>
          </a:ln>
        </p:spPr>
      </p:pic>
      <p:pic>
        <p:nvPicPr>
          <p:cNvPr id="23554" name="Picture 4" descr="https://gimg2.baidu.com/image_search/src=http%3A%2F%2Fpic.lvmama.com%2Fuploads%2Fpc%2Fplace2%2F2018-04-11%2F01da66c0-6095-42d9-9479-3fd71c19669c_720_.jpg&amp;refer=http%3A%2F%2Fpic.lvmama.com&amp;app=2002&amp;size=f9999,10000&amp;q=a80&amp;n=0&amp;g=0n&amp;fmt=auto?sec=1659693841&amp;t=cc65127120ee9333bd7486ab8bbd6926"/>
          <p:cNvPicPr>
            <a:picLocks noChangeAspect="1"/>
          </p:cNvPicPr>
          <p:nvPr/>
        </p:nvPicPr>
        <p:blipFill>
          <a:blip r:embed="rId2"/>
          <a:stretch>
            <a:fillRect/>
          </a:stretch>
        </p:blipFill>
        <p:spPr>
          <a:xfrm>
            <a:off x="61913" y="536575"/>
            <a:ext cx="3924300" cy="2336800"/>
          </a:xfrm>
          <a:prstGeom prst="rect">
            <a:avLst/>
          </a:prstGeom>
          <a:noFill/>
          <a:ln w="9525">
            <a:noFill/>
          </a:ln>
        </p:spPr>
      </p:pic>
      <p:pic>
        <p:nvPicPr>
          <p:cNvPr id="23555" name="图片 1"/>
          <p:cNvPicPr>
            <a:picLocks noChangeAspect="1"/>
          </p:cNvPicPr>
          <p:nvPr/>
        </p:nvPicPr>
        <p:blipFill>
          <a:blip r:embed="rId3"/>
          <a:srcRect l="4730" t="7657" r="10904" b="12115"/>
          <a:stretch>
            <a:fillRect/>
          </a:stretch>
        </p:blipFill>
        <p:spPr>
          <a:xfrm>
            <a:off x="3419475" y="536575"/>
            <a:ext cx="2898775" cy="2336800"/>
          </a:xfrm>
          <a:prstGeom prst="rect">
            <a:avLst/>
          </a:prstGeom>
          <a:noFill/>
          <a:ln w="9525">
            <a:noFill/>
          </a:ln>
        </p:spPr>
      </p:pic>
      <p:grpSp>
        <p:nvGrpSpPr>
          <p:cNvPr id="8" name="组合 7"/>
          <p:cNvGrpSpPr/>
          <p:nvPr/>
        </p:nvGrpSpPr>
        <p:grpSpPr>
          <a:xfrm>
            <a:off x="6588125" y="3148013"/>
            <a:ext cx="2322513" cy="906462"/>
            <a:chOff x="-807597" y="4857"/>
            <a:chExt cx="6750021" cy="3186424"/>
          </a:xfrm>
        </p:grpSpPr>
        <p:sp>
          <p:nvSpPr>
            <p:cNvPr id="9" name="圆角矩形 14"/>
            <p:cNvSpPr/>
            <p:nvPr/>
          </p:nvSpPr>
          <p:spPr bwMode="auto">
            <a:xfrm>
              <a:off x="-807597" y="4857"/>
              <a:ext cx="6750021" cy="3186424"/>
            </a:xfrm>
            <a:prstGeom prst="roundRect">
              <a:avLst/>
            </a:prstGeom>
          </p:spPr>
          <p:style>
            <a:lnRef idx="2">
              <a:schemeClr val="accent6"/>
            </a:lnRef>
            <a:fillRef idx="1">
              <a:schemeClr val="lt1"/>
            </a:fillRef>
            <a:effectRef idx="0">
              <a:schemeClr val="accent6"/>
            </a:effectRef>
            <a:fontRef idx="minor">
              <a:schemeClr val="dk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10" name="矩形 1"/>
            <p:cNvSpPr>
              <a:spLocks noChangeArrowheads="1"/>
            </p:cNvSpPr>
            <p:nvPr/>
          </p:nvSpPr>
          <p:spPr bwMode="auto">
            <a:xfrm>
              <a:off x="-807597" y="350844"/>
              <a:ext cx="6750021" cy="2494451"/>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4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手抓羊肉</a:t>
              </a:r>
              <a:endParaRPr kumimoji="0" lang="zh-CN" altLang="en-US" sz="4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grpSp>
        <p:nvGrpSpPr>
          <p:cNvPr id="11" name="组合 10"/>
          <p:cNvGrpSpPr/>
          <p:nvPr/>
        </p:nvGrpSpPr>
        <p:grpSpPr>
          <a:xfrm>
            <a:off x="1090613" y="3246438"/>
            <a:ext cx="1800225" cy="906462"/>
            <a:chOff x="-807597" y="4857"/>
            <a:chExt cx="5230912" cy="3186424"/>
          </a:xfrm>
        </p:grpSpPr>
        <p:sp>
          <p:nvSpPr>
            <p:cNvPr id="12" name="圆角矩形 14"/>
            <p:cNvSpPr/>
            <p:nvPr/>
          </p:nvSpPr>
          <p:spPr bwMode="auto">
            <a:xfrm>
              <a:off x="-807597" y="4857"/>
              <a:ext cx="4603572" cy="3186424"/>
            </a:xfrm>
            <a:prstGeom prst="roundRect">
              <a:avLst/>
            </a:prstGeom>
          </p:spPr>
          <p:style>
            <a:lnRef idx="2">
              <a:schemeClr val="accent6"/>
            </a:lnRef>
            <a:fillRef idx="1">
              <a:schemeClr val="lt1"/>
            </a:fillRef>
            <a:effectRef idx="0">
              <a:schemeClr val="accent6"/>
            </a:effectRef>
            <a:fontRef idx="minor">
              <a:schemeClr val="dk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13" name="矩形 1"/>
            <p:cNvSpPr>
              <a:spLocks noChangeArrowheads="1"/>
            </p:cNvSpPr>
            <p:nvPr/>
          </p:nvSpPr>
          <p:spPr bwMode="auto">
            <a:xfrm>
              <a:off x="-807597" y="350844"/>
              <a:ext cx="5230912" cy="2494451"/>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4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奶 茶</a:t>
              </a:r>
              <a:endParaRPr kumimoji="0" lang="zh-CN" altLang="en-US" sz="4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grpSp>
        <p:nvGrpSpPr>
          <p:cNvPr id="14" name="组合 13"/>
          <p:cNvGrpSpPr/>
          <p:nvPr/>
        </p:nvGrpSpPr>
        <p:grpSpPr>
          <a:xfrm>
            <a:off x="3811588" y="3211513"/>
            <a:ext cx="1855787" cy="906462"/>
            <a:chOff x="-807597" y="4857"/>
            <a:chExt cx="6750021" cy="3186424"/>
          </a:xfrm>
        </p:grpSpPr>
        <p:sp>
          <p:nvSpPr>
            <p:cNvPr id="15" name="圆角矩形 14"/>
            <p:cNvSpPr/>
            <p:nvPr/>
          </p:nvSpPr>
          <p:spPr bwMode="auto">
            <a:xfrm>
              <a:off x="-807597" y="4857"/>
              <a:ext cx="6750021" cy="3186424"/>
            </a:xfrm>
            <a:prstGeom prst="roundRect">
              <a:avLst/>
            </a:prstGeom>
          </p:spPr>
          <p:style>
            <a:lnRef idx="2">
              <a:schemeClr val="accent6"/>
            </a:lnRef>
            <a:fillRef idx="1">
              <a:schemeClr val="lt1"/>
            </a:fillRef>
            <a:effectRef idx="0">
              <a:schemeClr val="accent6"/>
            </a:effectRef>
            <a:fontRef idx="minor">
              <a:schemeClr val="dk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16" name="矩形 1"/>
            <p:cNvSpPr>
              <a:spLocks noChangeArrowheads="1"/>
            </p:cNvSpPr>
            <p:nvPr/>
          </p:nvSpPr>
          <p:spPr bwMode="auto">
            <a:xfrm>
              <a:off x="-807597" y="350844"/>
              <a:ext cx="6750021" cy="2494451"/>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4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奶豆腐</a:t>
              </a:r>
              <a:endParaRPr kumimoji="0" lang="zh-CN" altLang="en-US" sz="4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蹄"/>
          <p:cNvSpPr txBox="1"/>
          <p:nvPr/>
        </p:nvSpPr>
        <p:spPr>
          <a:xfrm>
            <a:off x="655638" y="3524885"/>
            <a:ext cx="1611312" cy="1108075"/>
          </a:xfrm>
          <a:prstGeom prst="rect">
            <a:avLst/>
          </a:prstGeom>
          <a:noFill/>
          <a:ln w="9525">
            <a:noFill/>
          </a:ln>
        </p:spPr>
        <p:txBody>
          <a:bodyPr anchor="t" anchorCtr="0">
            <a:spAutoFit/>
          </a:bodyPr>
          <a:p>
            <a:r>
              <a:rPr lang="zh-CN" altLang="en-US" sz="6600" b="1" dirty="0">
                <a:latin typeface="楷体" panose="02010609060101010101" pitchFamily="49" charset="-122"/>
                <a:ea typeface="楷体" panose="02010609060101010101" pitchFamily="49" charset="-122"/>
              </a:rPr>
              <a:t>蹄</a:t>
            </a:r>
            <a:endParaRPr lang="zh-CN" altLang="en-US" sz="6600" b="1" dirty="0">
              <a:latin typeface="楷体" panose="02010609060101010101" pitchFamily="49" charset="-122"/>
              <a:ea typeface="楷体" panose="02010609060101010101" pitchFamily="49" charset="-122"/>
            </a:endParaRPr>
          </a:p>
        </p:txBody>
      </p:sp>
      <p:sp>
        <p:nvSpPr>
          <p:cNvPr id="24578" name="腐"/>
          <p:cNvSpPr txBox="1"/>
          <p:nvPr/>
        </p:nvSpPr>
        <p:spPr>
          <a:xfrm>
            <a:off x="2205355" y="3513773"/>
            <a:ext cx="1611313" cy="1108075"/>
          </a:xfrm>
          <a:prstGeom prst="rect">
            <a:avLst/>
          </a:prstGeom>
          <a:noFill/>
          <a:ln w="9525">
            <a:noFill/>
          </a:ln>
        </p:spPr>
        <p:txBody>
          <a:bodyPr anchor="t" anchorCtr="0">
            <a:spAutoFit/>
          </a:bodyPr>
          <a:p>
            <a:r>
              <a:rPr lang="zh-CN" altLang="en-US" sz="6600" b="1" dirty="0">
                <a:latin typeface="楷体" panose="02010609060101010101" pitchFamily="49" charset="-122"/>
                <a:ea typeface="楷体" panose="02010609060101010101" pitchFamily="49" charset="-122"/>
              </a:rPr>
              <a:t>腐</a:t>
            </a:r>
            <a:endParaRPr lang="zh-CN" altLang="en-US" sz="6600" b="1" dirty="0">
              <a:latin typeface="楷体" panose="02010609060101010101" pitchFamily="49" charset="-122"/>
              <a:ea typeface="楷体" panose="02010609060101010101" pitchFamily="49" charset="-122"/>
            </a:endParaRPr>
          </a:p>
        </p:txBody>
      </p:sp>
      <p:sp>
        <p:nvSpPr>
          <p:cNvPr id="24579" name="稍"/>
          <p:cNvSpPr txBox="1"/>
          <p:nvPr/>
        </p:nvSpPr>
        <p:spPr>
          <a:xfrm>
            <a:off x="3877945" y="3520123"/>
            <a:ext cx="1611313" cy="1108075"/>
          </a:xfrm>
          <a:prstGeom prst="rect">
            <a:avLst/>
          </a:prstGeom>
          <a:noFill/>
          <a:ln w="9525">
            <a:noFill/>
          </a:ln>
        </p:spPr>
        <p:txBody>
          <a:bodyPr anchor="t" anchorCtr="0">
            <a:spAutoFit/>
          </a:bodyPr>
          <a:p>
            <a:r>
              <a:rPr lang="zh-CN" altLang="en-US" sz="6600" b="1" dirty="0">
                <a:latin typeface="楷体" panose="02010609060101010101" pitchFamily="49" charset="-122"/>
                <a:ea typeface="楷体" panose="02010609060101010101" pitchFamily="49" charset="-122"/>
              </a:rPr>
              <a:t>稍</a:t>
            </a:r>
            <a:endParaRPr lang="zh-CN" altLang="en-US" sz="6600" b="1" dirty="0">
              <a:latin typeface="楷体" panose="02010609060101010101" pitchFamily="49" charset="-122"/>
              <a:ea typeface="楷体" panose="02010609060101010101" pitchFamily="49" charset="-122"/>
            </a:endParaRPr>
          </a:p>
        </p:txBody>
      </p:sp>
      <p:sp>
        <p:nvSpPr>
          <p:cNvPr id="24580" name="微"/>
          <p:cNvSpPr txBox="1"/>
          <p:nvPr/>
        </p:nvSpPr>
        <p:spPr>
          <a:xfrm>
            <a:off x="5524818" y="3543935"/>
            <a:ext cx="1609725" cy="1108075"/>
          </a:xfrm>
          <a:prstGeom prst="rect">
            <a:avLst/>
          </a:prstGeom>
          <a:noFill/>
          <a:ln w="9525">
            <a:noFill/>
          </a:ln>
        </p:spPr>
        <p:txBody>
          <a:bodyPr anchor="t" anchorCtr="0">
            <a:spAutoFit/>
          </a:bodyPr>
          <a:p>
            <a:r>
              <a:rPr lang="zh-CN" altLang="en-US" sz="6600" b="1" dirty="0">
                <a:latin typeface="楷体" panose="02010609060101010101" pitchFamily="49" charset="-122"/>
                <a:ea typeface="楷体" panose="02010609060101010101" pitchFamily="49" charset="-122"/>
              </a:rPr>
              <a:t>微</a:t>
            </a:r>
            <a:endParaRPr lang="zh-CN" altLang="en-US" sz="6600" b="1" dirty="0">
              <a:latin typeface="楷体" panose="02010609060101010101" pitchFamily="49" charset="-122"/>
              <a:ea typeface="楷体" panose="02010609060101010101" pitchFamily="49" charset="-122"/>
            </a:endParaRPr>
          </a:p>
        </p:txBody>
      </p:sp>
      <p:sp>
        <p:nvSpPr>
          <p:cNvPr id="24581" name="矩形 1"/>
          <p:cNvSpPr/>
          <p:nvPr/>
        </p:nvSpPr>
        <p:spPr>
          <a:xfrm>
            <a:off x="685800" y="3553143"/>
            <a:ext cx="1008063" cy="1008062"/>
          </a:xfrm>
          <a:prstGeom prst="rect">
            <a:avLst/>
          </a:prstGeom>
          <a:noFill/>
          <a:ln w="19050" cap="flat" cmpd="sng">
            <a:solidFill>
              <a:srgbClr val="000000"/>
            </a:solidFill>
            <a:prstDash val="solid"/>
            <a:round/>
            <a:headEnd type="none" w="med" len="med"/>
            <a:tailEnd type="none" w="med" len="med"/>
          </a:ln>
        </p:spPr>
        <p:txBody>
          <a:bodyPr anchor="t" anchorCtr="0"/>
          <a:p>
            <a:endParaRPr lang="zh-CN" altLang="en-US" sz="7200" dirty="0">
              <a:latin typeface="楷体" panose="02010609060101010101" pitchFamily="49" charset="-122"/>
              <a:ea typeface="楷体" panose="02010609060101010101" pitchFamily="49" charset="-122"/>
            </a:endParaRPr>
          </a:p>
        </p:txBody>
      </p:sp>
      <p:sp>
        <p:nvSpPr>
          <p:cNvPr id="24582" name="矩形 1"/>
          <p:cNvSpPr/>
          <p:nvPr/>
        </p:nvSpPr>
        <p:spPr>
          <a:xfrm>
            <a:off x="3904298" y="3553143"/>
            <a:ext cx="1007745" cy="1008062"/>
          </a:xfrm>
          <a:prstGeom prst="rect">
            <a:avLst/>
          </a:prstGeom>
          <a:noFill/>
          <a:ln w="19050" cap="flat" cmpd="sng">
            <a:solidFill>
              <a:srgbClr val="000000"/>
            </a:solidFill>
            <a:prstDash val="solid"/>
            <a:round/>
            <a:headEnd type="none" w="med" len="med"/>
            <a:tailEnd type="none" w="med" len="med"/>
          </a:ln>
        </p:spPr>
        <p:txBody>
          <a:bodyPr anchor="t" anchorCtr="0"/>
          <a:p>
            <a:endParaRPr lang="zh-CN" altLang="en-US" sz="7200" dirty="0">
              <a:latin typeface="楷体" panose="02010609060101010101" pitchFamily="49" charset="-122"/>
              <a:ea typeface="楷体" panose="02010609060101010101" pitchFamily="49" charset="-122"/>
            </a:endParaRPr>
          </a:p>
        </p:txBody>
      </p:sp>
      <p:sp>
        <p:nvSpPr>
          <p:cNvPr id="24583" name="矩形 1"/>
          <p:cNvSpPr/>
          <p:nvPr/>
        </p:nvSpPr>
        <p:spPr>
          <a:xfrm>
            <a:off x="5583873" y="3553143"/>
            <a:ext cx="1008062" cy="1008062"/>
          </a:xfrm>
          <a:prstGeom prst="rect">
            <a:avLst/>
          </a:prstGeom>
          <a:noFill/>
          <a:ln w="19050" cap="flat" cmpd="sng">
            <a:solidFill>
              <a:srgbClr val="000000"/>
            </a:solidFill>
            <a:prstDash val="solid"/>
            <a:round/>
            <a:headEnd type="none" w="med" len="med"/>
            <a:tailEnd type="none" w="med" len="med"/>
          </a:ln>
        </p:spPr>
        <p:txBody>
          <a:bodyPr anchor="t" anchorCtr="0"/>
          <a:p>
            <a:endParaRPr lang="zh-CN" altLang="en-US" sz="7200" dirty="0">
              <a:latin typeface="楷体" panose="02010609060101010101" pitchFamily="49" charset="-122"/>
              <a:ea typeface="楷体" panose="02010609060101010101" pitchFamily="49" charset="-122"/>
            </a:endParaRPr>
          </a:p>
        </p:txBody>
      </p:sp>
      <p:sp>
        <p:nvSpPr>
          <p:cNvPr id="24584" name="矩形 1"/>
          <p:cNvSpPr/>
          <p:nvPr/>
        </p:nvSpPr>
        <p:spPr>
          <a:xfrm>
            <a:off x="2222818" y="3546793"/>
            <a:ext cx="1008062" cy="1008062"/>
          </a:xfrm>
          <a:prstGeom prst="rect">
            <a:avLst/>
          </a:prstGeom>
          <a:noFill/>
          <a:ln w="19050" cap="flat" cmpd="sng">
            <a:solidFill>
              <a:srgbClr val="000000"/>
            </a:solidFill>
            <a:prstDash val="solid"/>
            <a:round/>
            <a:headEnd type="none" w="med" len="med"/>
            <a:tailEnd type="none" w="med" len="med"/>
          </a:ln>
        </p:spPr>
        <p:txBody>
          <a:bodyPr anchor="t" anchorCtr="0"/>
          <a:p>
            <a:endParaRPr lang="zh-CN" altLang="en-US" sz="7200" dirty="0">
              <a:latin typeface="楷体" panose="02010609060101010101" pitchFamily="49" charset="-122"/>
              <a:ea typeface="楷体" panose="02010609060101010101" pitchFamily="49" charset="-122"/>
            </a:endParaRPr>
          </a:p>
        </p:txBody>
      </p:sp>
      <p:sp>
        <p:nvSpPr>
          <p:cNvPr id="24585" name="毯"/>
          <p:cNvSpPr txBox="1"/>
          <p:nvPr/>
        </p:nvSpPr>
        <p:spPr>
          <a:xfrm>
            <a:off x="625475" y="1781493"/>
            <a:ext cx="1611313" cy="1108075"/>
          </a:xfrm>
          <a:prstGeom prst="rect">
            <a:avLst/>
          </a:prstGeom>
          <a:noFill/>
          <a:ln w="9525">
            <a:noFill/>
          </a:ln>
        </p:spPr>
        <p:txBody>
          <a:bodyPr anchor="t" anchorCtr="0">
            <a:spAutoFit/>
          </a:bodyPr>
          <a:p>
            <a:r>
              <a:rPr lang="zh-CN" altLang="en-US" sz="6600" b="1" dirty="0">
                <a:latin typeface="楷体" panose="02010609060101010101" pitchFamily="49" charset="-122"/>
                <a:ea typeface="楷体" panose="02010609060101010101" pitchFamily="49" charset="-122"/>
              </a:rPr>
              <a:t>毯</a:t>
            </a:r>
            <a:endParaRPr lang="zh-CN" altLang="en-US" sz="6600" b="1" dirty="0">
              <a:latin typeface="楷体" panose="02010609060101010101" pitchFamily="49" charset="-122"/>
              <a:ea typeface="楷体" panose="02010609060101010101" pitchFamily="49" charset="-122"/>
            </a:endParaRPr>
          </a:p>
        </p:txBody>
      </p:sp>
      <p:sp>
        <p:nvSpPr>
          <p:cNvPr id="24587" name="裳"/>
          <p:cNvSpPr txBox="1"/>
          <p:nvPr/>
        </p:nvSpPr>
        <p:spPr>
          <a:xfrm>
            <a:off x="5471795" y="1733550"/>
            <a:ext cx="1611313" cy="1106488"/>
          </a:xfrm>
          <a:prstGeom prst="rect">
            <a:avLst/>
          </a:prstGeom>
          <a:noFill/>
          <a:ln w="9525">
            <a:noFill/>
          </a:ln>
        </p:spPr>
        <p:txBody>
          <a:bodyPr anchor="t" anchorCtr="0">
            <a:spAutoFit/>
          </a:bodyPr>
          <a:p>
            <a:r>
              <a:rPr lang="zh-CN" altLang="en-US" sz="6600" b="1" dirty="0">
                <a:latin typeface="楷体" panose="02010609060101010101" pitchFamily="49" charset="-122"/>
                <a:ea typeface="楷体" panose="02010609060101010101" pitchFamily="49" charset="-122"/>
              </a:rPr>
              <a:t>裳</a:t>
            </a:r>
            <a:endParaRPr lang="zh-CN" altLang="en-US" sz="6600" b="1" dirty="0">
              <a:latin typeface="楷体" panose="02010609060101010101" pitchFamily="49" charset="-122"/>
              <a:ea typeface="楷体" panose="02010609060101010101" pitchFamily="49" charset="-122"/>
            </a:endParaRPr>
          </a:p>
        </p:txBody>
      </p:sp>
      <p:sp>
        <p:nvSpPr>
          <p:cNvPr id="24588" name="虹"/>
          <p:cNvSpPr txBox="1"/>
          <p:nvPr/>
        </p:nvSpPr>
        <p:spPr>
          <a:xfrm>
            <a:off x="7215505" y="1780540"/>
            <a:ext cx="1609725" cy="1108075"/>
          </a:xfrm>
          <a:prstGeom prst="rect">
            <a:avLst/>
          </a:prstGeom>
          <a:noFill/>
          <a:ln w="9525">
            <a:noFill/>
          </a:ln>
        </p:spPr>
        <p:txBody>
          <a:bodyPr anchor="t" anchorCtr="0">
            <a:spAutoFit/>
          </a:bodyPr>
          <a:p>
            <a:r>
              <a:rPr lang="zh-CN" altLang="en-US" sz="6600" b="1" dirty="0">
                <a:latin typeface="楷体" panose="02010609060101010101" pitchFamily="49" charset="-122"/>
                <a:ea typeface="楷体" panose="02010609060101010101" pitchFamily="49" charset="-122"/>
              </a:rPr>
              <a:t>虹</a:t>
            </a:r>
            <a:endParaRPr lang="zh-CN" altLang="en-US" sz="6600" b="1" dirty="0">
              <a:latin typeface="楷体" panose="02010609060101010101" pitchFamily="49" charset="-122"/>
              <a:ea typeface="楷体" panose="02010609060101010101" pitchFamily="49" charset="-122"/>
            </a:endParaRPr>
          </a:p>
        </p:txBody>
      </p:sp>
      <p:sp>
        <p:nvSpPr>
          <p:cNvPr id="24589" name="矩形 1"/>
          <p:cNvSpPr/>
          <p:nvPr/>
        </p:nvSpPr>
        <p:spPr>
          <a:xfrm>
            <a:off x="655638" y="1809750"/>
            <a:ext cx="1008062" cy="1008063"/>
          </a:xfrm>
          <a:prstGeom prst="rect">
            <a:avLst/>
          </a:prstGeom>
          <a:noFill/>
          <a:ln w="19050" cap="flat" cmpd="sng">
            <a:solidFill>
              <a:srgbClr val="000000"/>
            </a:solidFill>
            <a:prstDash val="solid"/>
            <a:round/>
            <a:headEnd type="none" w="med" len="med"/>
            <a:tailEnd type="none" w="med" len="med"/>
          </a:ln>
        </p:spPr>
        <p:txBody>
          <a:bodyPr anchor="t" anchorCtr="0"/>
          <a:p>
            <a:endParaRPr lang="zh-CN" altLang="en-US" sz="7200" dirty="0">
              <a:latin typeface="楷体" panose="02010609060101010101" pitchFamily="49" charset="-122"/>
              <a:ea typeface="楷体" panose="02010609060101010101" pitchFamily="49" charset="-122"/>
            </a:endParaRPr>
          </a:p>
        </p:txBody>
      </p:sp>
      <p:sp>
        <p:nvSpPr>
          <p:cNvPr id="24590" name="矩形 1"/>
          <p:cNvSpPr/>
          <p:nvPr/>
        </p:nvSpPr>
        <p:spPr>
          <a:xfrm>
            <a:off x="5508308" y="1788795"/>
            <a:ext cx="1007745" cy="1008063"/>
          </a:xfrm>
          <a:prstGeom prst="rect">
            <a:avLst/>
          </a:prstGeom>
          <a:noFill/>
          <a:ln w="19050" cap="flat" cmpd="sng">
            <a:solidFill>
              <a:srgbClr val="000000"/>
            </a:solidFill>
            <a:prstDash val="solid"/>
            <a:round/>
            <a:headEnd type="none" w="med" len="med"/>
            <a:tailEnd type="none" w="med" len="med"/>
          </a:ln>
        </p:spPr>
        <p:txBody>
          <a:bodyPr anchor="t" anchorCtr="0"/>
          <a:p>
            <a:endParaRPr lang="zh-CN" altLang="en-US" sz="7200" dirty="0">
              <a:latin typeface="楷体" panose="02010609060101010101" pitchFamily="49" charset="-122"/>
              <a:ea typeface="楷体" panose="02010609060101010101" pitchFamily="49" charset="-122"/>
            </a:endParaRPr>
          </a:p>
        </p:txBody>
      </p:sp>
      <p:sp>
        <p:nvSpPr>
          <p:cNvPr id="24591" name="矩形 1"/>
          <p:cNvSpPr/>
          <p:nvPr/>
        </p:nvSpPr>
        <p:spPr>
          <a:xfrm>
            <a:off x="7164070" y="1783715"/>
            <a:ext cx="1008063" cy="1008063"/>
          </a:xfrm>
          <a:prstGeom prst="rect">
            <a:avLst/>
          </a:prstGeom>
          <a:noFill/>
          <a:ln w="19050" cap="flat" cmpd="sng">
            <a:solidFill>
              <a:srgbClr val="000000"/>
            </a:solidFill>
            <a:prstDash val="solid"/>
            <a:round/>
            <a:headEnd type="none" w="med" len="med"/>
            <a:tailEnd type="none" w="med" len="med"/>
          </a:ln>
        </p:spPr>
        <p:txBody>
          <a:bodyPr anchor="t" anchorCtr="0"/>
          <a:p>
            <a:endParaRPr lang="zh-CN" altLang="en-US" sz="7200" dirty="0">
              <a:latin typeface="楷体" panose="02010609060101010101" pitchFamily="49" charset="-122"/>
              <a:ea typeface="楷体" panose="02010609060101010101" pitchFamily="49" charset="-122"/>
            </a:endParaRPr>
          </a:p>
        </p:txBody>
      </p:sp>
      <p:sp>
        <p:nvSpPr>
          <p:cNvPr id="24592" name="矩形 1"/>
          <p:cNvSpPr/>
          <p:nvPr/>
        </p:nvSpPr>
        <p:spPr>
          <a:xfrm>
            <a:off x="3798570" y="1834515"/>
            <a:ext cx="1008063" cy="1008063"/>
          </a:xfrm>
          <a:prstGeom prst="rect">
            <a:avLst/>
          </a:prstGeom>
          <a:noFill/>
          <a:ln w="19050" cap="flat" cmpd="sng">
            <a:solidFill>
              <a:srgbClr val="000000"/>
            </a:solidFill>
            <a:prstDash val="solid"/>
            <a:round/>
            <a:headEnd type="none" w="med" len="med"/>
            <a:tailEnd type="none" w="med" len="med"/>
          </a:ln>
        </p:spPr>
        <p:txBody>
          <a:bodyPr anchor="t" anchorCtr="0"/>
          <a:p>
            <a:endParaRPr lang="zh-CN" altLang="en-US" sz="7200" dirty="0">
              <a:latin typeface="楷体" panose="02010609060101010101" pitchFamily="49" charset="-122"/>
              <a:ea typeface="楷体" panose="02010609060101010101" pitchFamily="49" charset="-122"/>
            </a:endParaRPr>
          </a:p>
        </p:txBody>
      </p:sp>
      <p:sp>
        <p:nvSpPr>
          <p:cNvPr id="123" name="矩形 122"/>
          <p:cNvSpPr/>
          <p:nvPr/>
        </p:nvSpPr>
        <p:spPr>
          <a:xfrm>
            <a:off x="5364798" y="1203643"/>
            <a:ext cx="1655762" cy="646112"/>
          </a:xfrm>
          <a:prstGeom prst="rect">
            <a:avLst/>
          </a:prstGeom>
          <a:noFill/>
          <a:ln w="9525">
            <a:noFill/>
          </a:ln>
        </p:spPr>
        <p:txBody>
          <a:bodyPr anchor="t" anchorCtr="0">
            <a:spAutoFit/>
          </a:bodyPr>
          <a:p>
            <a:r>
              <a:rPr lang="en-US" altLang="zh-CN" sz="3600" b="1" dirty="0">
                <a:solidFill>
                  <a:srgbClr val="0000FF"/>
                </a:solidFill>
                <a:latin typeface="黑体" panose="02010609060101010101" pitchFamily="49" charset="-122"/>
                <a:ea typeface="黑体" panose="02010609060101010101" pitchFamily="49" charset="-122"/>
              </a:rPr>
              <a:t>shɑnɡ</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124" name="矩形 123"/>
          <p:cNvSpPr/>
          <p:nvPr/>
        </p:nvSpPr>
        <p:spPr>
          <a:xfrm>
            <a:off x="7186295" y="1148715"/>
            <a:ext cx="1503363" cy="646113"/>
          </a:xfrm>
          <a:prstGeom prst="rect">
            <a:avLst/>
          </a:prstGeom>
          <a:noFill/>
          <a:ln w="9525">
            <a:noFill/>
          </a:ln>
        </p:spPr>
        <p:txBody>
          <a:bodyPr anchor="t" anchorCtr="0">
            <a:spAutoFit/>
          </a:bodyPr>
          <a:p>
            <a:r>
              <a:rPr lang="en-US" altLang="zh-CN" sz="3600" b="1" dirty="0">
                <a:solidFill>
                  <a:srgbClr val="0000FF"/>
                </a:solidFill>
                <a:latin typeface="黑体" panose="02010609060101010101" pitchFamily="49" charset="-122"/>
                <a:ea typeface="黑体" panose="02010609060101010101" pitchFamily="49" charset="-122"/>
              </a:rPr>
              <a:t>hónɡ</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125" name="矩形 124"/>
          <p:cNvSpPr/>
          <p:nvPr/>
        </p:nvSpPr>
        <p:spPr>
          <a:xfrm>
            <a:off x="749300" y="1174750"/>
            <a:ext cx="1798638" cy="646113"/>
          </a:xfrm>
          <a:prstGeom prst="rect">
            <a:avLst/>
          </a:prstGeom>
          <a:noFill/>
          <a:ln w="9525">
            <a:noFill/>
          </a:ln>
        </p:spPr>
        <p:txBody>
          <a:bodyPr anchor="t" anchorCtr="0">
            <a:spAutoFit/>
          </a:bodyPr>
          <a:p>
            <a:r>
              <a:rPr lang="en-US" altLang="zh-CN" sz="3600" b="1" dirty="0">
                <a:solidFill>
                  <a:srgbClr val="0000FF"/>
                </a:solidFill>
                <a:latin typeface="黑体" panose="02010609060101010101" pitchFamily="49" charset="-122"/>
                <a:ea typeface="黑体" panose="02010609060101010101" pitchFamily="49" charset="-122"/>
              </a:rPr>
              <a:t>tǎn</a:t>
            </a:r>
            <a:r>
              <a:rPr lang="en-US" altLang="zh-CN" sz="3200" b="1" dirty="0">
                <a:solidFill>
                  <a:srgbClr val="0000FF"/>
                </a:solidFill>
                <a:latin typeface="方正姚体" panose="02010601030101010101" pitchFamily="2" charset="-122"/>
                <a:ea typeface="方正姚体" panose="02010601030101010101" pitchFamily="2" charset="-122"/>
              </a:rPr>
              <a:t> </a:t>
            </a:r>
            <a:endParaRPr lang="zh-CN" altLang="en-US" sz="3200" dirty="0">
              <a:solidFill>
                <a:srgbClr val="0000FF"/>
              </a:solidFill>
              <a:latin typeface="方正姚体" panose="02010601030101010101" pitchFamily="2" charset="-122"/>
              <a:ea typeface="方正姚体" panose="02010601030101010101" pitchFamily="2" charset="-122"/>
            </a:endParaRPr>
          </a:p>
        </p:txBody>
      </p:sp>
      <p:sp>
        <p:nvSpPr>
          <p:cNvPr id="126" name="矩形 125"/>
          <p:cNvSpPr/>
          <p:nvPr/>
        </p:nvSpPr>
        <p:spPr>
          <a:xfrm>
            <a:off x="2386330" y="2948305"/>
            <a:ext cx="1689100" cy="646113"/>
          </a:xfrm>
          <a:prstGeom prst="rect">
            <a:avLst/>
          </a:prstGeom>
          <a:noFill/>
          <a:ln w="9525">
            <a:noFill/>
          </a:ln>
        </p:spPr>
        <p:txBody>
          <a:bodyPr anchor="t" anchorCtr="0">
            <a:spAutoFit/>
          </a:bodyPr>
          <a:p>
            <a:r>
              <a:rPr lang="en-US" altLang="zh-CN" sz="3600" b="1" dirty="0">
                <a:solidFill>
                  <a:srgbClr val="0000FF"/>
                </a:solidFill>
                <a:latin typeface="黑体" panose="02010609060101010101" pitchFamily="49" charset="-122"/>
                <a:ea typeface="黑体" panose="02010609060101010101" pitchFamily="49" charset="-122"/>
              </a:rPr>
              <a:t>fǔ</a:t>
            </a:r>
            <a:r>
              <a:rPr lang="en-US" altLang="zh-CN" sz="3200" b="1" dirty="0">
                <a:solidFill>
                  <a:srgbClr val="0000FF"/>
                </a:solidFill>
                <a:latin typeface="方正姚体" panose="02010601030101010101" pitchFamily="2" charset="-122"/>
                <a:ea typeface="方正姚体" panose="02010601030101010101" pitchFamily="2" charset="-122"/>
              </a:rPr>
              <a:t> </a:t>
            </a:r>
            <a:endParaRPr lang="en-US" altLang="zh-CN" sz="3200" b="1" dirty="0">
              <a:solidFill>
                <a:srgbClr val="0000FF"/>
              </a:solidFill>
              <a:latin typeface="方正姚体" panose="02010601030101010101" pitchFamily="2" charset="-122"/>
              <a:ea typeface="方正姚体" panose="02010601030101010101" pitchFamily="2" charset="-122"/>
            </a:endParaRPr>
          </a:p>
        </p:txBody>
      </p:sp>
      <p:sp>
        <p:nvSpPr>
          <p:cNvPr id="127" name="矩形 126"/>
          <p:cNvSpPr/>
          <p:nvPr/>
        </p:nvSpPr>
        <p:spPr>
          <a:xfrm>
            <a:off x="5615623" y="2948305"/>
            <a:ext cx="1930400" cy="646113"/>
          </a:xfrm>
          <a:prstGeom prst="rect">
            <a:avLst/>
          </a:prstGeom>
          <a:noFill/>
          <a:ln w="9525">
            <a:noFill/>
          </a:ln>
        </p:spPr>
        <p:txBody>
          <a:bodyPr anchor="t" anchorCtr="0">
            <a:spAutoFit/>
          </a:bodyPr>
          <a:p>
            <a:r>
              <a:rPr lang="en-US" altLang="zh-CN" sz="3600" b="1" dirty="0">
                <a:solidFill>
                  <a:srgbClr val="0000FF"/>
                </a:solidFill>
                <a:latin typeface="黑体" panose="02010609060101010101" pitchFamily="49" charset="-122"/>
                <a:ea typeface="黑体" panose="02010609060101010101" pitchFamily="49" charset="-122"/>
              </a:rPr>
              <a:t>wēi</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128" name="矩形 127"/>
          <p:cNvSpPr/>
          <p:nvPr/>
        </p:nvSpPr>
        <p:spPr>
          <a:xfrm>
            <a:off x="3803333" y="2948305"/>
            <a:ext cx="1993900" cy="646113"/>
          </a:xfrm>
          <a:prstGeom prst="rect">
            <a:avLst/>
          </a:prstGeom>
          <a:noFill/>
          <a:ln w="9525">
            <a:noFill/>
          </a:ln>
        </p:spPr>
        <p:txBody>
          <a:bodyPr anchor="t" anchorCtr="0">
            <a:spAutoFit/>
          </a:bodyPr>
          <a:p>
            <a:r>
              <a:rPr lang="en-US" altLang="zh-CN" sz="3600" b="1" dirty="0">
                <a:solidFill>
                  <a:srgbClr val="0000FF"/>
                </a:solidFill>
                <a:latin typeface="黑体" panose="02010609060101010101" pitchFamily="49" charset="-122"/>
                <a:ea typeface="黑体" panose="02010609060101010101" pitchFamily="49" charset="-122"/>
              </a:rPr>
              <a:t> shāo</a:t>
            </a:r>
            <a:endParaRPr lang="zh-CN" altLang="en-US" sz="3600" b="1" dirty="0">
              <a:solidFill>
                <a:srgbClr val="0000FF"/>
              </a:solidFill>
              <a:latin typeface="黑体" panose="02010609060101010101" pitchFamily="49" charset="-122"/>
              <a:ea typeface="黑体" panose="02010609060101010101" pitchFamily="49" charset="-122"/>
            </a:endParaRPr>
          </a:p>
        </p:txBody>
      </p:sp>
      <p:sp>
        <p:nvSpPr>
          <p:cNvPr id="129" name="矩形 128"/>
          <p:cNvSpPr/>
          <p:nvPr/>
        </p:nvSpPr>
        <p:spPr>
          <a:xfrm>
            <a:off x="882650" y="2948305"/>
            <a:ext cx="1104900" cy="646113"/>
          </a:xfrm>
          <a:prstGeom prst="rect">
            <a:avLst/>
          </a:prstGeom>
          <a:noFill/>
          <a:ln w="9525">
            <a:noFill/>
          </a:ln>
        </p:spPr>
        <p:txBody>
          <a:bodyPr anchor="t" anchorCtr="0">
            <a:spAutoFit/>
          </a:bodyPr>
          <a:p>
            <a:r>
              <a:rPr lang="en-US" altLang="zh-CN" sz="3600" b="1" dirty="0">
                <a:solidFill>
                  <a:srgbClr val="0000FF"/>
                </a:solidFill>
                <a:latin typeface="黑体" panose="02010609060101010101" pitchFamily="49" charset="-122"/>
                <a:ea typeface="黑体" panose="02010609060101010101" pitchFamily="49" charset="-122"/>
              </a:rPr>
              <a:t>tí</a:t>
            </a:r>
            <a:r>
              <a:rPr lang="en-US" altLang="zh-CN" sz="3200" b="1" dirty="0">
                <a:solidFill>
                  <a:srgbClr val="0000FF"/>
                </a:solidFill>
                <a:latin typeface="方正姚体" panose="02010601030101010101" pitchFamily="2" charset="-122"/>
                <a:ea typeface="方正姚体" panose="02010601030101010101" pitchFamily="2" charset="-122"/>
              </a:rPr>
              <a:t>   </a:t>
            </a:r>
            <a:endParaRPr lang="zh-CN" altLang="en-US" sz="3200" b="1" dirty="0">
              <a:solidFill>
                <a:srgbClr val="0000FF"/>
              </a:solidFill>
              <a:latin typeface="方正姚体" panose="02010601030101010101" pitchFamily="2" charset="-122"/>
              <a:ea typeface="方正姚体" panose="02010601030101010101" pitchFamily="2" charset="-122"/>
            </a:endParaRPr>
          </a:p>
        </p:txBody>
      </p:sp>
      <p:sp>
        <p:nvSpPr>
          <p:cNvPr id="134" name="AutoShape 3"/>
          <p:cNvSpPr>
            <a:spLocks noChangeArrowheads="1"/>
          </p:cNvSpPr>
          <p:nvPr/>
        </p:nvSpPr>
        <p:spPr bwMode="auto">
          <a:xfrm>
            <a:off x="179388" y="155575"/>
            <a:ext cx="2051050" cy="593725"/>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pic>
        <p:nvPicPr>
          <p:cNvPr id="24602" name="图片 7" descr="花盆.png"/>
          <p:cNvPicPr>
            <a:picLocks noChangeAspect="1"/>
          </p:cNvPicPr>
          <p:nvPr/>
        </p:nvPicPr>
        <p:blipFill>
          <a:blip r:embed="rId1"/>
          <a:stretch>
            <a:fillRect/>
          </a:stretch>
        </p:blipFill>
        <p:spPr>
          <a:xfrm>
            <a:off x="250825" y="230188"/>
            <a:ext cx="357188" cy="446087"/>
          </a:xfrm>
          <a:prstGeom prst="rect">
            <a:avLst/>
          </a:prstGeom>
          <a:noFill/>
          <a:ln w="9525">
            <a:noFill/>
          </a:ln>
        </p:spPr>
      </p:pic>
      <p:sp>
        <p:nvSpPr>
          <p:cNvPr id="24603" name="TextBox 30"/>
          <p:cNvSpPr txBox="1"/>
          <p:nvPr/>
        </p:nvSpPr>
        <p:spPr>
          <a:xfrm>
            <a:off x="585788" y="103188"/>
            <a:ext cx="1574800" cy="647700"/>
          </a:xfrm>
          <a:prstGeom prst="rect">
            <a:avLst/>
          </a:prstGeom>
          <a:noFill/>
          <a:ln w="9525">
            <a:noFill/>
          </a:ln>
        </p:spPr>
        <p:txBody>
          <a:bodyPr wrap="none" anchor="t" anchorCtr="0">
            <a:spAutoFit/>
          </a:bodyPr>
          <a:p>
            <a:r>
              <a:rPr lang="zh-CN" altLang="en-US" sz="3600" b="1" dirty="0">
                <a:solidFill>
                  <a:srgbClr val="FF0000"/>
                </a:solidFill>
                <a:latin typeface="黑体" panose="02010609060101010101" pitchFamily="49" charset="-122"/>
                <a:ea typeface="黑体" panose="02010609060101010101" pitchFamily="49" charset="-122"/>
              </a:rPr>
              <a:t>我会写</a:t>
            </a:r>
            <a:endParaRPr lang="zh-CN" altLang="en-US" sz="3600" b="1" dirty="0">
              <a:solidFill>
                <a:srgbClr val="FF0000"/>
              </a:solidFill>
              <a:latin typeface="黑体" panose="02010609060101010101" pitchFamily="49" charset="-122"/>
              <a:ea typeface="黑体" panose="02010609060101010101" pitchFamily="49" charset="-122"/>
            </a:endParaRPr>
          </a:p>
        </p:txBody>
      </p:sp>
      <p:grpSp>
        <p:nvGrpSpPr>
          <p:cNvPr id="137" name="组合 37"/>
          <p:cNvGrpSpPr/>
          <p:nvPr/>
        </p:nvGrpSpPr>
        <p:grpSpPr>
          <a:xfrm>
            <a:off x="4060825" y="117475"/>
            <a:ext cx="4711700" cy="1063625"/>
            <a:chOff x="5274511" y="93025"/>
            <a:chExt cx="3201775" cy="973805"/>
          </a:xfrm>
        </p:grpSpPr>
        <p:sp>
          <p:nvSpPr>
            <p:cNvPr id="138" name="云形标注 137"/>
            <p:cNvSpPr/>
            <p:nvPr/>
          </p:nvSpPr>
          <p:spPr>
            <a:xfrm>
              <a:off x="5274511" y="93025"/>
              <a:ext cx="3166176" cy="973805"/>
            </a:xfrm>
            <a:prstGeom prst="cloudCallout">
              <a:avLst>
                <a:gd name="adj1" fmla="val 54400"/>
                <a:gd name="adj2" fmla="val 74046"/>
              </a:avLst>
            </a:prstGeom>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
          <p:nvSpPr>
            <p:cNvPr id="24606" name="矩形 31"/>
            <p:cNvSpPr/>
            <p:nvPr/>
          </p:nvSpPr>
          <p:spPr>
            <a:xfrm>
              <a:off x="5460045" y="122522"/>
              <a:ext cx="3016241" cy="873359"/>
            </a:xfrm>
            <a:prstGeom prst="rect">
              <a:avLst/>
            </a:prstGeom>
            <a:noFill/>
            <a:ln w="9525">
              <a:noFill/>
            </a:ln>
          </p:spPr>
          <p:txBody>
            <a:bodyPr anchor="t" anchorCtr="0">
              <a:spAutoFit/>
            </a:bodyPr>
            <a:p>
              <a:r>
                <a:rPr lang="zh-CN" altLang="en-US" sz="2800" b="1" dirty="0">
                  <a:latin typeface="楷体" panose="02010609060101010101" pitchFamily="49" charset="-122"/>
                  <a:ea typeface="楷体" panose="02010609060101010101" pitchFamily="49" charset="-122"/>
                </a:rPr>
                <a:t>    </a:t>
              </a:r>
              <a:r>
                <a:rPr lang="zh-CN" altLang="en-US" sz="2800" b="1" dirty="0">
                  <a:solidFill>
                    <a:srgbClr val="FF0000"/>
                  </a:solidFill>
                  <a:latin typeface="楷体" panose="02010609060101010101" pitchFamily="49" charset="-122"/>
                  <a:ea typeface="楷体" panose="02010609060101010101" pitchFamily="49" charset="-122"/>
                </a:rPr>
                <a:t>书写本课生字时，有哪些笔画需要注意呢？</a:t>
              </a:r>
              <a:endParaRPr lang="zh-CN" altLang="en-US" dirty="0">
                <a:solidFill>
                  <a:srgbClr val="FF0000"/>
                </a:solidFill>
                <a:latin typeface="Arial" panose="020B0604020202020204" pitchFamily="34" charset="0"/>
                <a:ea typeface="宋体" panose="02010600030101010101" pitchFamily="2" charset="-122"/>
              </a:endParaRPr>
            </a:p>
          </p:txBody>
        </p:sp>
      </p:grpSp>
      <p:pic>
        <p:nvPicPr>
          <p:cNvPr id="140" name="图片 139"/>
          <p:cNvPicPr>
            <a:picLocks noChangeAspect="1"/>
          </p:cNvPicPr>
          <p:nvPr/>
        </p:nvPicPr>
        <p:blipFill>
          <a:blip r:embed="rId2"/>
          <a:stretch>
            <a:fillRect/>
          </a:stretch>
        </p:blipFill>
        <p:spPr>
          <a:xfrm>
            <a:off x="8028623" y="3594735"/>
            <a:ext cx="836612" cy="1223963"/>
          </a:xfrm>
          <a:prstGeom prst="rect">
            <a:avLst/>
          </a:prstGeom>
          <a:noFill/>
          <a:ln w="9525">
            <a:noFill/>
          </a:ln>
        </p:spPr>
      </p:pic>
      <p:sp>
        <p:nvSpPr>
          <p:cNvPr id="4" name="陈"/>
          <p:cNvSpPr txBox="1"/>
          <p:nvPr/>
        </p:nvSpPr>
        <p:spPr>
          <a:xfrm>
            <a:off x="2272983" y="1744028"/>
            <a:ext cx="1611312" cy="1106805"/>
          </a:xfrm>
          <a:prstGeom prst="rect">
            <a:avLst/>
          </a:prstGeom>
          <a:noFill/>
          <a:ln w="9525">
            <a:noFill/>
          </a:ln>
        </p:spPr>
        <p:txBody>
          <a:bodyPr anchor="t" anchorCtr="0">
            <a:spAutoFit/>
          </a:bodyPr>
          <a:p>
            <a:r>
              <a:rPr lang="zh-CN" altLang="en-US" sz="6600" b="1" dirty="0">
                <a:latin typeface="楷体" panose="02010609060101010101" pitchFamily="49" charset="-122"/>
                <a:ea typeface="楷体" panose="02010609060101010101" pitchFamily="49" charset="-122"/>
              </a:rPr>
              <a:t>玻</a:t>
            </a:r>
            <a:endParaRPr lang="zh-CN" altLang="en-US" sz="6600" b="1" dirty="0">
              <a:latin typeface="楷体" panose="02010609060101010101" pitchFamily="49" charset="-122"/>
              <a:ea typeface="楷体" panose="02010609060101010101" pitchFamily="49" charset="-122"/>
            </a:endParaRPr>
          </a:p>
        </p:txBody>
      </p:sp>
      <p:sp>
        <p:nvSpPr>
          <p:cNvPr id="5" name="矩形 1"/>
          <p:cNvSpPr/>
          <p:nvPr/>
        </p:nvSpPr>
        <p:spPr>
          <a:xfrm>
            <a:off x="2273300" y="1818640"/>
            <a:ext cx="1008063" cy="1008063"/>
          </a:xfrm>
          <a:prstGeom prst="rect">
            <a:avLst/>
          </a:prstGeom>
          <a:noFill/>
          <a:ln w="19050" cap="flat" cmpd="sng">
            <a:solidFill>
              <a:srgbClr val="000000"/>
            </a:solidFill>
            <a:prstDash val="solid"/>
            <a:round/>
            <a:headEnd type="none" w="med" len="med"/>
            <a:tailEnd type="none" w="med" len="med"/>
          </a:ln>
        </p:spPr>
        <p:txBody>
          <a:bodyPr anchor="t" anchorCtr="0"/>
          <a:p>
            <a:endParaRPr lang="zh-CN" altLang="en-US" sz="7200" dirty="0">
              <a:latin typeface="楷体" panose="02010609060101010101" pitchFamily="49" charset="-122"/>
              <a:ea typeface="楷体" panose="02010609060101010101" pitchFamily="49" charset="-122"/>
            </a:endParaRPr>
          </a:p>
        </p:txBody>
      </p:sp>
      <p:sp>
        <p:nvSpPr>
          <p:cNvPr id="6" name="矩形 5"/>
          <p:cNvSpPr/>
          <p:nvPr/>
        </p:nvSpPr>
        <p:spPr>
          <a:xfrm>
            <a:off x="2226945" y="1212215"/>
            <a:ext cx="2216150" cy="645160"/>
          </a:xfrm>
          <a:prstGeom prst="rect">
            <a:avLst/>
          </a:prstGeom>
          <a:noFill/>
          <a:ln w="9525">
            <a:noFill/>
          </a:ln>
        </p:spPr>
        <p:txBody>
          <a:bodyPr anchor="t" anchorCtr="0">
            <a:spAutoFit/>
          </a:bodyPr>
          <a:p>
            <a:r>
              <a:rPr lang="en-US" altLang="zh-CN" sz="3600" b="1" dirty="0">
                <a:solidFill>
                  <a:srgbClr val="0000FF"/>
                </a:solidFill>
                <a:latin typeface="方正姚体" panose="02010601030101010101" pitchFamily="2" charset="-122"/>
                <a:ea typeface="方正姚体" panose="02010601030101010101" pitchFamily="2" charset="-122"/>
              </a:rPr>
              <a:t> </a:t>
            </a:r>
            <a:r>
              <a:rPr lang="en-US" altLang="zh-CN" sz="3600" b="1" dirty="0">
                <a:solidFill>
                  <a:srgbClr val="0000FF"/>
                </a:solidFill>
                <a:latin typeface="黑体" panose="02010609060101010101" pitchFamily="49" charset="-122"/>
                <a:ea typeface="黑体" panose="02010609060101010101" pitchFamily="49" charset="-122"/>
              </a:rPr>
              <a:t>bō</a:t>
            </a:r>
            <a:endParaRPr lang="en-US" altLang="zh-CN" sz="3600" b="1" dirty="0">
              <a:solidFill>
                <a:srgbClr val="0000FF"/>
              </a:solidFill>
              <a:latin typeface="黑体" panose="02010609060101010101" pitchFamily="49" charset="-122"/>
              <a:ea typeface="黑体" panose="02010609060101010101" pitchFamily="49" charset="-122"/>
            </a:endParaRPr>
          </a:p>
        </p:txBody>
      </p:sp>
      <p:sp>
        <p:nvSpPr>
          <p:cNvPr id="7" name="陈"/>
          <p:cNvSpPr txBox="1"/>
          <p:nvPr/>
        </p:nvSpPr>
        <p:spPr>
          <a:xfrm>
            <a:off x="3779838" y="1738948"/>
            <a:ext cx="1611312" cy="1106805"/>
          </a:xfrm>
          <a:prstGeom prst="rect">
            <a:avLst/>
          </a:prstGeom>
          <a:noFill/>
          <a:ln w="9525">
            <a:noFill/>
          </a:ln>
        </p:spPr>
        <p:txBody>
          <a:bodyPr anchor="t" anchorCtr="0">
            <a:spAutoFit/>
          </a:bodyPr>
          <a:p>
            <a:r>
              <a:rPr lang="zh-CN" altLang="en-US" sz="6600" b="1" dirty="0">
                <a:latin typeface="楷体" panose="02010609060101010101" pitchFamily="49" charset="-122"/>
                <a:ea typeface="楷体" panose="02010609060101010101" pitchFamily="49" charset="-122"/>
              </a:rPr>
              <a:t>璃</a:t>
            </a:r>
            <a:endParaRPr lang="zh-CN" altLang="en-US" sz="6600" b="1" dirty="0">
              <a:latin typeface="楷体" panose="02010609060101010101" pitchFamily="49" charset="-122"/>
              <a:ea typeface="楷体" panose="02010609060101010101" pitchFamily="49" charset="-122"/>
            </a:endParaRPr>
          </a:p>
        </p:txBody>
      </p:sp>
      <p:sp>
        <p:nvSpPr>
          <p:cNvPr id="8" name="矩形 7"/>
          <p:cNvSpPr/>
          <p:nvPr/>
        </p:nvSpPr>
        <p:spPr>
          <a:xfrm>
            <a:off x="3733800" y="1207135"/>
            <a:ext cx="2216150" cy="645160"/>
          </a:xfrm>
          <a:prstGeom prst="rect">
            <a:avLst/>
          </a:prstGeom>
          <a:noFill/>
          <a:ln w="9525">
            <a:noFill/>
          </a:ln>
        </p:spPr>
        <p:txBody>
          <a:bodyPr anchor="t" anchorCtr="0">
            <a:spAutoFit/>
          </a:bodyPr>
          <a:p>
            <a:r>
              <a:rPr lang="en-US" altLang="zh-CN" sz="3600" b="1" dirty="0">
                <a:solidFill>
                  <a:srgbClr val="0000FF"/>
                </a:solidFill>
                <a:latin typeface="方正姚体" panose="02010601030101010101" pitchFamily="2" charset="-122"/>
                <a:ea typeface="方正姚体" panose="02010601030101010101" pitchFamily="2" charset="-122"/>
              </a:rPr>
              <a:t> </a:t>
            </a:r>
            <a:r>
              <a:rPr lang="en-US" altLang="zh-CN" sz="3600" b="1" dirty="0">
                <a:solidFill>
                  <a:srgbClr val="0000FF"/>
                </a:solidFill>
                <a:latin typeface="黑体" panose="02010609060101010101" pitchFamily="49" charset="-122"/>
                <a:ea typeface="黑体" panose="02010609060101010101" pitchFamily="49" charset="-122"/>
                <a:sym typeface="+mn-ea"/>
              </a:rPr>
              <a:t>l</a:t>
            </a:r>
            <a:r>
              <a:rPr lang="en-US" altLang="zh-CN" sz="3600" b="1" dirty="0">
                <a:solidFill>
                  <a:srgbClr val="0000FF"/>
                </a:solidFill>
                <a:latin typeface="黑体" panose="02010609060101010101" pitchFamily="49" charset="-122"/>
                <a:ea typeface="黑体" panose="02010609060101010101" pitchFamily="49" charset="-122"/>
                <a:sym typeface="+mn-ea"/>
              </a:rPr>
              <a:t>í</a:t>
            </a:r>
            <a:endParaRPr lang="en-US" altLang="zh-CN" sz="36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P spid="127" grpId="0"/>
      <p:bldP spid="128" grpId="0"/>
      <p:bldP spid="129"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a:spLocks noChangeAspect="1"/>
          </p:cNvSpPr>
          <p:nvPr/>
        </p:nvSpPr>
        <p:spPr>
          <a:xfrm>
            <a:off x="422275" y="777875"/>
            <a:ext cx="2305050" cy="2303463"/>
          </a:xfrm>
          <a:prstGeom prst="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602" name="矩形 36"/>
          <p:cNvSpPr/>
          <p:nvPr/>
        </p:nvSpPr>
        <p:spPr>
          <a:xfrm>
            <a:off x="1687513" y="346075"/>
            <a:ext cx="238125" cy="369888"/>
          </a:xfrm>
          <a:prstGeom prst="rect">
            <a:avLst/>
          </a:prstGeom>
          <a:noFill/>
          <a:ln w="9525">
            <a:noFill/>
          </a:ln>
        </p:spPr>
        <p:txBody>
          <a:bodyPr wrap="none" anchor="t" anchorCtr="0">
            <a:spAutoFit/>
          </a:bodyPr>
          <a:p>
            <a:pPr eaLnBrk="0" hangingPunct="0"/>
            <a:r>
              <a:rPr lang="zh-CN" altLang="en-US" dirty="0">
                <a:latin typeface="Arial" panose="020B0604020202020204" pitchFamily="34" charset="0"/>
                <a:ea typeface="宋体" panose="02010600030101010101" pitchFamily="2" charset="-122"/>
              </a:rPr>
              <a:t> </a:t>
            </a:r>
            <a:endParaRPr lang="zh-CN" altLang="en-US" dirty="0">
              <a:latin typeface="Arial" panose="020B0604020202020204" pitchFamily="34" charset="0"/>
              <a:ea typeface="宋体" panose="02010600030101010101" pitchFamily="2" charset="-122"/>
            </a:endParaRPr>
          </a:p>
        </p:txBody>
      </p:sp>
      <p:sp>
        <p:nvSpPr>
          <p:cNvPr id="25603" name="文本框 92"/>
          <p:cNvSpPr txBox="1"/>
          <p:nvPr/>
        </p:nvSpPr>
        <p:spPr>
          <a:xfrm>
            <a:off x="538163" y="684213"/>
            <a:ext cx="2501900" cy="2216150"/>
          </a:xfrm>
          <a:prstGeom prst="rect">
            <a:avLst/>
          </a:prstGeom>
          <a:noFill/>
          <a:ln w="9525">
            <a:noFill/>
          </a:ln>
        </p:spPr>
        <p:txBody>
          <a:bodyPr anchor="t" anchorCtr="0">
            <a:spAutoFit/>
          </a:bodyPr>
          <a:p>
            <a:pPr eaLnBrk="0" hangingPunct="0"/>
            <a:r>
              <a:rPr lang="zh-CN" altLang="en-US" sz="13800" b="1" dirty="0">
                <a:latin typeface="楷体" panose="02010609060101010101" pitchFamily="49" charset="-122"/>
                <a:ea typeface="楷体" panose="02010609060101010101" pitchFamily="49" charset="-122"/>
              </a:rPr>
              <a:t>毯</a:t>
            </a:r>
            <a:endParaRPr lang="zh-CN" altLang="en-US" sz="13800" b="1" dirty="0">
              <a:latin typeface="楷体" panose="02010609060101010101" pitchFamily="49" charset="-122"/>
              <a:ea typeface="楷体" panose="02010609060101010101" pitchFamily="49" charset="-122"/>
            </a:endParaRPr>
          </a:p>
        </p:txBody>
      </p:sp>
      <p:sp>
        <p:nvSpPr>
          <p:cNvPr id="95" name="矩形 94"/>
          <p:cNvSpPr>
            <a:spLocks noChangeAspect="1"/>
          </p:cNvSpPr>
          <p:nvPr/>
        </p:nvSpPr>
        <p:spPr>
          <a:xfrm>
            <a:off x="3203575" y="777875"/>
            <a:ext cx="2305050" cy="2303463"/>
          </a:xfrm>
          <a:prstGeom prst="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605" name="文本框 92"/>
          <p:cNvSpPr txBox="1"/>
          <p:nvPr/>
        </p:nvSpPr>
        <p:spPr>
          <a:xfrm>
            <a:off x="3335338" y="687388"/>
            <a:ext cx="2503487" cy="2216150"/>
          </a:xfrm>
          <a:prstGeom prst="rect">
            <a:avLst/>
          </a:prstGeom>
          <a:noFill/>
          <a:ln w="9525">
            <a:noFill/>
          </a:ln>
        </p:spPr>
        <p:txBody>
          <a:bodyPr anchor="t" anchorCtr="0">
            <a:spAutoFit/>
          </a:bodyPr>
          <a:p>
            <a:pPr eaLnBrk="0" hangingPunct="0"/>
            <a:r>
              <a:rPr lang="zh-CN" altLang="en-US" sz="13800" b="1" dirty="0">
                <a:latin typeface="楷体" panose="02010609060101010101" pitchFamily="49" charset="-122"/>
                <a:ea typeface="楷体" panose="02010609060101010101" pitchFamily="49" charset="-122"/>
              </a:rPr>
              <a:t>腐</a:t>
            </a:r>
            <a:endParaRPr lang="zh-CN" altLang="en-US" sz="13800" b="1" dirty="0">
              <a:latin typeface="楷体" panose="02010609060101010101" pitchFamily="49" charset="-122"/>
              <a:ea typeface="楷体" panose="02010609060101010101" pitchFamily="49" charset="-122"/>
            </a:endParaRPr>
          </a:p>
        </p:txBody>
      </p:sp>
      <p:grpSp>
        <p:nvGrpSpPr>
          <p:cNvPr id="72" name="组合 71"/>
          <p:cNvGrpSpPr/>
          <p:nvPr/>
        </p:nvGrpSpPr>
        <p:grpSpPr>
          <a:xfrm>
            <a:off x="41275" y="2955925"/>
            <a:ext cx="3530600" cy="1039813"/>
            <a:chOff x="2736472" y="559184"/>
            <a:chExt cx="2235641" cy="257548"/>
          </a:xfrm>
        </p:grpSpPr>
        <p:sp>
          <p:nvSpPr>
            <p:cNvPr id="73" name="对话气泡: 圆角矩形 3"/>
            <p:cNvSpPr/>
            <p:nvPr/>
          </p:nvSpPr>
          <p:spPr>
            <a:xfrm>
              <a:off x="2739091" y="559184"/>
              <a:ext cx="2061923" cy="257548"/>
            </a:xfrm>
            <a:prstGeom prst="wedgeRoundRectCallout">
              <a:avLst>
                <a:gd name="adj1" fmla="val 5556"/>
                <a:gd name="adj2" fmla="val -71922"/>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2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endParaRPr>
            </a:p>
          </p:txBody>
        </p:sp>
        <p:sp>
          <p:nvSpPr>
            <p:cNvPr id="25608" name="矩形 2"/>
            <p:cNvSpPr/>
            <p:nvPr/>
          </p:nvSpPr>
          <p:spPr>
            <a:xfrm>
              <a:off x="2736472" y="573280"/>
              <a:ext cx="2235641" cy="243452"/>
            </a:xfrm>
            <a:prstGeom prst="rect">
              <a:avLst/>
            </a:prstGeom>
            <a:noFill/>
            <a:ln w="9525">
              <a:noFill/>
            </a:ln>
          </p:spPr>
          <p:txBody>
            <a:bodyPr anchor="t" anchorCtr="0">
              <a:spAutoFit/>
            </a:bodyPr>
            <a:p>
              <a:pPr eaLnBrk="0" hangingPunct="0">
                <a:lnSpc>
                  <a:spcPct val="110000"/>
                </a:lnSpc>
              </a:pPr>
              <a:r>
                <a:rPr lang="zh-CN" altLang="en-US" sz="2800" b="1" dirty="0">
                  <a:solidFill>
                    <a:srgbClr val="0000FF"/>
                  </a:solidFill>
                  <a:latin typeface="仿宋" panose="02010609060101010101" pitchFamily="49" charset="-122"/>
                  <a:ea typeface="仿宋" panose="02010609060101010101" pitchFamily="49" charset="-122"/>
                </a:rPr>
                <a:t>    竖弯钩要舒展，能托住“炎”字。</a:t>
              </a:r>
              <a:endParaRPr lang="zh-CN" altLang="en-US" sz="2800" b="1" dirty="0">
                <a:solidFill>
                  <a:srgbClr val="0000FF"/>
                </a:solidFill>
                <a:latin typeface="仿宋" panose="02010609060101010101" pitchFamily="49" charset="-122"/>
                <a:ea typeface="仿宋" panose="02010609060101010101" pitchFamily="49" charset="-122"/>
              </a:endParaRPr>
            </a:p>
          </p:txBody>
        </p:sp>
      </p:grpSp>
      <p:sp>
        <p:nvSpPr>
          <p:cNvPr id="99" name="矩形 98"/>
          <p:cNvSpPr>
            <a:spLocks noChangeAspect="1"/>
          </p:cNvSpPr>
          <p:nvPr>
            <p:custDataLst>
              <p:tags r:id="rId1"/>
            </p:custDataLst>
          </p:nvPr>
        </p:nvSpPr>
        <p:spPr>
          <a:xfrm>
            <a:off x="6138863" y="776288"/>
            <a:ext cx="2303463" cy="2305050"/>
          </a:xfrm>
          <a:prstGeom prst="rect">
            <a:avLst/>
          </a:prstGeom>
          <a:solidFill>
            <a:srgbClr val="FFFFFF"/>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14" name="组合 113"/>
          <p:cNvGrpSpPr/>
          <p:nvPr/>
        </p:nvGrpSpPr>
        <p:grpSpPr>
          <a:xfrm>
            <a:off x="5280025" y="2925763"/>
            <a:ext cx="3829050" cy="1446212"/>
            <a:chOff x="2800155" y="576757"/>
            <a:chExt cx="2073338" cy="358481"/>
          </a:xfrm>
        </p:grpSpPr>
        <p:sp>
          <p:nvSpPr>
            <p:cNvPr id="115" name="对话气泡: 圆角矩形 3"/>
            <p:cNvSpPr/>
            <p:nvPr/>
          </p:nvSpPr>
          <p:spPr>
            <a:xfrm>
              <a:off x="2800156" y="576757"/>
              <a:ext cx="1988049" cy="345149"/>
            </a:xfrm>
            <a:prstGeom prst="wedgeRoundRectCallout">
              <a:avLst>
                <a:gd name="adj1" fmla="val -8237"/>
                <a:gd name="adj2" fmla="val -62745"/>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2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endParaRPr>
            </a:p>
          </p:txBody>
        </p:sp>
        <p:sp>
          <p:nvSpPr>
            <p:cNvPr id="25612" name="矩形 2"/>
            <p:cNvSpPr/>
            <p:nvPr/>
          </p:nvSpPr>
          <p:spPr>
            <a:xfrm>
              <a:off x="2800155" y="576757"/>
              <a:ext cx="2073338" cy="358481"/>
            </a:xfrm>
            <a:prstGeom prst="rect">
              <a:avLst/>
            </a:prstGeom>
            <a:noFill/>
            <a:ln w="9525">
              <a:noFill/>
            </a:ln>
          </p:spPr>
          <p:txBody>
            <a:bodyPr anchor="t" anchorCtr="0">
              <a:spAutoFit/>
            </a:bodyPr>
            <a:p>
              <a:pPr eaLnBrk="0" hangingPunct="0">
                <a:lnSpc>
                  <a:spcPct val="110000"/>
                </a:lnSpc>
              </a:pPr>
              <a:r>
                <a:rPr lang="zh-CN" altLang="en-US" sz="2800" b="1" dirty="0">
                  <a:solidFill>
                    <a:srgbClr val="0000FF"/>
                  </a:solidFill>
                  <a:latin typeface="仿宋" panose="02010609060101010101" pitchFamily="49" charset="-122"/>
                  <a:ea typeface="仿宋" panose="02010609060101010101" pitchFamily="49" charset="-122"/>
                </a:rPr>
                <a:t>    </a:t>
              </a:r>
              <a:r>
                <a:rPr lang="zh-CN" altLang="en-US" sz="2600" b="1" dirty="0">
                  <a:solidFill>
                    <a:srgbClr val="0000FF"/>
                  </a:solidFill>
                  <a:latin typeface="仿宋" panose="02010609060101010101" pitchFamily="49" charset="-122"/>
                  <a:ea typeface="仿宋" panose="02010609060101010101" pitchFamily="49" charset="-122"/>
                </a:rPr>
                <a:t>不要少写中间部分的短横，“几”字最后一笔变成了</a:t>
              </a:r>
              <a:r>
                <a:rPr lang="zh-CN" altLang="en-US" sz="2600" b="1" dirty="0">
                  <a:solidFill>
                    <a:srgbClr val="FF0000"/>
                  </a:solidFill>
                  <a:latin typeface="仿宋" panose="02010609060101010101" pitchFamily="49" charset="-122"/>
                  <a:ea typeface="仿宋" panose="02010609060101010101" pitchFamily="49" charset="-122"/>
                </a:rPr>
                <a:t>横折提</a:t>
              </a:r>
              <a:r>
                <a:rPr lang="zh-CN" altLang="en-US" sz="2600" b="1" dirty="0">
                  <a:solidFill>
                    <a:srgbClr val="0000FF"/>
                  </a:solidFill>
                  <a:latin typeface="仿宋" panose="02010609060101010101" pitchFamily="49" charset="-122"/>
                  <a:ea typeface="仿宋" panose="02010609060101010101" pitchFamily="49" charset="-122"/>
                </a:rPr>
                <a:t>。</a:t>
              </a:r>
              <a:endParaRPr lang="zh-CN" altLang="en-US" sz="2600" b="1" dirty="0">
                <a:solidFill>
                  <a:srgbClr val="0000FF"/>
                </a:solidFill>
                <a:latin typeface="仿宋" panose="02010609060101010101" pitchFamily="49" charset="-122"/>
                <a:ea typeface="仿宋" panose="02010609060101010101" pitchFamily="49" charset="-122"/>
              </a:endParaRPr>
            </a:p>
          </p:txBody>
        </p:sp>
      </p:grpSp>
      <p:grpSp>
        <p:nvGrpSpPr>
          <p:cNvPr id="75" name="组合 74"/>
          <p:cNvGrpSpPr/>
          <p:nvPr/>
        </p:nvGrpSpPr>
        <p:grpSpPr>
          <a:xfrm>
            <a:off x="3462338" y="176213"/>
            <a:ext cx="3556000" cy="654050"/>
            <a:chOff x="2845440" y="576757"/>
            <a:chExt cx="2000760" cy="162243"/>
          </a:xfrm>
        </p:grpSpPr>
        <p:sp>
          <p:nvSpPr>
            <p:cNvPr id="76" name="对话气泡: 圆角矩形 3"/>
            <p:cNvSpPr/>
            <p:nvPr/>
          </p:nvSpPr>
          <p:spPr>
            <a:xfrm>
              <a:off x="2845440" y="576757"/>
              <a:ext cx="1294797" cy="162243"/>
            </a:xfrm>
            <a:prstGeom prst="wedgeRoundRectCallout">
              <a:avLst>
                <a:gd name="adj1" fmla="val -30987"/>
                <a:gd name="adj2" fmla="val 79262"/>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2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endParaRPr>
            </a:p>
          </p:txBody>
        </p:sp>
        <p:sp>
          <p:nvSpPr>
            <p:cNvPr id="25615" name="矩形 2"/>
            <p:cNvSpPr/>
            <p:nvPr/>
          </p:nvSpPr>
          <p:spPr>
            <a:xfrm>
              <a:off x="2877659" y="594082"/>
              <a:ext cx="1968541" cy="140341"/>
            </a:xfrm>
            <a:prstGeom prst="rect">
              <a:avLst/>
            </a:prstGeom>
            <a:noFill/>
            <a:ln w="9525">
              <a:noFill/>
            </a:ln>
          </p:spPr>
          <p:txBody>
            <a:bodyPr anchor="t" anchorCtr="0">
              <a:spAutoFit/>
            </a:bodyPr>
            <a:p>
              <a:pPr eaLnBrk="0" hangingPunct="0">
                <a:lnSpc>
                  <a:spcPct val="110000"/>
                </a:lnSpc>
              </a:pPr>
              <a:r>
                <a:rPr lang="zh-CN" altLang="en-US" sz="2800" b="1" dirty="0">
                  <a:solidFill>
                    <a:srgbClr val="0000FF"/>
                  </a:solidFill>
                  <a:latin typeface="仿宋" panose="02010609060101010101" pitchFamily="49" charset="-122"/>
                  <a:ea typeface="仿宋" panose="02010609060101010101" pitchFamily="49" charset="-122"/>
                </a:rPr>
                <a:t>撇写长一点。</a:t>
              </a:r>
              <a:endParaRPr lang="zh-CN" altLang="en-US" sz="2800" b="1" dirty="0">
                <a:solidFill>
                  <a:srgbClr val="0000FF"/>
                </a:solidFill>
                <a:latin typeface="仿宋" panose="02010609060101010101" pitchFamily="49" charset="-122"/>
                <a:ea typeface="仿宋" panose="02010609060101010101" pitchFamily="49" charset="-122"/>
              </a:endParaRPr>
            </a:p>
          </p:txBody>
        </p:sp>
      </p:grpSp>
      <p:sp>
        <p:nvSpPr>
          <p:cNvPr id="25616" name="文本框 92"/>
          <p:cNvSpPr txBox="1"/>
          <p:nvPr/>
        </p:nvSpPr>
        <p:spPr>
          <a:xfrm>
            <a:off x="6315075" y="684213"/>
            <a:ext cx="2503488" cy="2216150"/>
          </a:xfrm>
          <a:prstGeom prst="rect">
            <a:avLst/>
          </a:prstGeom>
          <a:noFill/>
          <a:ln w="9525">
            <a:noFill/>
          </a:ln>
        </p:spPr>
        <p:txBody>
          <a:bodyPr anchor="t" anchorCtr="0">
            <a:spAutoFit/>
          </a:bodyPr>
          <a:p>
            <a:pPr eaLnBrk="0" hangingPunct="0"/>
            <a:r>
              <a:rPr lang="zh-CN" altLang="en-US" sz="13800" b="1" dirty="0">
                <a:latin typeface="楷体" panose="02010609060101010101" pitchFamily="49" charset="-122"/>
                <a:ea typeface="楷体" panose="02010609060101010101" pitchFamily="49" charset="-122"/>
              </a:rPr>
              <a:t>微</a:t>
            </a:r>
            <a:endParaRPr lang="zh-CN" altLang="en-US" sz="13800" b="1" dirty="0">
              <a:latin typeface="楷体" panose="02010609060101010101" pitchFamily="49" charset="-122"/>
              <a:ea typeface="楷体" panose="02010609060101010101" pitchFamily="49" charset="-122"/>
            </a:endParaRPr>
          </a:p>
        </p:txBody>
      </p:sp>
      <p:pic>
        <p:nvPicPr>
          <p:cNvPr id="21" name="图片 20"/>
          <p:cNvPicPr>
            <a:picLocks noChangeAspect="1"/>
          </p:cNvPicPr>
          <p:nvPr/>
        </p:nvPicPr>
        <p:blipFill>
          <a:blip r:embed="rId2"/>
          <a:stretch>
            <a:fillRect/>
          </a:stretch>
        </p:blipFill>
        <p:spPr>
          <a:xfrm>
            <a:off x="1082675" y="1493838"/>
            <a:ext cx="1257300" cy="1082675"/>
          </a:xfrm>
          <a:prstGeom prst="rect">
            <a:avLst/>
          </a:prstGeom>
          <a:noFill/>
          <a:ln w="9525">
            <a:noFill/>
          </a:ln>
        </p:spPr>
      </p:pic>
      <p:pic>
        <p:nvPicPr>
          <p:cNvPr id="22" name="图片 21"/>
          <p:cNvPicPr>
            <a:picLocks noChangeAspect="1"/>
          </p:cNvPicPr>
          <p:nvPr/>
        </p:nvPicPr>
        <p:blipFill>
          <a:blip r:embed="rId3"/>
          <a:srcRect r="61899"/>
          <a:stretch>
            <a:fillRect/>
          </a:stretch>
        </p:blipFill>
        <p:spPr>
          <a:xfrm rot="210801">
            <a:off x="3567113" y="1160463"/>
            <a:ext cx="409575" cy="1419225"/>
          </a:xfrm>
          <a:prstGeom prst="rect">
            <a:avLst/>
          </a:prstGeom>
          <a:noFill/>
          <a:ln w="9525">
            <a:noFill/>
          </a:ln>
        </p:spPr>
      </p:pic>
      <p:sp>
        <p:nvSpPr>
          <p:cNvPr id="24" name="任意多边形 23"/>
          <p:cNvSpPr/>
          <p:nvPr/>
        </p:nvSpPr>
        <p:spPr>
          <a:xfrm rot="21434657">
            <a:off x="7078663" y="1879600"/>
            <a:ext cx="427038" cy="625475"/>
          </a:xfrm>
          <a:custGeom>
            <a:avLst/>
            <a:gdLst/>
            <a:ahLst/>
            <a:cxnLst/>
            <a:rect l="l" t="t" r="r" b="b"/>
            <a:pathLst>
              <a:path w="350868" h="434373">
                <a:moveTo>
                  <a:pt x="203911" y="101"/>
                </a:moveTo>
                <a:cubicBezTo>
                  <a:pt x="207691" y="360"/>
                  <a:pt x="211518" y="1120"/>
                  <a:pt x="215393" y="2380"/>
                </a:cubicBezTo>
                <a:cubicBezTo>
                  <a:pt x="230889" y="7422"/>
                  <a:pt x="244591" y="13514"/>
                  <a:pt x="256497" y="20658"/>
                </a:cubicBezTo>
                <a:cubicBezTo>
                  <a:pt x="271640" y="27876"/>
                  <a:pt x="274849" y="38062"/>
                  <a:pt x="266124" y="51214"/>
                </a:cubicBezTo>
                <a:cubicBezTo>
                  <a:pt x="257399" y="64367"/>
                  <a:pt x="248590" y="80952"/>
                  <a:pt x="239698" y="100970"/>
                </a:cubicBezTo>
                <a:cubicBezTo>
                  <a:pt x="230806" y="120987"/>
                  <a:pt x="222267" y="155497"/>
                  <a:pt x="214081" y="204498"/>
                </a:cubicBezTo>
                <a:cubicBezTo>
                  <a:pt x="205895" y="253500"/>
                  <a:pt x="201282" y="281591"/>
                  <a:pt x="200240" y="288772"/>
                </a:cubicBezTo>
                <a:cubicBezTo>
                  <a:pt x="199198" y="295953"/>
                  <a:pt x="200370" y="298120"/>
                  <a:pt x="203756" y="295274"/>
                </a:cubicBezTo>
                <a:cubicBezTo>
                  <a:pt x="207142" y="292428"/>
                  <a:pt x="238656" y="273164"/>
                  <a:pt x="298299" y="237482"/>
                </a:cubicBezTo>
                <a:cubicBezTo>
                  <a:pt x="357942" y="201801"/>
                  <a:pt x="366834" y="206814"/>
                  <a:pt x="324976" y="252523"/>
                </a:cubicBezTo>
                <a:cubicBezTo>
                  <a:pt x="283119" y="298232"/>
                  <a:pt x="252469" y="331374"/>
                  <a:pt x="233029" y="351950"/>
                </a:cubicBezTo>
                <a:cubicBezTo>
                  <a:pt x="213588" y="372525"/>
                  <a:pt x="195384" y="394682"/>
                  <a:pt x="178418" y="418420"/>
                </a:cubicBezTo>
                <a:cubicBezTo>
                  <a:pt x="161452" y="442158"/>
                  <a:pt x="143006" y="439405"/>
                  <a:pt x="123082" y="410160"/>
                </a:cubicBezTo>
                <a:cubicBezTo>
                  <a:pt x="103157" y="380915"/>
                  <a:pt x="100227" y="358926"/>
                  <a:pt x="114292" y="344192"/>
                </a:cubicBezTo>
                <a:cubicBezTo>
                  <a:pt x="128356" y="329458"/>
                  <a:pt x="142364" y="281042"/>
                  <a:pt x="156317" y="198945"/>
                </a:cubicBezTo>
                <a:cubicBezTo>
                  <a:pt x="170270" y="116848"/>
                  <a:pt x="172000" y="76357"/>
                  <a:pt x="161507" y="77473"/>
                </a:cubicBezTo>
                <a:cubicBezTo>
                  <a:pt x="151015" y="78590"/>
                  <a:pt x="139099" y="83036"/>
                  <a:pt x="125761" y="90812"/>
                </a:cubicBezTo>
                <a:cubicBezTo>
                  <a:pt x="112422" y="98588"/>
                  <a:pt x="97781" y="106206"/>
                  <a:pt x="81838" y="113666"/>
                </a:cubicBezTo>
                <a:cubicBezTo>
                  <a:pt x="65895" y="121126"/>
                  <a:pt x="45124" y="116131"/>
                  <a:pt x="19525" y="98681"/>
                </a:cubicBezTo>
                <a:cubicBezTo>
                  <a:pt x="-6073" y="81231"/>
                  <a:pt x="-6501" y="70134"/>
                  <a:pt x="18242" y="65390"/>
                </a:cubicBezTo>
                <a:cubicBezTo>
                  <a:pt x="42984" y="60646"/>
                  <a:pt x="71159" y="53186"/>
                  <a:pt x="102767" y="43010"/>
                </a:cubicBezTo>
                <a:cubicBezTo>
                  <a:pt x="134374" y="32834"/>
                  <a:pt x="157173" y="22258"/>
                  <a:pt x="171163" y="11282"/>
                </a:cubicBezTo>
                <a:cubicBezTo>
                  <a:pt x="181655" y="3050"/>
                  <a:pt x="192571" y="-677"/>
                  <a:pt x="203911" y="101"/>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 name="任意多边形 24"/>
          <p:cNvSpPr/>
          <p:nvPr/>
        </p:nvSpPr>
        <p:spPr>
          <a:xfrm rot="21116666">
            <a:off x="7015163" y="1719263"/>
            <a:ext cx="452438" cy="144463"/>
          </a:xfrm>
          <a:custGeom>
            <a:avLst/>
            <a:gdLst/>
            <a:ahLst/>
            <a:cxnLst/>
            <a:rect l="l" t="t" r="r" b="b"/>
            <a:pathLst>
              <a:path w="452029" h="144407">
                <a:moveTo>
                  <a:pt x="353745" y="210"/>
                </a:moveTo>
                <a:cubicBezTo>
                  <a:pt x="399249" y="-1692"/>
                  <a:pt x="429411" y="9380"/>
                  <a:pt x="444231" y="33426"/>
                </a:cubicBezTo>
                <a:cubicBezTo>
                  <a:pt x="467943" y="71899"/>
                  <a:pt x="437581" y="100014"/>
                  <a:pt x="353146" y="117772"/>
                </a:cubicBezTo>
                <a:cubicBezTo>
                  <a:pt x="268711" y="135529"/>
                  <a:pt x="201177" y="144407"/>
                  <a:pt x="150544" y="144407"/>
                </a:cubicBezTo>
                <a:cubicBezTo>
                  <a:pt x="97487" y="144407"/>
                  <a:pt x="53950" y="132123"/>
                  <a:pt x="19934" y="107556"/>
                </a:cubicBezTo>
                <a:cubicBezTo>
                  <a:pt x="-14083" y="82988"/>
                  <a:pt x="-4563" y="66105"/>
                  <a:pt x="48495" y="56905"/>
                </a:cubicBezTo>
                <a:cubicBezTo>
                  <a:pt x="101552" y="47706"/>
                  <a:pt x="170476" y="34620"/>
                  <a:pt x="255268" y="17647"/>
                </a:cubicBezTo>
                <a:cubicBezTo>
                  <a:pt x="293617" y="7164"/>
                  <a:pt x="326443" y="1352"/>
                  <a:pt x="353745" y="21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58900" y="322263"/>
            <a:ext cx="4543425" cy="1905000"/>
          </a:xfrm>
          <a:prstGeom prst="rect">
            <a:avLst/>
          </a:prstGeom>
          <a:noFill/>
          <a:ln w="9525">
            <a:noFill/>
          </a:ln>
        </p:spPr>
      </p:pic>
      <p:sp>
        <p:nvSpPr>
          <p:cNvPr id="3" name="矩形 2"/>
          <p:cNvSpPr/>
          <p:nvPr/>
        </p:nvSpPr>
        <p:spPr>
          <a:xfrm>
            <a:off x="493395" y="2611755"/>
            <a:ext cx="8558530" cy="2338070"/>
          </a:xfrm>
          <a:prstGeom prst="rect">
            <a:avLst/>
          </a:prstGeom>
        </p:spPr>
        <p:txBody>
          <a:bodyPr wrap="square">
            <a:spAutoFit/>
          </a:bodyPr>
          <a:lstStyle/>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zh-CN" sz="1800" b="1" i="0" u="none" strike="noStrike" kern="1200" cap="none" spc="-1" normalizeH="0" baseline="0" noProof="1" dirty="0">
                <a:solidFill>
                  <a:srgbClr val="000000"/>
                </a:solidFill>
                <a:latin typeface="Arial" panose="020B0604020202020204"/>
                <a:ea typeface="+mn-ea"/>
                <a:cs typeface="+mn-cs"/>
              </a:rPr>
              <a:t>如果有问题，及时 联系小凤解决。</a:t>
            </a:r>
            <a:endParaRPr kumimoji="0" lang="en-US" altLang="zh-CN" sz="1800" b="0" i="0" u="none" strike="noStrike" kern="1200" cap="none" spc="-1" normalizeH="0" baseline="0" noProof="1" dirty="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zh-CN" sz="1800" b="1" i="0" u="none" strike="noStrike" kern="1200" cap="none" spc="-1" normalizeH="0" baseline="0" noProof="1" dirty="0">
                <a:solidFill>
                  <a:srgbClr val="000000"/>
                </a:solidFill>
                <a:latin typeface="Arial" panose="020B0604020202020204"/>
                <a:ea typeface="+mn-ea"/>
                <a:cs typeface="+mn-cs"/>
              </a:rPr>
              <a:t>淘宝店铺：</a:t>
            </a:r>
            <a:r>
              <a:rPr kumimoji="0" lang="en-US" altLang="zh-CN" sz="1800" b="0" i="0" u="sng" strike="noStrike" kern="1200" cap="none" spc="-1" normalizeH="0" baseline="0" noProof="1" dirty="0">
                <a:solidFill>
                  <a:srgbClr val="0000FF"/>
                </a:solidFill>
                <a:latin typeface="Arial" panose="020B0604020202020204"/>
                <a:ea typeface="+mn-ea"/>
                <a:cs typeface="+mn-cs"/>
              </a:rPr>
              <a:t>https://shop488691149.taobao.com/</a:t>
            </a:r>
            <a:endParaRPr kumimoji="0" lang="en-US" altLang="zh-CN" sz="1800" b="0" i="0" u="sng" strike="noStrike" kern="1200" cap="none" spc="-1" normalizeH="0" baseline="0" noProof="1" dirty="0">
              <a:solidFill>
                <a:srgbClr val="0000FF"/>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altLang="zh-CN" sz="1800" b="0" i="0" u="none" strike="noStrike" kern="1200" cap="none" spc="-1" normalizeH="0" baseline="0" noProof="1" dirty="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zh-CN" sz="1800" b="1" i="0" u="none" strike="noStrike" kern="1200" cap="none" spc="-1" normalizeH="0" baseline="0" noProof="1" dirty="0">
                <a:solidFill>
                  <a:srgbClr val="000000"/>
                </a:solidFill>
                <a:latin typeface="Arial" panose="020B0604020202020204"/>
                <a:ea typeface="+mn-ea"/>
                <a:cs typeface="+mn-cs"/>
              </a:rPr>
              <a:t>微信：</a:t>
            </a:r>
            <a:r>
              <a:rPr kumimoji="0" lang="en-US" altLang="zh-CN" sz="1800" b="1" i="0" u="none" strike="noStrike" kern="1200" cap="none" spc="-1" normalizeH="0" baseline="0" noProof="1" dirty="0">
                <a:solidFill>
                  <a:srgbClr val="000000"/>
                </a:solidFill>
                <a:latin typeface="Arial" panose="020B0604020202020204"/>
                <a:ea typeface="+mn-ea"/>
                <a:cs typeface="+mn-cs"/>
              </a:rPr>
              <a:t>XFJXZYD </a:t>
            </a:r>
            <a:r>
              <a:rPr kumimoji="0" lang="zh-CN" altLang="en-US" sz="1800" b="1" i="0" u="none" strike="noStrike" kern="1200" cap="none" spc="-1" normalizeH="0" baseline="0" noProof="1" dirty="0">
                <a:solidFill>
                  <a:srgbClr val="000000"/>
                </a:solidFill>
                <a:latin typeface="Arial" panose="020B0604020202020204"/>
                <a:ea typeface="+mn-ea"/>
                <a:cs typeface="+mn-cs"/>
              </a:rPr>
              <a:t>，</a:t>
            </a:r>
            <a:r>
              <a:rPr kumimoji="0" lang="zh-CN" altLang="en-US" sz="2800" b="1" i="0" u="none" strike="noStrike" kern="1200" cap="none" spc="-1" normalizeH="0" baseline="0" noProof="1" dirty="0">
                <a:solidFill>
                  <a:srgbClr val="FF0000"/>
                </a:solidFill>
                <a:latin typeface="Arial" panose="020B0604020202020204"/>
                <a:ea typeface="+mn-ea"/>
                <a:cs typeface="+mn-cs"/>
              </a:rPr>
              <a:t>课件更新和复习资料免费领取在微信上通知。</a:t>
            </a:r>
            <a:endParaRPr kumimoji="0" lang="en-US" altLang="zh-CN" sz="2800" b="0" i="0" u="none" strike="noStrike" kern="1200" cap="none" spc="-1" normalizeH="0" baseline="0" noProof="1" dirty="0">
              <a:solidFill>
                <a:srgbClr val="FF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zh-CN" sz="1800" b="1" i="0" u="none" strike="noStrike" kern="1200" cap="none" spc="-1" normalizeH="0" baseline="0" noProof="1" dirty="0" smtClean="0">
                <a:solidFill>
                  <a:srgbClr val="000000"/>
                </a:solidFill>
                <a:latin typeface="Arial" panose="020B0604020202020204"/>
                <a:ea typeface="+mn-ea"/>
                <a:cs typeface="+mn-cs"/>
              </a:rPr>
              <a:t>                                                                               </a:t>
            </a:r>
            <a:r>
              <a:rPr kumimoji="0" lang="zh-CN" altLang="zh-CN" sz="1800" b="1" i="0" u="none" strike="noStrike" kern="1200" cap="none" spc="-1" normalizeH="0" baseline="0" noProof="1" dirty="0" smtClean="0">
                <a:solidFill>
                  <a:srgbClr val="000000"/>
                </a:solidFill>
                <a:latin typeface="Arial" panose="020B0604020202020204"/>
                <a:ea typeface="+mn-ea"/>
                <a:cs typeface="+mn-cs"/>
              </a:rPr>
              <a:t>小</a:t>
            </a:r>
            <a:r>
              <a:rPr kumimoji="0" lang="zh-CN" altLang="zh-CN" sz="1800" b="1" i="0" u="none" strike="noStrike" kern="1200" cap="none" spc="-1" normalizeH="0" baseline="0" noProof="1" dirty="0">
                <a:solidFill>
                  <a:srgbClr val="000000"/>
                </a:solidFill>
                <a:latin typeface="Arial" panose="020B0604020202020204"/>
                <a:ea typeface="+mn-ea"/>
                <a:cs typeface="+mn-cs"/>
              </a:rPr>
              <a:t>凤老师</a:t>
            </a:r>
            <a:endParaRPr kumimoji="0" lang="en-US" altLang="zh-CN" sz="1800" b="0" i="0" u="none" strike="noStrike" kern="1200" cap="none" spc="-1" normalizeH="0" baseline="0" noProof="1" dirty="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altLang="zh-CN" sz="1800" b="0" i="0" u="none" strike="noStrike" kern="1200" cap="none" spc="-1" normalizeH="0" baseline="0" noProof="1" dirty="0">
              <a:solidFill>
                <a:srgbClr val="000000"/>
              </a:solidFill>
              <a:latin typeface="Arial" panose="020B0604020202020204"/>
              <a:ea typeface="+mn-ea"/>
              <a:cs typeface="+mn-cs"/>
            </a:endParaRPr>
          </a:p>
        </p:txBody>
      </p:sp>
      <p:sp>
        <p:nvSpPr>
          <p:cNvPr id="4" name="矩形 3"/>
          <p:cNvSpPr/>
          <p:nvPr/>
        </p:nvSpPr>
        <p:spPr>
          <a:xfrm>
            <a:off x="630238" y="322263"/>
            <a:ext cx="609600" cy="368300"/>
          </a:xfrm>
          <a:prstGeom prst="rect">
            <a:avLst/>
          </a:prstGeom>
        </p:spPr>
        <p:txBody>
          <a:bodyPr wrap="none">
            <a:spAutoFit/>
          </a:bodyPr>
          <a:lstStyle/>
          <a:p>
            <a:pPr marL="0" marR="0" indent="0" algn="l" defTabSz="914400" rtl="0" eaLnBrk="0" fontAlgn="base" latinLnBrk="0" hangingPunct="0">
              <a:lnSpc>
                <a:spcPct val="100000"/>
              </a:lnSpc>
              <a:spcBef>
                <a:spcPct val="0"/>
              </a:spcBef>
              <a:spcAft>
                <a:spcPct val="0"/>
              </a:spcAft>
              <a:buClrTx/>
              <a:buSzTx/>
              <a:buFontTx/>
              <a:buNone/>
            </a:pPr>
            <a:r>
              <a:rPr kumimoji="0" lang="zh-CN" altLang="zh-CN" sz="1800" b="1" i="0" u="none" strike="noStrike" kern="1200" cap="none" spc="-1" normalizeH="0" baseline="0" noProof="1" dirty="0">
                <a:solidFill>
                  <a:srgbClr val="000000"/>
                </a:solidFill>
                <a:latin typeface="Arial" panose="020B0604020202020204"/>
                <a:ea typeface="+mn-ea"/>
                <a:cs typeface="+mn-cs"/>
              </a:rPr>
              <a:t> </a:t>
            </a:r>
            <a:r>
              <a:rPr kumimoji="0" lang="en-US" altLang="zh-CN" sz="1800" b="1" i="0" u="none" strike="noStrike" kern="1200" cap="none" spc="-1" normalizeH="0" baseline="0" noProof="1" dirty="0" smtClean="0">
                <a:solidFill>
                  <a:srgbClr val="000000"/>
                </a:solidFill>
                <a:latin typeface="Arial" panose="020B0604020202020204"/>
                <a:ea typeface="+mn-ea"/>
                <a:cs typeface="+mn-cs"/>
              </a:rPr>
              <a:t>3</a:t>
            </a:r>
            <a:r>
              <a:rPr kumimoji="0" lang="zh-CN" altLang="zh-CN" sz="1800" b="1" i="0" u="none" strike="noStrike" kern="1200" cap="none" spc="-1" normalizeH="0" baseline="0" noProof="1" dirty="0" smtClean="0">
                <a:solidFill>
                  <a:srgbClr val="000000"/>
                </a:solidFill>
                <a:latin typeface="Arial" panose="020B0604020202020204"/>
                <a:ea typeface="+mn-ea"/>
                <a:cs typeface="+mn-cs"/>
              </a:rPr>
              <a:t>、</a:t>
            </a:r>
            <a:endParaRPr kumimoji="0" lang="zh-CN" altLang="en-US" sz="1800" b="0" i="0" u="none" strike="noStrike" kern="1200" cap="none" spc="0" normalizeH="0" baseline="0" noProof="1" dirty="0">
              <a:solidFill>
                <a:schemeClr val="tx1"/>
              </a:solidFill>
              <a:latin typeface="Arial" panose="020B0604020202020204" pitchFamily="34" charset="0"/>
              <a:ea typeface="+mn-ea"/>
              <a:cs typeface="+mn-cs"/>
            </a:endParaRPr>
          </a:p>
        </p:txBody>
      </p:sp>
      <p:sp>
        <p:nvSpPr>
          <p:cNvPr id="5" name="椭圆 4"/>
          <p:cNvSpPr/>
          <p:nvPr/>
        </p:nvSpPr>
        <p:spPr>
          <a:xfrm>
            <a:off x="1239838" y="1479550"/>
            <a:ext cx="3856038" cy="44291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 name="矩形 5"/>
          <p:cNvSpPr/>
          <p:nvPr/>
        </p:nvSpPr>
        <p:spPr>
          <a:xfrm>
            <a:off x="6022975" y="577850"/>
            <a:ext cx="2805113" cy="1754188"/>
          </a:xfrm>
          <a:prstGeom prst="rect">
            <a:avLst/>
          </a:prstGeom>
        </p:spPr>
        <p:txBody>
          <a:bodyPr wrap="square">
            <a:spAutoFit/>
          </a:bodyPr>
          <a:lstStyle/>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en-US" sz="1400" b="0" i="0" u="none" strike="noStrike" kern="1200" cap="none" spc="-1" normalizeH="0" baseline="0" noProof="1" dirty="0" smtClean="0">
                <a:solidFill>
                  <a:srgbClr val="000000"/>
                </a:solidFill>
                <a:latin typeface="+mj-ea"/>
                <a:ea typeface="+mj-ea"/>
                <a:cs typeface="+mn-cs"/>
              </a:rPr>
              <a:t>    刚打开</a:t>
            </a:r>
            <a:r>
              <a:rPr kumimoji="0" lang="en-US" altLang="zh-CN" sz="1400" b="0" i="0" u="none" strike="noStrike" kern="1200" cap="none" spc="-1" normalizeH="0" baseline="0" noProof="1" dirty="0" smtClean="0">
                <a:solidFill>
                  <a:srgbClr val="000000"/>
                </a:solidFill>
                <a:latin typeface="+mj-ea"/>
                <a:ea typeface="+mj-ea"/>
                <a:cs typeface="+mn-cs"/>
              </a:rPr>
              <a:t>PPT</a:t>
            </a:r>
            <a:r>
              <a:rPr kumimoji="0" lang="zh-CN" altLang="en-US" sz="1400" b="0" i="0" u="none" strike="noStrike" kern="1200" cap="none" spc="-1" normalizeH="0" baseline="0" noProof="1" dirty="0" smtClean="0">
                <a:solidFill>
                  <a:srgbClr val="000000"/>
                </a:solidFill>
                <a:latin typeface="+mj-ea"/>
                <a:ea typeface="+mj-ea"/>
                <a:cs typeface="+mn-cs"/>
              </a:rPr>
              <a:t>时，出现左图内容，这儿很多老师没注意，直接忽略了，直接点击</a:t>
            </a:r>
            <a:r>
              <a:rPr kumimoji="0" lang="zh-CN" altLang="en-US" sz="2400" b="1" i="0" u="none" strike="noStrike" kern="1200" cap="none" spc="-1" normalizeH="0" baseline="0" noProof="1" dirty="0" smtClean="0">
                <a:solidFill>
                  <a:srgbClr val="FF0000"/>
                </a:solidFill>
                <a:latin typeface="黑体" panose="02010609060101010101" pitchFamily="49" charset="-122"/>
                <a:ea typeface="黑体" panose="02010609060101010101" pitchFamily="49" charset="-122"/>
                <a:cs typeface="+mn-cs"/>
              </a:rPr>
              <a:t>启用内容</a:t>
            </a:r>
            <a:r>
              <a:rPr kumimoji="0" lang="zh-CN" altLang="en-US" sz="1400" b="0" i="0" u="none" strike="noStrike" kern="1200" cap="none" spc="-1" normalizeH="0" baseline="0" noProof="1" dirty="0" smtClean="0">
                <a:solidFill>
                  <a:srgbClr val="000000"/>
                </a:solidFill>
                <a:latin typeface="Arial" panose="020B0604020202020204"/>
                <a:ea typeface="+mn-ea"/>
                <a:cs typeface="+mn-cs"/>
              </a:rPr>
              <a:t>就行了。</a:t>
            </a:r>
            <a:endParaRPr kumimoji="0" lang="en-US" altLang="zh-CN" sz="1400" b="0" i="0" u="none" strike="noStrike" kern="1200" cap="none" spc="-1" normalizeH="0" baseline="0" noProof="1" dirty="0" smtClean="0">
              <a:solidFill>
                <a:srgbClr val="000000"/>
              </a:solidFill>
              <a:latin typeface="Arial" panose="020B0604020202020204"/>
              <a:ea typeface="+mn-ea"/>
              <a:cs typeface="+mn-cs"/>
            </a:endParaRPr>
          </a:p>
          <a:p>
            <a:pPr marL="0" marR="0" indent="0" algn="l" rtl="0" eaLnBrk="0" fontAlgn="base" latinLnBrk="0" hangingPunct="0">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en-US" sz="1400" b="0" i="0" u="none" strike="noStrike" kern="1200" cap="none" spc="-1" normalizeH="0" baseline="0" noProof="1" dirty="0" smtClean="0">
                <a:solidFill>
                  <a:srgbClr val="000000"/>
                </a:solidFill>
                <a:latin typeface="Arial" panose="020B0604020202020204"/>
                <a:ea typeface="+mn-ea"/>
                <a:cs typeface="+mn-cs"/>
              </a:rPr>
              <a:t>       这是插入的音频链接，小凤老师做课件，不做病毒，不要担心。</a:t>
            </a:r>
            <a:endParaRPr kumimoji="0" lang="en-US" altLang="zh-CN" sz="1400" b="0" i="0" u="none" strike="noStrike" kern="1200" cap="none" spc="-1" normalizeH="0" baseline="0" noProof="1" dirty="0">
              <a:solidFill>
                <a:srgbClr val="000000"/>
              </a:solidFill>
              <a:latin typeface="Arial" panose="020B0604020202020204"/>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AutoShape 3"/>
          <p:cNvSpPr>
            <a:spLocks noChangeArrowheads="1"/>
          </p:cNvSpPr>
          <p:nvPr/>
        </p:nvSpPr>
        <p:spPr bwMode="auto">
          <a:xfrm>
            <a:off x="198438" y="200025"/>
            <a:ext cx="2286000" cy="642938"/>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grpSp>
        <p:nvGrpSpPr>
          <p:cNvPr id="26626" name="组合 5"/>
          <p:cNvGrpSpPr/>
          <p:nvPr/>
        </p:nvGrpSpPr>
        <p:grpSpPr>
          <a:xfrm>
            <a:off x="1192213" y="1393825"/>
            <a:ext cx="6342062" cy="2586038"/>
            <a:chOff x="278971" y="990854"/>
            <a:chExt cx="7609504" cy="1780306"/>
          </a:xfrm>
        </p:grpSpPr>
        <p:sp>
          <p:nvSpPr>
            <p:cNvPr id="2" name="矩形 2"/>
            <p:cNvSpPr>
              <a:spLocks noChangeArrowheads="1"/>
            </p:cNvSpPr>
            <p:nvPr/>
          </p:nvSpPr>
          <p:spPr bwMode="auto">
            <a:xfrm>
              <a:off x="278971" y="990854"/>
              <a:ext cx="7609504" cy="1780306"/>
            </a:xfrm>
            <a:prstGeom prst="rect">
              <a:avLst/>
            </a:prstGeom>
            <a:solidFill>
              <a:schemeClr val="bg1"/>
            </a:solidFill>
            <a:ln w="25400" algn="ctr">
              <a:solidFill>
                <a:srgbClr val="F79646"/>
              </a:solidFill>
              <a:miter lim="800000"/>
            </a:ln>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defRPr/>
              </a:pPr>
              <a:endParaRPr kumimoji="0" lang="en-US" altLang="zh-CN"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defRPr/>
              </a:pPr>
              <a:endParaRPr kumimoji="0" lang="en-US" altLang="zh-CN"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50000"/>
                </a:lnSpc>
                <a:spcBef>
                  <a:spcPct val="0"/>
                </a:spcBef>
                <a:spcAft>
                  <a:spcPct val="0"/>
                </a:spcAft>
                <a:buClrTx/>
                <a:buSzTx/>
                <a:buFontTx/>
                <a:buNone/>
                <a:defRPr/>
              </a:pPr>
              <a:endParaRPr kumimoji="0" lang="en-US" altLang="zh-CN"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sp>
          <p:nvSpPr>
            <p:cNvPr id="3" name="矩形 4"/>
            <p:cNvSpPr>
              <a:spLocks noChangeArrowheads="1"/>
            </p:cNvSpPr>
            <p:nvPr/>
          </p:nvSpPr>
          <p:spPr bwMode="auto">
            <a:xfrm>
              <a:off x="378018" y="1162437"/>
              <a:ext cx="7411409" cy="1437140"/>
            </a:xfrm>
            <a:prstGeom prst="rect">
              <a:avLst/>
            </a:prstGeom>
            <a:noFill/>
            <a:ln w="9525">
              <a:noFill/>
              <a:miter lim="800000"/>
            </a:ln>
          </p:spPr>
          <p:txBody>
            <a:bodyPr>
              <a:spAutoFit/>
            </a:body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    同桌开火车读课文，边读边想象画面。</a:t>
              </a:r>
              <a:r>
                <a:rPr kumimoji="0" lang="zh-CN" altLang="en-US" sz="36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读完说一说：课文写了哪几个场景？</a:t>
              </a:r>
              <a:endParaRPr kumimoji="0" lang="zh-CN" altLang="en-US" sz="36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grpSp>
      <p:sp>
        <p:nvSpPr>
          <p:cNvPr id="24581" name="Rectangle 5"/>
          <p:cNvSpPr>
            <a:spLocks noChangeArrowheads="1"/>
          </p:cNvSpPr>
          <p:nvPr/>
        </p:nvSpPr>
        <p:spPr bwMode="auto">
          <a:xfrm>
            <a:off x="222250" y="244475"/>
            <a:ext cx="2244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FF0000"/>
                </a:solidFill>
                <a:effectLst/>
                <a:uLnTx/>
                <a:uFillTx/>
                <a:latin typeface="Arial" panose="020B0604020202020204" pitchFamily="34" charset="0"/>
                <a:ea typeface="黑体" panose="02010609060101010101" pitchFamily="49" charset="-122"/>
                <a:cs typeface="+mn-cs"/>
              </a:rPr>
              <a:t>我会读课文</a:t>
            </a:r>
            <a:endParaRPr kumimoji="0" lang="zh-CN" altLang="en-US" sz="3200" b="1" i="0" u="none" strike="noStrike" kern="1200" cap="none" spc="0" normalizeH="0" baseline="0" noProof="0">
              <a:ln>
                <a:noFill/>
              </a:ln>
              <a:solidFill>
                <a:srgbClr val="FF0000"/>
              </a:solidFill>
              <a:effectLst/>
              <a:uLnTx/>
              <a:uFillTx/>
              <a:latin typeface="Arial" panose="020B0604020202020204" pitchFamily="34" charset="0"/>
              <a:ea typeface="黑体" panose="02010609060101010101" pitchFamily="49" charset="-122"/>
              <a:cs typeface="+mn-cs"/>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Text Box 5"/>
          <p:cNvSpPr txBox="1"/>
          <p:nvPr/>
        </p:nvSpPr>
        <p:spPr>
          <a:xfrm>
            <a:off x="179388" y="195263"/>
            <a:ext cx="8785225" cy="684212"/>
          </a:xfrm>
          <a:prstGeom prst="rect">
            <a:avLst/>
          </a:prstGeom>
          <a:noFill/>
          <a:ln w="9525">
            <a:noFill/>
          </a:ln>
        </p:spPr>
        <p:txBody>
          <a:bodyPr anchor="t" anchorCtr="0">
            <a:spAutoFit/>
          </a:bodyPr>
          <a:p>
            <a:pPr marL="457200" indent="-457200">
              <a:lnSpc>
                <a:spcPct val="120000"/>
              </a:lnSpc>
              <a:buFont typeface="Wingdings" panose="05000000000000000000" pitchFamily="2" charset="2"/>
              <a:buChar char="Ø"/>
            </a:pPr>
            <a:r>
              <a:rPr lang="zh-CN" altLang="en-US" sz="3200" b="1" dirty="0">
                <a:latin typeface="黑体" panose="02010609060101010101" pitchFamily="49" charset="-122"/>
                <a:ea typeface="黑体" panose="02010609060101010101" pitchFamily="49" charset="-122"/>
              </a:rPr>
              <a:t>课文写了哪几个场景？试着用小标题概括。</a:t>
            </a:r>
            <a:endParaRPr lang="zh-CN" altLang="en-US" sz="3200" b="1" dirty="0">
              <a:latin typeface="黑体" panose="02010609060101010101" pitchFamily="49" charset="-122"/>
              <a:ea typeface="黑体" panose="02010609060101010101" pitchFamily="49" charset="-122"/>
            </a:endParaRPr>
          </a:p>
        </p:txBody>
      </p:sp>
      <p:sp>
        <p:nvSpPr>
          <p:cNvPr id="18" name="矩形: 圆角 17"/>
          <p:cNvSpPr/>
          <p:nvPr/>
        </p:nvSpPr>
        <p:spPr>
          <a:xfrm>
            <a:off x="349250" y="3457575"/>
            <a:ext cx="2316163" cy="571500"/>
          </a:xfrm>
          <a:prstGeom prst="roundRect">
            <a:avLst>
              <a:gd name="adj" fmla="val 50000"/>
            </a:avLst>
          </a:prstGeom>
          <a:solidFill>
            <a:schemeClr val="bg1"/>
          </a:solidFill>
          <a:ln w="19050">
            <a:solidFill>
              <a:schemeClr val="accent6">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草原风光</a:t>
            </a:r>
            <a:endPar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
        <p:nvSpPr>
          <p:cNvPr id="23" name="矩形: 圆角 22"/>
          <p:cNvSpPr/>
          <p:nvPr/>
        </p:nvSpPr>
        <p:spPr>
          <a:xfrm>
            <a:off x="3230563" y="3457575"/>
            <a:ext cx="2346325" cy="571500"/>
          </a:xfrm>
          <a:prstGeom prst="roundRect">
            <a:avLst>
              <a:gd name="adj" fmla="val 50000"/>
            </a:avLst>
          </a:prstGeom>
          <a:solidFill>
            <a:schemeClr val="bg1"/>
          </a:solidFill>
          <a:ln w="19050">
            <a:solidFill>
              <a:schemeClr val="accent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喜迎远客</a:t>
            </a:r>
            <a:endPar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
        <p:nvSpPr>
          <p:cNvPr id="27" name="矩形: 圆角 26"/>
          <p:cNvSpPr/>
          <p:nvPr/>
        </p:nvSpPr>
        <p:spPr>
          <a:xfrm>
            <a:off x="6440488" y="3462338"/>
            <a:ext cx="2322513" cy="571500"/>
          </a:xfrm>
          <a:prstGeom prst="roundRect">
            <a:avLst>
              <a:gd name="adj" fmla="val 50000"/>
            </a:avLst>
          </a:prstGeom>
          <a:solidFill>
            <a:schemeClr val="bg1"/>
          </a:solidFill>
          <a:ln w="19050">
            <a:solidFill>
              <a:srgbClr val="FF9F9F"/>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主客联欢</a:t>
            </a:r>
            <a:endPar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pic>
        <p:nvPicPr>
          <p:cNvPr id="21" name="图片 2" descr="25518707_1378819893942.jpg"/>
          <p:cNvPicPr>
            <a:picLocks noChangeAspect="1"/>
          </p:cNvPicPr>
          <p:nvPr/>
        </p:nvPicPr>
        <p:blipFill>
          <a:blip r:embed="rId1"/>
          <a:srcRect r="11150" b="14857"/>
          <a:stretch>
            <a:fillRect/>
          </a:stretch>
        </p:blipFill>
        <p:spPr>
          <a:xfrm>
            <a:off x="230188" y="1042988"/>
            <a:ext cx="3649662" cy="2260600"/>
          </a:xfrm>
          <a:prstGeom prst="rect">
            <a:avLst/>
          </a:prstGeom>
          <a:noFill/>
          <a:ln w="9525">
            <a:noFill/>
          </a:ln>
        </p:spPr>
      </p:pic>
      <p:sp>
        <p:nvSpPr>
          <p:cNvPr id="6" name="文本框 5"/>
          <p:cNvSpPr txBox="1"/>
          <p:nvPr/>
        </p:nvSpPr>
        <p:spPr>
          <a:xfrm>
            <a:off x="865188" y="4029075"/>
            <a:ext cx="1849437" cy="708025"/>
          </a:xfrm>
          <a:prstGeom prst="rect">
            <a:avLst/>
          </a:prstGeom>
          <a:noFill/>
          <a:ln w="9525">
            <a:noFill/>
          </a:ln>
        </p:spPr>
        <p:txBody>
          <a:bodyPr anchor="t" anchorCtr="0">
            <a:spAutoFit/>
          </a:bodyPr>
          <a:p>
            <a:pPr eaLnBrk="0" hangingPunct="0"/>
            <a:r>
              <a:rPr lang="zh-CN" altLang="en-US" sz="4000" b="1" dirty="0">
                <a:solidFill>
                  <a:srgbClr val="FF0000"/>
                </a:solidFill>
                <a:latin typeface="Arial" panose="020B0604020202020204" pitchFamily="34" charset="0"/>
                <a:ea typeface="宋体" panose="02010600030101010101" pitchFamily="2" charset="-122"/>
              </a:rPr>
              <a:t>（</a:t>
            </a:r>
            <a:r>
              <a:rPr lang="en-US" altLang="zh-CN" sz="4000" b="1" dirty="0">
                <a:solidFill>
                  <a:srgbClr val="FF0000"/>
                </a:solidFill>
                <a:latin typeface="Arial" panose="020B0604020202020204" pitchFamily="34" charset="0"/>
                <a:ea typeface="宋体" panose="02010600030101010101" pitchFamily="2" charset="-122"/>
              </a:rPr>
              <a:t>1</a:t>
            </a:r>
            <a:r>
              <a:rPr lang="zh-CN" altLang="en-US" sz="4000" b="1" dirty="0">
                <a:solidFill>
                  <a:srgbClr val="FF0000"/>
                </a:solidFill>
                <a:latin typeface="Arial" panose="020B0604020202020204" pitchFamily="34" charset="0"/>
                <a:ea typeface="宋体" panose="02010600030101010101" pitchFamily="2" charset="-122"/>
              </a:rPr>
              <a:t>）</a:t>
            </a:r>
            <a:endParaRPr lang="zh-CN" altLang="en-US" sz="4000" b="1" dirty="0">
              <a:solidFill>
                <a:srgbClr val="FF0000"/>
              </a:solidFill>
              <a:latin typeface="Arial" panose="020B0604020202020204" pitchFamily="34" charset="0"/>
              <a:ea typeface="宋体" panose="02010600030101010101" pitchFamily="2" charset="-122"/>
            </a:endParaRPr>
          </a:p>
        </p:txBody>
      </p:sp>
      <p:sp>
        <p:nvSpPr>
          <p:cNvPr id="41" name="文本框 40"/>
          <p:cNvSpPr txBox="1"/>
          <p:nvPr/>
        </p:nvSpPr>
        <p:spPr>
          <a:xfrm>
            <a:off x="3365500" y="4029075"/>
            <a:ext cx="2346325" cy="708025"/>
          </a:xfrm>
          <a:prstGeom prst="rect">
            <a:avLst/>
          </a:prstGeom>
          <a:noFill/>
          <a:ln w="9525">
            <a:noFill/>
          </a:ln>
        </p:spPr>
        <p:txBody>
          <a:bodyPr anchor="t" anchorCtr="0">
            <a:spAutoFit/>
          </a:bodyPr>
          <a:p>
            <a:pPr eaLnBrk="0" hangingPunct="0"/>
            <a:r>
              <a:rPr lang="zh-CN" altLang="en-US" sz="4000" b="1" dirty="0">
                <a:solidFill>
                  <a:srgbClr val="FF0000"/>
                </a:solidFill>
                <a:latin typeface="Arial" panose="020B0604020202020204" pitchFamily="34" charset="0"/>
                <a:ea typeface="宋体" panose="02010600030101010101" pitchFamily="2" charset="-122"/>
              </a:rPr>
              <a:t>（</a:t>
            </a:r>
            <a:r>
              <a:rPr lang="en-US" altLang="zh-CN" sz="4000" b="1" dirty="0">
                <a:solidFill>
                  <a:srgbClr val="FF0000"/>
                </a:solidFill>
                <a:latin typeface="Arial" panose="020B0604020202020204" pitchFamily="34" charset="0"/>
                <a:ea typeface="宋体" panose="02010600030101010101" pitchFamily="2" charset="-122"/>
              </a:rPr>
              <a:t>2-3</a:t>
            </a:r>
            <a:r>
              <a:rPr lang="zh-CN" altLang="en-US" sz="4000" b="1" dirty="0">
                <a:solidFill>
                  <a:srgbClr val="FF0000"/>
                </a:solidFill>
                <a:latin typeface="Arial" panose="020B0604020202020204" pitchFamily="34" charset="0"/>
                <a:ea typeface="宋体" panose="02010600030101010101" pitchFamily="2" charset="-122"/>
              </a:rPr>
              <a:t>）</a:t>
            </a:r>
            <a:endParaRPr lang="zh-CN" altLang="en-US" sz="4000" b="1" dirty="0">
              <a:solidFill>
                <a:srgbClr val="FF0000"/>
              </a:solidFill>
              <a:latin typeface="Arial" panose="020B0604020202020204" pitchFamily="34" charset="0"/>
              <a:ea typeface="宋体" panose="02010600030101010101" pitchFamily="2" charset="-122"/>
            </a:endParaRPr>
          </a:p>
        </p:txBody>
      </p:sp>
      <p:sp>
        <p:nvSpPr>
          <p:cNvPr id="42" name="文本框 41"/>
          <p:cNvSpPr txBox="1"/>
          <p:nvPr/>
        </p:nvSpPr>
        <p:spPr>
          <a:xfrm>
            <a:off x="6440488" y="4029075"/>
            <a:ext cx="2346325" cy="708025"/>
          </a:xfrm>
          <a:prstGeom prst="rect">
            <a:avLst/>
          </a:prstGeom>
          <a:noFill/>
          <a:ln w="9525">
            <a:noFill/>
          </a:ln>
        </p:spPr>
        <p:txBody>
          <a:bodyPr anchor="t" anchorCtr="0">
            <a:spAutoFit/>
          </a:bodyPr>
          <a:p>
            <a:pPr eaLnBrk="0" hangingPunct="0"/>
            <a:r>
              <a:rPr lang="zh-CN" altLang="en-US" sz="4000" b="1" dirty="0">
                <a:solidFill>
                  <a:srgbClr val="FF0000"/>
                </a:solidFill>
                <a:latin typeface="Arial" panose="020B0604020202020204" pitchFamily="34" charset="0"/>
                <a:ea typeface="宋体" panose="02010600030101010101" pitchFamily="2" charset="-122"/>
              </a:rPr>
              <a:t>（</a:t>
            </a:r>
            <a:r>
              <a:rPr lang="en-US" altLang="zh-CN" sz="4000" b="1" dirty="0">
                <a:solidFill>
                  <a:srgbClr val="FF0000"/>
                </a:solidFill>
                <a:latin typeface="Arial" panose="020B0604020202020204" pitchFamily="34" charset="0"/>
                <a:ea typeface="宋体" panose="02010600030101010101" pitchFamily="2" charset="-122"/>
              </a:rPr>
              <a:t>4-5</a:t>
            </a:r>
            <a:r>
              <a:rPr lang="zh-CN" altLang="en-US" sz="4000" b="1" dirty="0">
                <a:solidFill>
                  <a:srgbClr val="FF0000"/>
                </a:solidFill>
                <a:latin typeface="Arial" panose="020B0604020202020204" pitchFamily="34" charset="0"/>
                <a:ea typeface="宋体" panose="02010600030101010101" pitchFamily="2" charset="-122"/>
              </a:rPr>
              <a:t>）</a:t>
            </a:r>
            <a:endParaRPr lang="zh-CN" altLang="en-US" sz="4000" b="1" dirty="0">
              <a:solidFill>
                <a:srgbClr val="FF0000"/>
              </a:solidFill>
              <a:latin typeface="Arial" panose="020B0604020202020204" pitchFamily="34" charset="0"/>
              <a:ea typeface="宋体" panose="02010600030101010101" pitchFamily="2" charset="-122"/>
            </a:endParaRPr>
          </a:p>
        </p:txBody>
      </p:sp>
      <p:pic>
        <p:nvPicPr>
          <p:cNvPr id="3" name="图片 2"/>
          <p:cNvPicPr>
            <a:picLocks noChangeAspect="1"/>
          </p:cNvPicPr>
          <p:nvPr/>
        </p:nvPicPr>
        <p:blipFill>
          <a:blip r:embed="rId2"/>
          <a:srcRect l="4431" t="7002" r="9900" b="14592"/>
          <a:stretch>
            <a:fillRect/>
          </a:stretch>
        </p:blipFill>
        <p:spPr>
          <a:xfrm>
            <a:off x="2879725" y="1033463"/>
            <a:ext cx="3438525" cy="2266950"/>
          </a:xfrm>
          <a:prstGeom prst="rect">
            <a:avLst/>
          </a:prstGeom>
          <a:noFill/>
          <a:ln w="9525">
            <a:noFill/>
          </a:ln>
        </p:spPr>
      </p:pic>
      <p:pic>
        <p:nvPicPr>
          <p:cNvPr id="86020" name="Picture 4" descr="https://gimg2.baidu.com/image_search/src=http%3A%2F%2Fss2.meipian.me%2Fusers%2F4077125%2F9e4edbd7e7014b478af13a9cb9c1b7e5.jpg%3Fmeipian-raw%2Fbucket%2Fivwen%2Fkey%2FdXNlcnMvNDA3NzEyNS85ZTRlZGJkN2U3MDE0YjQ3OGFmMTNhOWNiOWMxYjdlNS5qcGc%3D%2Fsign%2F9ebdfc5b51e24a8f5dcb9e4528447980.jpg&amp;refer=http%3A%2F%2Fss2.meipian.me&amp;app=2002&amp;size=f9999,10000&amp;q=a80&amp;n=0&amp;g=0n&amp;fmt=auto?sec=1659713374&amp;t=c2f45f5e36b5e73756fecc16e9a915d5"/>
          <p:cNvPicPr>
            <a:picLocks noChangeAspect="1"/>
          </p:cNvPicPr>
          <p:nvPr/>
        </p:nvPicPr>
        <p:blipFill>
          <a:blip r:embed="rId3"/>
          <a:stretch>
            <a:fillRect/>
          </a:stretch>
        </p:blipFill>
        <p:spPr>
          <a:xfrm>
            <a:off x="6035675" y="1039813"/>
            <a:ext cx="3005138" cy="226060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02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7" grpId="0" animBg="1"/>
      <p:bldP spid="6" grpId="0"/>
      <p:bldP spid="41"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3" name="组合 1"/>
          <p:cNvGrpSpPr/>
          <p:nvPr/>
        </p:nvGrpSpPr>
        <p:grpSpPr>
          <a:xfrm>
            <a:off x="1835150" y="1347788"/>
            <a:ext cx="6388100" cy="2849562"/>
            <a:chOff x="485749" y="401516"/>
            <a:chExt cx="7471648" cy="3437841"/>
          </a:xfrm>
        </p:grpSpPr>
        <p:sp>
          <p:nvSpPr>
            <p:cNvPr id="4" name="AutoShape 3"/>
            <p:cNvSpPr>
              <a:spLocks noChangeArrowheads="1"/>
            </p:cNvSpPr>
            <p:nvPr/>
          </p:nvSpPr>
          <p:spPr bwMode="auto">
            <a:xfrm>
              <a:off x="485749" y="401516"/>
              <a:ext cx="7471648" cy="3437841"/>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17411" name="TextBox 6"/>
            <p:cNvSpPr txBox="1">
              <a:spLocks noChangeArrowheads="1"/>
            </p:cNvSpPr>
            <p:nvPr/>
          </p:nvSpPr>
          <p:spPr bwMode="auto">
            <a:xfrm>
              <a:off x="714132" y="401516"/>
              <a:ext cx="7243265" cy="3437841"/>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    自由读第</a:t>
              </a:r>
              <a:r>
                <a:rPr kumimoji="0" lang="en-US" altLang="zh-CN"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1</a:t>
              </a: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自然段，用横线画出直接描写草原景色的语句，想象作者所描绘的画面，在感受深的地方作简单批注。</a:t>
              </a:r>
              <a:endPar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endParaRPr>
            </a:p>
          </p:txBody>
        </p:sp>
      </p:grpSp>
      <p:pic>
        <p:nvPicPr>
          <p:cNvPr id="28676" name="图片 4"/>
          <p:cNvPicPr>
            <a:picLocks noChangeAspect="1"/>
          </p:cNvPicPr>
          <p:nvPr/>
        </p:nvPicPr>
        <p:blipFill>
          <a:blip r:embed="rId1"/>
          <a:stretch>
            <a:fillRect/>
          </a:stretch>
        </p:blipFill>
        <p:spPr>
          <a:xfrm>
            <a:off x="836613" y="1793875"/>
            <a:ext cx="1144587" cy="1676400"/>
          </a:xfrm>
          <a:prstGeom prst="rect">
            <a:avLst/>
          </a:prstGeom>
          <a:noFill/>
          <a:ln w="9525">
            <a:noFill/>
          </a:ln>
        </p:spPr>
      </p:pic>
      <p:sp>
        <p:nvSpPr>
          <p:cNvPr id="7" name="矩形 6"/>
          <p:cNvSpPr/>
          <p:nvPr/>
        </p:nvSpPr>
        <p:spPr>
          <a:xfrm>
            <a:off x="165100" y="195263"/>
            <a:ext cx="2419350" cy="7080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草原风光</a:t>
            </a:r>
            <a:endParaRPr kumimoji="0" lang="zh-CN" altLang="en-US" sz="40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697" name="组合 1"/>
          <p:cNvGrpSpPr/>
          <p:nvPr/>
        </p:nvGrpSpPr>
        <p:grpSpPr>
          <a:xfrm>
            <a:off x="1254125" y="1085850"/>
            <a:ext cx="6762750" cy="2003425"/>
            <a:chOff x="1545841" y="1090297"/>
            <a:chExt cx="6995325" cy="2004911"/>
          </a:xfrm>
        </p:grpSpPr>
        <p:sp>
          <p:nvSpPr>
            <p:cNvPr id="5" name="AutoShape 3"/>
            <p:cNvSpPr>
              <a:spLocks noChangeArrowheads="1"/>
            </p:cNvSpPr>
            <p:nvPr/>
          </p:nvSpPr>
          <p:spPr bwMode="auto">
            <a:xfrm>
              <a:off x="1545841" y="1090297"/>
              <a:ext cx="6995325" cy="2004911"/>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6" name="TextBox 6"/>
            <p:cNvSpPr txBox="1">
              <a:spLocks noChangeArrowheads="1"/>
            </p:cNvSpPr>
            <p:nvPr/>
          </p:nvSpPr>
          <p:spPr bwMode="auto">
            <a:xfrm>
              <a:off x="1624662" y="1144312"/>
              <a:ext cx="6822906" cy="1806327"/>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    把你画出来的</a:t>
              </a: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直接描写草原景色的语句读给同学听，再和同学交流你想象到的画面。</a:t>
              </a:r>
              <a:endParaRPr kumimoji="0" lang="zh-CN" altLang="en-US" sz="33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pic>
        <p:nvPicPr>
          <p:cNvPr id="29700" name="图片 7"/>
          <p:cNvPicPr>
            <a:picLocks noChangeAspect="1"/>
          </p:cNvPicPr>
          <p:nvPr/>
        </p:nvPicPr>
        <p:blipFill>
          <a:blip r:embed="rId1"/>
          <a:stretch>
            <a:fillRect/>
          </a:stretch>
        </p:blipFill>
        <p:spPr>
          <a:xfrm>
            <a:off x="5157788" y="2859088"/>
            <a:ext cx="1855787" cy="1687512"/>
          </a:xfrm>
          <a:prstGeom prst="rect">
            <a:avLst/>
          </a:prstGeom>
          <a:noFill/>
          <a:ln w="9525">
            <a:noFill/>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TextBox 11"/>
          <p:cNvSpPr txBox="1"/>
          <p:nvPr/>
        </p:nvSpPr>
        <p:spPr>
          <a:xfrm>
            <a:off x="569913" y="700088"/>
            <a:ext cx="7758112" cy="1477962"/>
          </a:xfrm>
          <a:prstGeom prst="rect">
            <a:avLst/>
          </a:prstGeom>
          <a:noFill/>
          <a:ln w="9525">
            <a:noFill/>
          </a:ln>
        </p:spPr>
        <p:txBody>
          <a:bodyPr anchor="t" anchorCtr="0">
            <a:spAutoFit/>
          </a:bodyPr>
          <a:p>
            <a:pPr>
              <a:lnSpc>
                <a:spcPct val="135000"/>
              </a:lnSpc>
            </a:pPr>
            <a:r>
              <a:rPr lang="zh-CN" altLang="en-US" sz="3600" b="1" dirty="0">
                <a:latin typeface="楷体" panose="02010609060101010101" pitchFamily="49" charset="-122"/>
                <a:ea typeface="楷体" panose="02010609060101010101" pitchFamily="49" charset="-122"/>
              </a:rPr>
              <a:t>    那里的天比别处的更可爱，空气是那么清鲜，天空是那么明朗</a:t>
            </a:r>
            <a:r>
              <a:rPr lang="en-US" altLang="zh-CN" sz="3600" b="1" dirty="0">
                <a:latin typeface="楷体" panose="02010609060101010101" pitchFamily="49" charset="-122"/>
                <a:ea typeface="楷体" panose="02010609060101010101" pitchFamily="49" charset="-122"/>
              </a:rPr>
              <a:t>……</a:t>
            </a:r>
            <a:endParaRPr lang="zh-CN" altLang="en-US" sz="3600" b="1" dirty="0">
              <a:latin typeface="楷体" panose="02010609060101010101" pitchFamily="49" charset="-122"/>
              <a:ea typeface="楷体" panose="02010609060101010101" pitchFamily="49" charset="-122"/>
            </a:endParaRPr>
          </a:p>
        </p:txBody>
      </p:sp>
      <p:cxnSp>
        <p:nvCxnSpPr>
          <p:cNvPr id="9" name="直接连接符 8"/>
          <p:cNvCxnSpPr/>
          <p:nvPr/>
        </p:nvCxnSpPr>
        <p:spPr>
          <a:xfrm>
            <a:off x="2152650" y="2176463"/>
            <a:ext cx="720725" cy="158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4481513" y="2587625"/>
            <a:ext cx="4219575" cy="2308225"/>
            <a:chOff x="2873488" y="2882718"/>
            <a:chExt cx="4218792" cy="2308324"/>
          </a:xfrm>
        </p:grpSpPr>
        <p:sp>
          <p:nvSpPr>
            <p:cNvPr id="20" name="圆角矩形标注 19"/>
            <p:cNvSpPr/>
            <p:nvPr/>
          </p:nvSpPr>
          <p:spPr>
            <a:xfrm>
              <a:off x="2873488" y="2882718"/>
              <a:ext cx="4218792" cy="2260697"/>
            </a:xfrm>
            <a:prstGeom prst="wedgeRoundRectCallout">
              <a:avLst>
                <a:gd name="adj1" fmla="val -3972"/>
                <a:gd name="adj2" fmla="val -56816"/>
                <a:gd name="adj3" fmla="val 16667"/>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30725" name="矩形 8"/>
            <p:cNvSpPr/>
            <p:nvPr/>
          </p:nvSpPr>
          <p:spPr>
            <a:xfrm>
              <a:off x="2987824" y="2882718"/>
              <a:ext cx="4104456" cy="2308324"/>
            </a:xfrm>
            <a:prstGeom prst="rect">
              <a:avLst/>
            </a:prstGeom>
            <a:noFill/>
            <a:ln w="9525">
              <a:noFill/>
            </a:ln>
          </p:spPr>
          <p:txBody>
            <a:bodyPr anchor="t" anchorCtr="0">
              <a:spAutoFit/>
            </a:bodyPr>
            <a:p>
              <a:pPr>
                <a:lnSpc>
                  <a:spcPct val="120000"/>
                </a:lnSpc>
              </a:pPr>
              <a:r>
                <a:rPr lang="zh-CN" altLang="en-US" sz="3000" b="1" dirty="0">
                  <a:solidFill>
                    <a:srgbClr val="0000FF"/>
                  </a:solidFill>
                  <a:latin typeface="楷体" panose="02010609060101010101" pitchFamily="49" charset="-122"/>
                  <a:ea typeface="楷体" panose="02010609060101010101" pitchFamily="49" charset="-122"/>
                </a:rPr>
                <a:t>  “明朗”让人仿佛看到了湛蓝如洗的天空飘着朵朵白云，灿烂的阳光照耀着草原。</a:t>
              </a:r>
              <a:endParaRPr lang="zh-CN" altLang="en-US" sz="3000" b="1" dirty="0">
                <a:solidFill>
                  <a:srgbClr val="0000FF"/>
                </a:solidFill>
                <a:latin typeface="楷体" panose="02010609060101010101" pitchFamily="49" charset="-122"/>
                <a:ea typeface="楷体" panose="02010609060101010101" pitchFamily="49" charset="-122"/>
              </a:endParaRPr>
            </a:p>
          </p:txBody>
        </p:sp>
      </p:grpSp>
      <p:sp>
        <p:nvSpPr>
          <p:cNvPr id="15" name="矩形 14"/>
          <p:cNvSpPr/>
          <p:nvPr/>
        </p:nvSpPr>
        <p:spPr>
          <a:xfrm>
            <a:off x="180975" y="106363"/>
            <a:ext cx="8334375" cy="523875"/>
          </a:xfrm>
          <a:prstGeom prst="rect">
            <a:avLst/>
          </a:prstGeom>
          <a:noFill/>
          <a:ln w="9525">
            <a:noFill/>
          </a:ln>
        </p:spPr>
        <p:txBody>
          <a:bodyPr anchor="t" anchorCtr="0">
            <a:spAutoFit/>
          </a:bodyPr>
          <a:p>
            <a:pPr marL="285750" indent="-285750" eaLnBrk="0" hangingPunct="0">
              <a:buFont typeface="Wingdings" panose="05000000000000000000" pitchFamily="2" charset="2"/>
              <a:buChar char="Ø"/>
            </a:pPr>
            <a:r>
              <a:rPr lang="zh-CN" altLang="en-US" sz="2800" b="1" dirty="0">
                <a:latin typeface="黑体" panose="02010609060101010101" pitchFamily="49" charset="-122"/>
                <a:ea typeface="黑体" panose="02010609060101010101" pitchFamily="49" charset="-122"/>
              </a:rPr>
              <a:t> “</a:t>
            </a:r>
            <a:r>
              <a:rPr lang="zh-CN" altLang="en-US" sz="2800" b="1" dirty="0">
                <a:solidFill>
                  <a:srgbClr val="FF0000"/>
                </a:solidFill>
                <a:latin typeface="黑体" panose="02010609060101010101" pitchFamily="49" charset="-122"/>
                <a:ea typeface="黑体" panose="02010609060101010101" pitchFamily="49" charset="-122"/>
              </a:rPr>
              <a:t>清鲜</a:t>
            </a:r>
            <a:r>
              <a:rPr lang="zh-CN" altLang="en-US" sz="2800" b="1" dirty="0">
                <a:latin typeface="黑体" panose="02010609060101010101" pitchFamily="49" charset="-122"/>
                <a:ea typeface="黑体" panose="02010609060101010101" pitchFamily="49" charset="-122"/>
              </a:rPr>
              <a:t>”和“</a:t>
            </a:r>
            <a:r>
              <a:rPr lang="zh-CN" altLang="en-US" sz="2800" b="1" dirty="0">
                <a:solidFill>
                  <a:srgbClr val="FF0000"/>
                </a:solidFill>
                <a:latin typeface="黑体" panose="02010609060101010101" pitchFamily="49" charset="-122"/>
                <a:ea typeface="黑体" panose="02010609060101010101" pitchFamily="49" charset="-122"/>
              </a:rPr>
              <a:t>明朗</a:t>
            </a:r>
            <a:r>
              <a:rPr lang="zh-CN" altLang="en-US" sz="2800" b="1" dirty="0">
                <a:latin typeface="黑体" panose="02010609060101010101" pitchFamily="49" charset="-122"/>
                <a:ea typeface="黑体" panose="02010609060101010101" pitchFamily="49" charset="-122"/>
              </a:rPr>
              <a:t>”让你想到了什么？</a:t>
            </a:r>
            <a:endParaRPr lang="zh-CN" altLang="en-US" sz="2800" dirty="0">
              <a:latin typeface="黑体" panose="02010609060101010101" pitchFamily="49" charset="-122"/>
              <a:ea typeface="黑体" panose="02010609060101010101" pitchFamily="49" charset="-122"/>
            </a:endParaRPr>
          </a:p>
        </p:txBody>
      </p:sp>
      <p:cxnSp>
        <p:nvCxnSpPr>
          <p:cNvPr id="19" name="直接连接符 18"/>
          <p:cNvCxnSpPr/>
          <p:nvPr/>
        </p:nvCxnSpPr>
        <p:spPr>
          <a:xfrm>
            <a:off x="5870575" y="2174875"/>
            <a:ext cx="720725" cy="158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244475" y="2776538"/>
            <a:ext cx="3967163" cy="1754187"/>
            <a:chOff x="539552" y="2882718"/>
            <a:chExt cx="3966764" cy="1754326"/>
          </a:xfrm>
        </p:grpSpPr>
        <p:sp>
          <p:nvSpPr>
            <p:cNvPr id="23" name="圆角矩形标注 22"/>
            <p:cNvSpPr/>
            <p:nvPr/>
          </p:nvSpPr>
          <p:spPr>
            <a:xfrm>
              <a:off x="539552" y="2882718"/>
              <a:ext cx="3966764" cy="1754326"/>
            </a:xfrm>
            <a:prstGeom prst="wedgeRoundRectCallout">
              <a:avLst>
                <a:gd name="adj1" fmla="val 3514"/>
                <a:gd name="adj2" fmla="val -71207"/>
                <a:gd name="adj3" fmla="val 16667"/>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30730" name="矩形 8"/>
            <p:cNvSpPr/>
            <p:nvPr/>
          </p:nvSpPr>
          <p:spPr>
            <a:xfrm>
              <a:off x="730440" y="2882718"/>
              <a:ext cx="3625536" cy="1754326"/>
            </a:xfrm>
            <a:prstGeom prst="rect">
              <a:avLst/>
            </a:prstGeom>
            <a:noFill/>
            <a:ln w="9525">
              <a:noFill/>
            </a:ln>
          </p:spPr>
          <p:txBody>
            <a:bodyPr anchor="t" anchorCtr="0">
              <a:spAutoFit/>
            </a:bodyPr>
            <a:p>
              <a:pPr>
                <a:lnSpc>
                  <a:spcPct val="120000"/>
                </a:lnSpc>
              </a:pPr>
              <a:r>
                <a:rPr lang="zh-CN" altLang="en-US" sz="3000" b="1" dirty="0">
                  <a:solidFill>
                    <a:srgbClr val="0000FF"/>
                  </a:solidFill>
                  <a:latin typeface="楷体" panose="02010609060101010101" pitchFamily="49" charset="-122"/>
                  <a:ea typeface="楷体" panose="02010609060101010101" pitchFamily="49" charset="-122"/>
                </a:rPr>
                <a:t>  “清鲜”让人仿佛闻到了草原的空气里有青草的味道。</a:t>
              </a:r>
              <a:endParaRPr lang="zh-CN" altLang="en-US" sz="3000" b="1" dirty="0">
                <a:solidFill>
                  <a:srgbClr val="0000FF"/>
                </a:solidFill>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TextBox 11"/>
          <p:cNvSpPr txBox="1"/>
          <p:nvPr/>
        </p:nvSpPr>
        <p:spPr>
          <a:xfrm>
            <a:off x="76200" y="1352550"/>
            <a:ext cx="7758113" cy="731838"/>
          </a:xfrm>
          <a:prstGeom prst="rect">
            <a:avLst/>
          </a:prstGeom>
          <a:noFill/>
          <a:ln w="9525">
            <a:noFill/>
          </a:ln>
        </p:spPr>
        <p:txBody>
          <a:bodyPr anchor="t" anchorCtr="0">
            <a:spAutoFit/>
          </a:bodyPr>
          <a:p>
            <a:pPr>
              <a:lnSpc>
                <a:spcPct val="135000"/>
              </a:lnSpc>
            </a:pPr>
            <a:r>
              <a:rPr lang="zh-CN" altLang="en-US" sz="3600" b="1" dirty="0">
                <a:latin typeface="楷体" panose="02010609060101010101" pitchFamily="49" charset="-122"/>
                <a:ea typeface="楷体" panose="02010609060101010101" pitchFamily="49" charset="-122"/>
              </a:rPr>
              <a:t>  在天底下，一碧千里，而并不茫茫。</a:t>
            </a:r>
            <a:endParaRPr lang="zh-CN" altLang="en-US" sz="3600" b="1" dirty="0">
              <a:latin typeface="楷体" panose="02010609060101010101" pitchFamily="49" charset="-122"/>
              <a:ea typeface="楷体" panose="02010609060101010101" pitchFamily="49" charset="-122"/>
            </a:endParaRPr>
          </a:p>
        </p:txBody>
      </p:sp>
      <p:cxnSp>
        <p:nvCxnSpPr>
          <p:cNvPr id="9" name="直接连接符 8"/>
          <p:cNvCxnSpPr/>
          <p:nvPr/>
        </p:nvCxnSpPr>
        <p:spPr>
          <a:xfrm flipV="1">
            <a:off x="2938463" y="2084388"/>
            <a:ext cx="1800225" cy="635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41338" y="2355850"/>
            <a:ext cx="5680075" cy="2232025"/>
            <a:chOff x="5932446" y="-1472207"/>
            <a:chExt cx="3591399" cy="3034356"/>
          </a:xfrm>
        </p:grpSpPr>
        <p:sp>
          <p:nvSpPr>
            <p:cNvPr id="13" name="云形标注 7"/>
            <p:cNvSpPr/>
            <p:nvPr/>
          </p:nvSpPr>
          <p:spPr>
            <a:xfrm>
              <a:off x="5932446" y="-1472207"/>
              <a:ext cx="3591399" cy="3034356"/>
            </a:xfrm>
            <a:prstGeom prst="cloudCallout">
              <a:avLst>
                <a:gd name="adj1" fmla="val 68425"/>
                <a:gd name="adj2" fmla="val 8624"/>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31749" name="矩形 8"/>
            <p:cNvSpPr/>
            <p:nvPr/>
          </p:nvSpPr>
          <p:spPr>
            <a:xfrm>
              <a:off x="6184324" y="-1147382"/>
              <a:ext cx="3191743" cy="2384705"/>
            </a:xfrm>
            <a:prstGeom prst="rect">
              <a:avLst/>
            </a:prstGeom>
            <a:noFill/>
            <a:ln w="9525">
              <a:noFill/>
            </a:ln>
          </p:spPr>
          <p:txBody>
            <a:bodyPr anchor="t" anchorCtr="0">
              <a:spAutoFit/>
            </a:bodyPr>
            <a:p>
              <a:pPr>
                <a:lnSpc>
                  <a:spcPct val="120000"/>
                </a:lnSpc>
              </a:pPr>
              <a:r>
                <a:rPr lang="zh-CN" altLang="en-US" sz="3000" b="1" dirty="0">
                  <a:solidFill>
                    <a:srgbClr val="0000FF"/>
                  </a:solidFill>
                  <a:latin typeface="楷体" panose="02010609060101010101" pitchFamily="49" charset="-122"/>
                  <a:ea typeface="楷体" panose="02010609060101010101" pitchFamily="49" charset="-122"/>
                </a:rPr>
                <a:t>    我仿佛看到草原上一眼望去无边无际看不到尽头，满眼都是青翠的绿色。</a:t>
              </a:r>
              <a:endParaRPr lang="zh-CN" altLang="en-US" sz="3000" b="1" dirty="0">
                <a:solidFill>
                  <a:srgbClr val="0000FF"/>
                </a:solidFill>
                <a:latin typeface="楷体" panose="02010609060101010101" pitchFamily="49" charset="-122"/>
                <a:ea typeface="楷体" panose="02010609060101010101" pitchFamily="49" charset="-122"/>
              </a:endParaRPr>
            </a:p>
          </p:txBody>
        </p:sp>
      </p:grpSp>
      <p:sp>
        <p:nvSpPr>
          <p:cNvPr id="15" name="矩形 14"/>
          <p:cNvSpPr/>
          <p:nvPr/>
        </p:nvSpPr>
        <p:spPr>
          <a:xfrm>
            <a:off x="57150" y="301625"/>
            <a:ext cx="8334375" cy="522288"/>
          </a:xfrm>
          <a:prstGeom prst="rect">
            <a:avLst/>
          </a:prstGeom>
          <a:noFill/>
          <a:ln w="9525">
            <a:noFill/>
          </a:ln>
        </p:spPr>
        <p:txBody>
          <a:bodyPr anchor="t" anchorCtr="0">
            <a:spAutoFit/>
          </a:bodyPr>
          <a:p>
            <a:pPr marL="285750" indent="-285750" eaLnBrk="0" hangingPunct="0">
              <a:buFont typeface="Wingdings" panose="05000000000000000000" pitchFamily="2" charset="2"/>
              <a:buChar char="Ø"/>
            </a:pPr>
            <a:r>
              <a:rPr lang="zh-CN" altLang="en-US" sz="2800" b="1" dirty="0">
                <a:latin typeface="黑体" panose="02010609060101010101" pitchFamily="49" charset="-122"/>
                <a:ea typeface="黑体" panose="02010609060101010101" pitchFamily="49" charset="-122"/>
              </a:rPr>
              <a:t> 由“</a:t>
            </a:r>
            <a:r>
              <a:rPr lang="zh-CN" altLang="en-US" sz="2800" b="1" dirty="0">
                <a:solidFill>
                  <a:srgbClr val="FF0000"/>
                </a:solidFill>
                <a:latin typeface="黑体" panose="02010609060101010101" pitchFamily="49" charset="-122"/>
                <a:ea typeface="黑体" panose="02010609060101010101" pitchFamily="49" charset="-122"/>
              </a:rPr>
              <a:t>一碧千里</a:t>
            </a:r>
            <a:r>
              <a:rPr lang="zh-CN" altLang="en-US" sz="2800" b="1" dirty="0">
                <a:latin typeface="黑体" panose="02010609060101010101" pitchFamily="49" charset="-122"/>
                <a:ea typeface="黑体" panose="02010609060101010101" pitchFamily="49" charset="-122"/>
              </a:rPr>
              <a:t>”这个词想开去，你想到了什么？</a:t>
            </a:r>
            <a:endParaRPr lang="zh-CN" altLang="en-US" sz="2800" dirty="0">
              <a:latin typeface="黑体" panose="02010609060101010101" pitchFamily="49" charset="-122"/>
              <a:ea typeface="黑体" panose="02010609060101010101" pitchFamily="49" charset="-122"/>
            </a:endParaRPr>
          </a:p>
        </p:txBody>
      </p:sp>
      <p:pic>
        <p:nvPicPr>
          <p:cNvPr id="16" name="图片 7"/>
          <p:cNvPicPr>
            <a:picLocks noChangeAspect="1"/>
          </p:cNvPicPr>
          <p:nvPr/>
        </p:nvPicPr>
        <p:blipFill>
          <a:blip r:embed="rId1"/>
          <a:stretch>
            <a:fillRect/>
          </a:stretch>
        </p:blipFill>
        <p:spPr>
          <a:xfrm>
            <a:off x="7451725" y="3016250"/>
            <a:ext cx="1330325" cy="133350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圆角矩形 8"/>
          <p:cNvSpPr/>
          <p:nvPr/>
        </p:nvSpPr>
        <p:spPr>
          <a:xfrm>
            <a:off x="414338" y="3030538"/>
            <a:ext cx="7853363" cy="14414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8" name="圆角矩形 7"/>
          <p:cNvSpPr/>
          <p:nvPr/>
        </p:nvSpPr>
        <p:spPr>
          <a:xfrm>
            <a:off x="423863" y="1346200"/>
            <a:ext cx="7853363" cy="14414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4" name="矩形: 圆角 3"/>
          <p:cNvSpPr/>
          <p:nvPr/>
        </p:nvSpPr>
        <p:spPr>
          <a:xfrm>
            <a:off x="485775" y="1422400"/>
            <a:ext cx="3081338" cy="677863"/>
          </a:xfrm>
          <a:prstGeom prst="roundRect">
            <a:avLst/>
          </a:prstGeom>
          <a:noFill/>
          <a:ln>
            <a:noFill/>
          </a:ln>
        </p:spPr>
        <p:style>
          <a:lnRef idx="0">
            <a:scrgbClr r="0" g="0" b="0"/>
          </a:lnRef>
          <a:fillRef idx="0">
            <a:scrgbClr r="0" g="0" b="0"/>
          </a:fillRef>
          <a:effectRef idx="0">
            <a:scrgbClr r="0" g="0" b="0"/>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形容绿的词语：</a:t>
            </a:r>
            <a:endParaRPr kumimoji="0" lang="zh-CN" altLang="en-US" sz="28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32772" name="矩形 1"/>
          <p:cNvSpPr/>
          <p:nvPr/>
        </p:nvSpPr>
        <p:spPr>
          <a:xfrm>
            <a:off x="211138" y="219075"/>
            <a:ext cx="8296275" cy="1127125"/>
          </a:xfrm>
          <a:prstGeom prst="rect">
            <a:avLst/>
          </a:prstGeom>
          <a:noFill/>
          <a:ln w="9525">
            <a:noFill/>
          </a:ln>
        </p:spPr>
        <p:txBody>
          <a:bodyPr lIns="91438" tIns="45719" rIns="91438" bIns="45719" anchor="t" anchorCtr="0">
            <a:spAutoFit/>
          </a:bodyPr>
          <a:p>
            <a:pPr marL="571500" indent="-571500">
              <a:lnSpc>
                <a:spcPct val="120000"/>
              </a:lnSpc>
              <a:buFont typeface="Wingdings" panose="05000000000000000000" pitchFamily="2" charset="2"/>
              <a:buChar char="Ø"/>
            </a:pPr>
            <a:r>
              <a:rPr lang="zh-CN" altLang="en-US" sz="2800" b="1" dirty="0">
                <a:latin typeface="黑体" panose="02010609060101010101" pitchFamily="49" charset="-122"/>
                <a:ea typeface="黑体" panose="02010609060101010101" pitchFamily="49" charset="-122"/>
              </a:rPr>
              <a:t>由“</a:t>
            </a:r>
            <a:r>
              <a:rPr lang="zh-CN" altLang="en-US" sz="2800" b="1" dirty="0">
                <a:solidFill>
                  <a:srgbClr val="FF0000"/>
                </a:solidFill>
                <a:latin typeface="黑体" panose="02010609060101010101" pitchFamily="49" charset="-122"/>
                <a:ea typeface="黑体" panose="02010609060101010101" pitchFamily="49" charset="-122"/>
              </a:rPr>
              <a:t>一碧千里</a:t>
            </a:r>
            <a:r>
              <a:rPr lang="zh-CN" altLang="en-US" sz="2800" b="1" dirty="0">
                <a:latin typeface="黑体" panose="02010609060101010101" pitchFamily="49" charset="-122"/>
                <a:ea typeface="黑体" panose="02010609060101010101" pitchFamily="49" charset="-122"/>
              </a:rPr>
              <a:t>”这个词想开去，除了草原你还想到了什么？</a:t>
            </a:r>
            <a:endParaRPr lang="zh-CN" altLang="en-US" sz="2800" b="1" dirty="0">
              <a:latin typeface="黑体" panose="02010609060101010101" pitchFamily="49" charset="-122"/>
              <a:ea typeface="黑体" panose="02010609060101010101" pitchFamily="49" charset="-122"/>
            </a:endParaRPr>
          </a:p>
        </p:txBody>
      </p:sp>
      <p:sp>
        <p:nvSpPr>
          <p:cNvPr id="3" name="TextBox 11"/>
          <p:cNvSpPr txBox="1"/>
          <p:nvPr/>
        </p:nvSpPr>
        <p:spPr>
          <a:xfrm>
            <a:off x="3779838" y="1390650"/>
            <a:ext cx="4151312" cy="1274763"/>
          </a:xfrm>
          <a:prstGeom prst="rect">
            <a:avLst/>
          </a:prstGeom>
          <a:noFill/>
          <a:ln w="9525">
            <a:noFill/>
          </a:ln>
        </p:spPr>
        <p:txBody>
          <a:bodyPr anchor="t" anchorCtr="0">
            <a:spAutoFit/>
          </a:bodyPr>
          <a:p>
            <a:pPr>
              <a:lnSpc>
                <a:spcPct val="120000"/>
              </a:lnSpc>
            </a:pPr>
            <a:r>
              <a:rPr lang="zh-CN" altLang="en-US" sz="3200" b="1" dirty="0">
                <a:solidFill>
                  <a:srgbClr val="0000FF"/>
                </a:solidFill>
                <a:latin typeface="楷体" panose="02010609060101010101" pitchFamily="49" charset="-122"/>
                <a:ea typeface="楷体" panose="02010609060101010101" pitchFamily="49" charset="-122"/>
              </a:rPr>
              <a:t>绿草如茵、郁郁葱葱、</a:t>
            </a:r>
            <a:endParaRPr lang="en-US" altLang="zh-CN" sz="3200" b="1" dirty="0">
              <a:solidFill>
                <a:srgbClr val="0000FF"/>
              </a:solidFill>
              <a:latin typeface="楷体" panose="02010609060101010101" pitchFamily="49" charset="-122"/>
              <a:ea typeface="楷体" panose="02010609060101010101" pitchFamily="49" charset="-122"/>
            </a:endParaRPr>
          </a:p>
          <a:p>
            <a:pPr>
              <a:lnSpc>
                <a:spcPct val="120000"/>
              </a:lnSpc>
            </a:pPr>
            <a:r>
              <a:rPr lang="zh-CN" altLang="en-US" sz="3200" b="1" dirty="0">
                <a:solidFill>
                  <a:srgbClr val="0000FF"/>
                </a:solidFill>
                <a:latin typeface="楷体" panose="02010609060101010101" pitchFamily="49" charset="-122"/>
                <a:ea typeface="楷体" panose="02010609060101010101" pitchFamily="49" charset="-122"/>
              </a:rPr>
              <a:t>郁郁葱葱</a:t>
            </a:r>
            <a:r>
              <a:rPr lang="en-US" altLang="zh-CN" sz="3200" b="1" dirty="0">
                <a:solidFill>
                  <a:srgbClr val="0000FF"/>
                </a:solidFill>
                <a:latin typeface="楷体" panose="02010609060101010101" pitchFamily="49" charset="-122"/>
                <a:ea typeface="楷体" panose="02010609060101010101" pitchFamily="49" charset="-122"/>
              </a:rPr>
              <a:t>……</a:t>
            </a:r>
            <a:endParaRPr lang="en-US" altLang="zh-CN" sz="3200" b="1" dirty="0">
              <a:solidFill>
                <a:srgbClr val="0000FF"/>
              </a:solidFill>
              <a:latin typeface="楷体" panose="02010609060101010101" pitchFamily="49" charset="-122"/>
              <a:ea typeface="楷体" panose="02010609060101010101" pitchFamily="49" charset="-122"/>
            </a:endParaRPr>
          </a:p>
        </p:txBody>
      </p:sp>
      <p:sp>
        <p:nvSpPr>
          <p:cNvPr id="5" name="TextBox 11"/>
          <p:cNvSpPr txBox="1"/>
          <p:nvPr/>
        </p:nvSpPr>
        <p:spPr>
          <a:xfrm>
            <a:off x="3948113" y="3070225"/>
            <a:ext cx="4872037" cy="1274763"/>
          </a:xfrm>
          <a:prstGeom prst="rect">
            <a:avLst/>
          </a:prstGeom>
          <a:noFill/>
          <a:ln w="9525">
            <a:noFill/>
          </a:ln>
        </p:spPr>
        <p:txBody>
          <a:bodyPr anchor="t" anchorCtr="0">
            <a:spAutoFit/>
          </a:bodyPr>
          <a:p>
            <a:pPr>
              <a:lnSpc>
                <a:spcPct val="120000"/>
              </a:lnSpc>
            </a:pPr>
            <a:r>
              <a:rPr lang="zh-CN" altLang="en-US" sz="3200" b="1" dirty="0">
                <a:solidFill>
                  <a:srgbClr val="0000FF"/>
                </a:solidFill>
                <a:latin typeface="楷体" panose="02010609060101010101" pitchFamily="49" charset="-122"/>
                <a:ea typeface="楷体" panose="02010609060101010101" pitchFamily="49" charset="-122"/>
              </a:rPr>
              <a:t>天苍苍，野茫茫，</a:t>
            </a:r>
            <a:endParaRPr lang="en-US" altLang="zh-CN" sz="3200" b="1" dirty="0">
              <a:solidFill>
                <a:srgbClr val="0000FF"/>
              </a:solidFill>
              <a:latin typeface="楷体" panose="02010609060101010101" pitchFamily="49" charset="-122"/>
              <a:ea typeface="楷体" panose="02010609060101010101" pitchFamily="49" charset="-122"/>
            </a:endParaRPr>
          </a:p>
          <a:p>
            <a:pPr>
              <a:lnSpc>
                <a:spcPct val="120000"/>
              </a:lnSpc>
            </a:pPr>
            <a:r>
              <a:rPr lang="zh-CN" altLang="en-US" sz="3200" b="1" dirty="0">
                <a:solidFill>
                  <a:srgbClr val="0000FF"/>
                </a:solidFill>
                <a:latin typeface="楷体" panose="02010609060101010101" pitchFamily="49" charset="-122"/>
                <a:ea typeface="楷体" panose="02010609060101010101" pitchFamily="49" charset="-122"/>
              </a:rPr>
              <a:t>风吹草低见牛羊 </a:t>
            </a:r>
            <a:r>
              <a:rPr lang="en-US" altLang="zh-CN" sz="3200" b="1" dirty="0">
                <a:solidFill>
                  <a:srgbClr val="0000FF"/>
                </a:solidFill>
                <a:latin typeface="楷体" panose="02010609060101010101" pitchFamily="49" charset="-122"/>
                <a:ea typeface="楷体" panose="02010609060101010101" pitchFamily="49" charset="-122"/>
              </a:rPr>
              <a:t>……</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6" name="矩形: 圆角 5"/>
          <p:cNvSpPr/>
          <p:nvPr/>
        </p:nvSpPr>
        <p:spPr>
          <a:xfrm>
            <a:off x="323850" y="3106738"/>
            <a:ext cx="3743325" cy="67627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描写草原的古诗词：</a:t>
            </a:r>
            <a:endPar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4" grpId="0" animBg="1"/>
      <p:bldP spid="3" grpId="0"/>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3" name="Rectangle 3"/>
          <p:cNvSpPr>
            <a:spLocks noChangeArrowheads="1"/>
          </p:cNvSpPr>
          <p:nvPr/>
        </p:nvSpPr>
        <p:spPr bwMode="auto">
          <a:xfrm>
            <a:off x="153988" y="842963"/>
            <a:ext cx="8626475" cy="1568450"/>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30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羊群一会儿上了小丘，一会儿又下来，走在哪里都像给无边的绿毯绣上了白色的大花。</a:t>
            </a:r>
            <a:endPar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cxnSp>
        <p:nvCxnSpPr>
          <p:cNvPr id="15" name="直接连接符 14"/>
          <p:cNvCxnSpPr/>
          <p:nvPr/>
        </p:nvCxnSpPr>
        <p:spPr>
          <a:xfrm flipV="1">
            <a:off x="2790825" y="2298700"/>
            <a:ext cx="1800225" cy="635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6057900" y="2292350"/>
            <a:ext cx="1800225" cy="635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234950" y="263525"/>
            <a:ext cx="8464550" cy="609600"/>
          </a:xfrm>
          <a:prstGeom prst="rect">
            <a:avLst/>
          </a:prstGeom>
          <a:noFill/>
          <a:ln w="9525">
            <a:noFill/>
          </a:ln>
        </p:spPr>
        <p:txBody>
          <a:bodyPr lIns="91438" tIns="45719" rIns="91438" bIns="45719" anchor="t" anchorCtr="0">
            <a:spAutoFit/>
          </a:bodyPr>
          <a:p>
            <a:pPr marL="211455" indent="-211455">
              <a:lnSpc>
                <a:spcPct val="120000"/>
              </a:lnSpc>
              <a:buFont typeface="Wingdings" panose="05000000000000000000" pitchFamily="2" charset="2"/>
              <a:buChar char="Ø"/>
            </a:pPr>
            <a:r>
              <a:rPr lang="zh-CN" altLang="en-US" sz="2800" b="1" dirty="0">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无边的绿毯</a:t>
            </a:r>
            <a:r>
              <a:rPr lang="zh-CN" altLang="en-US" sz="2800" b="1" dirty="0">
                <a:latin typeface="黑体" panose="02010609060101010101" pitchFamily="49" charset="-122"/>
                <a:ea typeface="黑体" panose="02010609060101010101" pitchFamily="49" charset="-122"/>
              </a:rPr>
              <a:t>”和“</a:t>
            </a:r>
            <a:r>
              <a:rPr lang="zh-CN" altLang="en-US" sz="2800" b="1" dirty="0">
                <a:solidFill>
                  <a:srgbClr val="FF0000"/>
                </a:solidFill>
                <a:latin typeface="黑体" panose="02010609060101010101" pitchFamily="49" charset="-122"/>
                <a:ea typeface="黑体" panose="02010609060101010101" pitchFamily="49" charset="-122"/>
              </a:rPr>
              <a:t>白色的大花</a:t>
            </a:r>
            <a:r>
              <a:rPr lang="zh-CN" altLang="en-US" sz="2800" b="1" dirty="0">
                <a:latin typeface="黑体" panose="02010609060101010101" pitchFamily="49" charset="-122"/>
                <a:ea typeface="黑体" panose="02010609060101010101" pitchFamily="49" charset="-122"/>
              </a:rPr>
              <a:t>”分别指什么？</a:t>
            </a:r>
            <a:endParaRPr lang="zh-CN" altLang="en-US" sz="2800" b="1" dirty="0">
              <a:latin typeface="黑体" panose="02010609060101010101" pitchFamily="49" charset="-122"/>
              <a:ea typeface="黑体" panose="02010609060101010101" pitchFamily="49" charset="-122"/>
            </a:endParaRPr>
          </a:p>
        </p:txBody>
      </p:sp>
      <p:sp>
        <p:nvSpPr>
          <p:cNvPr id="28" name="文本框 27"/>
          <p:cNvSpPr txBox="1">
            <a:spLocks noChangeArrowheads="1"/>
          </p:cNvSpPr>
          <p:nvPr/>
        </p:nvSpPr>
        <p:spPr bwMode="auto">
          <a:xfrm>
            <a:off x="2849563" y="3744913"/>
            <a:ext cx="1000125" cy="57943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sym typeface="宋体" panose="02010600030101010101" pitchFamily="2" charset="-122"/>
              </a:rPr>
              <a:t>羊群</a:t>
            </a:r>
            <a:endPar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sym typeface="宋体" panose="02010600030101010101" pitchFamily="2" charset="-122"/>
            </a:endParaRPr>
          </a:p>
        </p:txBody>
      </p:sp>
      <p:sp>
        <p:nvSpPr>
          <p:cNvPr id="29" name="文本框 28"/>
          <p:cNvSpPr txBox="1">
            <a:spLocks noChangeArrowheads="1"/>
          </p:cNvSpPr>
          <p:nvPr/>
        </p:nvSpPr>
        <p:spPr bwMode="auto">
          <a:xfrm>
            <a:off x="5278438" y="3746500"/>
            <a:ext cx="2224088" cy="57943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宋体" panose="02010600030101010101" pitchFamily="2" charset="-122"/>
              </a:rPr>
              <a:t>白色的大花</a:t>
            </a:r>
            <a:endParaRPr kumimoji="0" lang="zh-CN" altLang="en-US" sz="32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宋体" panose="02010600030101010101" pitchFamily="2" charset="-122"/>
            </a:endParaRPr>
          </a:p>
        </p:txBody>
      </p:sp>
      <p:sp>
        <p:nvSpPr>
          <p:cNvPr id="30" name="文本框 29"/>
          <p:cNvSpPr txBox="1">
            <a:spLocks noChangeArrowheads="1"/>
          </p:cNvSpPr>
          <p:nvPr/>
        </p:nvSpPr>
        <p:spPr bwMode="auto">
          <a:xfrm>
            <a:off x="2849563" y="2843213"/>
            <a:ext cx="1008063" cy="58420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sym typeface="宋体" panose="02010600030101010101" pitchFamily="2" charset="-122"/>
              </a:rPr>
              <a:t>草原</a:t>
            </a:r>
            <a:endPar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sym typeface="宋体" panose="02010600030101010101" pitchFamily="2" charset="-122"/>
            </a:endParaRPr>
          </a:p>
        </p:txBody>
      </p:sp>
      <p:sp>
        <p:nvSpPr>
          <p:cNvPr id="31" name="文本框 30"/>
          <p:cNvSpPr txBox="1">
            <a:spLocks noChangeArrowheads="1"/>
          </p:cNvSpPr>
          <p:nvPr/>
        </p:nvSpPr>
        <p:spPr bwMode="auto">
          <a:xfrm>
            <a:off x="5278438" y="2828925"/>
            <a:ext cx="2246313" cy="58420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宋体" panose="02010600030101010101" pitchFamily="2" charset="-122"/>
              </a:rPr>
              <a:t>无边的绿毯</a:t>
            </a:r>
            <a:endParaRPr kumimoji="0" lang="zh-CN" altLang="en-US" sz="32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宋体" panose="02010600030101010101" pitchFamily="2" charset="-122"/>
            </a:endParaRPr>
          </a:p>
        </p:txBody>
      </p:sp>
      <p:grpSp>
        <p:nvGrpSpPr>
          <p:cNvPr id="32" name="组合 31"/>
          <p:cNvGrpSpPr/>
          <p:nvPr/>
        </p:nvGrpSpPr>
        <p:grpSpPr>
          <a:xfrm>
            <a:off x="711200" y="2974975"/>
            <a:ext cx="1584325" cy="1073150"/>
            <a:chOff x="4067944" y="203020"/>
            <a:chExt cx="1584176" cy="1072586"/>
          </a:xfrm>
        </p:grpSpPr>
        <p:sp>
          <p:nvSpPr>
            <p:cNvPr id="33" name="流程图: 资料带 32"/>
            <p:cNvSpPr/>
            <p:nvPr/>
          </p:nvSpPr>
          <p:spPr>
            <a:xfrm>
              <a:off x="4067944" y="203020"/>
              <a:ext cx="1584176" cy="1072586"/>
            </a:xfrm>
            <a:prstGeom prst="flowChartPunchedTape">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40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33803" name="矩形 33"/>
            <p:cNvSpPr/>
            <p:nvPr/>
          </p:nvSpPr>
          <p:spPr>
            <a:xfrm>
              <a:off x="4067944" y="385370"/>
              <a:ext cx="1467068" cy="707886"/>
            </a:xfrm>
            <a:prstGeom prst="rect">
              <a:avLst/>
            </a:prstGeom>
            <a:noFill/>
            <a:ln w="9525">
              <a:noFill/>
            </a:ln>
          </p:spPr>
          <p:txBody>
            <a:bodyPr wrap="none" anchor="t" anchorCtr="0">
              <a:spAutoFit/>
            </a:bodyPr>
            <a:p>
              <a:pPr algn="ctr" eaLnBrk="0" hangingPunct="0"/>
              <a:r>
                <a:rPr lang="zh-CN" altLang="en-US" sz="4000" b="1" dirty="0">
                  <a:solidFill>
                    <a:srgbClr val="FF0000"/>
                  </a:solidFill>
                  <a:latin typeface="黑体" panose="02010609060101010101" pitchFamily="49" charset="-122"/>
                  <a:ea typeface="黑体" panose="02010609060101010101" pitchFamily="49" charset="-122"/>
                </a:rPr>
                <a:t>比 喻</a:t>
              </a:r>
              <a:endParaRPr lang="zh-CN" altLang="en-US" sz="4000" b="1" dirty="0">
                <a:solidFill>
                  <a:srgbClr val="FF0000"/>
                </a:solidFill>
                <a:latin typeface="黑体" panose="02010609060101010101" pitchFamily="49" charset="-122"/>
                <a:ea typeface="黑体" panose="02010609060101010101" pitchFamily="49" charset="-122"/>
              </a:endParaRPr>
            </a:p>
          </p:txBody>
        </p:sp>
      </p:grpSp>
      <p:sp>
        <p:nvSpPr>
          <p:cNvPr id="35" name="箭头: 左 3"/>
          <p:cNvSpPr/>
          <p:nvPr/>
        </p:nvSpPr>
        <p:spPr bwMode="auto">
          <a:xfrm rot="10800000">
            <a:off x="4032250" y="3132138"/>
            <a:ext cx="1054100" cy="196850"/>
          </a:xfrm>
          <a:prstGeom prst="lef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36" name="箭头: 左 3"/>
          <p:cNvSpPr/>
          <p:nvPr/>
        </p:nvSpPr>
        <p:spPr bwMode="auto">
          <a:xfrm rot="10800000">
            <a:off x="3960813" y="4048125"/>
            <a:ext cx="1125538" cy="215900"/>
          </a:xfrm>
          <a:prstGeom prst="lef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37" name="TextBox 10"/>
          <p:cNvSpPr txBox="1"/>
          <p:nvPr/>
        </p:nvSpPr>
        <p:spPr>
          <a:xfrm>
            <a:off x="4127500" y="2603500"/>
            <a:ext cx="1308100" cy="573088"/>
          </a:xfrm>
          <a:prstGeom prst="rect">
            <a:avLst/>
          </a:prstGeom>
          <a:noFill/>
          <a:ln w="9525">
            <a:noFill/>
          </a:ln>
        </p:spPr>
        <p:txBody>
          <a:bodyPr anchor="t" anchorCtr="0">
            <a:spAutoFit/>
          </a:bodyPr>
          <a:p>
            <a:pPr>
              <a:lnSpc>
                <a:spcPct val="130000"/>
              </a:lnSpc>
            </a:pPr>
            <a:r>
              <a:rPr lang="zh-CN" altLang="en-US" sz="2800" b="1" dirty="0">
                <a:solidFill>
                  <a:srgbClr val="0000FF"/>
                </a:solidFill>
                <a:latin typeface="黑体" panose="02010609060101010101" pitchFamily="49" charset="-122"/>
                <a:ea typeface="黑体" panose="02010609060101010101" pitchFamily="49" charset="-122"/>
              </a:rPr>
              <a:t>比作</a:t>
            </a:r>
            <a:endParaRPr lang="zh-CN" altLang="en-US" sz="3600" b="1" dirty="0">
              <a:solidFill>
                <a:srgbClr val="0000FF"/>
              </a:solidFill>
              <a:latin typeface="黑体" panose="02010609060101010101" pitchFamily="49" charset="-122"/>
              <a:ea typeface="黑体" panose="02010609060101010101" pitchFamily="49" charset="-122"/>
            </a:endParaRPr>
          </a:p>
        </p:txBody>
      </p:sp>
      <p:sp>
        <p:nvSpPr>
          <p:cNvPr id="38" name="TextBox 10"/>
          <p:cNvSpPr txBox="1"/>
          <p:nvPr/>
        </p:nvSpPr>
        <p:spPr>
          <a:xfrm>
            <a:off x="4124325" y="3509963"/>
            <a:ext cx="1308100" cy="573087"/>
          </a:xfrm>
          <a:prstGeom prst="rect">
            <a:avLst/>
          </a:prstGeom>
          <a:noFill/>
          <a:ln w="9525">
            <a:noFill/>
          </a:ln>
        </p:spPr>
        <p:txBody>
          <a:bodyPr anchor="t" anchorCtr="0">
            <a:spAutoFit/>
          </a:bodyPr>
          <a:p>
            <a:pPr>
              <a:lnSpc>
                <a:spcPct val="130000"/>
              </a:lnSpc>
            </a:pPr>
            <a:r>
              <a:rPr lang="zh-CN" altLang="en-US" sz="2800" b="1" dirty="0">
                <a:solidFill>
                  <a:srgbClr val="0000FF"/>
                </a:solidFill>
                <a:latin typeface="黑体" panose="02010609060101010101" pitchFamily="49" charset="-122"/>
                <a:ea typeface="黑体" panose="02010609060101010101" pitchFamily="49" charset="-122"/>
              </a:rPr>
              <a:t>比作</a:t>
            </a:r>
            <a:endParaRPr lang="zh-CN" altLang="en-US" sz="36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0" grpId="0" animBg="1"/>
      <p:bldP spid="31" grpId="0" animBg="1"/>
      <p:bldP spid="35" grpId="0" animBg="1"/>
      <p:bldP spid="36" grpId="0" animBg="1"/>
      <p:bldP spid="37"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51435" b="7900"/>
          <a:stretch>
            <a:fillRect/>
          </a:stretch>
        </p:blipFill>
        <p:spPr bwMode="auto">
          <a:xfrm>
            <a:off x="29839" y="2520970"/>
            <a:ext cx="9213850" cy="2592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ChangeArrowheads="1"/>
          </p:cNvSpPr>
          <p:nvPr/>
        </p:nvSpPr>
        <p:spPr bwMode="auto">
          <a:xfrm>
            <a:off x="323850" y="1260475"/>
            <a:ext cx="8626475" cy="1239838"/>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5000"/>
              </a:lnSpc>
              <a:spcBef>
                <a:spcPct val="0"/>
              </a:spcBef>
              <a:spcAft>
                <a:spcPct val="0"/>
              </a:spcAft>
              <a:buClrTx/>
              <a:buSzTx/>
              <a:buFont typeface="Arial" panose="020B0604020202020204" pitchFamily="34" charset="0"/>
              <a:buNone/>
              <a:defRPr/>
            </a:pPr>
            <a:r>
              <a:rPr kumimoji="0" lang="en-US" altLang="zh-CN" sz="30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羊群一会儿上了小丘，一会儿又下来，走在哪里都像给无边的绿毯绣上了白色的大花。</a:t>
            </a:r>
            <a:endPar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cxnSp>
        <p:nvCxnSpPr>
          <p:cNvPr id="15" name="直接连接符 14"/>
          <p:cNvCxnSpPr/>
          <p:nvPr/>
        </p:nvCxnSpPr>
        <p:spPr>
          <a:xfrm flipV="1">
            <a:off x="2960688" y="2487613"/>
            <a:ext cx="1800225" cy="635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6227763" y="2481263"/>
            <a:ext cx="1800225" cy="635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23850" y="268288"/>
            <a:ext cx="8464550" cy="571500"/>
          </a:xfrm>
          <a:prstGeom prst="rect">
            <a:avLst/>
          </a:prstGeom>
          <a:noFill/>
          <a:ln w="9525">
            <a:noFill/>
          </a:ln>
        </p:spPr>
        <p:txBody>
          <a:bodyPr lIns="91438" tIns="45719" rIns="91438" bIns="45719" anchor="t" anchorCtr="0">
            <a:spAutoFit/>
          </a:bodyPr>
          <a:p>
            <a:pPr marL="211455" indent="-211455">
              <a:lnSpc>
                <a:spcPct val="120000"/>
              </a:lnSpc>
              <a:buFont typeface="Wingdings" panose="05000000000000000000" pitchFamily="2" charset="2"/>
              <a:buChar char="Ø"/>
            </a:pPr>
            <a:r>
              <a:rPr lang="zh-CN" altLang="en-US" sz="3000" b="1" dirty="0">
                <a:latin typeface="黑体" panose="02010609060101010101" pitchFamily="49" charset="-122"/>
                <a:ea typeface="黑体" panose="02010609060101010101" pitchFamily="49" charset="-122"/>
              </a:rPr>
              <a:t>从这个比喻句想开去，你想到了什么呢？</a:t>
            </a:r>
            <a:endParaRPr lang="zh-CN" altLang="en-US" sz="3000" b="1" dirty="0">
              <a:latin typeface="黑体" panose="02010609060101010101" pitchFamily="49" charset="-122"/>
              <a:ea typeface="黑体" panose="02010609060101010101" pitchFamily="49" charset="-122"/>
            </a:endParaRPr>
          </a:p>
        </p:txBody>
      </p:sp>
      <p:grpSp>
        <p:nvGrpSpPr>
          <p:cNvPr id="18" name="组合 17"/>
          <p:cNvGrpSpPr/>
          <p:nvPr/>
        </p:nvGrpSpPr>
        <p:grpSpPr>
          <a:xfrm>
            <a:off x="3203575" y="1588"/>
            <a:ext cx="4824413" cy="1398587"/>
            <a:chOff x="5908157" y="-1337536"/>
            <a:chExt cx="3050827" cy="1900985"/>
          </a:xfrm>
        </p:grpSpPr>
        <p:sp>
          <p:nvSpPr>
            <p:cNvPr id="19" name="云形标注 7"/>
            <p:cNvSpPr/>
            <p:nvPr/>
          </p:nvSpPr>
          <p:spPr>
            <a:xfrm>
              <a:off x="5908157" y="-1337536"/>
              <a:ext cx="2959473" cy="1900985"/>
            </a:xfrm>
            <a:prstGeom prst="cloudCallout">
              <a:avLst>
                <a:gd name="adj1" fmla="val 55922"/>
                <a:gd name="adj2" fmla="val 32817"/>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34824" name="矩形 8"/>
            <p:cNvSpPr/>
            <p:nvPr/>
          </p:nvSpPr>
          <p:spPr>
            <a:xfrm>
              <a:off x="6251181" y="-1202863"/>
              <a:ext cx="2707803" cy="1631641"/>
            </a:xfrm>
            <a:prstGeom prst="rect">
              <a:avLst/>
            </a:prstGeom>
            <a:noFill/>
            <a:ln w="9525">
              <a:noFill/>
            </a:ln>
          </p:spPr>
          <p:txBody>
            <a:bodyPr anchor="t" anchorCtr="0">
              <a:spAutoFit/>
            </a:bodyPr>
            <a:p>
              <a:pPr>
                <a:lnSpc>
                  <a:spcPct val="120000"/>
                </a:lnSpc>
              </a:pPr>
              <a:r>
                <a:rPr lang="zh-CN" altLang="en-US" sz="3000" b="1" dirty="0">
                  <a:solidFill>
                    <a:srgbClr val="0000FF"/>
                  </a:solidFill>
                  <a:latin typeface="楷体" panose="02010609060101010101" pitchFamily="49" charset="-122"/>
                  <a:ea typeface="楷体" panose="02010609060101010101" pitchFamily="49" charset="-122"/>
                </a:rPr>
                <a:t>    绿草地，白羊群，颜色和谐而迷人。</a:t>
              </a:r>
              <a:endParaRPr lang="zh-CN" altLang="en-US" sz="3000" b="1" dirty="0">
                <a:solidFill>
                  <a:srgbClr val="0000FF"/>
                </a:solidFill>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Rectangle 2"/>
          <p:cNvSpPr txBox="1">
            <a:spLocks noChangeArrowheads="1"/>
          </p:cNvSpPr>
          <p:nvPr/>
        </p:nvSpPr>
        <p:spPr>
          <a:xfrm>
            <a:off x="444500" y="1347788"/>
            <a:ext cx="8353425" cy="1871663"/>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p>
            <a:pPr marL="0" marR="0" lvl="0" indent="0" algn="l" defTabSz="914400" rtl="0" eaLnBrk="1" fontAlgn="auto" latinLnBrk="0" hangingPunct="1">
              <a:lnSpc>
                <a:spcPct val="135000"/>
              </a:lnSpc>
              <a:spcBef>
                <a:spcPct val="0"/>
              </a:spcBef>
              <a:spcAft>
                <a:spcPts val="0"/>
              </a:spcAft>
              <a:buClrTx/>
              <a:buSzTx/>
              <a:buFontTx/>
              <a:buNone/>
              <a:defRPr/>
            </a:pPr>
            <a:r>
              <a:rPr kumimoji="1"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j-cs"/>
              </a:rPr>
              <a:t>    </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那些小丘的线条是那么柔美</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就像只用绿色渲染</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不用墨线勾勒的中国画那样</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到处翠色欲流</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轻轻流入云际。</a:t>
            </a:r>
            <a:endPar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endParaRPr>
          </a:p>
        </p:txBody>
      </p:sp>
      <p:cxnSp>
        <p:nvCxnSpPr>
          <p:cNvPr id="4" name="直接连接符 3"/>
          <p:cNvCxnSpPr/>
          <p:nvPr/>
        </p:nvCxnSpPr>
        <p:spPr>
          <a:xfrm flipV="1">
            <a:off x="1020763" y="2643188"/>
            <a:ext cx="576263" cy="635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684588" y="2643188"/>
            <a:ext cx="684213" cy="127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2627313" y="123825"/>
            <a:ext cx="4681537" cy="1350963"/>
            <a:chOff x="5908157" y="-1337536"/>
            <a:chExt cx="2959681" cy="1900985"/>
          </a:xfrm>
        </p:grpSpPr>
        <p:sp>
          <p:nvSpPr>
            <p:cNvPr id="11" name="云形标注 7"/>
            <p:cNvSpPr/>
            <p:nvPr/>
          </p:nvSpPr>
          <p:spPr>
            <a:xfrm>
              <a:off x="5908157" y="-1337536"/>
              <a:ext cx="2959681" cy="1900985"/>
            </a:xfrm>
            <a:prstGeom prst="cloudCallout">
              <a:avLst>
                <a:gd name="adj1" fmla="val 60806"/>
                <a:gd name="adj2" fmla="val 24016"/>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35846" name="矩形 8"/>
            <p:cNvSpPr/>
            <p:nvPr/>
          </p:nvSpPr>
          <p:spPr>
            <a:xfrm>
              <a:off x="6251181" y="-1202863"/>
              <a:ext cx="2525591" cy="1631641"/>
            </a:xfrm>
            <a:prstGeom prst="rect">
              <a:avLst/>
            </a:prstGeom>
            <a:noFill/>
            <a:ln w="9525">
              <a:noFill/>
            </a:ln>
          </p:spPr>
          <p:txBody>
            <a:bodyPr anchor="t" anchorCtr="0">
              <a:spAutoFit/>
            </a:bodyPr>
            <a:p>
              <a:pPr>
                <a:lnSpc>
                  <a:spcPct val="120000"/>
                </a:lnSpc>
              </a:pPr>
              <a:r>
                <a:rPr lang="zh-CN" altLang="en-US" sz="3000" b="1" dirty="0">
                  <a:solidFill>
                    <a:srgbClr val="0000FF"/>
                  </a:solidFill>
                  <a:latin typeface="楷体" panose="02010609060101010101" pitchFamily="49" charset="-122"/>
                  <a:ea typeface="楷体" panose="02010609060101010101" pitchFamily="49" charset="-122"/>
                </a:rPr>
                <a:t>    有同学了解这两种中国画的画法吗？</a:t>
              </a:r>
              <a:endParaRPr lang="zh-CN" altLang="en-US" sz="3000" b="1" dirty="0">
                <a:solidFill>
                  <a:srgbClr val="0000FF"/>
                </a:solidFill>
                <a:latin typeface="楷体" panose="02010609060101010101" pitchFamily="49" charset="-122"/>
                <a:ea typeface="楷体" panose="02010609060101010101" pitchFamily="49" charset="-122"/>
              </a:endParaRPr>
            </a:p>
          </p:txBody>
        </p:sp>
      </p:grpSp>
      <p:pic>
        <p:nvPicPr>
          <p:cNvPr id="13" name="图片 12"/>
          <p:cNvPicPr>
            <a:picLocks noChangeAspect="1"/>
          </p:cNvPicPr>
          <p:nvPr/>
        </p:nvPicPr>
        <p:blipFill>
          <a:blip r:embed="rId1"/>
          <a:stretch>
            <a:fillRect/>
          </a:stretch>
        </p:blipFill>
        <p:spPr>
          <a:xfrm>
            <a:off x="7812088" y="3363913"/>
            <a:ext cx="1079500" cy="158115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截图01"/>
          <p:cNvPicPr>
            <a:picLocks noChangeAspect="1"/>
          </p:cNvPicPr>
          <p:nvPr>
            <p:custDataLst>
              <p:tags r:id="rId1"/>
            </p:custDataLst>
          </p:nvPr>
        </p:nvPicPr>
        <p:blipFill>
          <a:blip r:embed="rId2"/>
          <a:stretch>
            <a:fillRect/>
          </a:stretch>
        </p:blipFill>
        <p:spPr>
          <a:xfrm>
            <a:off x="323850" y="195580"/>
            <a:ext cx="4848860" cy="2362835"/>
          </a:xfrm>
          <a:prstGeom prst="rect">
            <a:avLst/>
          </a:prstGeom>
        </p:spPr>
      </p:pic>
      <p:sp>
        <p:nvSpPr>
          <p:cNvPr id="6" name="矩形 5"/>
          <p:cNvSpPr/>
          <p:nvPr/>
        </p:nvSpPr>
        <p:spPr>
          <a:xfrm>
            <a:off x="395605" y="3075940"/>
            <a:ext cx="8566785" cy="1706880"/>
          </a:xfrm>
          <a:prstGeom prst="rect">
            <a:avLst/>
          </a:prstGeom>
        </p:spPr>
        <p:txBody>
          <a:bodyPr wrap="square">
            <a:spAutoFit/>
          </a:bodyPr>
          <a:p>
            <a:pPr marL="0" marR="0" indent="0" algn="l" rtl="0" eaLnBrk="0" hangingPunct="0">
              <a:lnSpc>
                <a:spcPct val="15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sz="1400" b="1" i="0" u="none" strike="noStrike" kern="1200" cap="none" spc="-1" normalizeH="0" baseline="0" noProof="1" dirty="0" smtClean="0">
                <a:solidFill>
                  <a:srgbClr val="000000"/>
                </a:solidFill>
                <a:latin typeface="+mj-ea"/>
                <a:ea typeface="+mj-ea"/>
                <a:cs typeface="+mn-cs"/>
              </a:rPr>
              <a:t>课件中如果有类似</a:t>
            </a:r>
            <a:r>
              <a:rPr kumimoji="0" lang="zh-CN" sz="1400" b="1" i="0" u="none" strike="noStrike" kern="1200" cap="none" spc="-1" normalizeH="0" baseline="0" noProof="1" dirty="0" smtClean="0">
                <a:solidFill>
                  <a:srgbClr val="FF0000"/>
                </a:solidFill>
                <a:latin typeface="+mj-ea"/>
                <a:ea typeface="+mj-ea"/>
                <a:cs typeface="+mn-cs"/>
              </a:rPr>
              <a:t>没有对齐</a:t>
            </a:r>
            <a:r>
              <a:rPr kumimoji="0" lang="zh-CN" sz="1400" b="1" i="0" u="none" strike="noStrike" kern="1200" cap="none" spc="-1" normalizeH="0" baseline="0" noProof="1" dirty="0" smtClean="0">
                <a:solidFill>
                  <a:srgbClr val="000000"/>
                </a:solidFill>
                <a:latin typeface="+mj-ea"/>
                <a:ea typeface="+mj-ea"/>
                <a:cs typeface="+mn-cs"/>
              </a:rPr>
              <a:t>的情况，这并不是小凤做课件时的问题。</a:t>
            </a:r>
            <a:endParaRPr kumimoji="0" lang="zh-CN" sz="1400" b="1" i="0" u="none" strike="noStrike" kern="1200" cap="none" spc="-1" normalizeH="0" baseline="0" noProof="1" dirty="0" smtClean="0">
              <a:solidFill>
                <a:srgbClr val="000000"/>
              </a:solidFill>
              <a:latin typeface="+mj-ea"/>
              <a:ea typeface="+mj-ea"/>
              <a:cs typeface="+mn-cs"/>
            </a:endParaRPr>
          </a:p>
          <a:p>
            <a:pPr marL="0" marR="0" indent="0" algn="l" rtl="0" eaLnBrk="0" hangingPunct="0">
              <a:lnSpc>
                <a:spcPct val="15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sz="1400" b="1" i="0" u="none" strike="noStrike" kern="1200" cap="none" spc="-1" normalizeH="0" baseline="0" noProof="1" dirty="0">
                <a:solidFill>
                  <a:srgbClr val="000000"/>
                </a:solidFill>
                <a:latin typeface="Arial" panose="020B0604020202020204"/>
                <a:ea typeface="+mn-ea"/>
                <a:cs typeface="+mn-cs"/>
              </a:rPr>
              <a:t>课件是用微软的</a:t>
            </a:r>
            <a:r>
              <a:rPr kumimoji="0" lang="en-US" altLang="zh-CN" sz="1400" b="1" i="0" u="none" strike="noStrike" kern="1200" cap="none" spc="-1" normalizeH="0" baseline="0" noProof="1" dirty="0">
                <a:solidFill>
                  <a:srgbClr val="000000"/>
                </a:solidFill>
                <a:latin typeface="Arial" panose="020B0604020202020204"/>
                <a:ea typeface="+mn-ea"/>
                <a:cs typeface="+mn-cs"/>
              </a:rPr>
              <a:t>POWERPOINT</a:t>
            </a:r>
            <a:r>
              <a:rPr kumimoji="0" lang="zh-CN" altLang="en-US" sz="1400" b="1" i="0" u="none" strike="noStrike" kern="1200" cap="none" spc="-1" normalizeH="0" baseline="0" noProof="1" dirty="0">
                <a:solidFill>
                  <a:srgbClr val="000000"/>
                </a:solidFill>
                <a:latin typeface="Arial" panose="020B0604020202020204"/>
                <a:ea typeface="+mn-ea"/>
                <a:cs typeface="+mn-cs"/>
              </a:rPr>
              <a:t>做的，用其它软件，比如</a:t>
            </a:r>
            <a:r>
              <a:rPr kumimoji="0" lang="en-US" altLang="zh-CN" sz="1400" b="1" i="0" u="none" strike="noStrike" kern="1200" cap="none" spc="-1" normalizeH="0" baseline="0" noProof="1" dirty="0">
                <a:solidFill>
                  <a:srgbClr val="000000"/>
                </a:solidFill>
                <a:latin typeface="Arial" panose="020B0604020202020204"/>
                <a:ea typeface="+mn-ea"/>
                <a:cs typeface="+mn-cs"/>
              </a:rPr>
              <a:t>WPS</a:t>
            </a:r>
            <a:r>
              <a:rPr kumimoji="0" lang="zh-CN" altLang="en-US" sz="1400" b="1" i="0" u="none" strike="noStrike" kern="1200" cap="none" spc="-1" normalizeH="0" baseline="0" noProof="1" dirty="0">
                <a:solidFill>
                  <a:srgbClr val="000000"/>
                </a:solidFill>
                <a:latin typeface="Arial" panose="020B0604020202020204"/>
                <a:ea typeface="+mn-ea"/>
                <a:cs typeface="+mn-cs"/>
              </a:rPr>
              <a:t>打开，可能会有不兼容，对不齐的情况。</a:t>
            </a:r>
            <a:endParaRPr kumimoji="0" lang="zh-CN" altLang="en-US" sz="1400" b="1" i="0" u="none" strike="noStrike" kern="1200" cap="none" spc="-1" normalizeH="0" baseline="0" noProof="1" dirty="0">
              <a:solidFill>
                <a:srgbClr val="000000"/>
              </a:solidFill>
              <a:latin typeface="Arial" panose="020B0604020202020204"/>
              <a:ea typeface="+mn-ea"/>
              <a:cs typeface="+mn-cs"/>
            </a:endParaRPr>
          </a:p>
          <a:p>
            <a:pPr marL="0" marR="0" indent="0" algn="l" rtl="0" eaLnBrk="0" hangingPunct="0">
              <a:lnSpc>
                <a:spcPct val="15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en-US" sz="1400" b="1" i="0" u="none" strike="noStrike" kern="1200" cap="none" spc="-1" normalizeH="0" baseline="0" noProof="1" dirty="0">
                <a:solidFill>
                  <a:srgbClr val="000000"/>
                </a:solidFill>
                <a:latin typeface="Arial" panose="020B0604020202020204"/>
                <a:ea typeface="+mn-ea"/>
                <a:cs typeface="+mn-cs"/>
              </a:rPr>
              <a:t>遇到这种情况，先不要修改，</a:t>
            </a:r>
            <a:r>
              <a:rPr lang="zh-CN" altLang="en-US" sz="1400" b="1" spc="-1" dirty="0">
                <a:solidFill>
                  <a:srgbClr val="000000"/>
                </a:solidFill>
                <a:latin typeface="Arial" panose="020B0604020202020204"/>
                <a:sym typeface="+mn-ea"/>
              </a:rPr>
              <a:t>如果你修改了，可能换台电脑又会是类似问题。</a:t>
            </a:r>
            <a:endParaRPr lang="zh-CN" altLang="en-US" sz="1400" b="1" spc="-1" dirty="0">
              <a:solidFill>
                <a:srgbClr val="000000"/>
              </a:solidFill>
              <a:latin typeface="Arial" panose="020B0604020202020204"/>
              <a:sym typeface="+mn-ea"/>
            </a:endParaRPr>
          </a:p>
          <a:p>
            <a:pPr marL="0" marR="0" indent="0" algn="l" rtl="0" eaLnBrk="0" hangingPunct="0">
              <a:lnSpc>
                <a:spcPct val="15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en-US" sz="1400" b="1" i="0" u="none" strike="noStrike" kern="1200" cap="none" spc="-1" normalizeH="0" baseline="0" noProof="1" dirty="0">
                <a:solidFill>
                  <a:srgbClr val="000000"/>
                </a:solidFill>
                <a:latin typeface="Arial" panose="020B0604020202020204"/>
                <a:ea typeface="+mn-ea"/>
                <a:cs typeface="+mn-cs"/>
              </a:rPr>
              <a:t>用</a:t>
            </a:r>
            <a:r>
              <a:rPr kumimoji="0" lang="en-US" altLang="zh-CN" sz="1400" b="1" i="0" u="none" strike="noStrike" kern="1200" cap="none" spc="-1" normalizeH="0" baseline="0" noProof="1" dirty="0">
                <a:solidFill>
                  <a:srgbClr val="000000"/>
                </a:solidFill>
                <a:latin typeface="Arial" panose="020B0604020202020204"/>
                <a:ea typeface="+mn-ea"/>
                <a:cs typeface="+mn-cs"/>
              </a:rPr>
              <a:t>POWERPOINT2007</a:t>
            </a:r>
            <a:r>
              <a:rPr kumimoji="0" lang="zh-CN" altLang="en-US" sz="1400" b="1" i="0" u="none" strike="noStrike" kern="1200" cap="none" spc="-1" normalizeH="0" baseline="0" noProof="1" dirty="0">
                <a:solidFill>
                  <a:srgbClr val="000000"/>
                </a:solidFill>
                <a:latin typeface="Arial" panose="020B0604020202020204"/>
                <a:ea typeface="+mn-ea"/>
                <a:cs typeface="+mn-cs"/>
              </a:rPr>
              <a:t>以上的版本打开即可。</a:t>
            </a:r>
            <a:endParaRPr kumimoji="0" lang="zh-CN" altLang="en-US" sz="1400" b="1" i="0" u="none" strike="noStrike" kern="1200" cap="none" spc="-1" normalizeH="0" baseline="0" noProof="1" dirty="0">
              <a:solidFill>
                <a:srgbClr val="000000"/>
              </a:solidFill>
              <a:latin typeface="Arial" panose="020B0604020202020204"/>
              <a:ea typeface="+mn-ea"/>
              <a:cs typeface="+mn-cs"/>
            </a:endParaRPr>
          </a:p>
          <a:p>
            <a:pPr marL="0" marR="0" indent="0" algn="l" rtl="0" eaLnBrk="0" hangingPunct="0">
              <a:lnSpc>
                <a:spcPct val="15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zh-CN" altLang="en-US" sz="1400" b="1" i="0" u="none" strike="noStrike" kern="1200" cap="none" spc="-1" normalizeH="0" baseline="0" noProof="1" dirty="0">
                <a:solidFill>
                  <a:srgbClr val="000000"/>
                </a:solidFill>
                <a:latin typeface="Arial" panose="020B0604020202020204"/>
                <a:ea typeface="+mn-ea"/>
                <a:cs typeface="+mn-cs"/>
              </a:rPr>
              <a:t>如果换几台电脑都是这个问题，建议你先复制一份留存，然后再修改。</a:t>
            </a:r>
            <a:endParaRPr kumimoji="0" lang="zh-CN" altLang="en-US" sz="1400" b="1" i="0" u="none" strike="noStrike" kern="1200" cap="none" spc="-1" normalizeH="0" baseline="0" noProof="1" dirty="0">
              <a:solidFill>
                <a:srgbClr val="000000"/>
              </a:solidFill>
              <a:latin typeface="Arial" panose="020B0604020202020204"/>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rotWithShape="1">
          <a:blip r:embed="rId1"/>
          <a:srcRect l="-1643" t="6158" r="1643" b="5574"/>
          <a:stretch>
            <a:fillRect/>
          </a:stretch>
        </p:blipFill>
        <p:spPr>
          <a:xfrm>
            <a:off x="4932039" y="239230"/>
            <a:ext cx="3948959" cy="3816424"/>
          </a:xfrm>
          <a:prstGeom prst="rect">
            <a:avLst/>
          </a:prstGeom>
          <a:ln>
            <a:noFill/>
          </a:ln>
          <a:effectLst>
            <a:softEdge rad="112500"/>
          </a:effectLst>
        </p:spPr>
      </p:pic>
      <p:pic>
        <p:nvPicPr>
          <p:cNvPr id="7" name="图片 6"/>
          <p:cNvPicPr>
            <a:picLocks noChangeAspect="1"/>
          </p:cNvPicPr>
          <p:nvPr/>
        </p:nvPicPr>
        <p:blipFill rotWithShape="1">
          <a:blip r:embed="rId2" cstate="print"/>
          <a:srcRect t="5448" r="28000" b="23128"/>
          <a:stretch>
            <a:fillRect/>
          </a:stretch>
        </p:blipFill>
        <p:spPr>
          <a:xfrm>
            <a:off x="322239" y="303791"/>
            <a:ext cx="4321768" cy="3751863"/>
          </a:xfrm>
          <a:prstGeom prst="rect">
            <a:avLst/>
          </a:prstGeom>
          <a:ln>
            <a:noFill/>
          </a:ln>
          <a:effectLst>
            <a:softEdge rad="112500"/>
          </a:effectLst>
        </p:spPr>
      </p:pic>
      <p:sp>
        <p:nvSpPr>
          <p:cNvPr id="5" name="矩形 12"/>
          <p:cNvSpPr>
            <a:spLocks noChangeArrowheads="1"/>
          </p:cNvSpPr>
          <p:nvPr/>
        </p:nvSpPr>
        <p:spPr bwMode="auto">
          <a:xfrm>
            <a:off x="444500" y="3525838"/>
            <a:ext cx="4076700" cy="1058863"/>
          </a:xfrm>
          <a:prstGeom prst="rect">
            <a:avLst/>
          </a:prstGeom>
        </p:spPr>
        <p:style>
          <a:lnRef idx="2">
            <a:schemeClr val="accent3"/>
          </a:lnRef>
          <a:fillRef idx="1">
            <a:schemeClr val="lt1"/>
          </a:fillRef>
          <a:effectRef idx="0">
            <a:schemeClr val="accent3"/>
          </a:effectRef>
          <a:fontRef idx="minor">
            <a:schemeClr val="dk1"/>
          </a:fontRef>
        </p:style>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9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渲染</a:t>
            </a:r>
            <a:r>
              <a:rPr kumimoji="0" lang="en-US" altLang="zh-CN" sz="29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a:t>
            </a:r>
            <a:r>
              <a:rPr kumimoji="0" lang="zh-CN" altLang="en-US" sz="32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用水墨和淡色的颜料在宣纸上涂抹。</a:t>
            </a:r>
            <a:endParaRPr kumimoji="0" lang="zh-CN" altLang="en-US" sz="32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p:txBody>
      </p:sp>
      <p:sp>
        <p:nvSpPr>
          <p:cNvPr id="10" name="矩形 12"/>
          <p:cNvSpPr>
            <a:spLocks noChangeArrowheads="1"/>
          </p:cNvSpPr>
          <p:nvPr/>
        </p:nvSpPr>
        <p:spPr bwMode="auto">
          <a:xfrm>
            <a:off x="5076825" y="3557588"/>
            <a:ext cx="3702050" cy="1058863"/>
          </a:xfrm>
          <a:prstGeom prst="rect">
            <a:avLst/>
          </a:prstGeom>
        </p:spPr>
        <p:style>
          <a:lnRef idx="2">
            <a:schemeClr val="accent3"/>
          </a:lnRef>
          <a:fillRef idx="1">
            <a:schemeClr val="lt1"/>
          </a:fillRef>
          <a:effectRef idx="0">
            <a:schemeClr val="accent3"/>
          </a:effectRef>
          <a:fontRef idx="minor">
            <a:schemeClr val="dk1"/>
          </a:fontRef>
        </p:style>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9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勾勒</a:t>
            </a:r>
            <a:r>
              <a:rPr kumimoji="0" lang="en-US" altLang="zh-CN" sz="2900" b="1"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cs typeface="+mn-cs"/>
              </a:rPr>
              <a:t>:</a:t>
            </a:r>
            <a:r>
              <a:rPr kumimoji="0" lang="zh-CN" altLang="en-US" sz="32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用线条画出事物的轮廓。</a:t>
            </a:r>
            <a:endParaRPr kumimoji="0" lang="zh-CN" altLang="en-US" sz="32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9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Rectangle 2"/>
          <p:cNvSpPr txBox="1">
            <a:spLocks noChangeArrowheads="1"/>
          </p:cNvSpPr>
          <p:nvPr/>
        </p:nvSpPr>
        <p:spPr>
          <a:xfrm>
            <a:off x="395288" y="1203325"/>
            <a:ext cx="8520113" cy="1871663"/>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p>
            <a:pPr marL="0" marR="0" lvl="0" indent="0" algn="l" defTabSz="914400" rtl="0" eaLnBrk="1" fontAlgn="auto" latinLnBrk="0" hangingPunct="1">
              <a:lnSpc>
                <a:spcPct val="135000"/>
              </a:lnSpc>
              <a:spcBef>
                <a:spcPct val="0"/>
              </a:spcBef>
              <a:spcAft>
                <a:spcPts val="0"/>
              </a:spcAft>
              <a:buClrTx/>
              <a:buSzTx/>
              <a:buFontTx/>
              <a:buNone/>
              <a:defRPr/>
            </a:pPr>
            <a:r>
              <a:rPr kumimoji="1"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j-cs"/>
              </a:rPr>
              <a:t>    </a:t>
            </a:r>
            <a:r>
              <a:rPr kumimoji="1"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那些小丘的线条是那么柔美</a:t>
            </a:r>
            <a:r>
              <a:rPr kumimoji="1" lang="en-US" altLang="zh-CN"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就像只用绿色渲染</a:t>
            </a:r>
            <a:r>
              <a:rPr kumimoji="1" lang="en-US" altLang="zh-CN"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不用墨线勾勒的中国画那样</a:t>
            </a:r>
            <a:r>
              <a:rPr kumimoji="1" lang="en-US" altLang="zh-CN"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到处翠色欲流</a:t>
            </a:r>
            <a:r>
              <a:rPr kumimoji="1" lang="en-US" altLang="zh-CN"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轻轻流入云际。</a:t>
            </a:r>
            <a:endParaRPr kumimoji="1" lang="en-US" altLang="zh-CN"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endParaRPr>
          </a:p>
        </p:txBody>
      </p:sp>
      <p:cxnSp>
        <p:nvCxnSpPr>
          <p:cNvPr id="4" name="直接连接符 3"/>
          <p:cNvCxnSpPr/>
          <p:nvPr/>
        </p:nvCxnSpPr>
        <p:spPr>
          <a:xfrm flipV="1">
            <a:off x="1498600" y="3435350"/>
            <a:ext cx="1728788" cy="635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50825" y="238125"/>
            <a:ext cx="8466138" cy="604838"/>
          </a:xfrm>
          <a:prstGeom prst="rect">
            <a:avLst/>
          </a:prstGeom>
          <a:noFill/>
          <a:ln w="9525">
            <a:noFill/>
          </a:ln>
        </p:spPr>
        <p:txBody>
          <a:bodyPr lIns="91438" tIns="45719" rIns="91438" bIns="45719" anchor="t" anchorCtr="0">
            <a:spAutoFit/>
          </a:bodyPr>
          <a:p>
            <a:pPr marL="211455" indent="-211455">
              <a:lnSpc>
                <a:spcPct val="120000"/>
              </a:lnSpc>
              <a:buFont typeface="Wingdings" panose="05000000000000000000" pitchFamily="2" charset="2"/>
              <a:buChar char="Ø"/>
            </a:pPr>
            <a:r>
              <a:rPr lang="zh-CN" altLang="en-US" sz="3200" b="1" dirty="0">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翠色欲流</a:t>
            </a:r>
            <a:r>
              <a:rPr lang="zh-CN" altLang="en-US" sz="3200" b="1" dirty="0">
                <a:latin typeface="黑体" panose="02010609060101010101" pitchFamily="49" charset="-122"/>
                <a:ea typeface="黑体" panose="02010609060101010101" pitchFamily="49" charset="-122"/>
              </a:rPr>
              <a:t>”是什么意思？</a:t>
            </a:r>
            <a:endParaRPr lang="zh-CN" altLang="en-US" sz="3200" b="1" dirty="0">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53863200_1501121956794.jpg"/>
          <p:cNvPicPr>
            <a:picLocks noChangeAspect="1"/>
          </p:cNvPicPr>
          <p:nvPr/>
        </p:nvPicPr>
        <p:blipFill rotWithShape="1">
          <a:blip r:embed="rId1"/>
          <a:srcRect t="26199" b="14069"/>
          <a:stretch>
            <a:fillRect/>
          </a:stretch>
        </p:blipFill>
        <p:spPr>
          <a:xfrm>
            <a:off x="0" y="0"/>
            <a:ext cx="9144000" cy="5143499"/>
          </a:xfrm>
          <a:prstGeom prst="rect">
            <a:avLst/>
          </a:prstGeom>
          <a:ln>
            <a:noFill/>
          </a:ln>
          <a:effectLst>
            <a:softEdge rad="112500"/>
          </a:effectLst>
        </p:spPr>
      </p:pic>
      <p:sp>
        <p:nvSpPr>
          <p:cNvPr id="16" name="Rectangle 2"/>
          <p:cNvSpPr txBox="1">
            <a:spLocks noChangeArrowheads="1"/>
          </p:cNvSpPr>
          <p:nvPr/>
        </p:nvSpPr>
        <p:spPr>
          <a:xfrm>
            <a:off x="611188" y="1389063"/>
            <a:ext cx="2447925" cy="779463"/>
          </a:xfrm>
          <a:prstGeom prst="rect">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1" fontAlgn="auto" latinLnBrk="0" hangingPunct="1">
              <a:lnSpc>
                <a:spcPct val="120000"/>
              </a:lnSpc>
              <a:spcBef>
                <a:spcPct val="0"/>
              </a:spcBef>
              <a:spcAft>
                <a:spcPts val="0"/>
              </a:spcAft>
              <a:buClrTx/>
              <a:buSzTx/>
              <a:buFontTx/>
              <a:buNone/>
              <a:defRPr/>
            </a:pPr>
            <a:r>
              <a:rPr kumimoji="1" lang="zh-CN" altLang="en-US" sz="4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j-cs"/>
              </a:rPr>
              <a:t>翠色欲流</a:t>
            </a:r>
            <a:endParaRPr kumimoji="1" lang="en-US" altLang="zh-CN" sz="4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j-cs"/>
            </a:endParaRPr>
          </a:p>
        </p:txBody>
      </p:sp>
      <p:sp>
        <p:nvSpPr>
          <p:cNvPr id="7" name="Rectangle 2"/>
          <p:cNvSpPr txBox="1">
            <a:spLocks noChangeArrowheads="1"/>
          </p:cNvSpPr>
          <p:nvPr/>
        </p:nvSpPr>
        <p:spPr>
          <a:xfrm>
            <a:off x="3252788" y="1203325"/>
            <a:ext cx="5392738" cy="1296988"/>
          </a:xfrm>
          <a:prstGeom prst="rect">
            <a:avLst/>
          </a:prstGeom>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1" fontAlgn="auto" latinLnBrk="0" hangingPunct="1">
              <a:lnSpc>
                <a:spcPct val="120000"/>
              </a:lnSpc>
              <a:spcBef>
                <a:spcPct val="0"/>
              </a:spcBef>
              <a:spcAft>
                <a:spcPts val="0"/>
              </a:spcAft>
              <a:buClrTx/>
              <a:buSzTx/>
              <a:buFontTx/>
              <a:buNone/>
              <a:defRPr/>
            </a:pPr>
            <a:r>
              <a:rPr kumimoji="1"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j-cs"/>
              </a:rPr>
              <a:t>翠绿的颜色好像就要流淌出来一样，形容绿到了极致。</a:t>
            </a:r>
            <a:endParaRPr kumimoji="1" lang="zh-CN" altLang="en-US" sz="32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Rectangle 2"/>
          <p:cNvSpPr txBox="1">
            <a:spLocks noChangeArrowheads="1"/>
          </p:cNvSpPr>
          <p:nvPr/>
        </p:nvSpPr>
        <p:spPr>
          <a:xfrm>
            <a:off x="755650" y="1347788"/>
            <a:ext cx="7583488" cy="1871663"/>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p>
            <a:pPr marL="0" marR="0" lvl="0" indent="0" algn="l" defTabSz="914400" rtl="0" eaLnBrk="1" fontAlgn="auto" latinLnBrk="0" hangingPunct="1">
              <a:lnSpc>
                <a:spcPct val="135000"/>
              </a:lnSpc>
              <a:spcBef>
                <a:spcPct val="0"/>
              </a:spcBef>
              <a:spcAft>
                <a:spcPts val="0"/>
              </a:spcAft>
              <a:buClrTx/>
              <a:buSzTx/>
              <a:buFontTx/>
              <a:buNone/>
              <a:defRPr/>
            </a:pPr>
            <a:r>
              <a:rPr kumimoji="1"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j-cs"/>
              </a:rPr>
              <a:t>    </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那些小丘的线条是那么柔美</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就像只用绿色渲染</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不用墨线勾勒的中国画那样</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到处翠色欲流</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轻轻流入云际。</a:t>
            </a:r>
            <a:endPar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endParaRPr>
          </a:p>
        </p:txBody>
      </p:sp>
      <p:cxnSp>
        <p:nvCxnSpPr>
          <p:cNvPr id="4" name="直接连接符 3"/>
          <p:cNvCxnSpPr/>
          <p:nvPr/>
        </p:nvCxnSpPr>
        <p:spPr>
          <a:xfrm flipV="1">
            <a:off x="922338" y="2643188"/>
            <a:ext cx="1944688" cy="127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1787525" y="3292475"/>
            <a:ext cx="4032250" cy="127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23850" y="325438"/>
            <a:ext cx="8464550" cy="604837"/>
          </a:xfrm>
          <a:prstGeom prst="rect">
            <a:avLst/>
          </a:prstGeom>
          <a:noFill/>
          <a:ln w="9525">
            <a:noFill/>
          </a:ln>
        </p:spPr>
        <p:txBody>
          <a:bodyPr lIns="91438" tIns="45719" rIns="91438" bIns="45719" anchor="t" anchorCtr="0">
            <a:spAutoFit/>
          </a:bodyPr>
          <a:p>
            <a:pPr marL="211455" indent="-211455">
              <a:lnSpc>
                <a:spcPct val="120000"/>
              </a:lnSpc>
              <a:buFont typeface="Wingdings" panose="05000000000000000000" pitchFamily="2" charset="2"/>
              <a:buChar char="Ø"/>
            </a:pPr>
            <a:r>
              <a:rPr lang="zh-CN" altLang="en-US" sz="3200" b="1" dirty="0">
                <a:latin typeface="黑体" panose="02010609060101010101" pitchFamily="49" charset="-122"/>
                <a:ea typeface="黑体" panose="02010609060101010101" pitchFamily="49" charset="-122"/>
              </a:rPr>
              <a:t>从草原的这种</a:t>
            </a:r>
            <a:r>
              <a:rPr lang="zh-CN" altLang="en-US" sz="3200" b="1" dirty="0">
                <a:solidFill>
                  <a:srgbClr val="FF0000"/>
                </a:solidFill>
                <a:latin typeface="黑体" panose="02010609060101010101" pitchFamily="49" charset="-122"/>
                <a:ea typeface="黑体" panose="02010609060101010101" pitchFamily="49" charset="-122"/>
              </a:rPr>
              <a:t>绿</a:t>
            </a:r>
            <a:r>
              <a:rPr lang="zh-CN" altLang="en-US" sz="3200" b="1" dirty="0">
                <a:latin typeface="黑体" panose="02010609060101010101" pitchFamily="49" charset="-122"/>
                <a:ea typeface="黑体" panose="02010609060101010101" pitchFamily="49" charset="-122"/>
              </a:rPr>
              <a:t>想开去，你想到了什么？</a:t>
            </a:r>
            <a:endParaRPr lang="zh-CN" altLang="en-US" sz="3200" b="1" dirty="0">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3863200_1501121956794.jpg"/>
          <p:cNvPicPr>
            <a:picLocks noChangeAspect="1"/>
          </p:cNvPicPr>
          <p:nvPr/>
        </p:nvPicPr>
        <p:blipFill rotWithShape="1">
          <a:blip r:embed="rId1"/>
          <a:srcRect t="26199" b="14069"/>
          <a:stretch>
            <a:fillRect/>
          </a:stretch>
        </p:blipFill>
        <p:spPr>
          <a:xfrm>
            <a:off x="0" y="0"/>
            <a:ext cx="9144000" cy="5143499"/>
          </a:xfrm>
          <a:prstGeom prst="rect">
            <a:avLst/>
          </a:prstGeom>
          <a:ln>
            <a:noFill/>
          </a:ln>
          <a:effectLst>
            <a:softEdge rad="112500"/>
          </a:effectLst>
        </p:spPr>
      </p:pic>
      <p:grpSp>
        <p:nvGrpSpPr>
          <p:cNvPr id="40962" name="组合 10"/>
          <p:cNvGrpSpPr/>
          <p:nvPr/>
        </p:nvGrpSpPr>
        <p:grpSpPr>
          <a:xfrm>
            <a:off x="715963" y="1125538"/>
            <a:ext cx="7196137" cy="2016125"/>
            <a:chOff x="733238" y="1125114"/>
            <a:chExt cx="6547335" cy="2016224"/>
          </a:xfrm>
        </p:grpSpPr>
        <p:sp>
          <p:nvSpPr>
            <p:cNvPr id="10" name="圆角矩形标注 9"/>
            <p:cNvSpPr/>
            <p:nvPr/>
          </p:nvSpPr>
          <p:spPr>
            <a:xfrm>
              <a:off x="733238" y="1125114"/>
              <a:ext cx="6547335" cy="2016224"/>
            </a:xfrm>
            <a:prstGeom prst="wedgeRoundRectCallout">
              <a:avLst>
                <a:gd name="adj1" fmla="val 53199"/>
                <a:gd name="adj2" fmla="val 36228"/>
                <a:gd name="adj3" fmla="val 16667"/>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40964" name="矩形 8"/>
            <p:cNvSpPr/>
            <p:nvPr/>
          </p:nvSpPr>
          <p:spPr>
            <a:xfrm>
              <a:off x="873332" y="1256063"/>
              <a:ext cx="6407241" cy="1786643"/>
            </a:xfrm>
            <a:prstGeom prst="rect">
              <a:avLst/>
            </a:prstGeom>
            <a:noFill/>
            <a:ln w="9525">
              <a:noFill/>
            </a:ln>
          </p:spPr>
          <p:txBody>
            <a:bodyPr anchor="t" anchorCtr="0">
              <a:spAutoFit/>
            </a:bodyPr>
            <a:p>
              <a:pPr>
                <a:lnSpc>
                  <a:spcPct val="120000"/>
                </a:lnSpc>
              </a:pPr>
              <a:r>
                <a:rPr lang="zh-CN" altLang="en-US" sz="3000" b="1" dirty="0">
                  <a:solidFill>
                    <a:srgbClr val="0000FF"/>
                  </a:solidFill>
                  <a:latin typeface="楷体" panose="02010609060101010101" pitchFamily="49" charset="-122"/>
                  <a:ea typeface="楷体" panose="02010609060101010101" pitchFamily="49" charset="-122"/>
                </a:rPr>
                <a:t>    </a:t>
              </a:r>
              <a:r>
                <a:rPr lang="zh-CN" altLang="en-US" sz="3200" b="1" dirty="0">
                  <a:solidFill>
                    <a:srgbClr val="0000FF"/>
                  </a:solidFill>
                  <a:latin typeface="楷体" panose="02010609060101010101" pitchFamily="49" charset="-122"/>
                  <a:ea typeface="楷体" panose="02010609060101010101" pitchFamily="49" charset="-122"/>
                </a:rPr>
                <a:t>我仿佛看到了草原上的绿色在流动，远远望去，小丘与白云相接，浓郁的绿色像是要流到云里了。</a:t>
              </a:r>
              <a:endParaRPr lang="zh-CN" altLang="en-US" sz="3200" b="1" dirty="0">
                <a:solidFill>
                  <a:srgbClr val="0000FF"/>
                </a:solidFill>
                <a:latin typeface="楷体" panose="02010609060101010101" pitchFamily="49" charset="-122"/>
                <a:ea typeface="楷体" panose="02010609060101010101" pitchFamily="49" charset="-122"/>
              </a:endParaRPr>
            </a:p>
          </p:txBody>
        </p:sp>
      </p:grpSp>
      <p:pic>
        <p:nvPicPr>
          <p:cNvPr id="40965" name="图片 7"/>
          <p:cNvPicPr>
            <a:picLocks noChangeAspect="1"/>
          </p:cNvPicPr>
          <p:nvPr/>
        </p:nvPicPr>
        <p:blipFill>
          <a:blip r:embed="rId2"/>
          <a:stretch>
            <a:fillRect/>
          </a:stretch>
        </p:blipFill>
        <p:spPr>
          <a:xfrm>
            <a:off x="7173913" y="2468563"/>
            <a:ext cx="1474787" cy="1477962"/>
          </a:xfrm>
          <a:prstGeom prst="rect">
            <a:avLst/>
          </a:prstGeom>
          <a:noFill/>
          <a:ln w="9525">
            <a:noFill/>
          </a:ln>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TextBox 1"/>
          <p:cNvSpPr txBox="1"/>
          <p:nvPr/>
        </p:nvSpPr>
        <p:spPr>
          <a:xfrm>
            <a:off x="250825" y="198438"/>
            <a:ext cx="8642350" cy="1246187"/>
          </a:xfrm>
          <a:prstGeom prst="rect">
            <a:avLst/>
          </a:prstGeom>
          <a:noFill/>
          <a:ln w="9525">
            <a:noFill/>
          </a:ln>
        </p:spPr>
        <p:txBody>
          <a:bodyPr anchor="t" anchorCtr="0">
            <a:spAutoFit/>
          </a:bodyPr>
          <a:p>
            <a:pPr marL="457200" indent="-457200" eaLnBrk="0" hangingPunct="0">
              <a:lnSpc>
                <a:spcPct val="125000"/>
              </a:lnSpc>
              <a:spcAft>
                <a:spcPts val="1200"/>
              </a:spcAft>
              <a:buFont typeface="Wingdings" panose="05000000000000000000" pitchFamily="2" charset="2"/>
              <a:buChar char="Ø"/>
            </a:pPr>
            <a:r>
              <a:rPr lang="zh-CN" altLang="en-US" sz="3000" b="1" dirty="0">
                <a:latin typeface="黑体" panose="02010609060101010101" pitchFamily="49" charset="-122"/>
                <a:ea typeface="黑体" panose="02010609060101010101" pitchFamily="49" charset="-122"/>
              </a:rPr>
              <a:t>找一找</a:t>
            </a:r>
            <a:r>
              <a:rPr lang="en-US" altLang="zh-CN" sz="3000" b="1" dirty="0">
                <a:latin typeface="黑体" panose="02010609060101010101" pitchFamily="49" charset="-122"/>
                <a:ea typeface="黑体" panose="02010609060101010101" pitchFamily="49" charset="-122"/>
              </a:rPr>
              <a:t>:</a:t>
            </a:r>
            <a:r>
              <a:rPr lang="zh-CN" altLang="en-US" sz="3000" b="1" dirty="0">
                <a:latin typeface="黑体" panose="02010609060101010101" pitchFamily="49" charset="-122"/>
                <a:ea typeface="黑体" panose="02010609060101010101" pitchFamily="49" charset="-122"/>
              </a:rPr>
              <a:t>在第一自然段中有哪些词是表示“绿”的意思？</a:t>
            </a:r>
            <a:endParaRPr lang="zh-CN" altLang="en-US" sz="3000" b="1" dirty="0">
              <a:latin typeface="黑体" panose="02010609060101010101" pitchFamily="49" charset="-122"/>
              <a:ea typeface="黑体" panose="02010609060101010101" pitchFamily="49" charset="-122"/>
            </a:endParaRPr>
          </a:p>
        </p:txBody>
      </p:sp>
      <p:sp>
        <p:nvSpPr>
          <p:cNvPr id="3" name="矩形 2"/>
          <p:cNvSpPr/>
          <p:nvPr/>
        </p:nvSpPr>
        <p:spPr>
          <a:xfrm>
            <a:off x="1042988" y="1781175"/>
            <a:ext cx="2243137" cy="708025"/>
          </a:xfrm>
          <a:prstGeom prst="rect">
            <a:avLst/>
          </a:prstGeom>
          <a:noFill/>
          <a:ln w="9525">
            <a:noFill/>
          </a:ln>
        </p:spPr>
        <p:txBody>
          <a:bodyPr wrap="none" anchor="t" anchorCtr="0">
            <a:spAutoFit/>
          </a:bodyPr>
          <a:p>
            <a:pPr eaLnBrk="0" hangingPunct="0"/>
            <a:r>
              <a:rPr lang="zh-CN" altLang="en-US" sz="4000" b="1" dirty="0">
                <a:latin typeface="楷体" panose="02010609060101010101" pitchFamily="49" charset="-122"/>
                <a:ea typeface="楷体" panose="02010609060101010101" pitchFamily="49" charset="-122"/>
              </a:rPr>
              <a:t>一</a:t>
            </a:r>
            <a:r>
              <a:rPr lang="zh-CN" altLang="en-US" sz="4000" b="1" u="sng" dirty="0">
                <a:solidFill>
                  <a:srgbClr val="00B050"/>
                </a:solidFill>
                <a:latin typeface="楷体" panose="02010609060101010101" pitchFamily="49" charset="-122"/>
                <a:ea typeface="楷体" panose="02010609060101010101" pitchFamily="49" charset="-122"/>
              </a:rPr>
              <a:t>碧</a:t>
            </a:r>
            <a:r>
              <a:rPr lang="zh-CN" altLang="en-US" sz="4000" b="1" dirty="0">
                <a:latin typeface="楷体" panose="02010609060101010101" pitchFamily="49" charset="-122"/>
                <a:ea typeface="楷体" panose="02010609060101010101" pitchFamily="49" charset="-122"/>
              </a:rPr>
              <a:t>千里</a:t>
            </a:r>
            <a:endParaRPr lang="en-US" altLang="zh-CN" sz="4000" b="1" dirty="0">
              <a:latin typeface="楷体" panose="02010609060101010101" pitchFamily="49" charset="-122"/>
              <a:ea typeface="楷体" panose="02010609060101010101" pitchFamily="49" charset="-122"/>
            </a:endParaRPr>
          </a:p>
        </p:txBody>
      </p:sp>
      <p:sp>
        <p:nvSpPr>
          <p:cNvPr id="4" name="矩形 3"/>
          <p:cNvSpPr/>
          <p:nvPr/>
        </p:nvSpPr>
        <p:spPr>
          <a:xfrm>
            <a:off x="982663" y="3148013"/>
            <a:ext cx="6769100" cy="123825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marL="0" marR="0" lvl="0" indent="0" algn="l" defTabSz="914400" rtl="0" eaLnBrk="0" fontAlgn="base" latinLnBrk="0" hangingPunct="0">
              <a:lnSpc>
                <a:spcPct val="125000"/>
              </a:lnSpc>
              <a:spcBef>
                <a:spcPct val="0"/>
              </a:spcBef>
              <a:spcAft>
                <a:spcPct val="0"/>
              </a:spcAft>
              <a:buClrTx/>
              <a:buSzTx/>
              <a:buFontTx/>
              <a:buNone/>
              <a:defRPr/>
            </a:pPr>
            <a:r>
              <a:rPr kumimoji="0" lang="zh-CN" altLang="en-US" sz="32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rPr>
              <a:t>    虽然都是表示“绿”，但是不同的词语让人想象到的画面不一样。</a:t>
            </a:r>
            <a:endParaRPr kumimoji="0" lang="zh-CN" altLang="en-US" sz="32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endParaRPr>
          </a:p>
        </p:txBody>
      </p:sp>
      <p:sp>
        <p:nvSpPr>
          <p:cNvPr id="8" name="矩形 7"/>
          <p:cNvSpPr/>
          <p:nvPr/>
        </p:nvSpPr>
        <p:spPr>
          <a:xfrm>
            <a:off x="3924300" y="1779588"/>
            <a:ext cx="698500" cy="708025"/>
          </a:xfrm>
          <a:prstGeom prst="rect">
            <a:avLst/>
          </a:prstGeom>
          <a:noFill/>
          <a:ln w="9525">
            <a:noFill/>
          </a:ln>
        </p:spPr>
        <p:txBody>
          <a:bodyPr wrap="none" anchor="t" anchorCtr="0">
            <a:spAutoFit/>
          </a:bodyPr>
          <a:p>
            <a:pPr eaLnBrk="0" hangingPunct="0"/>
            <a:r>
              <a:rPr lang="zh-CN" altLang="en-US" sz="4000" b="1" u="sng" dirty="0">
                <a:solidFill>
                  <a:srgbClr val="00B050"/>
                </a:solidFill>
                <a:latin typeface="楷体" panose="02010609060101010101" pitchFamily="49" charset="-122"/>
                <a:ea typeface="楷体" panose="02010609060101010101" pitchFamily="49" charset="-122"/>
              </a:rPr>
              <a:t>绿</a:t>
            </a:r>
            <a:endParaRPr lang="en-US" altLang="zh-CN" sz="4000" b="1" u="sng" dirty="0">
              <a:solidFill>
                <a:srgbClr val="00B050"/>
              </a:solidFill>
              <a:latin typeface="楷体" panose="02010609060101010101" pitchFamily="49" charset="-122"/>
              <a:ea typeface="楷体" panose="02010609060101010101" pitchFamily="49" charset="-122"/>
            </a:endParaRPr>
          </a:p>
        </p:txBody>
      </p:sp>
      <p:sp>
        <p:nvSpPr>
          <p:cNvPr id="9" name="矩形 8"/>
          <p:cNvSpPr/>
          <p:nvPr/>
        </p:nvSpPr>
        <p:spPr>
          <a:xfrm>
            <a:off x="5508625" y="1779588"/>
            <a:ext cx="2243138" cy="708025"/>
          </a:xfrm>
          <a:prstGeom prst="rect">
            <a:avLst/>
          </a:prstGeom>
          <a:noFill/>
          <a:ln w="9525">
            <a:noFill/>
          </a:ln>
        </p:spPr>
        <p:txBody>
          <a:bodyPr wrap="none" anchor="t" anchorCtr="0">
            <a:spAutoFit/>
          </a:bodyPr>
          <a:p>
            <a:pPr eaLnBrk="0" hangingPunct="0"/>
            <a:r>
              <a:rPr lang="zh-CN" altLang="en-US" sz="4000" b="1" u="sng" dirty="0">
                <a:solidFill>
                  <a:srgbClr val="00B050"/>
                </a:solidFill>
                <a:latin typeface="楷体" panose="02010609060101010101" pitchFamily="49" charset="-122"/>
                <a:ea typeface="楷体" panose="02010609060101010101" pitchFamily="49" charset="-122"/>
              </a:rPr>
              <a:t>翠</a:t>
            </a:r>
            <a:r>
              <a:rPr lang="zh-CN" altLang="en-US" sz="4000" b="1" dirty="0">
                <a:latin typeface="楷体" panose="02010609060101010101" pitchFamily="49" charset="-122"/>
                <a:ea typeface="楷体" panose="02010609060101010101" pitchFamily="49" charset="-122"/>
              </a:rPr>
              <a:t>色欲流</a:t>
            </a:r>
            <a:endParaRPr lang="zh-CN" altLang="en-US" sz="4000" b="1" dirty="0">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2"/>
          <p:cNvPicPr>
            <a:picLocks noChangeAspect="1"/>
          </p:cNvPicPr>
          <p:nvPr/>
        </p:nvPicPr>
        <p:blipFill>
          <a:blip r:embed="rId1"/>
          <a:stretch>
            <a:fillRect/>
          </a:stretch>
        </p:blipFill>
        <p:spPr>
          <a:xfrm>
            <a:off x="827088" y="1276350"/>
            <a:ext cx="7200900" cy="3167063"/>
          </a:xfrm>
          <a:prstGeom prst="rect">
            <a:avLst/>
          </a:prstGeom>
          <a:noFill/>
          <a:ln w="9525">
            <a:noFill/>
          </a:ln>
        </p:spPr>
      </p:pic>
      <p:sp>
        <p:nvSpPr>
          <p:cNvPr id="16" name="文本框 6"/>
          <p:cNvSpPr txBox="1"/>
          <p:nvPr/>
        </p:nvSpPr>
        <p:spPr>
          <a:xfrm>
            <a:off x="1955800" y="1492250"/>
            <a:ext cx="5280025" cy="2584450"/>
          </a:xfrm>
          <a:prstGeom prst="rect">
            <a:avLst/>
          </a:prstGeom>
          <a:noFill/>
          <a:ln w="9525">
            <a:noFill/>
          </a:ln>
        </p:spPr>
        <p:txBody>
          <a:bodyPr anchor="t" anchorCtr="0">
            <a:spAutoFit/>
          </a:bodyPr>
          <a:p>
            <a:pPr eaLnBrk="0" hangingPunct="0">
              <a:lnSpc>
                <a:spcPct val="150000"/>
              </a:lnSpc>
            </a:pPr>
            <a:r>
              <a:rPr lang="zh-CN" altLang="en-US" sz="3600" b="1" dirty="0">
                <a:solidFill>
                  <a:srgbClr val="0000FF"/>
                </a:solidFill>
                <a:latin typeface="楷体" panose="02010609060101010101" pitchFamily="49" charset="-122"/>
                <a:ea typeface="楷体" panose="02010609060101010101" pitchFamily="49" charset="-122"/>
              </a:rPr>
              <a:t>葱葱绿绿   郁郁葱葱      青翠欲滴   翠色欲流</a:t>
            </a:r>
            <a:endParaRPr lang="en-US" altLang="zh-CN" sz="3600" b="1" dirty="0">
              <a:solidFill>
                <a:srgbClr val="0000FF"/>
              </a:solidFill>
              <a:latin typeface="楷体" panose="02010609060101010101" pitchFamily="49" charset="-122"/>
              <a:ea typeface="楷体" panose="02010609060101010101" pitchFamily="49" charset="-122"/>
            </a:endParaRPr>
          </a:p>
          <a:p>
            <a:pPr eaLnBrk="0" hangingPunct="0">
              <a:lnSpc>
                <a:spcPct val="150000"/>
              </a:lnSpc>
            </a:pPr>
            <a:r>
              <a:rPr lang="zh-CN" altLang="en-US" sz="3600" b="1" dirty="0">
                <a:solidFill>
                  <a:srgbClr val="0000FF"/>
                </a:solidFill>
                <a:latin typeface="楷体" panose="02010609060101010101" pitchFamily="49" charset="-122"/>
                <a:ea typeface="楷体" panose="02010609060101010101" pitchFamily="49" charset="-122"/>
              </a:rPr>
              <a:t>绿草如茵</a:t>
            </a:r>
            <a:r>
              <a:rPr lang="zh-CN" altLang="en-US" sz="2800" b="1" dirty="0">
                <a:solidFill>
                  <a:srgbClr val="0000FF"/>
                </a:solidFill>
                <a:latin typeface="楷体" panose="02010609060101010101" pitchFamily="49" charset="-122"/>
                <a:ea typeface="楷体" panose="02010609060101010101" pitchFamily="49" charset="-122"/>
              </a:rPr>
              <a:t>    </a:t>
            </a:r>
            <a:r>
              <a:rPr lang="zh-CN" altLang="en-US" sz="3600" b="1" dirty="0">
                <a:solidFill>
                  <a:srgbClr val="0000FF"/>
                </a:solidFill>
                <a:latin typeface="楷体" panose="02010609060101010101" pitchFamily="49" charset="-122"/>
                <a:ea typeface="楷体" panose="02010609060101010101" pitchFamily="49" charset="-122"/>
              </a:rPr>
              <a:t>一碧千里</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43011" name="文本框 11"/>
          <p:cNvSpPr txBox="1"/>
          <p:nvPr/>
        </p:nvSpPr>
        <p:spPr>
          <a:xfrm>
            <a:off x="668338" y="227013"/>
            <a:ext cx="7559675" cy="646112"/>
          </a:xfrm>
          <a:prstGeom prst="rect">
            <a:avLst/>
          </a:prstGeom>
          <a:noFill/>
          <a:ln w="9525">
            <a:noFill/>
          </a:ln>
        </p:spPr>
        <p:txBody>
          <a:bodyPr anchor="t" anchorCtr="0">
            <a:spAutoFit/>
          </a:bodyPr>
          <a:p>
            <a:pPr eaLnBrk="0" hangingPunct="0"/>
            <a:r>
              <a:rPr lang="zh-CN" altLang="en-US" sz="3600" b="1" dirty="0">
                <a:latin typeface="黑体" panose="02010609060101010101" pitchFamily="49" charset="-122"/>
                <a:ea typeface="黑体" panose="02010609060101010101" pitchFamily="49" charset="-122"/>
              </a:rPr>
              <a:t>词语积累（</a:t>
            </a:r>
            <a:r>
              <a:rPr lang="zh-CN" altLang="en-US" sz="3600" b="1" dirty="0">
                <a:solidFill>
                  <a:srgbClr val="0000FF"/>
                </a:solidFill>
                <a:latin typeface="黑体" panose="02010609060101010101" pitchFamily="49" charset="-122"/>
                <a:ea typeface="黑体" panose="02010609060101010101" pitchFamily="49" charset="-122"/>
              </a:rPr>
              <a:t>表示绿色的词语</a:t>
            </a:r>
            <a:r>
              <a:rPr lang="zh-CN" altLang="en-US" sz="3600" b="1" dirty="0">
                <a:latin typeface="黑体" panose="02010609060101010101" pitchFamily="49" charset="-122"/>
                <a:ea typeface="黑体" panose="02010609060101010101" pitchFamily="49" charset="-122"/>
              </a:rPr>
              <a:t>）</a:t>
            </a:r>
            <a:endParaRPr lang="zh-CN" altLang="en-US" sz="3600" b="1" dirty="0">
              <a:latin typeface="黑体" panose="02010609060101010101" pitchFamily="49" charset="-122"/>
              <a:ea typeface="黑体" panose="02010609060101010101" pitchFamily="49" charset="-122"/>
            </a:endParaRPr>
          </a:p>
        </p:txBody>
      </p:sp>
      <p:pic>
        <p:nvPicPr>
          <p:cNvPr id="43012" name="图片 17"/>
          <p:cNvPicPr>
            <a:picLocks noChangeAspect="1"/>
          </p:cNvPicPr>
          <p:nvPr/>
        </p:nvPicPr>
        <p:blipFill>
          <a:blip r:embed="rId2"/>
          <a:stretch>
            <a:fillRect/>
          </a:stretch>
        </p:blipFill>
        <p:spPr>
          <a:xfrm>
            <a:off x="254000" y="280988"/>
            <a:ext cx="447675" cy="538162"/>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AutoShape 3"/>
          <p:cNvSpPr>
            <a:spLocks noChangeArrowheads="1"/>
          </p:cNvSpPr>
          <p:nvPr/>
        </p:nvSpPr>
        <p:spPr bwMode="auto">
          <a:xfrm>
            <a:off x="611188" y="627063"/>
            <a:ext cx="7848600" cy="3816350"/>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17411" name="TextBox 6"/>
          <p:cNvSpPr txBox="1">
            <a:spLocks noChangeArrowheads="1"/>
          </p:cNvSpPr>
          <p:nvPr/>
        </p:nvSpPr>
        <p:spPr bwMode="auto">
          <a:xfrm>
            <a:off x="835025" y="1514475"/>
            <a:ext cx="7704138" cy="2751138"/>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742950" marR="0" lvl="0" indent="-742950" algn="l" defTabSz="914400" rtl="0" eaLnBrk="0" fontAlgn="base" latinLnBrk="0" hangingPunct="0">
              <a:lnSpc>
                <a:spcPct val="120000"/>
              </a:lnSpc>
              <a:spcBef>
                <a:spcPct val="0"/>
              </a:spcBef>
              <a:spcAft>
                <a:spcPct val="0"/>
              </a:spcAft>
              <a:buClrTx/>
              <a:buSzTx/>
              <a:buFont typeface="+mj-ea"/>
              <a:buAutoNum type="circleNumDbPlain"/>
              <a:defRPr/>
            </a:pPr>
            <a:r>
              <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朗读描写草原美景的语句给同桌听，同桌想象画面。</a:t>
            </a:r>
            <a:endParaRPr kumimoji="0" lang="en-US" altLang="zh-CN"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endParaRPr>
          </a:p>
          <a:p>
            <a:pPr marL="742950" marR="0" lvl="0" indent="-742950" algn="l" defTabSz="914400" rtl="0" eaLnBrk="0" fontAlgn="base" latinLnBrk="0" hangingPunct="0">
              <a:lnSpc>
                <a:spcPct val="120000"/>
              </a:lnSpc>
              <a:spcBef>
                <a:spcPct val="0"/>
              </a:spcBef>
              <a:spcAft>
                <a:spcPct val="0"/>
              </a:spcAft>
              <a:buClrTx/>
              <a:buSzTx/>
              <a:buFont typeface="+mj-ea"/>
              <a:buAutoNum type="circleNumDbPlain"/>
              <a:defRPr/>
            </a:pPr>
            <a:r>
              <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试着用“</a:t>
            </a:r>
            <a:r>
              <a:rPr kumimoji="0" lang="zh-CN" altLang="en-US" sz="3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景物</a:t>
            </a:r>
            <a:r>
              <a:rPr kumimoji="0" lang="en-US" altLang="zh-CN"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特点</a:t>
            </a:r>
            <a:r>
              <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”或“</a:t>
            </a:r>
            <a:r>
              <a:rPr kumimoji="0" lang="zh-CN" altLang="en-US" sz="3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景物</a:t>
            </a:r>
            <a:r>
              <a:rPr kumimoji="0" lang="en-US" altLang="zh-CN"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动态</a:t>
            </a:r>
            <a:r>
              <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”的方式，给画面取名。</a:t>
            </a:r>
            <a:endPar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endParaRPr>
          </a:p>
        </p:txBody>
      </p:sp>
      <p:sp>
        <p:nvSpPr>
          <p:cNvPr id="7" name="矩形 6"/>
          <p:cNvSpPr/>
          <p:nvPr/>
        </p:nvSpPr>
        <p:spPr>
          <a:xfrm>
            <a:off x="2843213" y="717550"/>
            <a:ext cx="3384550" cy="706438"/>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选 景 取 名</a:t>
            </a:r>
            <a:endParaRPr kumimoji="0" lang="zh-CN" altLang="en-US" sz="40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charRg st="0" end="2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charRg st="24" end="5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TextBox 11"/>
          <p:cNvSpPr txBox="1"/>
          <p:nvPr/>
        </p:nvSpPr>
        <p:spPr>
          <a:xfrm>
            <a:off x="433388" y="339725"/>
            <a:ext cx="8099425" cy="1587500"/>
          </a:xfrm>
          <a:prstGeom prst="rect">
            <a:avLst/>
          </a:prstGeom>
          <a:noFill/>
          <a:ln w="9525">
            <a:noFill/>
          </a:ln>
        </p:spPr>
        <p:txBody>
          <a:bodyPr anchor="t" anchorCtr="0">
            <a:spAutoFit/>
          </a:bodyPr>
          <a:p>
            <a:pPr marL="571500" indent="-571500">
              <a:lnSpc>
                <a:spcPct val="135000"/>
              </a:lnSpc>
              <a:buFont typeface="Arial" panose="020B0604020202020204" pitchFamily="34" charset="0"/>
              <a:buChar char="•"/>
            </a:pPr>
            <a:r>
              <a:rPr lang="zh-CN" altLang="en-US" sz="3600" b="1" dirty="0">
                <a:latin typeface="楷体" panose="02010609060101010101" pitchFamily="49" charset="-122"/>
                <a:ea typeface="楷体" panose="02010609060101010101" pitchFamily="49" charset="-122"/>
              </a:rPr>
              <a:t>那里的天比别处的更可爱，空气是那么清鲜，天空是那么明朗</a:t>
            </a:r>
            <a:r>
              <a:rPr lang="en-US" altLang="zh-CN" sz="3600" b="1" dirty="0">
                <a:latin typeface="楷体" panose="02010609060101010101" pitchFamily="49" charset="-122"/>
                <a:ea typeface="楷体" panose="02010609060101010101" pitchFamily="49" charset="-122"/>
              </a:rPr>
              <a:t>……</a:t>
            </a:r>
            <a:endParaRPr lang="zh-CN" altLang="en-US" sz="3600" b="1" dirty="0">
              <a:latin typeface="楷体" panose="02010609060101010101" pitchFamily="49" charset="-122"/>
              <a:ea typeface="楷体" panose="02010609060101010101" pitchFamily="49" charset="-122"/>
            </a:endParaRPr>
          </a:p>
        </p:txBody>
      </p:sp>
      <p:sp>
        <p:nvSpPr>
          <p:cNvPr id="4" name="TextBox 11"/>
          <p:cNvSpPr txBox="1">
            <a:spLocks noChangeArrowheads="1"/>
          </p:cNvSpPr>
          <p:nvPr/>
        </p:nvSpPr>
        <p:spPr bwMode="auto">
          <a:xfrm>
            <a:off x="4879975" y="3148013"/>
            <a:ext cx="3311525" cy="7080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mn-cs"/>
              </a:rPr>
              <a:t> 天空</a:t>
            </a:r>
            <a:r>
              <a:rPr kumimoji="0" lang="zh-CN" altLang="en-US" sz="40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明朗图</a:t>
            </a:r>
            <a:endParaRPr kumimoji="0" lang="zh-CN" altLang="en-US" sz="40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pic>
        <p:nvPicPr>
          <p:cNvPr id="96258" name="Picture 2" descr="https://gimg2.baidu.com/image_search/src=http%3A%2F%2Fpicnew7.photophoto.cn%2F20121029%2Flantiantiankongtupian-11720757_1.jpg&amp;refer=http%3A%2F%2Fpicnew7.photophoto.cn&amp;app=2002&amp;size=f9999,10000&amp;q=a80&amp;n=0&amp;g=0n&amp;fmt=auto?sec=1659793405&amp;t=932b8af8bcd5f15e74ff7b428b55576d"/>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7075"/>
          <a:stretch>
            <a:fillRect/>
          </a:stretch>
        </p:blipFill>
        <p:spPr bwMode="auto">
          <a:xfrm>
            <a:off x="539551" y="2139702"/>
            <a:ext cx="3946963" cy="2383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TextBox 11"/>
          <p:cNvSpPr txBox="1"/>
          <p:nvPr/>
        </p:nvSpPr>
        <p:spPr>
          <a:xfrm>
            <a:off x="500063" y="484188"/>
            <a:ext cx="8137525" cy="839787"/>
          </a:xfrm>
          <a:prstGeom prst="rect">
            <a:avLst/>
          </a:prstGeom>
          <a:noFill/>
          <a:ln w="9525">
            <a:noFill/>
          </a:ln>
        </p:spPr>
        <p:txBody>
          <a:bodyPr anchor="t" anchorCtr="0">
            <a:spAutoFit/>
          </a:bodyPr>
          <a:p>
            <a:pPr marL="571500" indent="-571500">
              <a:lnSpc>
                <a:spcPct val="135000"/>
              </a:lnSpc>
              <a:buFont typeface="Arial" panose="020B0604020202020204" pitchFamily="34" charset="0"/>
              <a:buChar char="•"/>
            </a:pPr>
            <a:r>
              <a:rPr lang="zh-CN" altLang="en-US" sz="3600" b="1" dirty="0">
                <a:latin typeface="楷体" panose="02010609060101010101" pitchFamily="49" charset="-122"/>
                <a:ea typeface="楷体" panose="02010609060101010101" pitchFamily="49" charset="-122"/>
              </a:rPr>
              <a:t>在天底下，一碧千里，而并不茫茫。</a:t>
            </a:r>
            <a:endParaRPr lang="zh-CN" altLang="en-US" sz="3600" b="1" dirty="0">
              <a:latin typeface="楷体" panose="02010609060101010101" pitchFamily="49" charset="-122"/>
              <a:ea typeface="楷体" panose="02010609060101010101" pitchFamily="49" charset="-122"/>
            </a:endParaRPr>
          </a:p>
        </p:txBody>
      </p:sp>
      <p:sp>
        <p:nvSpPr>
          <p:cNvPr id="4" name="TextBox 11"/>
          <p:cNvSpPr txBox="1">
            <a:spLocks noChangeArrowheads="1"/>
          </p:cNvSpPr>
          <p:nvPr/>
        </p:nvSpPr>
        <p:spPr bwMode="auto">
          <a:xfrm>
            <a:off x="4787900" y="2454275"/>
            <a:ext cx="4032250" cy="7080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mn-cs"/>
              </a:rPr>
              <a:t>草原一碧千里图</a:t>
            </a:r>
            <a:endParaRPr kumimoji="0" lang="zh-CN" altLang="en-US" sz="40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pic>
        <p:nvPicPr>
          <p:cNvPr id="5" name="图片 2" descr="25518707_1378819893942.jpg"/>
          <p:cNvPicPr>
            <a:picLocks noChangeAspect="1"/>
          </p:cNvPicPr>
          <p:nvPr/>
        </p:nvPicPr>
        <p:blipFill>
          <a:blip r:embed="rId1" cstate="print">
            <a:extLst>
              <a:ext uri="{28A0092B-C50C-407E-A947-70E740481C1C}">
                <a14:useLocalDpi xmlns:a14="http://schemas.microsoft.com/office/drawing/2010/main" val="0"/>
              </a:ext>
            </a:extLst>
          </a:blip>
          <a:srcRect b="12201"/>
          <a:stretch>
            <a:fillRect/>
          </a:stretch>
        </p:blipFill>
        <p:spPr bwMode="auto">
          <a:xfrm>
            <a:off x="392704" y="1622996"/>
            <a:ext cx="4176464" cy="2371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图片 17"/>
          <p:cNvPicPr>
            <a:picLocks noChangeAspect="1"/>
          </p:cNvPicPr>
          <p:nvPr/>
        </p:nvPicPr>
        <p:blipFill>
          <a:blip r:embed="rId1"/>
          <a:stretch>
            <a:fillRect/>
          </a:stretch>
        </p:blipFill>
        <p:spPr>
          <a:xfrm>
            <a:off x="-36512" y="0"/>
            <a:ext cx="9180512" cy="5143500"/>
          </a:xfrm>
          <a:prstGeom prst="rect">
            <a:avLst/>
          </a:prstGeom>
          <a:noFill/>
          <a:ln w="9525">
            <a:noFill/>
          </a:ln>
        </p:spPr>
      </p:pic>
      <p:sp>
        <p:nvSpPr>
          <p:cNvPr id="9218" name="TextBox 4"/>
          <p:cNvSpPr txBox="1"/>
          <p:nvPr/>
        </p:nvSpPr>
        <p:spPr>
          <a:xfrm>
            <a:off x="8154988" y="50800"/>
            <a:ext cx="739775" cy="2262188"/>
          </a:xfrm>
          <a:prstGeom prst="rect">
            <a:avLst/>
          </a:prstGeom>
          <a:noFill/>
          <a:ln w="9525">
            <a:noFill/>
          </a:ln>
        </p:spPr>
        <p:txBody>
          <a:bodyPr vert="eaVert" lIns="91439" tIns="45719" rIns="91439" bIns="45719" anchor="t" anchorCtr="0">
            <a:spAutoFit/>
          </a:bodyPr>
          <a:p>
            <a:r>
              <a:rPr lang="zh-CN" altLang="en-US" sz="3600" b="1" dirty="0">
                <a:latin typeface="宋体" panose="02010600030101010101" pitchFamily="2" charset="-122"/>
                <a:ea typeface="宋体" panose="02010600030101010101" pitchFamily="2" charset="-122"/>
              </a:rPr>
              <a:t>第一单元</a:t>
            </a:r>
            <a:endParaRPr lang="zh-CN" altLang="en-US" sz="3600" b="1" dirty="0">
              <a:latin typeface="宋体" panose="02010600030101010101" pitchFamily="2" charset="-122"/>
              <a:ea typeface="宋体" panose="02010600030101010101" pitchFamily="2" charset="-122"/>
            </a:endParaRPr>
          </a:p>
        </p:txBody>
      </p:sp>
      <p:grpSp>
        <p:nvGrpSpPr>
          <p:cNvPr id="2" name="组合 7"/>
          <p:cNvGrpSpPr/>
          <p:nvPr/>
        </p:nvGrpSpPr>
        <p:grpSpPr>
          <a:xfrm>
            <a:off x="250825" y="160338"/>
            <a:ext cx="5426075" cy="1398587"/>
            <a:chOff x="107950" y="149283"/>
            <a:chExt cx="5425057" cy="1398972"/>
          </a:xfrm>
        </p:grpSpPr>
        <p:sp>
          <p:nvSpPr>
            <p:cNvPr id="16" name="圆角矩形 15"/>
            <p:cNvSpPr/>
            <p:nvPr/>
          </p:nvSpPr>
          <p:spPr>
            <a:xfrm>
              <a:off x="107950" y="149283"/>
              <a:ext cx="5425057" cy="1398972"/>
            </a:xfrm>
            <a:prstGeom prst="round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TextBox 5"/>
            <p:cNvSpPr txBox="1">
              <a:spLocks noChangeArrowheads="1"/>
            </p:cNvSpPr>
            <p:nvPr/>
          </p:nvSpPr>
          <p:spPr bwMode="auto">
            <a:xfrm>
              <a:off x="241275" y="203273"/>
              <a:ext cx="5291732" cy="113378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lIns="91439" tIns="45719" rIns="91439" bIns="45719">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dk1"/>
                  </a:solidFill>
                  <a:effectLst/>
                  <a:uLnTx/>
                  <a:uFillTx/>
                  <a:latin typeface="仿宋" panose="02010609060101010101" pitchFamily="49" charset="-122"/>
                  <a:ea typeface="仿宋" panose="02010609060101010101" pitchFamily="49" charset="-122"/>
                  <a:cs typeface="+mn-cs"/>
                </a:rPr>
                <a:t>背起行装出发吧，</a:t>
              </a:r>
              <a:endParaRPr kumimoji="0" lang="en-US" altLang="zh-CN" sz="2800" b="1" i="0" u="none" strike="noStrike" kern="1200" cap="none" spc="0" normalizeH="0" baseline="0" noProof="0" dirty="0">
                <a:ln>
                  <a:noFill/>
                </a:ln>
                <a:solidFill>
                  <a:schemeClr val="dk1"/>
                </a:solidFill>
                <a:effectLst/>
                <a:uLnTx/>
                <a:uFillTx/>
                <a:latin typeface="仿宋" panose="02010609060101010101" pitchFamily="49" charset="-122"/>
                <a:ea typeface="仿宋" panose="02010609060101010101" pitchFamily="49"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dk1"/>
                  </a:solidFill>
                  <a:effectLst/>
                  <a:uLnTx/>
                  <a:uFillTx/>
                  <a:latin typeface="仿宋" panose="02010609060101010101" pitchFamily="49" charset="-122"/>
                  <a:ea typeface="仿宋" panose="02010609060101010101" pitchFamily="49" charset="-122"/>
                  <a:cs typeface="+mn-cs"/>
                </a:rPr>
                <a:t>去触摸山川湖海的心跳。</a:t>
              </a:r>
              <a:endParaRPr kumimoji="0" lang="en-US" altLang="zh-CN" sz="2800" b="1" i="0" u="none" strike="noStrike" kern="1200" cap="none" spc="0" normalizeH="0" baseline="0" noProof="0" dirty="0">
                <a:ln>
                  <a:noFill/>
                </a:ln>
                <a:solidFill>
                  <a:schemeClr val="dk1"/>
                </a:solidFill>
                <a:effectLst/>
                <a:uLnTx/>
                <a:uFillTx/>
                <a:latin typeface="仿宋" panose="02010609060101010101" pitchFamily="49" charset="-122"/>
                <a:ea typeface="仿宋" panose="02010609060101010101" pitchFamily="49" charset="-122"/>
                <a:cs typeface="+mn-cs"/>
              </a:endParaRPr>
            </a:p>
          </p:txBody>
        </p:sp>
      </p:grpSp>
      <p:sp>
        <p:nvSpPr>
          <p:cNvPr id="15" name="圆角矩形 14"/>
          <p:cNvSpPr/>
          <p:nvPr/>
        </p:nvSpPr>
        <p:spPr bwMode="auto">
          <a:xfrm>
            <a:off x="384175" y="2741613"/>
            <a:ext cx="5195888" cy="1560513"/>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7176" name="组合 10"/>
          <p:cNvGrpSpPr/>
          <p:nvPr/>
        </p:nvGrpSpPr>
        <p:grpSpPr>
          <a:xfrm>
            <a:off x="542925" y="2843213"/>
            <a:ext cx="6138863" cy="492125"/>
            <a:chOff x="1000099" y="3442974"/>
            <a:chExt cx="3861322" cy="492552"/>
          </a:xfrm>
        </p:grpSpPr>
        <p:sp>
          <p:nvSpPr>
            <p:cNvPr id="24" name="同心圆 23"/>
            <p:cNvSpPr/>
            <p:nvPr/>
          </p:nvSpPr>
          <p:spPr>
            <a:xfrm>
              <a:off x="1000099" y="3571673"/>
              <a:ext cx="164758" cy="255810"/>
            </a:xfrm>
            <a:prstGeom prst="donut">
              <a:avLst/>
            </a:prstGeom>
            <a:noFill/>
            <a:ln w="25400" cmpd="sng">
              <a:solidFill>
                <a:schemeClr val="accent2">
                  <a:shade val="95000"/>
                  <a:satMod val="105000"/>
                </a:schemeClr>
              </a:solidFill>
              <a:prstDash val="solid"/>
            </a:ln>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dirty="0">
                <a:ln>
                  <a:noFill/>
                </a:ln>
                <a:solidFill>
                  <a:srgbClr val="C00000"/>
                </a:solidFill>
                <a:effectLst/>
                <a:uLnTx/>
                <a:uFillTx/>
                <a:latin typeface="+mn-lt"/>
                <a:ea typeface="+mn-ea"/>
                <a:cs typeface="+mn-cs"/>
              </a:endParaRPr>
            </a:p>
          </p:txBody>
        </p:sp>
        <p:sp>
          <p:nvSpPr>
            <p:cNvPr id="7181" name="TextBox 9"/>
            <p:cNvSpPr txBox="1">
              <a:spLocks noChangeArrowheads="1"/>
            </p:cNvSpPr>
            <p:nvPr/>
          </p:nvSpPr>
          <p:spPr bwMode="auto">
            <a:xfrm>
              <a:off x="1164857" y="3442974"/>
              <a:ext cx="3696564" cy="492552"/>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600" b="1" i="0" u="none" strike="noStrike" kern="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阅读时能从所读的内容想开去。</a:t>
              </a:r>
              <a:endParaRPr kumimoji="0" lang="zh-CN" altLang="en-US" sz="2600" b="1" i="0" u="none" strike="noStrike" kern="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7177" name="组合 11"/>
          <p:cNvGrpSpPr/>
          <p:nvPr/>
        </p:nvGrpSpPr>
        <p:grpSpPr>
          <a:xfrm>
            <a:off x="542925" y="3346450"/>
            <a:ext cx="4892675" cy="973138"/>
            <a:chOff x="1021887" y="3491319"/>
            <a:chExt cx="3204241" cy="972342"/>
          </a:xfrm>
        </p:grpSpPr>
        <p:sp>
          <p:nvSpPr>
            <p:cNvPr id="22" name="同心圆 21"/>
            <p:cNvSpPr/>
            <p:nvPr/>
          </p:nvSpPr>
          <p:spPr>
            <a:xfrm>
              <a:off x="1021887" y="3610285"/>
              <a:ext cx="171545" cy="255378"/>
            </a:xfrm>
            <a:prstGeom prst="donut">
              <a:avLst/>
            </a:prstGeom>
            <a:noFill/>
            <a:ln w="25400" cmpd="sng">
              <a:solidFill>
                <a:schemeClr val="accent2">
                  <a:shade val="95000"/>
                  <a:satMod val="105000"/>
                </a:schemeClr>
              </a:solidFill>
              <a:prstDash val="solid"/>
            </a:ln>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mn-lt"/>
                <a:ea typeface="+mn-ea"/>
                <a:cs typeface="+mn-cs"/>
              </a:endParaRPr>
            </a:p>
          </p:txBody>
        </p:sp>
        <p:sp>
          <p:nvSpPr>
            <p:cNvPr id="7179" name="TextBox 13"/>
            <p:cNvSpPr txBox="1">
              <a:spLocks noChangeArrowheads="1"/>
            </p:cNvSpPr>
            <p:nvPr/>
          </p:nvSpPr>
          <p:spPr bwMode="auto">
            <a:xfrm>
              <a:off x="1223582" y="3491319"/>
              <a:ext cx="3002546" cy="972342"/>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10000"/>
                </a:lnSpc>
                <a:spcBef>
                  <a:spcPct val="0"/>
                </a:spcBef>
                <a:spcAft>
                  <a:spcPct val="0"/>
                </a:spcAft>
                <a:buClrTx/>
                <a:buSzTx/>
                <a:buFontTx/>
                <a:buNone/>
                <a:defRPr/>
              </a:pPr>
              <a:r>
                <a:rPr kumimoji="0" lang="zh-CN" altLang="en-US" sz="2600" b="1" i="0" u="none" strike="noStrike" kern="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习作时发挥想象，把重点部分写得详细一些。</a:t>
              </a:r>
              <a:endParaRPr kumimoji="0" lang="zh-CN" altLang="en-US" sz="2600" b="1" i="0" u="none" strike="noStrike" kern="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TextBox 11"/>
          <p:cNvSpPr txBox="1"/>
          <p:nvPr/>
        </p:nvSpPr>
        <p:spPr>
          <a:xfrm>
            <a:off x="250825" y="268288"/>
            <a:ext cx="8569325" cy="1323975"/>
          </a:xfrm>
          <a:prstGeom prst="rect">
            <a:avLst/>
          </a:prstGeom>
          <a:noFill/>
          <a:ln w="9525">
            <a:noFill/>
          </a:ln>
        </p:spPr>
        <p:txBody>
          <a:bodyPr anchor="t" anchorCtr="0">
            <a:spAutoFit/>
          </a:bodyPr>
          <a:p>
            <a:pPr marL="211455" indent="-211455">
              <a:lnSpc>
                <a:spcPct val="135000"/>
              </a:lnSpc>
              <a:buFont typeface="Arial" panose="020B0604020202020204" pitchFamily="34" charset="0"/>
              <a:buChar char="•"/>
            </a:pPr>
            <a:r>
              <a:rPr lang="zh-CN" altLang="en-US" sz="3200" b="1" dirty="0">
                <a:latin typeface="楷体" panose="02010609060101010101" pitchFamily="49" charset="-122"/>
                <a:ea typeface="楷体" panose="02010609060101010101" pitchFamily="49" charset="-122"/>
              </a:rPr>
              <a:t>羊群一会儿上了小丘，一会儿又下来，走在哪里都像给无边的绿毯绣上了白色的大花。</a:t>
            </a:r>
            <a:endParaRPr lang="zh-CN" altLang="en-US" sz="3200" b="1" dirty="0">
              <a:latin typeface="楷体" panose="02010609060101010101" pitchFamily="49" charset="-122"/>
              <a:ea typeface="楷体" panose="02010609060101010101" pitchFamily="49" charset="-122"/>
            </a:endParaRPr>
          </a:p>
        </p:txBody>
      </p:sp>
      <p:sp>
        <p:nvSpPr>
          <p:cNvPr id="4" name="TextBox 11"/>
          <p:cNvSpPr txBox="1">
            <a:spLocks noChangeArrowheads="1"/>
          </p:cNvSpPr>
          <p:nvPr/>
        </p:nvSpPr>
        <p:spPr bwMode="auto">
          <a:xfrm>
            <a:off x="4932363" y="2643188"/>
            <a:ext cx="3005138" cy="7080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mn-cs"/>
              </a:rPr>
              <a:t>羊群绣花图</a:t>
            </a:r>
            <a:endParaRPr kumimoji="0" lang="zh-CN" altLang="en-US" sz="40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pic>
        <p:nvPicPr>
          <p:cNvPr id="99330" name="Picture 2" descr="https://gimg2.baidu.com/image_search/src=http%3A%2F%2Fss2.meipian.me%2Fusers%2F292181%2Fe22b47a0-ac27-11e9-ad14-35afa7cfa583.jpg%3Fmeipian-raw%2Fbucket%2Fivwen%2Fkey%2FdXNlcnMvMjkyMTgxL2UyMmI0N2EwLWFjMjctMTFlOS1hZDE0LTM1YWZhN2NmYTU4My5qcGc%3D%2Fsign%2F2d8f6f4e9526cce61f878fcf5f509a70.jpg&amp;refer=http%3A%2F%2Fss2.meipian.me&amp;app=2002&amp;size=f9999,10000&amp;q=a80&amp;n=0&amp;g=0n&amp;fmt=auto?sec=1659793699&amp;t=e7cb05cc33ce4c030276783c8265134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55576" y="1923677"/>
            <a:ext cx="3816424" cy="2544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TextBox 11"/>
          <p:cNvSpPr txBox="1"/>
          <p:nvPr/>
        </p:nvSpPr>
        <p:spPr>
          <a:xfrm>
            <a:off x="323850" y="307975"/>
            <a:ext cx="8712200" cy="1939925"/>
          </a:xfrm>
          <a:prstGeom prst="rect">
            <a:avLst/>
          </a:prstGeom>
          <a:noFill/>
          <a:ln w="9525">
            <a:noFill/>
          </a:ln>
        </p:spPr>
        <p:txBody>
          <a:bodyPr anchor="t" anchorCtr="0">
            <a:spAutoFit/>
          </a:bodyPr>
          <a:p>
            <a:pPr marL="211455" indent="-211455">
              <a:lnSpc>
                <a:spcPct val="125000"/>
              </a:lnSpc>
              <a:buFont typeface="Arial" panose="020B0604020202020204" pitchFamily="34" charset="0"/>
              <a:buChar char="•"/>
            </a:pPr>
            <a:r>
              <a:rPr lang="zh-CN" altLang="en-US" sz="3200" b="1" dirty="0">
                <a:latin typeface="楷体" panose="02010609060101010101" pitchFamily="49" charset="-122"/>
                <a:ea typeface="楷体" panose="02010609060101010101" pitchFamily="49" charset="-122"/>
              </a:rPr>
              <a:t>那些小丘的线条是那么柔美</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就像只用绿色渲染</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不用墨线勾勒的中国画那样</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到处翠色欲流</a:t>
            </a:r>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轻轻流入云际。</a:t>
            </a:r>
            <a:endParaRPr lang="zh-CN" altLang="en-US" sz="3200" b="1" dirty="0">
              <a:latin typeface="楷体" panose="02010609060101010101" pitchFamily="49" charset="-122"/>
              <a:ea typeface="楷体" panose="02010609060101010101" pitchFamily="49" charset="-122"/>
            </a:endParaRPr>
          </a:p>
        </p:txBody>
      </p:sp>
      <p:sp>
        <p:nvSpPr>
          <p:cNvPr id="4" name="TextBox 11"/>
          <p:cNvSpPr txBox="1">
            <a:spLocks noChangeArrowheads="1"/>
          </p:cNvSpPr>
          <p:nvPr/>
        </p:nvSpPr>
        <p:spPr bwMode="auto">
          <a:xfrm>
            <a:off x="4679950" y="2932113"/>
            <a:ext cx="3960813" cy="7080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mn-cs"/>
              </a:rPr>
              <a:t>小丘翠色欲流图</a:t>
            </a:r>
            <a:endParaRPr kumimoji="0" lang="zh-CN" altLang="en-US" sz="40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pic>
        <p:nvPicPr>
          <p:cNvPr id="5" name="图片 4" descr="53863200_1501121956794.jpg"/>
          <p:cNvPicPr>
            <a:picLocks noChangeAspect="1"/>
          </p:cNvPicPr>
          <p:nvPr/>
        </p:nvPicPr>
        <p:blipFill rotWithShape="1">
          <a:blip r:embed="rId1"/>
          <a:srcRect l="411" t="27153" r="-411" b="12163"/>
          <a:stretch>
            <a:fillRect/>
          </a:stretch>
        </p:blipFill>
        <p:spPr>
          <a:xfrm>
            <a:off x="539552" y="2243124"/>
            <a:ext cx="4012923" cy="2293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TextBox 11"/>
          <p:cNvSpPr txBox="1"/>
          <p:nvPr/>
        </p:nvSpPr>
        <p:spPr>
          <a:xfrm>
            <a:off x="250825" y="195263"/>
            <a:ext cx="8582025" cy="1311275"/>
          </a:xfrm>
          <a:prstGeom prst="rect">
            <a:avLst/>
          </a:prstGeom>
          <a:noFill/>
          <a:ln w="9525">
            <a:noFill/>
          </a:ln>
        </p:spPr>
        <p:txBody>
          <a:bodyPr anchor="t" anchorCtr="0">
            <a:spAutoFit/>
          </a:bodyPr>
          <a:p>
            <a:pPr marL="457200" indent="-457200">
              <a:lnSpc>
                <a:spcPct val="125000"/>
              </a:lnSpc>
              <a:buFont typeface="Arial" panose="020B0604020202020204" pitchFamily="34" charset="0"/>
              <a:buChar char="•"/>
            </a:pPr>
            <a:r>
              <a:rPr lang="zh-CN" altLang="en-US" sz="3400" b="1" dirty="0">
                <a:latin typeface="楷体" panose="02010609060101010101" pitchFamily="49" charset="-122"/>
                <a:ea typeface="楷体" panose="02010609060101010101" pitchFamily="49" charset="-122"/>
              </a:rPr>
              <a:t>在这境界里，连骏马和大牛都有时候静立不动</a:t>
            </a:r>
            <a:r>
              <a:rPr lang="en-US" altLang="zh-CN" sz="3400" b="1" dirty="0">
                <a:latin typeface="楷体" panose="02010609060101010101" pitchFamily="49" charset="-122"/>
                <a:ea typeface="楷体" panose="02010609060101010101" pitchFamily="49" charset="-122"/>
              </a:rPr>
              <a:t>……</a:t>
            </a:r>
            <a:endParaRPr lang="zh-CN" altLang="en-US" sz="3400" b="1" dirty="0">
              <a:latin typeface="楷体" panose="02010609060101010101" pitchFamily="49" charset="-122"/>
              <a:ea typeface="楷体" panose="02010609060101010101" pitchFamily="49" charset="-122"/>
            </a:endParaRPr>
          </a:p>
        </p:txBody>
      </p:sp>
      <p:sp>
        <p:nvSpPr>
          <p:cNvPr id="4" name="TextBox 11"/>
          <p:cNvSpPr txBox="1">
            <a:spLocks noChangeArrowheads="1"/>
          </p:cNvSpPr>
          <p:nvPr/>
        </p:nvSpPr>
        <p:spPr bwMode="auto">
          <a:xfrm>
            <a:off x="4932363" y="2643188"/>
            <a:ext cx="3887788" cy="7080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mn-cs"/>
              </a:rPr>
              <a:t>骏马大牛静立图</a:t>
            </a:r>
            <a:endParaRPr kumimoji="0" lang="zh-CN" altLang="en-US" sz="40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pic>
        <p:nvPicPr>
          <p:cNvPr id="5" name="图片 7"/>
          <p:cNvPicPr>
            <a:picLocks noChangeAspect="1"/>
          </p:cNvPicPr>
          <p:nvPr/>
        </p:nvPicPr>
        <p:blipFill>
          <a:blip r:embed="rId1" cstate="print">
            <a:lum bright="6000"/>
          </a:blip>
          <a:stretch>
            <a:fillRect/>
          </a:stretch>
        </p:blipFill>
        <p:spPr>
          <a:xfrm>
            <a:off x="683568" y="1707654"/>
            <a:ext cx="3960440" cy="2717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7" name="图片 1"/>
          <p:cNvPicPr>
            <a:picLocks noChangeAspect="1"/>
          </p:cNvPicPr>
          <p:nvPr/>
        </p:nvPicPr>
        <p:blipFill>
          <a:blip r:embed="rId1"/>
          <a:stretch>
            <a:fillRect/>
          </a:stretch>
        </p:blipFill>
        <p:spPr>
          <a:xfrm>
            <a:off x="-4762" y="0"/>
            <a:ext cx="3643312" cy="5143500"/>
          </a:xfrm>
          <a:prstGeom prst="rect">
            <a:avLst/>
          </a:prstGeom>
          <a:noFill/>
          <a:ln w="9525">
            <a:noFill/>
          </a:ln>
        </p:spPr>
      </p:pic>
      <p:grpSp>
        <p:nvGrpSpPr>
          <p:cNvPr id="16" name="组合 15"/>
          <p:cNvGrpSpPr/>
          <p:nvPr/>
        </p:nvGrpSpPr>
        <p:grpSpPr>
          <a:xfrm>
            <a:off x="19050" y="555625"/>
            <a:ext cx="4608513" cy="1695450"/>
            <a:chOff x="323528" y="446475"/>
            <a:chExt cx="4608512" cy="1695261"/>
          </a:xfrm>
        </p:grpSpPr>
        <p:sp>
          <p:nvSpPr>
            <p:cNvPr id="12" name="椭圆形标注 11"/>
            <p:cNvSpPr/>
            <p:nvPr/>
          </p:nvSpPr>
          <p:spPr>
            <a:xfrm>
              <a:off x="323528" y="446475"/>
              <a:ext cx="4608512" cy="1695261"/>
            </a:xfrm>
            <a:prstGeom prst="wedgeEllipseCallout">
              <a:avLst>
                <a:gd name="adj1" fmla="val -11709"/>
                <a:gd name="adj2" fmla="val 65570"/>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grpSp>
          <p:nvGrpSpPr>
            <p:cNvPr id="50180" name="组合 7"/>
            <p:cNvGrpSpPr/>
            <p:nvPr/>
          </p:nvGrpSpPr>
          <p:grpSpPr>
            <a:xfrm>
              <a:off x="840980" y="698257"/>
              <a:ext cx="4091060" cy="1368644"/>
              <a:chOff x="1114278" y="628404"/>
              <a:chExt cx="4091060" cy="1368644"/>
            </a:xfrm>
          </p:grpSpPr>
          <p:sp>
            <p:nvSpPr>
              <p:cNvPr id="10" name="TextBox 9"/>
              <p:cNvSpPr txBox="1">
                <a:spLocks noChangeArrowheads="1"/>
              </p:cNvSpPr>
              <p:nvPr/>
            </p:nvSpPr>
            <p:spPr bwMode="auto">
              <a:xfrm>
                <a:off x="1500114" y="629007"/>
                <a:ext cx="3705224" cy="1368272"/>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3600" b="1" i="0" u="none" strike="noStrike" kern="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阅读时能从所读的内容想开去。</a:t>
                </a:r>
                <a:endParaRPr kumimoji="0" lang="zh-CN" altLang="en-US" sz="3600" b="1" i="0" u="none" strike="noStrike" kern="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同心圆 10"/>
              <p:cNvSpPr/>
              <p:nvPr/>
            </p:nvSpPr>
            <p:spPr bwMode="auto">
              <a:xfrm>
                <a:off x="1114351" y="771866"/>
                <a:ext cx="333375" cy="360322"/>
              </a:xfrm>
              <a:prstGeom prst="donut">
                <a:avLst/>
              </a:prstGeom>
              <a:noFill/>
              <a:ln w="25400" cmpd="sng">
                <a:solidFill>
                  <a:schemeClr val="accent2">
                    <a:shade val="95000"/>
                    <a:satMod val="105000"/>
                  </a:schemeClr>
                </a:solidFill>
                <a:prstDash val="solid"/>
              </a:ln>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dirty="0">
                  <a:ln>
                    <a:noFill/>
                  </a:ln>
                  <a:solidFill>
                    <a:srgbClr val="C00000"/>
                  </a:solidFill>
                  <a:effectLst/>
                  <a:uLnTx/>
                  <a:uFillTx/>
                  <a:latin typeface="+mn-lt"/>
                  <a:ea typeface="+mn-ea"/>
                  <a:cs typeface="+mn-cs"/>
                </a:endParaRPr>
              </a:p>
            </p:txBody>
          </p:sp>
        </p:grpSp>
      </p:grpSp>
      <p:grpSp>
        <p:nvGrpSpPr>
          <p:cNvPr id="13" name="组合 1"/>
          <p:cNvGrpSpPr/>
          <p:nvPr/>
        </p:nvGrpSpPr>
        <p:grpSpPr>
          <a:xfrm>
            <a:off x="4356100" y="950913"/>
            <a:ext cx="4613275" cy="3421062"/>
            <a:chOff x="817862" y="920502"/>
            <a:chExt cx="6849577" cy="2045013"/>
          </a:xfrm>
        </p:grpSpPr>
        <p:sp>
          <p:nvSpPr>
            <p:cNvPr id="14" name="AutoShape 3"/>
            <p:cNvSpPr>
              <a:spLocks noChangeArrowheads="1"/>
            </p:cNvSpPr>
            <p:nvPr/>
          </p:nvSpPr>
          <p:spPr bwMode="auto">
            <a:xfrm>
              <a:off x="817862" y="920502"/>
              <a:ext cx="6849577" cy="2045013"/>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15" name="TextBox 6"/>
            <p:cNvSpPr txBox="1">
              <a:spLocks noChangeArrowheads="1"/>
            </p:cNvSpPr>
            <p:nvPr/>
          </p:nvSpPr>
          <p:spPr bwMode="auto">
            <a:xfrm>
              <a:off x="905073" y="1029632"/>
              <a:ext cx="6675156" cy="1876098"/>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    </a:t>
              </a:r>
              <a:r>
                <a:rPr kumimoji="0" lang="zh-CN" altLang="en-US" sz="33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刚刚在阅读描写草原景色的文字时，我们</a:t>
              </a:r>
              <a:r>
                <a:rPr kumimoji="0" lang="zh-CN" altLang="en-US" sz="33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从所读内容想开去</a:t>
              </a:r>
              <a:r>
                <a:rPr kumimoji="0" lang="zh-CN" altLang="en-US" sz="33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a:t>
              </a:r>
              <a:r>
                <a:rPr kumimoji="0" lang="zh-CN" altLang="en-US" sz="33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还原了画面</a:t>
              </a:r>
              <a:r>
                <a:rPr kumimoji="0" lang="zh-CN" altLang="en-US" sz="33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，感受到了草原景色的美丽</a:t>
              </a:r>
              <a:r>
                <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a:t>
              </a:r>
              <a:endParaRPr kumimoji="0" lang="zh-CN" altLang="en-US" sz="33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矩形 1"/>
          <p:cNvSpPr/>
          <p:nvPr/>
        </p:nvSpPr>
        <p:spPr>
          <a:xfrm>
            <a:off x="107950" y="268288"/>
            <a:ext cx="8785225" cy="584200"/>
          </a:xfrm>
          <a:prstGeom prst="rect">
            <a:avLst/>
          </a:prstGeom>
          <a:noFill/>
          <a:ln w="9525">
            <a:noFill/>
          </a:ln>
        </p:spPr>
        <p:txBody>
          <a:bodyPr anchor="t" anchorCtr="0">
            <a:spAutoFit/>
          </a:bodyPr>
          <a:p>
            <a:pPr marL="285750" indent="-285750" eaLnBrk="0" hangingPunct="0">
              <a:buFont typeface="Wingdings" panose="05000000000000000000" pitchFamily="2" charset="2"/>
              <a:buChar char="Ø"/>
            </a:pPr>
            <a:r>
              <a:rPr lang="zh-CN" altLang="en-US" sz="3200" b="1" dirty="0">
                <a:latin typeface="黑体" panose="02010609060101010101" pitchFamily="49" charset="-122"/>
                <a:ea typeface="黑体" panose="02010609060101010101" pitchFamily="49" charset="-122"/>
              </a:rPr>
              <a:t>身处这样的美景中，作者有怎样的感受呢？</a:t>
            </a:r>
            <a:endParaRPr lang="zh-CN" altLang="en-US" sz="3200" dirty="0">
              <a:latin typeface="黑体" panose="02010609060101010101" pitchFamily="49" charset="-122"/>
              <a:ea typeface="黑体" panose="02010609060101010101" pitchFamily="49" charset="-122"/>
            </a:endParaRPr>
          </a:p>
        </p:txBody>
      </p:sp>
      <p:grpSp>
        <p:nvGrpSpPr>
          <p:cNvPr id="51202" name="组合 1"/>
          <p:cNvGrpSpPr/>
          <p:nvPr/>
        </p:nvGrpSpPr>
        <p:grpSpPr>
          <a:xfrm>
            <a:off x="473075" y="1419225"/>
            <a:ext cx="6264275" cy="2811463"/>
            <a:chOff x="1545841" y="1090297"/>
            <a:chExt cx="6995325" cy="2109668"/>
          </a:xfrm>
        </p:grpSpPr>
        <p:sp>
          <p:nvSpPr>
            <p:cNvPr id="5" name="AutoShape 3"/>
            <p:cNvSpPr>
              <a:spLocks noChangeArrowheads="1"/>
            </p:cNvSpPr>
            <p:nvPr/>
          </p:nvSpPr>
          <p:spPr bwMode="auto">
            <a:xfrm>
              <a:off x="1545841" y="1090297"/>
              <a:ext cx="6995325" cy="2088226"/>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4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6" name="TextBox 6"/>
            <p:cNvSpPr txBox="1">
              <a:spLocks noChangeArrowheads="1"/>
            </p:cNvSpPr>
            <p:nvPr/>
          </p:nvSpPr>
          <p:spPr bwMode="auto">
            <a:xfrm>
              <a:off x="1712481" y="1135564"/>
              <a:ext cx="6662045" cy="2064401"/>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    再读第</a:t>
              </a:r>
              <a:r>
                <a:rPr kumimoji="0" lang="en-US" altLang="zh-CN"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1</a:t>
              </a:r>
              <a:r>
                <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自然段，找出表达作者感受的句子，试着想开去，然后把所想到的批注在旁边。</a:t>
              </a:r>
              <a:endPar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endParaRPr>
            </a:p>
          </p:txBody>
        </p:sp>
      </p:grpSp>
      <p:pic>
        <p:nvPicPr>
          <p:cNvPr id="51205" name="图片 6"/>
          <p:cNvPicPr>
            <a:picLocks noChangeAspect="1"/>
          </p:cNvPicPr>
          <p:nvPr/>
        </p:nvPicPr>
        <p:blipFill>
          <a:blip r:embed="rId1"/>
          <a:stretch>
            <a:fillRect/>
          </a:stretch>
        </p:blipFill>
        <p:spPr>
          <a:xfrm>
            <a:off x="6588125" y="1779588"/>
            <a:ext cx="1527175" cy="2235200"/>
          </a:xfrm>
          <a:prstGeom prst="rect">
            <a:avLst/>
          </a:prstGeom>
          <a:noFill/>
          <a:ln w="9525">
            <a:noFill/>
          </a:ln>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圆角矩形 15"/>
          <p:cNvSpPr/>
          <p:nvPr/>
        </p:nvSpPr>
        <p:spPr>
          <a:xfrm>
            <a:off x="5867400" y="1635125"/>
            <a:ext cx="1657350" cy="576263"/>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chemeClr val="lt1"/>
              </a:solidFill>
              <a:effectLst/>
              <a:uLnTx/>
              <a:uFillTx/>
              <a:latin typeface="+mn-lt"/>
              <a:ea typeface="+mn-ea"/>
              <a:cs typeface="+mn-cs"/>
            </a:endParaRPr>
          </a:p>
        </p:txBody>
      </p:sp>
      <p:sp>
        <p:nvSpPr>
          <p:cNvPr id="16" name="Rectangle 2"/>
          <p:cNvSpPr txBox="1">
            <a:spLocks noChangeArrowheads="1"/>
          </p:cNvSpPr>
          <p:nvPr/>
        </p:nvSpPr>
        <p:spPr>
          <a:xfrm>
            <a:off x="468313" y="987425"/>
            <a:ext cx="8299450" cy="2305050"/>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p>
            <a:pPr marL="0" marR="0" lvl="0" indent="0" algn="l" defTabSz="914400" rtl="0" eaLnBrk="1" fontAlgn="auto" latinLnBrk="0" hangingPunct="1">
              <a:lnSpc>
                <a:spcPct val="125000"/>
              </a:lnSpc>
              <a:spcBef>
                <a:spcPct val="0"/>
              </a:spcBef>
              <a:spcAft>
                <a:spcPts val="0"/>
              </a:spcAft>
              <a:buClrTx/>
              <a:buSzTx/>
              <a:buFontTx/>
              <a:buNone/>
              <a:defRPr/>
            </a:pPr>
            <a:r>
              <a:rPr kumimoji="1"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j-cs"/>
              </a:rPr>
              <a:t>    </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那里的天比别处的更可爱</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空气是那么清鲜</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天空是那么明朗</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使我总想高歌一曲</a:t>
            </a:r>
            <a:r>
              <a:rPr kumimoji="1"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a:t>
            </a:r>
            <a:r>
              <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j-cs"/>
              </a:rPr>
              <a:t>表示我满心的愉快。</a:t>
            </a:r>
            <a:endParaRPr kumimoji="1"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j-cs"/>
            </a:endParaRPr>
          </a:p>
        </p:txBody>
      </p:sp>
      <p:pic>
        <p:nvPicPr>
          <p:cNvPr id="52227" name="图片 1"/>
          <p:cNvPicPr>
            <a:picLocks noChangeAspect="1"/>
          </p:cNvPicPr>
          <p:nvPr/>
        </p:nvPicPr>
        <p:blipFill>
          <a:blip r:embed="rId1"/>
          <a:srcRect l="38840" t="52614" r="9647" b="24644"/>
          <a:stretch>
            <a:fillRect/>
          </a:stretch>
        </p:blipFill>
        <p:spPr>
          <a:xfrm>
            <a:off x="4211638" y="2112963"/>
            <a:ext cx="4268787" cy="242887"/>
          </a:xfrm>
          <a:prstGeom prst="rect">
            <a:avLst/>
          </a:prstGeom>
          <a:noFill/>
          <a:ln w="9525">
            <a:noFill/>
          </a:ln>
        </p:spPr>
      </p:pic>
      <p:pic>
        <p:nvPicPr>
          <p:cNvPr id="52228" name="图片 1"/>
          <p:cNvPicPr>
            <a:picLocks noChangeAspect="1"/>
          </p:cNvPicPr>
          <p:nvPr/>
        </p:nvPicPr>
        <p:blipFill>
          <a:blip r:embed="rId1"/>
          <a:srcRect l="38840" t="52614" r="41171" b="26353"/>
          <a:stretch>
            <a:fillRect/>
          </a:stretch>
        </p:blipFill>
        <p:spPr>
          <a:xfrm>
            <a:off x="611188" y="2655888"/>
            <a:ext cx="1657350" cy="225425"/>
          </a:xfrm>
          <a:prstGeom prst="rect">
            <a:avLst/>
          </a:prstGeom>
          <a:noFill/>
          <a:ln w="9525">
            <a:noFill/>
          </a:ln>
        </p:spPr>
      </p:pic>
      <p:sp>
        <p:nvSpPr>
          <p:cNvPr id="2" name="矩形 1"/>
          <p:cNvSpPr/>
          <p:nvPr/>
        </p:nvSpPr>
        <p:spPr>
          <a:xfrm>
            <a:off x="250825" y="212725"/>
            <a:ext cx="8642350" cy="584200"/>
          </a:xfrm>
          <a:prstGeom prst="rect">
            <a:avLst/>
          </a:prstGeom>
          <a:noFill/>
          <a:ln w="9525">
            <a:noFill/>
          </a:ln>
        </p:spPr>
        <p:txBody>
          <a:bodyPr anchor="t" anchorCtr="0">
            <a:spAutoFit/>
          </a:bodyPr>
          <a:p>
            <a:pPr marL="285750" indent="-285750" eaLnBrk="0" hangingPunct="0">
              <a:buFont typeface="Wingdings" panose="05000000000000000000" pitchFamily="2" charset="2"/>
              <a:buChar char="Ø"/>
            </a:pPr>
            <a:r>
              <a:rPr lang="zh-CN" altLang="en-US" sz="3200" b="1" dirty="0">
                <a:latin typeface="黑体" panose="02010609060101010101" pitchFamily="49" charset="-122"/>
                <a:ea typeface="黑体" panose="02010609060101010101" pitchFamily="49" charset="-122"/>
              </a:rPr>
              <a:t>如果你是文中的“我”，你会唱什么歌呢？</a:t>
            </a:r>
            <a:endParaRPr lang="zh-CN" altLang="en-US" sz="3200" b="1" dirty="0">
              <a:latin typeface="黑体" panose="02010609060101010101" pitchFamily="49" charset="-122"/>
              <a:ea typeface="黑体" panose="02010609060101010101" pitchFamily="49" charset="-122"/>
            </a:endParaRPr>
          </a:p>
        </p:txBody>
      </p:sp>
      <p:pic>
        <p:nvPicPr>
          <p:cNvPr id="15" name="Picture 2" descr="https://gimg2.baidu.com/image_search/src=http%3A%2F%2Fpicnew7.photophoto.cn%2F20121029%2Flantiantiankongtupian-11720757_1.jpg&amp;refer=http%3A%2F%2Fpicnew7.photophoto.cn&amp;app=2002&amp;size=f9999,10000&amp;q=a80&amp;n=0&amp;g=0n&amp;fmt=auto?sec=1659793405&amp;t=932b8af8bcd5f15e74ff7b428b55576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075"/>
          <a:stretch>
            <a:fillRect/>
          </a:stretch>
        </p:blipFill>
        <p:spPr bwMode="auto">
          <a:xfrm>
            <a:off x="4499992" y="2571750"/>
            <a:ext cx="3600400" cy="21741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美丽的草原我的家.mp3">
            <a:hlinkClick r:id="" action="ppaction://media"/>
          </p:cNvPr>
          <p:cNvPicPr>
            <a:picLocks noRot="1" noChangeAspect="1"/>
          </p:cNvPicPr>
          <p:nvPr>
            <a:audioFile r:link="rId3"/>
            <p:extLst>
              <p:ext uri="{DAA4B4D4-6D71-4841-9C94-3DE7FCFB9230}">
                <p14:media xmlns:p14="http://schemas.microsoft.com/office/powerpoint/2010/main" r:link="rId4"/>
              </p:ext>
            </p:extLst>
          </p:nvPr>
        </p:nvPicPr>
        <p:blipFill>
          <a:blip r:embed="rId5"/>
          <a:stretch>
            <a:fillRect/>
          </a:stretch>
        </p:blipFill>
        <p:spPr>
          <a:xfrm>
            <a:off x="7900988" y="3586163"/>
            <a:ext cx="1158875" cy="1160462"/>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12"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2" descr="25518707_1378819893942.jpg"/>
          <p:cNvPicPr>
            <a:picLocks noChangeAspect="1"/>
          </p:cNvPicPr>
          <p:nvPr/>
        </p:nvPicPr>
        <p:blipFill>
          <a:blip r:embed="rId1"/>
          <a:srcRect b="12201"/>
          <a:stretch>
            <a:fillRect/>
          </a:stretch>
        </p:blipFill>
        <p:spPr>
          <a:xfrm>
            <a:off x="0" y="0"/>
            <a:ext cx="9220200" cy="5237163"/>
          </a:xfrm>
          <a:prstGeom prst="rect">
            <a:avLst/>
          </a:prstGeom>
          <a:noFill/>
          <a:ln w="9525">
            <a:noFill/>
          </a:ln>
        </p:spPr>
      </p:pic>
      <p:sp>
        <p:nvSpPr>
          <p:cNvPr id="10" name="圆角矩形 14"/>
          <p:cNvSpPr/>
          <p:nvPr/>
        </p:nvSpPr>
        <p:spPr bwMode="auto">
          <a:xfrm>
            <a:off x="179388" y="125413"/>
            <a:ext cx="8867775" cy="2806700"/>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2" name="圆角矩形 15"/>
          <p:cNvSpPr/>
          <p:nvPr/>
        </p:nvSpPr>
        <p:spPr>
          <a:xfrm>
            <a:off x="4356100" y="2079625"/>
            <a:ext cx="863600" cy="576263"/>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chemeClr val="lt1"/>
              </a:solidFill>
              <a:effectLst/>
              <a:uLnTx/>
              <a:uFillTx/>
              <a:latin typeface="+mn-lt"/>
              <a:ea typeface="+mn-ea"/>
              <a:cs typeface="+mn-cs"/>
            </a:endParaRPr>
          </a:p>
        </p:txBody>
      </p:sp>
      <p:sp>
        <p:nvSpPr>
          <p:cNvPr id="16" name="Rectangle 2"/>
          <p:cNvSpPr txBox="1">
            <a:spLocks noChangeArrowheads="1"/>
          </p:cNvSpPr>
          <p:nvPr/>
        </p:nvSpPr>
        <p:spPr>
          <a:xfrm>
            <a:off x="179388" y="1203325"/>
            <a:ext cx="8588375" cy="2305050"/>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p>
            <a:pPr marL="0" marR="0" lvl="0" indent="0" algn="l" defTabSz="914400" rtl="0" eaLnBrk="1" fontAlgn="auto" latinLnBrk="0" hangingPunct="1">
              <a:lnSpc>
                <a:spcPct val="150000"/>
              </a:lnSpc>
              <a:spcBef>
                <a:spcPct val="0"/>
              </a:spcBef>
              <a:spcAft>
                <a:spcPts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这种境界，既使人惊叹，又叫人舒服，既愿久立四望，又想坐下低吟一首奇丽的小诗。</a:t>
            </a:r>
            <a:endParaRPr kumimoji="1"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j-cs"/>
            </a:endParaRPr>
          </a:p>
        </p:txBody>
      </p:sp>
      <p:sp>
        <p:nvSpPr>
          <p:cNvPr id="2" name="矩形 1"/>
          <p:cNvSpPr/>
          <p:nvPr/>
        </p:nvSpPr>
        <p:spPr>
          <a:xfrm>
            <a:off x="358775" y="290513"/>
            <a:ext cx="8964613" cy="584200"/>
          </a:xfrm>
          <a:prstGeom prst="rect">
            <a:avLst/>
          </a:prstGeom>
          <a:noFill/>
          <a:ln w="9525">
            <a:noFill/>
          </a:ln>
        </p:spPr>
        <p:txBody>
          <a:bodyPr anchor="t" anchorCtr="0">
            <a:spAutoFit/>
          </a:bodyPr>
          <a:p>
            <a:pPr marL="285750" indent="-285750" eaLnBrk="0" hangingPunct="0">
              <a:buFont typeface="Wingdings" panose="05000000000000000000" pitchFamily="2" charset="2"/>
              <a:buChar char="Ø"/>
            </a:pPr>
            <a:r>
              <a:rPr lang="zh-CN" altLang="en-US" sz="3200" b="1" dirty="0">
                <a:latin typeface="黑体" panose="02010609060101010101" pitchFamily="49" charset="-122"/>
                <a:ea typeface="黑体" panose="02010609060101010101" pitchFamily="49" charset="-122"/>
              </a:rPr>
              <a:t>如果是你置身草原美景，你会低吟哪一首诗？</a:t>
            </a:r>
            <a:endParaRPr lang="zh-CN" altLang="en-US" sz="3200" b="1" dirty="0">
              <a:latin typeface="黑体" panose="02010609060101010101" pitchFamily="49" charset="-122"/>
              <a:ea typeface="黑体" panose="02010609060101010101" pitchFamily="49" charset="-122"/>
            </a:endParaRPr>
          </a:p>
        </p:txBody>
      </p:sp>
      <p:pic>
        <p:nvPicPr>
          <p:cNvPr id="54278" name="图片 1"/>
          <p:cNvPicPr>
            <a:picLocks noChangeAspect="1"/>
          </p:cNvPicPr>
          <p:nvPr/>
        </p:nvPicPr>
        <p:blipFill>
          <a:blip r:embed="rId2"/>
          <a:srcRect l="1785" t="52614" r="9883" b="26414"/>
          <a:stretch>
            <a:fillRect/>
          </a:stretch>
        </p:blipFill>
        <p:spPr>
          <a:xfrm>
            <a:off x="1035050" y="1782763"/>
            <a:ext cx="7318375" cy="223837"/>
          </a:xfrm>
          <a:prstGeom prst="rect">
            <a:avLst/>
          </a:prstGeom>
          <a:noFill/>
          <a:ln w="9525">
            <a:noFill/>
          </a:ln>
        </p:spPr>
      </p:pic>
      <p:pic>
        <p:nvPicPr>
          <p:cNvPr id="54279" name="图片 1"/>
          <p:cNvPicPr>
            <a:picLocks noChangeAspect="1"/>
          </p:cNvPicPr>
          <p:nvPr/>
        </p:nvPicPr>
        <p:blipFill>
          <a:blip r:embed="rId2"/>
          <a:srcRect l="4044" t="40132" r="9645" b="19510"/>
          <a:stretch>
            <a:fillRect/>
          </a:stretch>
        </p:blipFill>
        <p:spPr>
          <a:xfrm>
            <a:off x="323850" y="2355850"/>
            <a:ext cx="7958138" cy="43180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1" name="图片 2" descr="25518707_1378819893942.jpg"/>
          <p:cNvPicPr>
            <a:picLocks noChangeAspect="1"/>
          </p:cNvPicPr>
          <p:nvPr/>
        </p:nvPicPr>
        <p:blipFill>
          <a:blip r:embed="rId1"/>
          <a:srcRect b="12201"/>
          <a:stretch>
            <a:fillRect/>
          </a:stretch>
        </p:blipFill>
        <p:spPr>
          <a:xfrm>
            <a:off x="0" y="0"/>
            <a:ext cx="9220200" cy="5237163"/>
          </a:xfrm>
          <a:prstGeom prst="rect">
            <a:avLst/>
          </a:prstGeom>
          <a:noFill/>
          <a:ln w="9525">
            <a:noFill/>
          </a:ln>
        </p:spPr>
      </p:pic>
      <p:grpSp>
        <p:nvGrpSpPr>
          <p:cNvPr id="56322" name="组合 7"/>
          <p:cNvGrpSpPr/>
          <p:nvPr/>
        </p:nvGrpSpPr>
        <p:grpSpPr>
          <a:xfrm>
            <a:off x="971550" y="1203325"/>
            <a:ext cx="7826375" cy="2663825"/>
            <a:chOff x="970270" y="1018307"/>
            <a:chExt cx="7755667" cy="2455538"/>
          </a:xfrm>
        </p:grpSpPr>
        <p:sp>
          <p:nvSpPr>
            <p:cNvPr id="6" name="圆角矩形 14"/>
            <p:cNvSpPr/>
            <p:nvPr/>
          </p:nvSpPr>
          <p:spPr bwMode="auto">
            <a:xfrm>
              <a:off x="970270" y="1018307"/>
              <a:ext cx="6635579" cy="2455538"/>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矩形 1"/>
            <p:cNvSpPr>
              <a:spLocks noChangeArrowheads="1"/>
            </p:cNvSpPr>
            <p:nvPr/>
          </p:nvSpPr>
          <p:spPr bwMode="auto">
            <a:xfrm>
              <a:off x="1184219" y="1027087"/>
              <a:ext cx="7541718" cy="2256519"/>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altLang="en-US"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敕勒歌</a:t>
              </a:r>
              <a:endParaRPr kumimoji="0" lang="en-US" altLang="zh-CN"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altLang="en-US"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敕勒川，阴山下。</a:t>
              </a:r>
              <a:endParaRPr kumimoji="0" lang="en-US" altLang="zh-CN"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altLang="en-US"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天似穹庐，笼盖四野。 </a:t>
              </a:r>
              <a:endParaRPr kumimoji="0" lang="zh-CN" altLang="en-US"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zh-CN" altLang="en-US"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天苍苍，野茫茫，风吹草低见牛羊。</a:t>
              </a:r>
              <a:endPar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圆角矩形 15"/>
          <p:cNvSpPr/>
          <p:nvPr/>
        </p:nvSpPr>
        <p:spPr>
          <a:xfrm>
            <a:off x="2339975" y="1851025"/>
            <a:ext cx="936625" cy="50482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chemeClr val="lt1"/>
              </a:solidFill>
              <a:effectLst/>
              <a:uLnTx/>
              <a:uFillTx/>
              <a:latin typeface="+mn-lt"/>
              <a:ea typeface="+mn-ea"/>
              <a:cs typeface="+mn-cs"/>
            </a:endParaRPr>
          </a:p>
        </p:txBody>
      </p:sp>
      <p:sp>
        <p:nvSpPr>
          <p:cNvPr id="16" name="Rectangle 2"/>
          <p:cNvSpPr txBox="1">
            <a:spLocks noChangeArrowheads="1"/>
          </p:cNvSpPr>
          <p:nvPr/>
        </p:nvSpPr>
        <p:spPr>
          <a:xfrm>
            <a:off x="250825" y="1058863"/>
            <a:ext cx="8353425" cy="1800225"/>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p>
            <a:pPr marL="0" marR="0" lvl="0" indent="0" algn="l" defTabSz="914400" rtl="0" eaLnBrk="1" fontAlgn="auto" latinLnBrk="0" hangingPunct="1">
              <a:lnSpc>
                <a:spcPct val="135000"/>
              </a:lnSpc>
              <a:spcBef>
                <a:spcPct val="0"/>
              </a:spcBef>
              <a:spcAft>
                <a:spcPts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在这境界里，连骏马和大牛都有时候静立不动，好像回味着草原的无限乐趣。</a:t>
            </a:r>
            <a:endParaRPr kumimoji="1"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25000"/>
              </a:lnSpc>
              <a:spcBef>
                <a:spcPct val="0"/>
              </a:spcBef>
              <a:spcAft>
                <a:spcPts val="0"/>
              </a:spcAft>
              <a:buClrTx/>
              <a:buSzTx/>
              <a:buFontTx/>
              <a:buNone/>
              <a:defRPr/>
            </a:pPr>
            <a:endParaRPr kumimoji="1"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j-cs"/>
            </a:endParaRPr>
          </a:p>
        </p:txBody>
      </p:sp>
      <p:sp>
        <p:nvSpPr>
          <p:cNvPr id="2" name="矩形 1"/>
          <p:cNvSpPr/>
          <p:nvPr/>
        </p:nvSpPr>
        <p:spPr>
          <a:xfrm>
            <a:off x="107950" y="265113"/>
            <a:ext cx="9144000" cy="554037"/>
          </a:xfrm>
          <a:prstGeom prst="rect">
            <a:avLst/>
          </a:prstGeom>
          <a:noFill/>
          <a:ln w="9525">
            <a:noFill/>
          </a:ln>
        </p:spPr>
        <p:txBody>
          <a:bodyPr anchor="t" anchorCtr="0">
            <a:spAutoFit/>
          </a:bodyPr>
          <a:p>
            <a:pPr marL="285750" indent="-285750" eaLnBrk="0" hangingPunct="0">
              <a:buFont typeface="Wingdings" panose="05000000000000000000" pitchFamily="2" charset="2"/>
              <a:buChar char="Ø"/>
            </a:pPr>
            <a:r>
              <a:rPr lang="zh-CN" altLang="en-US" sz="3000" b="1" dirty="0">
                <a:latin typeface="黑体" panose="02010609060101010101" pitchFamily="49" charset="-122"/>
                <a:ea typeface="黑体" panose="02010609060101010101" pitchFamily="49" charset="-122"/>
              </a:rPr>
              <a:t>如果你是骏马、大牛，你会回味草原的哪些乐趣？</a:t>
            </a:r>
            <a:endParaRPr lang="zh-CN" altLang="en-US" sz="3000" b="1" dirty="0">
              <a:latin typeface="黑体" panose="02010609060101010101" pitchFamily="49" charset="-122"/>
              <a:ea typeface="黑体" panose="02010609060101010101" pitchFamily="49" charset="-122"/>
            </a:endParaRPr>
          </a:p>
        </p:txBody>
      </p:sp>
      <p:pic>
        <p:nvPicPr>
          <p:cNvPr id="7" name="图片 7"/>
          <p:cNvPicPr>
            <a:picLocks noChangeAspect="1"/>
          </p:cNvPicPr>
          <p:nvPr/>
        </p:nvPicPr>
        <p:blipFill rotWithShape="1">
          <a:blip r:embed="rId1" cstate="print">
            <a:lum bright="6000"/>
          </a:blip>
          <a:srcRect t="16193"/>
          <a:stretch>
            <a:fillRect/>
          </a:stretch>
        </p:blipFill>
        <p:spPr>
          <a:xfrm>
            <a:off x="2627784" y="2571750"/>
            <a:ext cx="3888432" cy="2236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组合 9"/>
          <p:cNvGrpSpPr/>
          <p:nvPr/>
        </p:nvGrpSpPr>
        <p:grpSpPr>
          <a:xfrm>
            <a:off x="392113" y="2751138"/>
            <a:ext cx="3895725" cy="1082675"/>
            <a:chOff x="5429250" y="1674901"/>
            <a:chExt cx="3506358" cy="1724634"/>
          </a:xfrm>
        </p:grpSpPr>
        <p:sp>
          <p:nvSpPr>
            <p:cNvPr id="9" name="云形标注 8"/>
            <p:cNvSpPr/>
            <p:nvPr/>
          </p:nvSpPr>
          <p:spPr>
            <a:xfrm>
              <a:off x="5429250" y="1674901"/>
              <a:ext cx="3506358" cy="1724634"/>
            </a:xfrm>
            <a:prstGeom prst="cloudCallout">
              <a:avLst>
                <a:gd name="adj1" fmla="val 31367"/>
                <a:gd name="adj2" fmla="val 55892"/>
              </a:avLst>
            </a:prstGeom>
          </p:spPr>
          <p:style>
            <a:lnRef idx="1">
              <a:schemeClr val="accent3"/>
            </a:lnRef>
            <a:fillRef idx="2">
              <a:schemeClr val="accent3"/>
            </a:fillRef>
            <a:effectRef idx="1">
              <a:schemeClr val="accent3"/>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10" name="矩形 8"/>
            <p:cNvSpPr>
              <a:spLocks noChangeArrowheads="1"/>
            </p:cNvSpPr>
            <p:nvPr/>
          </p:nvSpPr>
          <p:spPr bwMode="auto">
            <a:xfrm>
              <a:off x="5685011" y="2094680"/>
              <a:ext cx="3250597" cy="76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回味草原的无限风光</a:t>
              </a:r>
              <a:endParaRPr kumimoji="0" lang="zh-CN" altLang="zh-CN" sz="24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grpSp>
      <p:grpSp>
        <p:nvGrpSpPr>
          <p:cNvPr id="11" name="组合 9"/>
          <p:cNvGrpSpPr/>
          <p:nvPr/>
        </p:nvGrpSpPr>
        <p:grpSpPr>
          <a:xfrm>
            <a:off x="5435600" y="2778125"/>
            <a:ext cx="3906838" cy="1055688"/>
            <a:chOff x="5408394" y="2726729"/>
            <a:chExt cx="3408411" cy="1762037"/>
          </a:xfrm>
        </p:grpSpPr>
        <p:sp>
          <p:nvSpPr>
            <p:cNvPr id="13" name="云形标注 12"/>
            <p:cNvSpPr/>
            <p:nvPr/>
          </p:nvSpPr>
          <p:spPr>
            <a:xfrm>
              <a:off x="5408394" y="2726729"/>
              <a:ext cx="2764400" cy="1762037"/>
            </a:xfrm>
            <a:prstGeom prst="cloudCallout">
              <a:avLst>
                <a:gd name="adj1" fmla="val -51413"/>
                <a:gd name="adj2" fmla="val 44955"/>
              </a:avLst>
            </a:prstGeom>
          </p:spPr>
          <p:style>
            <a:lnRef idx="1">
              <a:schemeClr val="accent3"/>
            </a:lnRef>
            <a:fillRef idx="2">
              <a:schemeClr val="accent3"/>
            </a:fillRef>
            <a:effectRef idx="1">
              <a:schemeClr val="accent3"/>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14" name="矩形 8"/>
            <p:cNvSpPr>
              <a:spLocks noChangeArrowheads="1"/>
            </p:cNvSpPr>
            <p:nvPr/>
          </p:nvSpPr>
          <p:spPr bwMode="auto">
            <a:xfrm>
              <a:off x="5566281" y="3193072"/>
              <a:ext cx="3250524" cy="87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回味青草的甜美</a:t>
              </a:r>
              <a:endParaRPr kumimoji="0" lang="zh-CN" altLang="en-US" sz="2800" b="1" i="0" u="none" strike="noStrike" kern="1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grpSp>
      <p:grpSp>
        <p:nvGrpSpPr>
          <p:cNvPr id="15" name="组合 14"/>
          <p:cNvGrpSpPr/>
          <p:nvPr/>
        </p:nvGrpSpPr>
        <p:grpSpPr>
          <a:xfrm>
            <a:off x="6684963" y="1530350"/>
            <a:ext cx="1587500" cy="1071563"/>
            <a:chOff x="4065539" y="203020"/>
            <a:chExt cx="1586581" cy="1072586"/>
          </a:xfrm>
        </p:grpSpPr>
        <p:sp>
          <p:nvSpPr>
            <p:cNvPr id="17" name="流程图: 资料带 16"/>
            <p:cNvSpPr/>
            <p:nvPr/>
          </p:nvSpPr>
          <p:spPr>
            <a:xfrm>
              <a:off x="4068712" y="203020"/>
              <a:ext cx="1583408" cy="1072586"/>
            </a:xfrm>
            <a:prstGeom prst="flowChartPunchedTape">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40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57357" name="矩形 17"/>
            <p:cNvSpPr/>
            <p:nvPr/>
          </p:nvSpPr>
          <p:spPr>
            <a:xfrm>
              <a:off x="4065539" y="385370"/>
              <a:ext cx="1471878" cy="707886"/>
            </a:xfrm>
            <a:prstGeom prst="rect">
              <a:avLst/>
            </a:prstGeom>
            <a:noFill/>
            <a:ln w="9525">
              <a:noFill/>
            </a:ln>
          </p:spPr>
          <p:txBody>
            <a:bodyPr wrap="none" anchor="t" anchorCtr="0">
              <a:spAutoFit/>
            </a:bodyPr>
            <a:p>
              <a:pPr algn="ctr" eaLnBrk="0" hangingPunct="0"/>
              <a:r>
                <a:rPr lang="zh-CN" altLang="en-US" sz="4000" b="1" dirty="0">
                  <a:solidFill>
                    <a:srgbClr val="FF0000"/>
                  </a:solidFill>
                  <a:latin typeface="黑体" panose="02010609060101010101" pitchFamily="49" charset="-122"/>
                  <a:ea typeface="黑体" panose="02010609060101010101" pitchFamily="49" charset="-122"/>
                </a:rPr>
                <a:t>拟 人</a:t>
              </a:r>
              <a:endParaRPr lang="zh-CN" altLang="en-US" sz="4000" b="1" dirty="0">
                <a:solidFill>
                  <a:srgbClr val="FF0000"/>
                </a:solidFill>
                <a:latin typeface="黑体" panose="02010609060101010101" pitchFamily="49" charset="-122"/>
                <a:ea typeface="黑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3" name="图片 1"/>
          <p:cNvPicPr>
            <a:picLocks noChangeAspect="1"/>
          </p:cNvPicPr>
          <p:nvPr/>
        </p:nvPicPr>
        <p:blipFill>
          <a:blip r:embed="rId1"/>
          <a:stretch>
            <a:fillRect/>
          </a:stretch>
        </p:blipFill>
        <p:spPr>
          <a:xfrm>
            <a:off x="-4762" y="0"/>
            <a:ext cx="3643312" cy="5143500"/>
          </a:xfrm>
          <a:prstGeom prst="rect">
            <a:avLst/>
          </a:prstGeom>
          <a:noFill/>
          <a:ln w="9525">
            <a:noFill/>
          </a:ln>
        </p:spPr>
      </p:pic>
      <p:grpSp>
        <p:nvGrpSpPr>
          <p:cNvPr id="59394" name="组合 15"/>
          <p:cNvGrpSpPr/>
          <p:nvPr/>
        </p:nvGrpSpPr>
        <p:grpSpPr>
          <a:xfrm>
            <a:off x="19050" y="555625"/>
            <a:ext cx="4608513" cy="1695450"/>
            <a:chOff x="323528" y="446475"/>
            <a:chExt cx="4608512" cy="1695261"/>
          </a:xfrm>
        </p:grpSpPr>
        <p:sp>
          <p:nvSpPr>
            <p:cNvPr id="12" name="椭圆形标注 11"/>
            <p:cNvSpPr/>
            <p:nvPr/>
          </p:nvSpPr>
          <p:spPr>
            <a:xfrm>
              <a:off x="323528" y="446475"/>
              <a:ext cx="4608512" cy="1695261"/>
            </a:xfrm>
            <a:prstGeom prst="wedgeEllipseCallout">
              <a:avLst>
                <a:gd name="adj1" fmla="val -11709"/>
                <a:gd name="adj2" fmla="val 65570"/>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grpSp>
          <p:nvGrpSpPr>
            <p:cNvPr id="59396" name="组合 7"/>
            <p:cNvGrpSpPr/>
            <p:nvPr/>
          </p:nvGrpSpPr>
          <p:grpSpPr>
            <a:xfrm>
              <a:off x="840980" y="698257"/>
              <a:ext cx="4091060" cy="1368644"/>
              <a:chOff x="1114278" y="628404"/>
              <a:chExt cx="4091060" cy="1368644"/>
            </a:xfrm>
          </p:grpSpPr>
          <p:sp>
            <p:nvSpPr>
              <p:cNvPr id="10" name="TextBox 9"/>
              <p:cNvSpPr txBox="1">
                <a:spLocks noChangeArrowheads="1"/>
              </p:cNvSpPr>
              <p:nvPr/>
            </p:nvSpPr>
            <p:spPr bwMode="auto">
              <a:xfrm>
                <a:off x="1500114" y="629007"/>
                <a:ext cx="3705224" cy="1368272"/>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3600" b="1" i="0" u="none" strike="noStrike" kern="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阅读时能从所读的内容想开去。</a:t>
                </a:r>
                <a:endParaRPr kumimoji="0" lang="zh-CN" altLang="en-US" sz="3600" b="1" i="0" u="none" strike="noStrike" kern="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同心圆 10"/>
              <p:cNvSpPr/>
              <p:nvPr/>
            </p:nvSpPr>
            <p:spPr bwMode="auto">
              <a:xfrm>
                <a:off x="1114351" y="771866"/>
                <a:ext cx="333375" cy="360322"/>
              </a:xfrm>
              <a:prstGeom prst="donut">
                <a:avLst/>
              </a:prstGeom>
              <a:noFill/>
              <a:ln w="25400" cmpd="sng">
                <a:solidFill>
                  <a:schemeClr val="accent2">
                    <a:shade val="95000"/>
                    <a:satMod val="105000"/>
                  </a:schemeClr>
                </a:solidFill>
                <a:prstDash val="solid"/>
              </a:ln>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dirty="0">
                  <a:ln>
                    <a:noFill/>
                  </a:ln>
                  <a:solidFill>
                    <a:srgbClr val="C00000"/>
                  </a:solidFill>
                  <a:effectLst/>
                  <a:uLnTx/>
                  <a:uFillTx/>
                  <a:latin typeface="+mn-lt"/>
                  <a:ea typeface="+mn-ea"/>
                  <a:cs typeface="+mn-cs"/>
                </a:endParaRPr>
              </a:p>
            </p:txBody>
          </p:sp>
        </p:grpSp>
      </p:grpSp>
      <p:grpSp>
        <p:nvGrpSpPr>
          <p:cNvPr id="13" name="组合 1"/>
          <p:cNvGrpSpPr/>
          <p:nvPr/>
        </p:nvGrpSpPr>
        <p:grpSpPr>
          <a:xfrm>
            <a:off x="4356100" y="1184275"/>
            <a:ext cx="4613275" cy="2774950"/>
            <a:chOff x="817862" y="920502"/>
            <a:chExt cx="6849577" cy="1657663"/>
          </a:xfrm>
        </p:grpSpPr>
        <p:sp>
          <p:nvSpPr>
            <p:cNvPr id="14" name="AutoShape 3"/>
            <p:cNvSpPr>
              <a:spLocks noChangeArrowheads="1"/>
            </p:cNvSpPr>
            <p:nvPr/>
          </p:nvSpPr>
          <p:spPr bwMode="auto">
            <a:xfrm>
              <a:off x="817862" y="920502"/>
              <a:ext cx="6849577" cy="1657663"/>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15" name="TextBox 6"/>
            <p:cNvSpPr txBox="1">
              <a:spLocks noChangeArrowheads="1"/>
            </p:cNvSpPr>
            <p:nvPr/>
          </p:nvSpPr>
          <p:spPr bwMode="auto">
            <a:xfrm>
              <a:off x="905073" y="1029559"/>
              <a:ext cx="6675156" cy="1511622"/>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    </a:t>
              </a:r>
              <a:r>
                <a:rPr kumimoji="0" lang="zh-CN" altLang="en-US" sz="33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刚刚我们</a:t>
              </a:r>
              <a:r>
                <a:rPr kumimoji="0" lang="zh-CN" altLang="en-US" sz="33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从所读内容联想到自己的生活经验</a:t>
              </a:r>
              <a:r>
                <a:rPr kumimoji="0" lang="zh-CN" altLang="en-US" sz="33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，让我们与作者感同身受，产生了共鸣</a:t>
              </a:r>
              <a:r>
                <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a:t>
              </a:r>
              <a:endParaRPr kumimoji="0" lang="zh-CN" altLang="en-US" sz="33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矩形 4"/>
          <p:cNvSpPr/>
          <p:nvPr/>
        </p:nvSpPr>
        <p:spPr>
          <a:xfrm>
            <a:off x="31750" y="61913"/>
            <a:ext cx="8429625" cy="641350"/>
          </a:xfrm>
          <a:prstGeom prst="rect">
            <a:avLst/>
          </a:prstGeom>
          <a:noFill/>
          <a:ln w="9525">
            <a:noFill/>
          </a:ln>
        </p:spPr>
        <p:txBody>
          <a:bodyPr anchor="t" anchorCtr="0">
            <a:spAutoFit/>
          </a:bodyPr>
          <a:p>
            <a:pPr marL="97155" indent="-97155">
              <a:lnSpc>
                <a:spcPct val="130000"/>
              </a:lnSpc>
              <a:buFont typeface="Wingdings" panose="05000000000000000000" pitchFamily="2" charset="2"/>
              <a:buChar char="Ø"/>
            </a:pPr>
            <a:r>
              <a:rPr lang="zh-CN" altLang="en-US" sz="3200" b="1" dirty="0">
                <a:latin typeface="黑体" panose="02010609060101010101" pitchFamily="49" charset="-122"/>
                <a:ea typeface="黑体" panose="02010609060101010101" pitchFamily="49" charset="-122"/>
              </a:rPr>
              <a:t>一起去欣赏草原美景吧！</a:t>
            </a:r>
            <a:endParaRPr lang="zh-CN" altLang="en-US" sz="3200" b="1" dirty="0">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rcRect t="17870"/>
          <a:stretch>
            <a:fillRect/>
          </a:stretch>
        </p:blipFill>
        <p:spPr>
          <a:xfrm>
            <a:off x="0" y="0"/>
            <a:ext cx="9213850" cy="5235575"/>
          </a:xfrm>
          <a:prstGeom prst="rect">
            <a:avLst/>
          </a:prstGeom>
          <a:noFill/>
          <a:ln w="9525">
            <a:noFill/>
          </a:ln>
        </p:spPr>
      </p:pic>
      <p:pic>
        <p:nvPicPr>
          <p:cNvPr id="4" name="图片 5"/>
          <p:cNvPicPr>
            <a:picLocks noChangeAspect="1"/>
          </p:cNvPicPr>
          <p:nvPr/>
        </p:nvPicPr>
        <p:blipFill>
          <a:blip r:embed="rId2"/>
          <a:srcRect t="11356" b="4382"/>
          <a:stretch>
            <a:fillRect/>
          </a:stretch>
        </p:blipFill>
        <p:spPr>
          <a:xfrm>
            <a:off x="-23812" y="0"/>
            <a:ext cx="9210675" cy="5241925"/>
          </a:xfrm>
          <a:prstGeom prst="rect">
            <a:avLst/>
          </a:prstGeom>
          <a:noFill/>
          <a:ln w="9525">
            <a:noFill/>
          </a:ln>
        </p:spPr>
      </p:pic>
      <p:pic>
        <p:nvPicPr>
          <p:cNvPr id="9" name="图片 2" descr="25518707_1378819893942.jpg"/>
          <p:cNvPicPr>
            <a:picLocks noChangeAspect="1"/>
          </p:cNvPicPr>
          <p:nvPr/>
        </p:nvPicPr>
        <p:blipFill>
          <a:blip r:embed="rId3"/>
          <a:srcRect b="12201"/>
          <a:stretch>
            <a:fillRect/>
          </a:stretch>
        </p:blipFill>
        <p:spPr>
          <a:xfrm>
            <a:off x="3175" y="-15875"/>
            <a:ext cx="9220200" cy="5235575"/>
          </a:xfrm>
          <a:prstGeom prst="rect">
            <a:avLst/>
          </a:prstGeom>
          <a:noFill/>
          <a:ln w="9525">
            <a:noFill/>
          </a:ln>
        </p:spPr>
      </p:pic>
      <p:grpSp>
        <p:nvGrpSpPr>
          <p:cNvPr id="10" name="组合 9"/>
          <p:cNvGrpSpPr/>
          <p:nvPr/>
        </p:nvGrpSpPr>
        <p:grpSpPr>
          <a:xfrm>
            <a:off x="2411413" y="452438"/>
            <a:ext cx="4897437" cy="1471612"/>
            <a:chOff x="6030688" y="-1322884"/>
            <a:chExt cx="3931179" cy="2153415"/>
          </a:xfrm>
        </p:grpSpPr>
        <p:sp>
          <p:nvSpPr>
            <p:cNvPr id="11" name="云形标注 7"/>
            <p:cNvSpPr/>
            <p:nvPr/>
          </p:nvSpPr>
          <p:spPr>
            <a:xfrm>
              <a:off x="6030688" y="-1322884"/>
              <a:ext cx="3931179" cy="2153415"/>
            </a:xfrm>
            <a:prstGeom prst="cloudCallout">
              <a:avLst>
                <a:gd name="adj1" fmla="val 64602"/>
                <a:gd name="adj2" fmla="val 41102"/>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10247" name="矩形 8"/>
            <p:cNvSpPr/>
            <p:nvPr/>
          </p:nvSpPr>
          <p:spPr>
            <a:xfrm>
              <a:off x="6600309" y="-1020643"/>
              <a:ext cx="3058689" cy="1548931"/>
            </a:xfrm>
            <a:prstGeom prst="rect">
              <a:avLst/>
            </a:prstGeom>
            <a:noFill/>
            <a:ln w="9525">
              <a:noFill/>
            </a:ln>
          </p:spPr>
          <p:txBody>
            <a:bodyPr anchor="t" anchorCtr="0">
              <a:spAutoFit/>
            </a:bodyPr>
            <a:p>
              <a:pPr>
                <a:lnSpc>
                  <a:spcPct val="120000"/>
                </a:lnSpc>
              </a:pPr>
              <a:r>
                <a:rPr lang="zh-CN" altLang="en-US" sz="2800" b="1" dirty="0">
                  <a:solidFill>
                    <a:srgbClr val="FF0000"/>
                  </a:solidFill>
                  <a:latin typeface="楷体" panose="02010609060101010101" pitchFamily="49" charset="-122"/>
                  <a:ea typeface="楷体" panose="02010609060101010101" pitchFamily="49" charset="-122"/>
                </a:rPr>
                <a:t>    </a:t>
              </a:r>
              <a:r>
                <a:rPr lang="zh-CN" altLang="en-US" sz="2800" b="1" dirty="0">
                  <a:solidFill>
                    <a:srgbClr val="0000FF"/>
                  </a:solidFill>
                  <a:latin typeface="楷体" panose="02010609060101010101" pitchFamily="49" charset="-122"/>
                  <a:ea typeface="楷体" panose="02010609060101010101" pitchFamily="49" charset="-122"/>
                </a:rPr>
                <a:t>草原风光给你留下了怎样的印象？</a:t>
              </a:r>
              <a:endParaRPr lang="zh-CN" altLang="en-US" sz="2800" b="1" dirty="0">
                <a:solidFill>
                  <a:srgbClr val="0000FF"/>
                </a:solidFill>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7" name="图片 1"/>
          <p:cNvPicPr>
            <a:picLocks noChangeAspect="1"/>
          </p:cNvPicPr>
          <p:nvPr/>
        </p:nvPicPr>
        <p:blipFill>
          <a:blip r:embed="rId1"/>
          <a:srcRect t="17870"/>
          <a:stretch>
            <a:fillRect/>
          </a:stretch>
        </p:blipFill>
        <p:spPr>
          <a:xfrm>
            <a:off x="0" y="0"/>
            <a:ext cx="9213850" cy="5235575"/>
          </a:xfrm>
          <a:prstGeom prst="rect">
            <a:avLst/>
          </a:prstGeom>
          <a:noFill/>
          <a:ln w="9525">
            <a:noFill/>
          </a:ln>
        </p:spPr>
      </p:pic>
      <p:grpSp>
        <p:nvGrpSpPr>
          <p:cNvPr id="60418" name="组合 1"/>
          <p:cNvGrpSpPr/>
          <p:nvPr/>
        </p:nvGrpSpPr>
        <p:grpSpPr>
          <a:xfrm>
            <a:off x="755650" y="898525"/>
            <a:ext cx="7599363" cy="1601788"/>
            <a:chOff x="1545841" y="1073161"/>
            <a:chExt cx="7062239" cy="1601927"/>
          </a:xfrm>
        </p:grpSpPr>
        <p:sp>
          <p:nvSpPr>
            <p:cNvPr id="4" name="AutoShape 3"/>
            <p:cNvSpPr>
              <a:spLocks noChangeArrowheads="1"/>
            </p:cNvSpPr>
            <p:nvPr/>
          </p:nvSpPr>
          <p:spPr bwMode="auto">
            <a:xfrm>
              <a:off x="1545841" y="1090626"/>
              <a:ext cx="6995850" cy="1584462"/>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5" name="TextBox 6"/>
            <p:cNvSpPr txBox="1">
              <a:spLocks noChangeArrowheads="1"/>
            </p:cNvSpPr>
            <p:nvPr/>
          </p:nvSpPr>
          <p:spPr bwMode="auto">
            <a:xfrm>
              <a:off x="1746481" y="1073161"/>
              <a:ext cx="6861599" cy="1565411"/>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45000"/>
                </a:lnSpc>
                <a:spcBef>
                  <a:spcPct val="0"/>
                </a:spcBef>
                <a:spcAft>
                  <a:spcPct val="0"/>
                </a:spcAft>
                <a:buClrTx/>
                <a:buSzTx/>
                <a:buFontTx/>
                <a:buNone/>
                <a:defRPr/>
              </a:pP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    有感情朗读第</a:t>
              </a:r>
              <a:r>
                <a:rPr kumimoji="0" lang="en-US" altLang="zh-CN"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1</a:t>
              </a: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自然段，想象草原的美，感受美景中融入的喜爱之情</a:t>
              </a: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a:t>
              </a:r>
              <a:endParaRPr kumimoji="0" lang="zh-CN" altLang="en-US" sz="33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pic>
        <p:nvPicPr>
          <p:cNvPr id="6" name="朗读配乐.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3995738" y="3824288"/>
            <a:ext cx="952500" cy="952500"/>
          </a:xfrm>
          <a:prstGeom prst="rect">
            <a:avLst/>
          </a:prstGeom>
          <a:noFill/>
          <a:ln w="9525">
            <a:noFill/>
          </a:ln>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矩形 11"/>
          <p:cNvSpPr/>
          <p:nvPr/>
        </p:nvSpPr>
        <p:spPr>
          <a:xfrm>
            <a:off x="3794125" y="2255838"/>
            <a:ext cx="595313"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42" name="TextBox 20"/>
          <p:cNvSpPr txBox="1"/>
          <p:nvPr/>
        </p:nvSpPr>
        <p:spPr>
          <a:xfrm rot="-1497729">
            <a:off x="5038725" y="1917700"/>
            <a:ext cx="2232025"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43" name="矩形 17"/>
          <p:cNvSpPr/>
          <p:nvPr/>
        </p:nvSpPr>
        <p:spPr>
          <a:xfrm rot="-1926632">
            <a:off x="5045075" y="3392488"/>
            <a:ext cx="17018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44" name="矩形 22"/>
          <p:cNvSpPr/>
          <p:nvPr/>
        </p:nvSpPr>
        <p:spPr>
          <a:xfrm rot="-1164743">
            <a:off x="5359400" y="3189288"/>
            <a:ext cx="595313"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45" name="矩形 23"/>
          <p:cNvSpPr/>
          <p:nvPr/>
        </p:nvSpPr>
        <p:spPr>
          <a:xfrm>
            <a:off x="6750050" y="2901950"/>
            <a:ext cx="903288"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46" name="矩形 29"/>
          <p:cNvSpPr/>
          <p:nvPr/>
        </p:nvSpPr>
        <p:spPr>
          <a:xfrm rot="4801694">
            <a:off x="7037388" y="2533650"/>
            <a:ext cx="1687512" cy="212725"/>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47" name="矩形 38"/>
          <p:cNvSpPr/>
          <p:nvPr/>
        </p:nvSpPr>
        <p:spPr>
          <a:xfrm rot="-2261156">
            <a:off x="6438900" y="1360488"/>
            <a:ext cx="903288"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48" name="TextBox 28"/>
          <p:cNvSpPr txBox="1"/>
          <p:nvPr/>
        </p:nvSpPr>
        <p:spPr>
          <a:xfrm>
            <a:off x="3133725" y="2589213"/>
            <a:ext cx="2232025"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49" name="矩形 43"/>
          <p:cNvSpPr/>
          <p:nvPr/>
        </p:nvSpPr>
        <p:spPr>
          <a:xfrm rot="1777412">
            <a:off x="4724400" y="1419225"/>
            <a:ext cx="595313"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50" name="矩形 50"/>
          <p:cNvSpPr/>
          <p:nvPr/>
        </p:nvSpPr>
        <p:spPr>
          <a:xfrm rot="-1484409">
            <a:off x="7321550" y="1725613"/>
            <a:ext cx="595313"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51" name="矩形 52"/>
          <p:cNvSpPr/>
          <p:nvPr/>
        </p:nvSpPr>
        <p:spPr>
          <a:xfrm rot="-2203814">
            <a:off x="6646863" y="3860800"/>
            <a:ext cx="903287"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52" name="矩形 54"/>
          <p:cNvSpPr/>
          <p:nvPr/>
        </p:nvSpPr>
        <p:spPr>
          <a:xfrm rot="-487826">
            <a:off x="2946400" y="1303338"/>
            <a:ext cx="17018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53" name="矩形 56"/>
          <p:cNvSpPr/>
          <p:nvPr/>
        </p:nvSpPr>
        <p:spPr>
          <a:xfrm rot="1555223">
            <a:off x="6888163" y="2411413"/>
            <a:ext cx="595312" cy="214312"/>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54" name="矩形 59"/>
          <p:cNvSpPr/>
          <p:nvPr/>
        </p:nvSpPr>
        <p:spPr>
          <a:xfrm rot="-2277583">
            <a:off x="3702050" y="3379788"/>
            <a:ext cx="901700"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55" name="矩形 60"/>
          <p:cNvSpPr/>
          <p:nvPr/>
        </p:nvSpPr>
        <p:spPr>
          <a:xfrm rot="-2394546">
            <a:off x="511175" y="2128838"/>
            <a:ext cx="1700213"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56" name="矩形 62"/>
          <p:cNvSpPr/>
          <p:nvPr/>
        </p:nvSpPr>
        <p:spPr>
          <a:xfrm>
            <a:off x="2652713" y="3263900"/>
            <a:ext cx="593725"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57" name="矩形 68"/>
          <p:cNvSpPr/>
          <p:nvPr/>
        </p:nvSpPr>
        <p:spPr>
          <a:xfrm rot="-1926632">
            <a:off x="3460750" y="3608388"/>
            <a:ext cx="17018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58" name="TextBox 44"/>
          <p:cNvSpPr txBox="1"/>
          <p:nvPr/>
        </p:nvSpPr>
        <p:spPr>
          <a:xfrm>
            <a:off x="1346200" y="2543175"/>
            <a:ext cx="2232025"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59" name="矩形 74"/>
          <p:cNvSpPr/>
          <p:nvPr/>
        </p:nvSpPr>
        <p:spPr>
          <a:xfrm rot="4801694">
            <a:off x="420688" y="3248025"/>
            <a:ext cx="1687512" cy="212725"/>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60" name="矩形 75"/>
          <p:cNvSpPr/>
          <p:nvPr/>
        </p:nvSpPr>
        <p:spPr>
          <a:xfrm rot="1777412">
            <a:off x="1658938" y="1668463"/>
            <a:ext cx="593725"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61" name="矩形 76"/>
          <p:cNvSpPr/>
          <p:nvPr/>
        </p:nvSpPr>
        <p:spPr>
          <a:xfrm rot="2528037">
            <a:off x="3729038" y="1933575"/>
            <a:ext cx="1687512" cy="214313"/>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62" name="矩形 77"/>
          <p:cNvSpPr/>
          <p:nvPr/>
        </p:nvSpPr>
        <p:spPr>
          <a:xfrm rot="-1484409">
            <a:off x="6550025" y="3238500"/>
            <a:ext cx="698500"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63" name="矩形 87"/>
          <p:cNvSpPr/>
          <p:nvPr/>
        </p:nvSpPr>
        <p:spPr>
          <a:xfrm rot="-2278117">
            <a:off x="2178050" y="2476500"/>
            <a:ext cx="17018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64" name="矩形 89"/>
          <p:cNvSpPr/>
          <p:nvPr/>
        </p:nvSpPr>
        <p:spPr>
          <a:xfrm rot="1555223">
            <a:off x="5910263" y="3527425"/>
            <a:ext cx="593725" cy="214313"/>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65" name="矩形 93"/>
          <p:cNvSpPr/>
          <p:nvPr/>
        </p:nvSpPr>
        <p:spPr>
          <a:xfrm rot="313524">
            <a:off x="1882775" y="3516313"/>
            <a:ext cx="903288"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66" name="TextBox 32"/>
          <p:cNvSpPr txBox="1"/>
          <p:nvPr/>
        </p:nvSpPr>
        <p:spPr>
          <a:xfrm rot="321549">
            <a:off x="4754563" y="1944688"/>
            <a:ext cx="1182687"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67" name="TextBox 124"/>
          <p:cNvSpPr txBox="1"/>
          <p:nvPr/>
        </p:nvSpPr>
        <p:spPr>
          <a:xfrm rot="568373">
            <a:off x="5710238" y="1804988"/>
            <a:ext cx="1054100"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68" name="矩形 99"/>
          <p:cNvSpPr/>
          <p:nvPr/>
        </p:nvSpPr>
        <p:spPr>
          <a:xfrm rot="2674432">
            <a:off x="1303338" y="2017713"/>
            <a:ext cx="1689100" cy="214312"/>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69" name="矩形 100"/>
          <p:cNvSpPr/>
          <p:nvPr/>
        </p:nvSpPr>
        <p:spPr>
          <a:xfrm rot="1742177">
            <a:off x="2692400" y="1806575"/>
            <a:ext cx="595313"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70" name="矩形 101"/>
          <p:cNvSpPr/>
          <p:nvPr/>
        </p:nvSpPr>
        <p:spPr>
          <a:xfrm rot="-490708">
            <a:off x="282575" y="3471863"/>
            <a:ext cx="903288"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71" name="TextBox 128"/>
          <p:cNvSpPr txBox="1"/>
          <p:nvPr/>
        </p:nvSpPr>
        <p:spPr>
          <a:xfrm rot="244448">
            <a:off x="3884613" y="1454150"/>
            <a:ext cx="2232025" cy="212725"/>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72" name="矩形 120"/>
          <p:cNvSpPr/>
          <p:nvPr/>
        </p:nvSpPr>
        <p:spPr>
          <a:xfrm rot="-501742">
            <a:off x="1584325" y="3275013"/>
            <a:ext cx="595313"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73" name="矩形 122"/>
          <p:cNvSpPr/>
          <p:nvPr/>
        </p:nvSpPr>
        <p:spPr>
          <a:xfrm rot="-387758">
            <a:off x="2173288" y="1660525"/>
            <a:ext cx="17018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74" name="矩形 125"/>
          <p:cNvSpPr/>
          <p:nvPr/>
        </p:nvSpPr>
        <p:spPr>
          <a:xfrm rot="3053795">
            <a:off x="5756275" y="3098800"/>
            <a:ext cx="1687513" cy="214313"/>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75" name="矩形 127"/>
          <p:cNvSpPr/>
          <p:nvPr/>
        </p:nvSpPr>
        <p:spPr>
          <a:xfrm rot="-461637">
            <a:off x="5611813" y="3687763"/>
            <a:ext cx="901700"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76" name="矩形 130"/>
          <p:cNvSpPr/>
          <p:nvPr/>
        </p:nvSpPr>
        <p:spPr>
          <a:xfrm rot="3297400">
            <a:off x="5732463" y="1944688"/>
            <a:ext cx="595312"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77" name="矩形 131"/>
          <p:cNvSpPr/>
          <p:nvPr/>
        </p:nvSpPr>
        <p:spPr>
          <a:xfrm rot="-535406">
            <a:off x="2547938" y="2914650"/>
            <a:ext cx="903287"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78" name="矩形 133"/>
          <p:cNvSpPr/>
          <p:nvPr/>
        </p:nvSpPr>
        <p:spPr>
          <a:xfrm rot="-652369">
            <a:off x="542925" y="1838325"/>
            <a:ext cx="1700213"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79" name="矩形 134"/>
          <p:cNvSpPr/>
          <p:nvPr/>
        </p:nvSpPr>
        <p:spPr>
          <a:xfrm rot="1742177">
            <a:off x="650875" y="3467100"/>
            <a:ext cx="595313" cy="214313"/>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80" name="矩形 135"/>
          <p:cNvSpPr/>
          <p:nvPr/>
        </p:nvSpPr>
        <p:spPr>
          <a:xfrm rot="-184455">
            <a:off x="2308225" y="3144838"/>
            <a:ext cx="1700213"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81" name="TextBox 151"/>
          <p:cNvSpPr txBox="1"/>
          <p:nvPr/>
        </p:nvSpPr>
        <p:spPr>
          <a:xfrm rot="1742177">
            <a:off x="192088" y="2095500"/>
            <a:ext cx="2233612" cy="212725"/>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82" name="矩形 143"/>
          <p:cNvSpPr/>
          <p:nvPr/>
        </p:nvSpPr>
        <p:spPr>
          <a:xfrm rot="3519589">
            <a:off x="979488" y="1387475"/>
            <a:ext cx="595312" cy="214313"/>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83" name="矩形 148"/>
          <p:cNvSpPr/>
          <p:nvPr/>
        </p:nvSpPr>
        <p:spPr>
          <a:xfrm rot="4270214">
            <a:off x="3005138" y="1825625"/>
            <a:ext cx="1687512" cy="212725"/>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84" name="矩形 149"/>
          <p:cNvSpPr/>
          <p:nvPr/>
        </p:nvSpPr>
        <p:spPr>
          <a:xfrm rot="257768">
            <a:off x="5397500" y="2774950"/>
            <a:ext cx="696913"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85" name="矩形 150"/>
          <p:cNvSpPr/>
          <p:nvPr/>
        </p:nvSpPr>
        <p:spPr>
          <a:xfrm rot="-535940">
            <a:off x="1104900" y="2287588"/>
            <a:ext cx="17018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86" name="矩形 151"/>
          <p:cNvSpPr/>
          <p:nvPr/>
        </p:nvSpPr>
        <p:spPr>
          <a:xfrm rot="3297400">
            <a:off x="4708525" y="2959100"/>
            <a:ext cx="595313" cy="214313"/>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87" name="TextBox 159"/>
          <p:cNvSpPr txBox="1"/>
          <p:nvPr/>
        </p:nvSpPr>
        <p:spPr>
          <a:xfrm rot="-620495">
            <a:off x="4129088" y="2276475"/>
            <a:ext cx="2233612"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488" name="TextBox 160"/>
          <p:cNvSpPr txBox="1"/>
          <p:nvPr/>
        </p:nvSpPr>
        <p:spPr>
          <a:xfrm rot="568373">
            <a:off x="5375275" y="1722438"/>
            <a:ext cx="1585913"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489" name="TextBox 162"/>
          <p:cNvSpPr txBox="1"/>
          <p:nvPr/>
        </p:nvSpPr>
        <p:spPr>
          <a:xfrm rot="-2021058">
            <a:off x="5583238" y="2076450"/>
            <a:ext cx="15875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490" name="TextBox 163"/>
          <p:cNvSpPr txBox="1"/>
          <p:nvPr/>
        </p:nvSpPr>
        <p:spPr>
          <a:xfrm rot="-2021058">
            <a:off x="6278563" y="1725613"/>
            <a:ext cx="1587500"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491" name="TextBox 164"/>
          <p:cNvSpPr txBox="1"/>
          <p:nvPr/>
        </p:nvSpPr>
        <p:spPr>
          <a:xfrm rot="-2021058">
            <a:off x="6394450" y="3387725"/>
            <a:ext cx="1587500"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492" name="TextBox 169"/>
          <p:cNvSpPr txBox="1"/>
          <p:nvPr/>
        </p:nvSpPr>
        <p:spPr>
          <a:xfrm>
            <a:off x="5387975" y="3840163"/>
            <a:ext cx="1223963"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493" name="TextBox 170"/>
          <p:cNvSpPr txBox="1"/>
          <p:nvPr/>
        </p:nvSpPr>
        <p:spPr>
          <a:xfrm>
            <a:off x="2219325" y="1463675"/>
            <a:ext cx="122555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494" name="TextBox 171"/>
          <p:cNvSpPr txBox="1"/>
          <p:nvPr/>
        </p:nvSpPr>
        <p:spPr>
          <a:xfrm>
            <a:off x="4740275" y="1679575"/>
            <a:ext cx="1223963"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495" name="TextBox 172"/>
          <p:cNvSpPr txBox="1"/>
          <p:nvPr/>
        </p:nvSpPr>
        <p:spPr>
          <a:xfrm>
            <a:off x="6029325" y="3990975"/>
            <a:ext cx="1223963"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496" name="TextBox 174"/>
          <p:cNvSpPr txBox="1"/>
          <p:nvPr/>
        </p:nvSpPr>
        <p:spPr>
          <a:xfrm>
            <a:off x="1338263" y="3041650"/>
            <a:ext cx="1223962"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497" name="TextBox 176"/>
          <p:cNvSpPr txBox="1"/>
          <p:nvPr/>
        </p:nvSpPr>
        <p:spPr>
          <a:xfrm>
            <a:off x="1901825" y="2738438"/>
            <a:ext cx="1223963"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498" name="矩形 179"/>
          <p:cNvSpPr/>
          <p:nvPr/>
        </p:nvSpPr>
        <p:spPr>
          <a:xfrm rot="-487826">
            <a:off x="282575" y="2816225"/>
            <a:ext cx="1700213"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499" name="矩形 183"/>
          <p:cNvSpPr/>
          <p:nvPr/>
        </p:nvSpPr>
        <p:spPr>
          <a:xfrm>
            <a:off x="2857500" y="3776663"/>
            <a:ext cx="595313"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500" name="矩形 185"/>
          <p:cNvSpPr/>
          <p:nvPr/>
        </p:nvSpPr>
        <p:spPr>
          <a:xfrm rot="-2232885">
            <a:off x="2660650" y="2063750"/>
            <a:ext cx="901700"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501" name="矩形 186"/>
          <p:cNvSpPr/>
          <p:nvPr/>
        </p:nvSpPr>
        <p:spPr>
          <a:xfrm rot="-2243919">
            <a:off x="3413125" y="2239963"/>
            <a:ext cx="595313"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502" name="矩形 187"/>
          <p:cNvSpPr/>
          <p:nvPr/>
        </p:nvSpPr>
        <p:spPr>
          <a:xfrm>
            <a:off x="3876675" y="1390650"/>
            <a:ext cx="593725"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503" name="矩形 188"/>
          <p:cNvSpPr/>
          <p:nvPr/>
        </p:nvSpPr>
        <p:spPr>
          <a:xfrm rot="313524">
            <a:off x="3460750" y="2905125"/>
            <a:ext cx="903288"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504" name="矩形 189"/>
          <p:cNvSpPr/>
          <p:nvPr/>
        </p:nvSpPr>
        <p:spPr>
          <a:xfrm rot="-490708">
            <a:off x="1506538" y="1600200"/>
            <a:ext cx="903287"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505" name="矩形 190"/>
          <p:cNvSpPr/>
          <p:nvPr/>
        </p:nvSpPr>
        <p:spPr>
          <a:xfrm rot="-501742">
            <a:off x="2808288" y="1401763"/>
            <a:ext cx="595312"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506" name="矩形 192"/>
          <p:cNvSpPr/>
          <p:nvPr/>
        </p:nvSpPr>
        <p:spPr>
          <a:xfrm rot="1742177">
            <a:off x="1946275" y="1522413"/>
            <a:ext cx="595313"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61507" name="TextBox 190"/>
          <p:cNvSpPr txBox="1"/>
          <p:nvPr/>
        </p:nvSpPr>
        <p:spPr>
          <a:xfrm rot="-2021058">
            <a:off x="1498600" y="3171825"/>
            <a:ext cx="1585913"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508" name="TextBox 191"/>
          <p:cNvSpPr txBox="1"/>
          <p:nvPr/>
        </p:nvSpPr>
        <p:spPr>
          <a:xfrm>
            <a:off x="3444875" y="3840163"/>
            <a:ext cx="1223963"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61509" name="矩形 195"/>
          <p:cNvSpPr/>
          <p:nvPr/>
        </p:nvSpPr>
        <p:spPr>
          <a:xfrm rot="-487826">
            <a:off x="5322888" y="2600325"/>
            <a:ext cx="17018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61510" name="矩形 200"/>
          <p:cNvSpPr/>
          <p:nvPr/>
        </p:nvSpPr>
        <p:spPr>
          <a:xfrm>
            <a:off x="4308475" y="2759075"/>
            <a:ext cx="595313"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pic>
        <p:nvPicPr>
          <p:cNvPr id="61511" name="Picture 2"/>
          <p:cNvPicPr>
            <a:picLocks noChangeAspect="1"/>
          </p:cNvPicPr>
          <p:nvPr/>
        </p:nvPicPr>
        <p:blipFill>
          <a:blip r:embed="rId1"/>
          <a:stretch>
            <a:fillRect/>
          </a:stretch>
        </p:blipFill>
        <p:spPr>
          <a:xfrm>
            <a:off x="317500" y="560388"/>
            <a:ext cx="7848600" cy="3671887"/>
          </a:xfrm>
          <a:prstGeom prst="rect">
            <a:avLst/>
          </a:prstGeom>
          <a:noFill/>
          <a:ln w="9525">
            <a:noFill/>
          </a:ln>
        </p:spPr>
      </p:pic>
      <p:sp>
        <p:nvSpPr>
          <p:cNvPr id="61512" name="文本框 6"/>
          <p:cNvSpPr txBox="1"/>
          <p:nvPr/>
        </p:nvSpPr>
        <p:spPr>
          <a:xfrm>
            <a:off x="495300" y="847725"/>
            <a:ext cx="7381875" cy="3046413"/>
          </a:xfrm>
          <a:prstGeom prst="rect">
            <a:avLst/>
          </a:prstGeom>
          <a:noFill/>
          <a:ln w="9525">
            <a:noFill/>
          </a:ln>
        </p:spPr>
        <p:txBody>
          <a:bodyPr anchor="t" anchorCtr="0">
            <a:spAutoFit/>
          </a:bodyPr>
          <a:p>
            <a:pPr eaLnBrk="0" hangingPunct="0">
              <a:lnSpc>
                <a:spcPct val="120000"/>
              </a:lnSpc>
            </a:pPr>
            <a:r>
              <a:rPr lang="zh-CN" altLang="en-US" sz="3200" b="1" dirty="0">
                <a:latin typeface="楷体" panose="02010609060101010101" pitchFamily="49" charset="-122"/>
                <a:ea typeface="楷体" panose="02010609060101010101" pitchFamily="49" charset="-122"/>
              </a:rPr>
              <a:t>    我们以后在描绘景色时，也可以像作者这样，既可以写看到的、听到的，还可以融入自己的感受，这样才能让读者感同身受。情因景生，景因情美，情景交融，浑然一体。</a:t>
            </a:r>
            <a:endParaRPr lang="zh-CN" altLang="en-US" sz="3200" b="1" dirty="0">
              <a:latin typeface="楷体" panose="02010609060101010101" pitchFamily="49" charset="-122"/>
              <a:ea typeface="楷体" panose="02010609060101010101" pitchFamily="49" charset="-122"/>
            </a:endParaRPr>
          </a:p>
        </p:txBody>
      </p:sp>
      <p:pic>
        <p:nvPicPr>
          <p:cNvPr id="61513" name="图片 5"/>
          <p:cNvPicPr>
            <a:picLocks noChangeAspect="1"/>
          </p:cNvPicPr>
          <p:nvPr/>
        </p:nvPicPr>
        <p:blipFill>
          <a:blip r:embed="rId2"/>
          <a:stretch>
            <a:fillRect/>
          </a:stretch>
        </p:blipFill>
        <p:spPr>
          <a:xfrm>
            <a:off x="7408863" y="2643188"/>
            <a:ext cx="1512887" cy="2217737"/>
          </a:xfrm>
          <a:prstGeom prst="rect">
            <a:avLst/>
          </a:prstGeom>
          <a:noFill/>
          <a:ln w="9525">
            <a:noFill/>
          </a:ln>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684213" y="842963"/>
            <a:ext cx="7775575" cy="410051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marL="514350" marR="0" lvl="0" indent="-514350" algn="l" defTabSz="914400" rtl="0" eaLnBrk="0" fontAlgn="base" latinLnBrk="0" hangingPunct="0">
              <a:lnSpc>
                <a:spcPct val="120000"/>
              </a:lnSpc>
              <a:spcBef>
                <a:spcPct val="0"/>
              </a:spcBef>
              <a:spcAft>
                <a:spcPct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schemeClr val="dk1"/>
                </a:solidFill>
                <a:effectLst/>
                <a:uLnTx/>
                <a:uFillTx/>
                <a:latin typeface="+mn-ea"/>
                <a:ea typeface="+mn-ea"/>
                <a:cs typeface="Times New Roman" panose="02020603050405020304" pitchFamily="18" charset="0"/>
              </a:rPr>
              <a:t>天</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可爱</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chemeClr val="dk1"/>
                </a:solidFill>
                <a:effectLst/>
                <a:uLnTx/>
                <a:uFillTx/>
                <a:latin typeface="+mn-ea"/>
                <a:ea typeface="+mn-ea"/>
                <a:cs typeface="Times New Roman" panose="02020603050405020304" pitchFamily="18" charset="0"/>
              </a:rPr>
              <a:t>空气</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清鲜</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chemeClr val="dk1"/>
                </a:solidFill>
                <a:effectLst/>
                <a:uLnTx/>
                <a:uFillTx/>
                <a:latin typeface="+mn-ea"/>
                <a:ea typeface="+mn-ea"/>
                <a:cs typeface="Times New Roman" panose="02020603050405020304" pitchFamily="18" charset="0"/>
              </a:rPr>
              <a:t>天空</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明朗</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endParaRPr kumimoji="0" lang="en-US" altLang="zh-CN"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31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Times New Roman" panose="02020603050405020304" pitchFamily="18" charset="0"/>
              </a:rPr>
              <a:t> （感受：</a:t>
            </a:r>
            <a:r>
              <a:rPr kumimoji="0" lang="zh-CN" altLang="en-US"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使我</a:t>
            </a:r>
            <a:r>
              <a:rPr kumimoji="0" lang="en-US" altLang="zh-CN"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a:t>
            </a:r>
            <a:endPar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宋体" panose="02010600030101010101" pitchFamily="2" charset="-122"/>
            </a:endParaRPr>
          </a:p>
          <a:p>
            <a:pPr marL="514350" marR="0" lvl="0" indent="-514350" algn="l" defTabSz="914400" rtl="0" eaLnBrk="0" fontAlgn="base" latinLnBrk="0" hangingPunct="0">
              <a:lnSpc>
                <a:spcPct val="120000"/>
              </a:lnSpc>
              <a:spcBef>
                <a:spcPct val="0"/>
              </a:spcBef>
              <a:spcAft>
                <a:spcPct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schemeClr val="dk1"/>
                </a:solidFill>
                <a:effectLst/>
                <a:uLnTx/>
                <a:uFillTx/>
                <a:latin typeface="+mn-ea"/>
                <a:ea typeface="+mn-ea"/>
                <a:cs typeface="Times New Roman" panose="02020603050405020304" pitchFamily="18" charset="0"/>
              </a:rPr>
              <a:t>天底下</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一碧千里    </a:t>
            </a:r>
            <a:r>
              <a:rPr kumimoji="0" lang="zh-CN" altLang="en-US" sz="3100" b="1" i="0" u="none" strike="noStrike" kern="1200" cap="none" spc="0" normalizeH="0" baseline="0" noProof="0" dirty="0">
                <a:ln>
                  <a:noFill/>
                </a:ln>
                <a:solidFill>
                  <a:schemeClr val="dk1"/>
                </a:solidFill>
                <a:effectLst/>
                <a:uLnTx/>
                <a:uFillTx/>
                <a:latin typeface="+mn-ea"/>
                <a:ea typeface="+mn-ea"/>
                <a:cs typeface="Times New Roman" panose="02020603050405020304" pitchFamily="18" charset="0"/>
              </a:rPr>
              <a:t>小丘</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chemeClr val="dk1"/>
                </a:solidFill>
                <a:effectLst/>
                <a:uLnTx/>
                <a:uFillTx/>
                <a:latin typeface="+mn-ea"/>
                <a:ea typeface="+mn-ea"/>
                <a:cs typeface="Times New Roman" panose="02020603050405020304" pitchFamily="18" charset="0"/>
              </a:rPr>
              <a:t>平地</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绿</a:t>
            </a:r>
            <a:endParaRPr kumimoji="0" lang="en-US" altLang="zh-CN"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marL="514350" marR="0" lvl="0" indent="-514350" algn="l" defTabSz="914400" rtl="0" eaLnBrk="0" fontAlgn="base" latinLnBrk="0" hangingPunct="0">
              <a:lnSpc>
                <a:spcPct val="120000"/>
              </a:lnSpc>
              <a:spcBef>
                <a:spcPct val="0"/>
              </a:spcBef>
              <a:spcAft>
                <a:spcPct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schemeClr val="dk1"/>
                </a:solidFill>
                <a:effectLst/>
                <a:uLnTx/>
                <a:uFillTx/>
                <a:latin typeface="+mn-ea"/>
                <a:ea typeface="+mn-ea"/>
                <a:cs typeface="Times New Roman" panose="02020603050405020304" pitchFamily="18" charset="0"/>
              </a:rPr>
              <a:t>羊群</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白色的大花     </a:t>
            </a:r>
            <a:endParaRPr kumimoji="0" lang="en-US" altLang="zh-CN"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marL="514350" marR="0" lvl="0" indent="-514350" algn="l" defTabSz="914400" rtl="0" eaLnBrk="0" fontAlgn="base" latinLnBrk="0" hangingPunct="0">
              <a:lnSpc>
                <a:spcPct val="120000"/>
              </a:lnSpc>
              <a:spcBef>
                <a:spcPct val="0"/>
              </a:spcBef>
              <a:spcAft>
                <a:spcPct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schemeClr val="dk1"/>
                </a:solidFill>
                <a:effectLst/>
                <a:uLnTx/>
                <a:uFillTx/>
                <a:latin typeface="+mn-ea"/>
                <a:ea typeface="+mn-ea"/>
                <a:cs typeface="Times New Roman" panose="02020603050405020304" pitchFamily="18" charset="0"/>
              </a:rPr>
              <a:t>小丘</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柔美</a:t>
            </a:r>
            <a:r>
              <a:rPr kumimoji="0" lang="zh-CN" altLang="en-US" sz="31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Times New Roman" panose="02020603050405020304" pitchFamily="18" charset="0"/>
              </a:rPr>
              <a:t>   </a:t>
            </a:r>
            <a:r>
              <a:rPr kumimoji="0" lang="zh-CN" altLang="en-US"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绿色渲染  翠色欲流  </a:t>
            </a:r>
            <a:endParaRPr kumimoji="0" lang="en-US" altLang="zh-CN"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31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Times New Roman" panose="02020603050405020304" pitchFamily="18" charset="0"/>
              </a:rPr>
              <a:t> （感受：</a:t>
            </a:r>
            <a:r>
              <a:rPr kumimoji="0" lang="zh-CN" altLang="en-US"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这种境界</a:t>
            </a:r>
            <a:r>
              <a:rPr kumimoji="0" lang="en-US" altLang="zh-CN"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rPr>
              <a:t>……  </a:t>
            </a:r>
            <a:endParaRPr kumimoji="0" lang="en-US" altLang="zh-CN" sz="31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marL="514350" marR="0" lvl="0" indent="-514350" algn="l" defTabSz="914400" rtl="0" eaLnBrk="0" fontAlgn="base" latinLnBrk="0" hangingPunct="0">
              <a:lnSpc>
                <a:spcPct val="120000"/>
              </a:lnSpc>
              <a:spcBef>
                <a:spcPct val="0"/>
              </a:spcBef>
              <a:spcAft>
                <a:spcPct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schemeClr val="dk1"/>
                </a:solidFill>
                <a:effectLst/>
                <a:uLnTx/>
                <a:uFillTx/>
                <a:latin typeface="+mn-ea"/>
                <a:ea typeface="+mn-ea"/>
                <a:cs typeface="Times New Roman" panose="02020603050405020304" pitchFamily="18" charset="0"/>
              </a:rPr>
              <a:t>骏马 大牛</a:t>
            </a:r>
            <a:endParaRPr kumimoji="0" lang="en-US" altLang="zh-CN" sz="3100" b="1" i="0" u="none" strike="noStrike" kern="1200" cap="none" spc="0" normalizeH="0" baseline="0" noProof="0" dirty="0">
              <a:ln>
                <a:noFill/>
              </a:ln>
              <a:solidFill>
                <a:schemeClr val="dk1"/>
              </a:solidFill>
              <a:effectLst/>
              <a:uLnTx/>
              <a:uFillTx/>
              <a:latin typeface="+mn-ea"/>
              <a:ea typeface="+mn-ea"/>
              <a:cs typeface="Times New Roman" panose="02020603050405020304" pitchFamily="18" charset="0"/>
            </a:endParaRPr>
          </a:p>
        </p:txBody>
      </p:sp>
      <p:sp>
        <p:nvSpPr>
          <p:cNvPr id="62466" name="TextBox 3"/>
          <p:cNvSpPr txBox="1"/>
          <p:nvPr/>
        </p:nvSpPr>
        <p:spPr>
          <a:xfrm>
            <a:off x="107950" y="123825"/>
            <a:ext cx="8567738" cy="604838"/>
          </a:xfrm>
          <a:prstGeom prst="rect">
            <a:avLst/>
          </a:prstGeom>
          <a:noFill/>
          <a:ln w="9525">
            <a:noFill/>
          </a:ln>
        </p:spPr>
        <p:txBody>
          <a:bodyPr anchor="t" anchorCtr="0">
            <a:spAutoFit/>
          </a:bodyPr>
          <a:p>
            <a:pPr marL="457200" indent="-457200" eaLnBrk="0" hangingPunct="0">
              <a:lnSpc>
                <a:spcPct val="120000"/>
              </a:lnSpc>
              <a:buFont typeface="Wingdings" panose="05000000000000000000" pitchFamily="2" charset="2"/>
              <a:buChar char="Ø"/>
            </a:pPr>
            <a:r>
              <a:rPr lang="zh-CN" altLang="en-US" sz="3200" b="1" dirty="0">
                <a:latin typeface="黑体" panose="02010609060101010101" pitchFamily="49" charset="-122"/>
                <a:ea typeface="黑体" panose="02010609060101010101" pitchFamily="49" charset="-122"/>
              </a:rPr>
              <a:t>试着借助关键词背诵第</a:t>
            </a:r>
            <a:r>
              <a:rPr lang="en-US" altLang="zh-CN" sz="3200" b="1" dirty="0">
                <a:latin typeface="黑体" panose="02010609060101010101" pitchFamily="49" charset="-122"/>
                <a:ea typeface="黑体" panose="02010609060101010101" pitchFamily="49" charset="-122"/>
              </a:rPr>
              <a:t>1</a:t>
            </a:r>
            <a:r>
              <a:rPr lang="zh-CN" altLang="en-US" sz="3200" b="1" dirty="0">
                <a:latin typeface="黑体" panose="02010609060101010101" pitchFamily="49" charset="-122"/>
                <a:ea typeface="黑体" panose="02010609060101010101" pitchFamily="49" charset="-122"/>
              </a:rPr>
              <a:t>自然段。</a:t>
            </a:r>
            <a:endParaRPr lang="zh-CN" altLang="en-US" sz="3200" b="1" dirty="0">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矩形 1"/>
          <p:cNvSpPr/>
          <p:nvPr/>
        </p:nvSpPr>
        <p:spPr>
          <a:xfrm>
            <a:off x="179388" y="168275"/>
            <a:ext cx="8785225" cy="1214438"/>
          </a:xfrm>
          <a:prstGeom prst="rect">
            <a:avLst/>
          </a:prstGeom>
          <a:noFill/>
          <a:ln w="9525">
            <a:noFill/>
          </a:ln>
        </p:spPr>
        <p:txBody>
          <a:bodyPr anchor="t" anchorCtr="0">
            <a:spAutoFit/>
          </a:bodyPr>
          <a:p>
            <a:pPr marL="285750" indent="-285750" eaLnBrk="0" hangingPunct="0">
              <a:lnSpc>
                <a:spcPct val="114000"/>
              </a:lnSpc>
              <a:buFont typeface="Wingdings" panose="05000000000000000000" pitchFamily="2" charset="2"/>
              <a:buChar char="Ø"/>
            </a:pPr>
            <a:r>
              <a:rPr lang="zh-CN" altLang="en-US" sz="3200" b="1" dirty="0">
                <a:latin typeface="黑体" panose="02010609060101010101" pitchFamily="49" charset="-122"/>
                <a:ea typeface="黑体" panose="02010609060101010101" pitchFamily="49" charset="-122"/>
              </a:rPr>
              <a:t>草原的景色迷人，草原的人们又带给老舍先生怎样的感受呢？</a:t>
            </a:r>
            <a:endParaRPr lang="zh-CN" altLang="en-US" sz="3200" dirty="0">
              <a:latin typeface="黑体" panose="02010609060101010101" pitchFamily="49" charset="-122"/>
              <a:ea typeface="黑体" panose="02010609060101010101" pitchFamily="49" charset="-122"/>
            </a:endParaRPr>
          </a:p>
        </p:txBody>
      </p:sp>
      <p:grpSp>
        <p:nvGrpSpPr>
          <p:cNvPr id="4" name="组合 1"/>
          <p:cNvGrpSpPr/>
          <p:nvPr/>
        </p:nvGrpSpPr>
        <p:grpSpPr>
          <a:xfrm>
            <a:off x="446088" y="1730375"/>
            <a:ext cx="4967287" cy="2247900"/>
            <a:chOff x="1622713" y="1198351"/>
            <a:chExt cx="7349229" cy="1141300"/>
          </a:xfrm>
        </p:grpSpPr>
        <p:sp>
          <p:nvSpPr>
            <p:cNvPr id="5" name="AutoShape 3"/>
            <p:cNvSpPr>
              <a:spLocks noChangeArrowheads="1"/>
            </p:cNvSpPr>
            <p:nvPr/>
          </p:nvSpPr>
          <p:spPr bwMode="auto">
            <a:xfrm>
              <a:off x="1622713" y="1198351"/>
              <a:ext cx="7349229" cy="1133240"/>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4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6" name="TextBox 6"/>
            <p:cNvSpPr txBox="1">
              <a:spLocks noChangeArrowheads="1"/>
            </p:cNvSpPr>
            <p:nvPr/>
          </p:nvSpPr>
          <p:spPr bwMode="auto">
            <a:xfrm>
              <a:off x="1664990" y="1238651"/>
              <a:ext cx="7201259" cy="1101000"/>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1" fontAlgn="base" latinLnBrk="0" hangingPunct="1">
                <a:lnSpc>
                  <a:spcPct val="125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    默读第</a:t>
              </a:r>
              <a:r>
                <a:rPr kumimoji="0" lang="en-US" altLang="zh-CN"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2-3</a:t>
              </a:r>
              <a:r>
                <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自然段，画出能感受到“蒙汉情深”的句子。</a:t>
              </a:r>
              <a:endParaRPr kumimoji="0" lang="zh-CN" altLang="en-US" sz="36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endParaRPr>
            </a:p>
          </p:txBody>
        </p:sp>
      </p:grpSp>
      <p:pic>
        <p:nvPicPr>
          <p:cNvPr id="9" name="图片 8"/>
          <p:cNvPicPr>
            <a:picLocks noChangeAspect="1"/>
          </p:cNvPicPr>
          <p:nvPr/>
        </p:nvPicPr>
        <p:blipFill rotWithShape="1">
          <a:blip r:embed="rId1" cstate="print">
            <a:lum bright="12000" contrast="6000"/>
          </a:blip>
          <a:srcRect l="16667" b="26655"/>
          <a:stretch>
            <a:fillRect/>
          </a:stretch>
        </p:blipFill>
        <p:spPr>
          <a:xfrm>
            <a:off x="5443419" y="1636732"/>
            <a:ext cx="3521067" cy="2368935"/>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矩形 1"/>
          <p:cNvSpPr/>
          <p:nvPr/>
        </p:nvSpPr>
        <p:spPr>
          <a:xfrm>
            <a:off x="395288" y="1374775"/>
            <a:ext cx="8450262" cy="2062163"/>
          </a:xfrm>
          <a:prstGeom prst="rect">
            <a:avLst/>
          </a:prstGeom>
          <a:noFill/>
          <a:ln w="9525">
            <a:noFill/>
          </a:ln>
        </p:spPr>
        <p:txBody>
          <a:bodyPr anchor="t" anchorCtr="0">
            <a:spAutoFit/>
          </a:bodyPr>
          <a:p>
            <a:pPr>
              <a:lnSpc>
                <a:spcPct val="110000"/>
              </a:lnSpc>
            </a:pPr>
            <a:r>
              <a:rPr lang="en-US" altLang="zh-CN" sz="2800" b="1" dirty="0">
                <a:latin typeface="楷体" panose="02010609060101010101" pitchFamily="49" charset="-122"/>
                <a:ea typeface="楷体" panose="02010609060101010101" pitchFamily="49" charset="-122"/>
              </a:rPr>
              <a:t>    </a:t>
            </a:r>
            <a:r>
              <a:rPr lang="zh-CN" altLang="zh-CN" sz="3000" b="1" dirty="0">
                <a:latin typeface="楷体" panose="02010609060101010101" pitchFamily="49" charset="-122"/>
                <a:ea typeface="楷体" panose="02010609060101010101" pitchFamily="49" charset="-122"/>
              </a:rPr>
              <a:t>忽然，像被一阵风吹来似的，远处的小丘上出现了一群马，马上的男女老少穿着各色的衣裳，群马疾驰，襟飘带舞，像一条彩虹向我们飞过来。</a:t>
            </a:r>
            <a:r>
              <a:rPr lang="zh-CN" altLang="en-US" sz="3000" b="1" dirty="0">
                <a:latin typeface="楷体" panose="02010609060101010101" pitchFamily="49" charset="-122"/>
                <a:ea typeface="楷体" panose="02010609060101010101" pitchFamily="49" charset="-122"/>
              </a:rPr>
              <a:t>这是主人到几十里外欢迎远客。</a:t>
            </a:r>
            <a:endParaRPr lang="zh-CN" altLang="en-US" sz="3000" b="1" dirty="0">
              <a:latin typeface="楷体" panose="02010609060101010101" pitchFamily="49" charset="-122"/>
              <a:ea typeface="楷体" panose="02010609060101010101" pitchFamily="49" charset="-122"/>
            </a:endParaRPr>
          </a:p>
        </p:txBody>
      </p:sp>
      <p:cxnSp>
        <p:nvCxnSpPr>
          <p:cNvPr id="6" name="直接连接符 5"/>
          <p:cNvCxnSpPr/>
          <p:nvPr/>
        </p:nvCxnSpPr>
        <p:spPr>
          <a:xfrm flipV="1">
            <a:off x="2373313" y="1866900"/>
            <a:ext cx="3521075" cy="49213"/>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65100" y="195263"/>
            <a:ext cx="2419350" cy="7080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喜迎远客</a:t>
            </a:r>
            <a:endParaRPr kumimoji="0" lang="zh-CN" altLang="en-US" sz="40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endParaRPr>
          </a:p>
        </p:txBody>
      </p:sp>
      <p:grpSp>
        <p:nvGrpSpPr>
          <p:cNvPr id="16" name="组合 15"/>
          <p:cNvGrpSpPr/>
          <p:nvPr/>
        </p:nvGrpSpPr>
        <p:grpSpPr>
          <a:xfrm>
            <a:off x="3471863" y="123825"/>
            <a:ext cx="4681537" cy="1295400"/>
            <a:chOff x="6078086" y="-1273280"/>
            <a:chExt cx="2959681" cy="1824351"/>
          </a:xfrm>
        </p:grpSpPr>
        <p:sp>
          <p:nvSpPr>
            <p:cNvPr id="17" name="云形标注 7"/>
            <p:cNvSpPr/>
            <p:nvPr/>
          </p:nvSpPr>
          <p:spPr>
            <a:xfrm>
              <a:off x="6078086" y="-1273280"/>
              <a:ext cx="2959681" cy="1824351"/>
            </a:xfrm>
            <a:prstGeom prst="cloudCallout">
              <a:avLst>
                <a:gd name="adj1" fmla="val 60806"/>
                <a:gd name="adj2" fmla="val 24016"/>
              </a:avLst>
            </a:prstGeom>
          </p:spPr>
          <p:style>
            <a:lnRef idx="1">
              <a:schemeClr val="accent3"/>
            </a:lnRef>
            <a:fillRef idx="2">
              <a:schemeClr val="accent3"/>
            </a:fillRef>
            <a:effectRef idx="1">
              <a:schemeClr val="accent3"/>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64518" name="矩形 8"/>
            <p:cNvSpPr/>
            <p:nvPr/>
          </p:nvSpPr>
          <p:spPr>
            <a:xfrm>
              <a:off x="6272425" y="-1201160"/>
              <a:ext cx="2707724" cy="1689490"/>
            </a:xfrm>
            <a:prstGeom prst="rect">
              <a:avLst/>
            </a:prstGeom>
            <a:noFill/>
            <a:ln w="9525">
              <a:noFill/>
            </a:ln>
          </p:spPr>
          <p:txBody>
            <a:bodyPr anchor="t" anchorCtr="0">
              <a:spAutoFit/>
            </a:bodyPr>
            <a:p>
              <a:pPr>
                <a:lnSpc>
                  <a:spcPct val="120000"/>
                </a:lnSpc>
              </a:pPr>
              <a:r>
                <a:rPr lang="zh-CN" altLang="en-US" sz="3000" b="1" dirty="0">
                  <a:solidFill>
                    <a:srgbClr val="0000FF"/>
                  </a:solidFill>
                  <a:latin typeface="楷体" panose="02010609060101010101" pitchFamily="49" charset="-122"/>
                  <a:ea typeface="楷体" panose="02010609060101010101" pitchFamily="49" charset="-122"/>
                </a:rPr>
                <a:t>    联系生活经历想开去，你感受到了什么？</a:t>
              </a:r>
              <a:endParaRPr lang="zh-CN" altLang="en-US" sz="3000" b="1" dirty="0">
                <a:solidFill>
                  <a:srgbClr val="0000FF"/>
                </a:solidFill>
                <a:latin typeface="楷体" panose="02010609060101010101" pitchFamily="49" charset="-122"/>
                <a:ea typeface="楷体" panose="02010609060101010101" pitchFamily="49" charset="-122"/>
              </a:endParaRPr>
            </a:p>
          </p:txBody>
        </p:sp>
      </p:grpSp>
      <p:grpSp>
        <p:nvGrpSpPr>
          <p:cNvPr id="21" name="组合 20"/>
          <p:cNvGrpSpPr/>
          <p:nvPr/>
        </p:nvGrpSpPr>
        <p:grpSpPr>
          <a:xfrm>
            <a:off x="395288" y="3579813"/>
            <a:ext cx="8064500" cy="1323975"/>
            <a:chOff x="395536" y="3651870"/>
            <a:chExt cx="8064896" cy="1323439"/>
          </a:xfrm>
        </p:grpSpPr>
        <p:sp>
          <p:nvSpPr>
            <p:cNvPr id="19" name="圆角矩形 18"/>
            <p:cNvSpPr/>
            <p:nvPr/>
          </p:nvSpPr>
          <p:spPr>
            <a:xfrm>
              <a:off x="395536" y="3651870"/>
              <a:ext cx="8064896" cy="12964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rPr>
                <a:t>  </a:t>
              </a:r>
              <a:endParaRPr kumimoji="0" lang="en-US" altLang="zh-CN" sz="3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64521" name="矩形 19"/>
            <p:cNvSpPr/>
            <p:nvPr/>
          </p:nvSpPr>
          <p:spPr>
            <a:xfrm>
              <a:off x="547023" y="3651870"/>
              <a:ext cx="7913409" cy="1323439"/>
            </a:xfrm>
            <a:prstGeom prst="rect">
              <a:avLst/>
            </a:prstGeom>
            <a:noFill/>
            <a:ln w="9525">
              <a:noFill/>
            </a:ln>
          </p:spPr>
          <p:txBody>
            <a:bodyPr anchor="t" anchorCtr="0">
              <a:spAutoFit/>
            </a:bodyPr>
            <a:p>
              <a:pPr eaLnBrk="0" hangingPunct="0">
                <a:lnSpc>
                  <a:spcPct val="125000"/>
                </a:lnSpc>
              </a:pPr>
              <a:r>
                <a:rPr lang="zh-CN" altLang="en-US" sz="3200" b="1" dirty="0">
                  <a:solidFill>
                    <a:srgbClr val="0000FF"/>
                  </a:solidFill>
                  <a:latin typeface="仿宋" panose="02010609060101010101" pitchFamily="49" charset="-122"/>
                  <a:ea typeface="仿宋" panose="02010609060101010101" pitchFamily="49" charset="-122"/>
                </a:rPr>
                <a:t>    马儿奔跑的速度非常快，让我们感受到蒙古族同胞迫不及待迎客的热情。</a:t>
              </a:r>
              <a:endParaRPr lang="en-US" altLang="zh-CN" sz="3600" b="1" dirty="0">
                <a:solidFill>
                  <a:srgbClr val="000000"/>
                </a:solidFill>
                <a:latin typeface="黑体" panose="02010609060101010101" pitchFamily="49" charset="-122"/>
                <a:ea typeface="黑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rotWithShape="1">
          <a:blip r:embed="rId1"/>
          <a:srcRect l="15700" t="10409" b="23210"/>
          <a:stretch>
            <a:fillRect/>
          </a:stretch>
        </p:blipFill>
        <p:spPr>
          <a:xfrm>
            <a:off x="-25200" y="3446879"/>
            <a:ext cx="9116566" cy="1696621"/>
          </a:xfrm>
          <a:prstGeom prst="rect">
            <a:avLst/>
          </a:prstGeom>
          <a:ln>
            <a:noFill/>
          </a:ln>
          <a:effectLst>
            <a:softEdge rad="112500"/>
          </a:effectLst>
        </p:spPr>
      </p:pic>
      <p:sp>
        <p:nvSpPr>
          <p:cNvPr id="65538" name="矩形 1"/>
          <p:cNvSpPr/>
          <p:nvPr/>
        </p:nvSpPr>
        <p:spPr>
          <a:xfrm>
            <a:off x="395288" y="915988"/>
            <a:ext cx="8450262" cy="2455862"/>
          </a:xfrm>
          <a:prstGeom prst="rect">
            <a:avLst/>
          </a:prstGeom>
          <a:noFill/>
          <a:ln w="9525">
            <a:noFill/>
          </a:ln>
        </p:spPr>
        <p:txBody>
          <a:bodyPr anchor="t" anchorCtr="0">
            <a:spAutoFit/>
          </a:bodyPr>
          <a:p>
            <a:pPr>
              <a:lnSpc>
                <a:spcPct val="120000"/>
              </a:lnSpc>
            </a:pPr>
            <a:r>
              <a:rPr lang="en-US" altLang="zh-CN" sz="2800" b="1" dirty="0">
                <a:latin typeface="楷体" panose="02010609060101010101" pitchFamily="49" charset="-122"/>
                <a:ea typeface="楷体" panose="02010609060101010101" pitchFamily="49" charset="-122"/>
              </a:rPr>
              <a:t>    </a:t>
            </a:r>
            <a:r>
              <a:rPr lang="zh-CN" altLang="zh-CN" sz="3200" b="1" dirty="0">
                <a:latin typeface="楷体" panose="02010609060101010101" pitchFamily="49" charset="-122"/>
                <a:ea typeface="楷体" panose="02010609060101010101" pitchFamily="49" charset="-122"/>
              </a:rPr>
              <a:t>忽然，像被一阵风吹来似的，远处的小丘上出现了一群马，马上的男女老少穿着各色的衣裳，群马疾驰，襟飘带舞，像一条彩虹向我们飞过来。</a:t>
            </a:r>
            <a:r>
              <a:rPr lang="zh-CN" altLang="en-US" sz="3200" b="1" dirty="0">
                <a:latin typeface="楷体" panose="02010609060101010101" pitchFamily="49" charset="-122"/>
                <a:ea typeface="楷体" panose="02010609060101010101" pitchFamily="49" charset="-122"/>
              </a:rPr>
              <a:t>这是主人到几十里外欢迎远客。</a:t>
            </a:r>
            <a:endParaRPr lang="zh-CN" altLang="en-US" sz="3200" b="1" dirty="0">
              <a:latin typeface="楷体" panose="02010609060101010101" pitchFamily="49" charset="-122"/>
              <a:ea typeface="楷体" panose="02010609060101010101" pitchFamily="49" charset="-122"/>
            </a:endParaRPr>
          </a:p>
        </p:txBody>
      </p:sp>
      <p:cxnSp>
        <p:nvCxnSpPr>
          <p:cNvPr id="10" name="直接连接符 9"/>
          <p:cNvCxnSpPr/>
          <p:nvPr/>
        </p:nvCxnSpPr>
        <p:spPr>
          <a:xfrm>
            <a:off x="5821363" y="2716213"/>
            <a:ext cx="2808288"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63563" y="3292475"/>
            <a:ext cx="144145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65541" name="矩形 8"/>
          <p:cNvSpPr/>
          <p:nvPr/>
        </p:nvSpPr>
        <p:spPr>
          <a:xfrm>
            <a:off x="2863850" y="150813"/>
            <a:ext cx="4732338" cy="573087"/>
          </a:xfrm>
          <a:prstGeom prst="rect">
            <a:avLst/>
          </a:prstGeom>
          <a:noFill/>
          <a:ln w="9525">
            <a:noFill/>
          </a:ln>
        </p:spPr>
        <p:txBody>
          <a:bodyPr anchor="t" anchorCtr="0">
            <a:spAutoFit/>
          </a:bodyPr>
          <a:p>
            <a:pPr>
              <a:lnSpc>
                <a:spcPct val="120000"/>
              </a:lnSpc>
            </a:pPr>
            <a:r>
              <a:rPr lang="zh-CN" altLang="en-US" sz="3000" b="1" dirty="0">
                <a:solidFill>
                  <a:srgbClr val="0000FF"/>
                </a:solidFill>
                <a:latin typeface="楷体" panose="02010609060101010101" pitchFamily="49" charset="-122"/>
                <a:ea typeface="楷体" panose="02010609060101010101" pitchFamily="49" charset="-122"/>
              </a:rPr>
              <a:t>    </a:t>
            </a:r>
            <a:endParaRPr lang="zh-CN" altLang="en-US" sz="3000" b="1" dirty="0">
              <a:solidFill>
                <a:srgbClr val="0000FF"/>
              </a:solidFill>
              <a:latin typeface="楷体" panose="02010609060101010101" pitchFamily="49" charset="-122"/>
              <a:ea typeface="楷体" panose="02010609060101010101" pitchFamily="49" charset="-122"/>
            </a:endParaRPr>
          </a:p>
        </p:txBody>
      </p:sp>
      <p:sp>
        <p:nvSpPr>
          <p:cNvPr id="2" name="矩形 1"/>
          <p:cNvSpPr/>
          <p:nvPr/>
        </p:nvSpPr>
        <p:spPr>
          <a:xfrm>
            <a:off x="179388" y="142875"/>
            <a:ext cx="8280400" cy="604838"/>
          </a:xfrm>
          <a:prstGeom prst="rect">
            <a:avLst/>
          </a:prstGeom>
          <a:noFill/>
          <a:ln w="9525">
            <a:noFill/>
          </a:ln>
        </p:spPr>
        <p:txBody>
          <a:bodyPr anchor="t" anchorCtr="0">
            <a:spAutoFit/>
          </a:bodyPr>
          <a:p>
            <a:pPr marL="285750" indent="-285750">
              <a:lnSpc>
                <a:spcPct val="120000"/>
              </a:lnSpc>
              <a:buFont typeface="Wingdings" panose="05000000000000000000" pitchFamily="2" charset="2"/>
              <a:buChar char="Ø"/>
            </a:pPr>
            <a:r>
              <a:rPr lang="zh-CN" altLang="en-US" sz="3200" b="1" dirty="0">
                <a:latin typeface="黑体" panose="02010609060101010101" pitchFamily="49" charset="-122"/>
                <a:ea typeface="黑体" panose="02010609060101010101" pitchFamily="49" charset="-122"/>
              </a:rPr>
              <a:t>为什么是“</a:t>
            </a:r>
            <a:r>
              <a:rPr lang="zh-CN" altLang="en-US" sz="3200" b="1" dirty="0">
                <a:solidFill>
                  <a:srgbClr val="FF0000"/>
                </a:solidFill>
                <a:latin typeface="黑体" panose="02010609060101010101" pitchFamily="49" charset="-122"/>
                <a:ea typeface="黑体" panose="02010609060101010101" pitchFamily="49" charset="-122"/>
              </a:rPr>
              <a:t>像一条彩虹向我们飞过来</a:t>
            </a:r>
            <a:r>
              <a:rPr lang="zh-CN" altLang="en-US" sz="3200" b="1" dirty="0">
                <a:latin typeface="黑体" panose="02010609060101010101" pitchFamily="49" charset="-122"/>
                <a:ea typeface="黑体" panose="02010609060101010101" pitchFamily="49" charset="-122"/>
              </a:rPr>
              <a:t>”</a:t>
            </a:r>
            <a:r>
              <a:rPr lang="en-US" altLang="zh-CN" sz="3200" b="1" dirty="0">
                <a:latin typeface="黑体" panose="02010609060101010101" pitchFamily="49" charset="-122"/>
                <a:ea typeface="黑体" panose="02010609060101010101" pitchFamily="49" charset="-122"/>
              </a:rPr>
              <a:t>?</a:t>
            </a:r>
            <a:endParaRPr lang="zh-CN" altLang="en-US" sz="3200" b="1" dirty="0">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rotWithShape="1">
          <a:blip r:embed="rId1"/>
          <a:srcRect l="73089" t="10409" b="23210"/>
          <a:stretch>
            <a:fillRect/>
          </a:stretch>
        </p:blipFill>
        <p:spPr>
          <a:xfrm>
            <a:off x="461823" y="1525086"/>
            <a:ext cx="4305243" cy="2509918"/>
          </a:xfrm>
          <a:prstGeom prst="rect">
            <a:avLst/>
          </a:prstGeom>
          <a:ln>
            <a:noFill/>
          </a:ln>
          <a:effectLst>
            <a:softEdge rad="112500"/>
          </a:effectLst>
        </p:spPr>
      </p:pic>
      <p:sp>
        <p:nvSpPr>
          <p:cNvPr id="4" name="右箭头 3"/>
          <p:cNvSpPr/>
          <p:nvPr/>
        </p:nvSpPr>
        <p:spPr>
          <a:xfrm>
            <a:off x="4600575" y="3032125"/>
            <a:ext cx="1081088" cy="309563"/>
          </a:xfrm>
          <a:prstGeom prst="rightArrow">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solidFill>
                  <a:srgbClr val="FF0000"/>
                </a:solidFill>
              </a:ln>
              <a:solidFill>
                <a:schemeClr val="dk1"/>
              </a:solidFill>
              <a:effectLst/>
              <a:uLnTx/>
              <a:uFillTx/>
              <a:latin typeface="+mn-lt"/>
              <a:ea typeface="+mn-ea"/>
              <a:cs typeface="+mn-cs"/>
            </a:endParaRPr>
          </a:p>
        </p:txBody>
      </p:sp>
      <p:pic>
        <p:nvPicPr>
          <p:cNvPr id="45066" name="Picture 10" descr="https://gimg2.baidu.com/image_search/src=http%3A%2F%2Fpic.90sjimg.com%2Fdesign%2F00%2F28%2F13%2F90%2F5925544bba324.png&amp;refer=http%3A%2F%2Fpic.90sjimg.com&amp;app=2002&amp;size=f9999,10000&amp;q=a80&amp;n=0&amp;g=0n&amp;fmt=auto?sec=1659856764&amp;t=7b9cf878f3bc6e4fd4b941b1ed2187a6"/>
          <p:cNvPicPr>
            <a:picLocks noChangeAspect="1"/>
          </p:cNvPicPr>
          <p:nvPr/>
        </p:nvPicPr>
        <p:blipFill>
          <a:blip r:embed="rId2"/>
          <a:stretch>
            <a:fillRect/>
          </a:stretch>
        </p:blipFill>
        <p:spPr>
          <a:xfrm>
            <a:off x="5930900" y="2152650"/>
            <a:ext cx="2771775" cy="1382713"/>
          </a:xfrm>
          <a:prstGeom prst="rect">
            <a:avLst/>
          </a:prstGeom>
          <a:noFill/>
          <a:ln w="9525">
            <a:noFill/>
          </a:ln>
        </p:spPr>
      </p:pic>
      <p:sp>
        <p:nvSpPr>
          <p:cNvPr id="66564" name="矩形 2"/>
          <p:cNvSpPr/>
          <p:nvPr/>
        </p:nvSpPr>
        <p:spPr>
          <a:xfrm>
            <a:off x="179388" y="379413"/>
            <a:ext cx="8523287" cy="1273175"/>
          </a:xfrm>
          <a:prstGeom prst="rect">
            <a:avLst/>
          </a:prstGeom>
          <a:noFill/>
          <a:ln w="9525">
            <a:noFill/>
          </a:ln>
        </p:spPr>
        <p:txBody>
          <a:bodyPr anchor="t" anchorCtr="0">
            <a:spAutoFit/>
          </a:bodyPr>
          <a:p>
            <a:pPr eaLnBrk="0" hangingPunct="0">
              <a:lnSpc>
                <a:spcPct val="120000"/>
              </a:lnSpc>
            </a:pPr>
            <a:r>
              <a:rPr lang="en-US" altLang="zh-CN" sz="3200" b="1" dirty="0">
                <a:latin typeface="楷体" panose="02010609060101010101" pitchFamily="49" charset="-122"/>
                <a:ea typeface="楷体" panose="02010609060101010101" pitchFamily="49" charset="-122"/>
              </a:rPr>
              <a:t>    </a:t>
            </a:r>
            <a:r>
              <a:rPr lang="zh-CN" altLang="zh-CN" sz="3200" b="1" dirty="0">
                <a:latin typeface="楷体" panose="02010609060101010101" pitchFamily="49" charset="-122"/>
                <a:ea typeface="楷体" panose="02010609060101010101" pitchFamily="49" charset="-122"/>
              </a:rPr>
              <a:t>马上的男女老少穿着各色的衣裳，群马疾驰，襟飘带舞，</a:t>
            </a:r>
            <a:r>
              <a:rPr lang="zh-CN" altLang="zh-CN" sz="3200" b="1" u="sng" dirty="0">
                <a:solidFill>
                  <a:srgbClr val="FF0000"/>
                </a:solidFill>
                <a:latin typeface="楷体" panose="02010609060101010101" pitchFamily="49" charset="-122"/>
                <a:ea typeface="楷体" panose="02010609060101010101" pitchFamily="49" charset="-122"/>
              </a:rPr>
              <a:t>像一条彩虹向我们飞过来</a:t>
            </a:r>
            <a:r>
              <a:rPr lang="zh-CN" altLang="zh-CN" sz="3200" b="1" dirty="0">
                <a:solidFill>
                  <a:srgbClr val="000000"/>
                </a:solidFill>
                <a:latin typeface="楷体" panose="02010609060101010101" pitchFamily="49" charset="-122"/>
                <a:ea typeface="楷体" panose="02010609060101010101" pitchFamily="49" charset="-122"/>
              </a:rPr>
              <a:t>。</a:t>
            </a:r>
            <a:endParaRPr lang="zh-CN" altLang="en-US" dirty="0">
              <a:latin typeface="Arial" panose="020B0604020202020204" pitchFamily="34" charset="0"/>
              <a:ea typeface="宋体" panose="02010600030101010101" pitchFamily="2" charset="-122"/>
            </a:endParaRPr>
          </a:p>
        </p:txBody>
      </p:sp>
      <p:grpSp>
        <p:nvGrpSpPr>
          <p:cNvPr id="13" name="组合 12"/>
          <p:cNvGrpSpPr/>
          <p:nvPr/>
        </p:nvGrpSpPr>
        <p:grpSpPr>
          <a:xfrm>
            <a:off x="1155700" y="3551238"/>
            <a:ext cx="6702425" cy="1327150"/>
            <a:chOff x="395536" y="3651869"/>
            <a:chExt cx="6702464" cy="1328495"/>
          </a:xfrm>
        </p:grpSpPr>
        <p:sp>
          <p:nvSpPr>
            <p:cNvPr id="14" name="圆角矩形 13"/>
            <p:cNvSpPr/>
            <p:nvPr/>
          </p:nvSpPr>
          <p:spPr>
            <a:xfrm>
              <a:off x="395536" y="3651869"/>
              <a:ext cx="6702464" cy="129671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rPr>
                <a:t>  </a:t>
              </a:r>
              <a:endParaRPr kumimoji="0" lang="en-US" altLang="zh-CN" sz="3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66567" name="矩形 14"/>
            <p:cNvSpPr/>
            <p:nvPr/>
          </p:nvSpPr>
          <p:spPr>
            <a:xfrm>
              <a:off x="579291" y="3656925"/>
              <a:ext cx="6334953" cy="1323439"/>
            </a:xfrm>
            <a:prstGeom prst="rect">
              <a:avLst/>
            </a:prstGeom>
            <a:noFill/>
            <a:ln w="9525">
              <a:noFill/>
            </a:ln>
          </p:spPr>
          <p:txBody>
            <a:bodyPr anchor="t" anchorCtr="0">
              <a:spAutoFit/>
            </a:bodyPr>
            <a:p>
              <a:pPr eaLnBrk="0" hangingPunct="0">
                <a:lnSpc>
                  <a:spcPct val="125000"/>
                </a:lnSpc>
              </a:pPr>
              <a:r>
                <a:rPr lang="zh-CN" altLang="en-US" sz="3200" b="1" dirty="0">
                  <a:solidFill>
                    <a:srgbClr val="0000FF"/>
                  </a:solidFill>
                  <a:latin typeface="仿宋" panose="02010609060101010101" pitchFamily="49" charset="-122"/>
                  <a:ea typeface="仿宋" panose="02010609060101010101" pitchFamily="49" charset="-122"/>
                </a:rPr>
                <a:t>    蒙古族同胞衣着鲜艳，盛装出迎，隆重而热情。</a:t>
              </a:r>
              <a:endParaRPr lang="en-US" altLang="zh-CN" sz="3600" b="1" dirty="0">
                <a:solidFill>
                  <a:srgbClr val="000000"/>
                </a:solidFill>
                <a:latin typeface="黑体" panose="02010609060101010101" pitchFamily="49" charset="-122"/>
                <a:ea typeface="黑体" panose="02010609060101010101" pitchFamily="49" charset="-122"/>
              </a:endParaRPr>
            </a:p>
          </p:txBody>
        </p:sp>
      </p:grpSp>
      <p:grpSp>
        <p:nvGrpSpPr>
          <p:cNvPr id="16" name="组合 15"/>
          <p:cNvGrpSpPr/>
          <p:nvPr/>
        </p:nvGrpSpPr>
        <p:grpSpPr>
          <a:xfrm>
            <a:off x="4257675" y="1751013"/>
            <a:ext cx="1584325" cy="1071562"/>
            <a:chOff x="4067944" y="203020"/>
            <a:chExt cx="1584176" cy="1072586"/>
          </a:xfrm>
        </p:grpSpPr>
        <p:sp>
          <p:nvSpPr>
            <p:cNvPr id="17" name="流程图: 资料带 16"/>
            <p:cNvSpPr/>
            <p:nvPr/>
          </p:nvSpPr>
          <p:spPr>
            <a:xfrm>
              <a:off x="4067944" y="203020"/>
              <a:ext cx="1584176" cy="1072586"/>
            </a:xfrm>
            <a:prstGeom prst="flowChartPunchedTape">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40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66570" name="矩形 17"/>
            <p:cNvSpPr/>
            <p:nvPr/>
          </p:nvSpPr>
          <p:spPr>
            <a:xfrm>
              <a:off x="4067944" y="385370"/>
              <a:ext cx="1467068" cy="707886"/>
            </a:xfrm>
            <a:prstGeom prst="rect">
              <a:avLst/>
            </a:prstGeom>
            <a:noFill/>
            <a:ln w="9525">
              <a:noFill/>
            </a:ln>
          </p:spPr>
          <p:txBody>
            <a:bodyPr wrap="none" anchor="t" anchorCtr="0">
              <a:spAutoFit/>
            </a:bodyPr>
            <a:p>
              <a:pPr algn="ctr" eaLnBrk="0" hangingPunct="0"/>
              <a:r>
                <a:rPr lang="zh-CN" altLang="en-US" sz="4000" b="1" dirty="0">
                  <a:solidFill>
                    <a:srgbClr val="FF0000"/>
                  </a:solidFill>
                  <a:latin typeface="黑体" panose="02010609060101010101" pitchFamily="49" charset="-122"/>
                  <a:ea typeface="黑体" panose="02010609060101010101" pitchFamily="49" charset="-122"/>
                </a:rPr>
                <a:t>比 喻</a:t>
              </a:r>
              <a:endParaRPr lang="zh-CN" altLang="en-US" sz="4000" b="1" dirty="0">
                <a:solidFill>
                  <a:srgbClr val="FF0000"/>
                </a:solidFill>
                <a:latin typeface="黑体" panose="02010609060101010101" pitchFamily="49" charset="-122"/>
                <a:ea typeface="黑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 name="图片 22"/>
          <p:cNvPicPr>
            <a:picLocks noChangeAspect="1"/>
          </p:cNvPicPr>
          <p:nvPr/>
        </p:nvPicPr>
        <p:blipFill rotWithShape="1">
          <a:blip r:embed="rId1"/>
          <a:srcRect l="73089" t="10409" b="40072"/>
          <a:stretch>
            <a:fillRect/>
          </a:stretch>
        </p:blipFill>
        <p:spPr>
          <a:xfrm>
            <a:off x="4572000" y="3147813"/>
            <a:ext cx="4178088" cy="1817034"/>
          </a:xfrm>
          <a:prstGeom prst="rect">
            <a:avLst/>
          </a:prstGeom>
          <a:ln>
            <a:noFill/>
          </a:ln>
          <a:effectLst>
            <a:softEdge rad="112500"/>
          </a:effectLst>
        </p:spPr>
      </p:pic>
      <p:cxnSp>
        <p:nvCxnSpPr>
          <p:cNvPr id="6" name="直接连接符 5"/>
          <p:cNvCxnSpPr/>
          <p:nvPr/>
        </p:nvCxnSpPr>
        <p:spPr>
          <a:xfrm>
            <a:off x="7299325" y="1439863"/>
            <a:ext cx="10795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8"/>
          <p:cNvSpPr/>
          <p:nvPr/>
        </p:nvSpPr>
        <p:spPr>
          <a:xfrm>
            <a:off x="214313" y="141288"/>
            <a:ext cx="8929687" cy="646112"/>
          </a:xfrm>
          <a:prstGeom prst="rect">
            <a:avLst/>
          </a:prstGeom>
          <a:noFill/>
          <a:ln w="9525">
            <a:noFill/>
          </a:ln>
        </p:spPr>
        <p:txBody>
          <a:bodyPr anchor="t" anchorCtr="0">
            <a:spAutoFit/>
          </a:bodyPr>
          <a:p>
            <a:pPr marL="457200" indent="-457200">
              <a:lnSpc>
                <a:spcPct val="120000"/>
              </a:lnSpc>
              <a:buFont typeface="Wingdings" panose="05000000000000000000" pitchFamily="2" charset="2"/>
              <a:buChar char="Ø"/>
            </a:pPr>
            <a:r>
              <a:rPr lang="zh-CN" altLang="en-US" sz="3000" b="1" dirty="0">
                <a:solidFill>
                  <a:srgbClr val="0000FF"/>
                </a:solidFill>
                <a:latin typeface="黑体" panose="02010609060101010101" pitchFamily="49" charset="-122"/>
                <a:ea typeface="黑体" panose="02010609060101010101" pitchFamily="49" charset="-122"/>
              </a:rPr>
              <a:t>联系生活经历想开去，想象他们都会欢呼什么？</a:t>
            </a:r>
            <a:endParaRPr lang="zh-CN" altLang="en-US" sz="3000" b="1" dirty="0">
              <a:solidFill>
                <a:srgbClr val="0000FF"/>
              </a:solidFill>
              <a:latin typeface="黑体" panose="02010609060101010101" pitchFamily="49" charset="-122"/>
              <a:ea typeface="黑体" panose="02010609060101010101" pitchFamily="49" charset="-122"/>
            </a:endParaRPr>
          </a:p>
        </p:txBody>
      </p:sp>
      <p:sp>
        <p:nvSpPr>
          <p:cNvPr id="67588" name="TextBox 11"/>
          <p:cNvSpPr txBox="1"/>
          <p:nvPr/>
        </p:nvSpPr>
        <p:spPr>
          <a:xfrm>
            <a:off x="242888" y="842963"/>
            <a:ext cx="8435975" cy="2455862"/>
          </a:xfrm>
          <a:prstGeom prst="rect">
            <a:avLst/>
          </a:prstGeom>
          <a:noFill/>
          <a:ln w="9525">
            <a:noFill/>
          </a:ln>
        </p:spPr>
        <p:txBody>
          <a:bodyPr anchor="t" anchorCtr="0">
            <a:spAutoFit/>
          </a:bodyPr>
          <a:p>
            <a:pPr>
              <a:lnSpc>
                <a:spcPct val="120000"/>
              </a:lnSpc>
              <a:spcBef>
                <a:spcPts val="600"/>
              </a:spcBef>
            </a:pPr>
            <a:r>
              <a:rPr lang="zh-CN" altLang="en-US" sz="3200" b="1" dirty="0">
                <a:latin typeface="楷体" panose="02010609060101010101" pitchFamily="49" charset="-122"/>
                <a:ea typeface="楷体" panose="02010609060101010101" pitchFamily="49" charset="-122"/>
              </a:rPr>
              <a:t>    见到我们，主人们立刻拨转马头，欢呼着，飞驰着，在汽车左右与前面引路。静寂的草原热闹起来：欢呼声，车声，马蹄声，响成一片。车跟着马飞过小丘，看见了几座蒙古包。</a:t>
            </a:r>
            <a:endParaRPr lang="zh-CN" altLang="en-US" sz="3200" b="1" dirty="0">
              <a:latin typeface="楷体" panose="02010609060101010101" pitchFamily="49" charset="-122"/>
              <a:ea typeface="楷体" panose="02010609060101010101" pitchFamily="49" charset="-122"/>
            </a:endParaRPr>
          </a:p>
        </p:txBody>
      </p:sp>
      <p:cxnSp>
        <p:nvCxnSpPr>
          <p:cNvPr id="22" name="直接连接符 21"/>
          <p:cNvCxnSpPr/>
          <p:nvPr/>
        </p:nvCxnSpPr>
        <p:spPr>
          <a:xfrm>
            <a:off x="2382838" y="2592388"/>
            <a:ext cx="1081088"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327025" y="3355975"/>
            <a:ext cx="4029075" cy="1231900"/>
            <a:chOff x="6176304" y="-1386529"/>
            <a:chExt cx="3023602" cy="1734894"/>
          </a:xfrm>
        </p:grpSpPr>
        <p:sp>
          <p:nvSpPr>
            <p:cNvPr id="25" name="云形标注 7"/>
            <p:cNvSpPr/>
            <p:nvPr/>
          </p:nvSpPr>
          <p:spPr>
            <a:xfrm>
              <a:off x="6176304" y="-1386529"/>
              <a:ext cx="3023602" cy="1734894"/>
            </a:xfrm>
            <a:prstGeom prst="cloudCallout">
              <a:avLst>
                <a:gd name="adj1" fmla="val 55762"/>
                <a:gd name="adj2" fmla="val 24531"/>
              </a:avLst>
            </a:prstGeom>
          </p:spPr>
          <p:style>
            <a:lnRef idx="1">
              <a:schemeClr val="accent3"/>
            </a:lnRef>
            <a:fillRef idx="2">
              <a:schemeClr val="accent3"/>
            </a:fillRef>
            <a:effectRef idx="1">
              <a:schemeClr val="accent3"/>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67592" name="矩形 8"/>
            <p:cNvSpPr/>
            <p:nvPr/>
          </p:nvSpPr>
          <p:spPr>
            <a:xfrm>
              <a:off x="6471748" y="-1386529"/>
              <a:ext cx="2495107" cy="1654831"/>
            </a:xfrm>
            <a:prstGeom prst="rect">
              <a:avLst/>
            </a:prstGeom>
            <a:noFill/>
            <a:ln w="9525">
              <a:noFill/>
            </a:ln>
          </p:spPr>
          <p:txBody>
            <a:bodyPr anchor="t" anchorCtr="0">
              <a:spAutoFit/>
            </a:bodyPr>
            <a:p>
              <a:pPr>
                <a:lnSpc>
                  <a:spcPct val="110000"/>
                </a:lnSpc>
              </a:pPr>
              <a:r>
                <a:rPr lang="zh-CN" altLang="en-US" sz="3000" b="1" dirty="0">
                  <a:solidFill>
                    <a:srgbClr val="0000FF"/>
                  </a:solidFill>
                  <a:latin typeface="楷体" panose="02010609060101010101" pitchFamily="49" charset="-122"/>
                  <a:ea typeface="楷体" panose="02010609060101010101" pitchFamily="49" charset="-122"/>
                </a:rPr>
                <a:t>    </a:t>
              </a:r>
              <a:r>
                <a:rPr lang="zh-CN" altLang="en-US" sz="3200" b="1" dirty="0">
                  <a:solidFill>
                    <a:srgbClr val="0000FF"/>
                  </a:solidFill>
                  <a:latin typeface="楷体" panose="02010609060101010101" pitchFamily="49" charset="-122"/>
                  <a:ea typeface="楷体" panose="02010609060101010101" pitchFamily="49" charset="-122"/>
                </a:rPr>
                <a:t>新朋友到啦！欢迎新朋友！</a:t>
              </a:r>
              <a:endParaRPr lang="zh-CN" altLang="en-US" sz="3200" b="1" dirty="0">
                <a:solidFill>
                  <a:srgbClr val="0000FF"/>
                </a:solidFill>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TextBox 11"/>
          <p:cNvSpPr txBox="1"/>
          <p:nvPr/>
        </p:nvSpPr>
        <p:spPr>
          <a:xfrm>
            <a:off x="395288" y="1058863"/>
            <a:ext cx="8232775" cy="2378075"/>
          </a:xfrm>
          <a:prstGeom prst="rect">
            <a:avLst/>
          </a:prstGeom>
          <a:noFill/>
          <a:ln w="9525">
            <a:noFill/>
          </a:ln>
        </p:spPr>
        <p:txBody>
          <a:bodyPr anchor="t" anchorCtr="0">
            <a:spAutoFit/>
          </a:bodyPr>
          <a:p>
            <a:pPr>
              <a:lnSpc>
                <a:spcPct val="120000"/>
              </a:lnSpc>
              <a:spcBef>
                <a:spcPts val="600"/>
              </a:spcBef>
            </a:pPr>
            <a:r>
              <a:rPr lang="zh-CN" altLang="en-US" sz="3200" b="1" dirty="0">
                <a:latin typeface="楷体" panose="02010609060101010101" pitchFamily="49" charset="-122"/>
                <a:ea typeface="楷体" panose="02010609060101010101" pitchFamily="49" charset="-122"/>
              </a:rPr>
              <a:t>    也不知道是谁的手，总是热乎乎地握着，握住不放。大家的语言不同，心可是一样的。你说你的，我说我的，总的意思是民族团结互助。</a:t>
            </a:r>
            <a:endParaRPr lang="zh-CN" altLang="en-US" sz="3200" b="1" dirty="0">
              <a:latin typeface="楷体" panose="02010609060101010101" pitchFamily="49" charset="-122"/>
              <a:ea typeface="楷体" panose="02010609060101010101" pitchFamily="49" charset="-122"/>
            </a:endParaRPr>
          </a:p>
        </p:txBody>
      </p:sp>
      <p:sp>
        <p:nvSpPr>
          <p:cNvPr id="3" name="矩形 2"/>
          <p:cNvSpPr/>
          <p:nvPr/>
        </p:nvSpPr>
        <p:spPr>
          <a:xfrm>
            <a:off x="111125" y="87313"/>
            <a:ext cx="8801100" cy="1012825"/>
          </a:xfrm>
          <a:prstGeom prst="rect">
            <a:avLst/>
          </a:prstGeom>
          <a:noFill/>
          <a:ln w="9525">
            <a:noFill/>
          </a:ln>
        </p:spPr>
        <p:txBody>
          <a:bodyPr lIns="91438" tIns="45719" rIns="91438" bIns="45719" anchor="t" anchorCtr="0">
            <a:spAutoFit/>
          </a:bodyPr>
          <a:p>
            <a:pPr marL="211455" indent="-211455">
              <a:lnSpc>
                <a:spcPct val="114000"/>
              </a:lnSpc>
              <a:buFont typeface="Wingdings" panose="05000000000000000000" pitchFamily="2" charset="2"/>
              <a:buChar char="Ø"/>
            </a:pPr>
            <a:r>
              <a:rPr lang="zh-CN" altLang="en-US" sz="2800" b="1" dirty="0">
                <a:latin typeface="黑体" panose="02010609060101010101" pitchFamily="49" charset="-122"/>
                <a:ea typeface="黑体" panose="02010609060101010101" pitchFamily="49" charset="-122"/>
              </a:rPr>
              <a:t>根据生活经验想开去</a:t>
            </a:r>
            <a:r>
              <a:rPr lang="en-US" altLang="zh-CN" sz="2800" b="1" dirty="0">
                <a:latin typeface="黑体" panose="02010609060101010101" pitchFamily="49" charset="-122"/>
                <a:ea typeface="黑体" panose="02010609060101010101" pitchFamily="49" charset="-122"/>
              </a:rPr>
              <a:t>,</a:t>
            </a:r>
            <a:r>
              <a:rPr lang="zh-CN" altLang="en-US" sz="2800" b="1" dirty="0">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握住不放</a:t>
            </a:r>
            <a:r>
              <a:rPr lang="zh-CN" altLang="en-US" sz="2800" b="1" dirty="0">
                <a:latin typeface="黑体" panose="02010609060101010101" pitchFamily="49" charset="-122"/>
                <a:ea typeface="黑体" panose="02010609060101010101" pitchFamily="49" charset="-122"/>
              </a:rPr>
              <a:t>”时，他们会说什么呢？</a:t>
            </a:r>
            <a:endParaRPr lang="en-US" altLang="zh-CN" sz="2800" b="1" dirty="0">
              <a:latin typeface="黑体" panose="02010609060101010101" pitchFamily="49" charset="-122"/>
              <a:ea typeface="黑体" panose="02010609060101010101" pitchFamily="49" charset="-122"/>
            </a:endParaRPr>
          </a:p>
        </p:txBody>
      </p:sp>
      <p:cxnSp>
        <p:nvCxnSpPr>
          <p:cNvPr id="5" name="直接连接符 4"/>
          <p:cNvCxnSpPr/>
          <p:nvPr/>
        </p:nvCxnSpPr>
        <p:spPr>
          <a:xfrm>
            <a:off x="539750" y="2179638"/>
            <a:ext cx="1584325"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l="4488" t="11840"/>
          <a:stretch>
            <a:fillRect/>
          </a:stretch>
        </p:blipFill>
        <p:spPr>
          <a:xfrm>
            <a:off x="3563887" y="3075804"/>
            <a:ext cx="3528392" cy="1878755"/>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4488" t="11840"/>
          <a:stretch>
            <a:fillRect/>
          </a:stretch>
        </p:blipFill>
        <p:spPr>
          <a:xfrm>
            <a:off x="2094104" y="2782827"/>
            <a:ext cx="4198204" cy="2235408"/>
          </a:xfrm>
          <a:prstGeom prst="rect">
            <a:avLst/>
          </a:prstGeom>
          <a:ln>
            <a:noFill/>
          </a:ln>
          <a:effectLst>
            <a:softEdge rad="112500"/>
          </a:effectLst>
        </p:spPr>
      </p:pic>
      <p:grpSp>
        <p:nvGrpSpPr>
          <p:cNvPr id="4" name="组合 3"/>
          <p:cNvGrpSpPr/>
          <p:nvPr/>
        </p:nvGrpSpPr>
        <p:grpSpPr>
          <a:xfrm>
            <a:off x="250825" y="771525"/>
            <a:ext cx="4119563" cy="1800225"/>
            <a:chOff x="6269980" y="-1982749"/>
            <a:chExt cx="3092065" cy="2533820"/>
          </a:xfrm>
        </p:grpSpPr>
        <p:sp>
          <p:nvSpPr>
            <p:cNvPr id="5" name="云形标注 7"/>
            <p:cNvSpPr/>
            <p:nvPr/>
          </p:nvSpPr>
          <p:spPr>
            <a:xfrm>
              <a:off x="6269980" y="-1982749"/>
              <a:ext cx="3092065" cy="2533820"/>
            </a:xfrm>
            <a:prstGeom prst="cloudCallout">
              <a:avLst>
                <a:gd name="adj1" fmla="val 38769"/>
                <a:gd name="adj2" fmla="val 67652"/>
              </a:avLst>
            </a:prstGeom>
          </p:spPr>
          <p:style>
            <a:lnRef idx="1">
              <a:schemeClr val="accent5"/>
            </a:lnRef>
            <a:fillRef idx="2">
              <a:schemeClr val="accent5"/>
            </a:fillRef>
            <a:effectRef idx="1">
              <a:schemeClr val="accent5"/>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69636" name="矩形 8"/>
            <p:cNvSpPr/>
            <p:nvPr/>
          </p:nvSpPr>
          <p:spPr>
            <a:xfrm>
              <a:off x="6511636" y="-1780043"/>
              <a:ext cx="2728156" cy="2049860"/>
            </a:xfrm>
            <a:prstGeom prst="rect">
              <a:avLst/>
            </a:prstGeom>
            <a:noFill/>
            <a:ln w="9525">
              <a:noFill/>
            </a:ln>
          </p:spPr>
          <p:txBody>
            <a:bodyPr anchor="t" anchorCtr="0">
              <a:spAutoFit/>
            </a:bodyPr>
            <a:p>
              <a:pPr>
                <a:lnSpc>
                  <a:spcPct val="110000"/>
                </a:lnSpc>
              </a:pPr>
              <a:r>
                <a:rPr lang="zh-CN" altLang="en-US" sz="2800" b="1" dirty="0">
                  <a:solidFill>
                    <a:srgbClr val="0000FF"/>
                  </a:solidFill>
                  <a:latin typeface="楷体" panose="02010609060101010101" pitchFamily="49" charset="-122"/>
                  <a:ea typeface="楷体" panose="02010609060101010101" pitchFamily="49" charset="-122"/>
                </a:rPr>
                <a:t>    感谢你们跑这么远来迎接我们，你们真是热情好客！</a:t>
              </a:r>
              <a:endParaRPr lang="zh-CN" altLang="en-US" sz="2800" b="1" dirty="0">
                <a:solidFill>
                  <a:srgbClr val="0000FF"/>
                </a:solidFill>
                <a:latin typeface="楷体" panose="02010609060101010101" pitchFamily="49" charset="-122"/>
                <a:ea typeface="楷体" panose="02010609060101010101" pitchFamily="49" charset="-122"/>
              </a:endParaRPr>
            </a:p>
          </p:txBody>
        </p:sp>
      </p:grpSp>
      <p:grpSp>
        <p:nvGrpSpPr>
          <p:cNvPr id="7" name="组合 6"/>
          <p:cNvGrpSpPr/>
          <p:nvPr/>
        </p:nvGrpSpPr>
        <p:grpSpPr>
          <a:xfrm>
            <a:off x="4505325" y="993775"/>
            <a:ext cx="4622800" cy="1800225"/>
            <a:chOff x="6107839" y="-1982749"/>
            <a:chExt cx="3470395" cy="2533820"/>
          </a:xfrm>
        </p:grpSpPr>
        <p:sp>
          <p:nvSpPr>
            <p:cNvPr id="8" name="云形标注 7"/>
            <p:cNvSpPr/>
            <p:nvPr/>
          </p:nvSpPr>
          <p:spPr>
            <a:xfrm>
              <a:off x="6107839" y="-1982749"/>
              <a:ext cx="3470395" cy="2533820"/>
            </a:xfrm>
            <a:prstGeom prst="cloudCallout">
              <a:avLst>
                <a:gd name="adj1" fmla="val -36859"/>
                <a:gd name="adj2" fmla="val 55227"/>
              </a:avLst>
            </a:prstGeom>
          </p:spPr>
          <p:style>
            <a:lnRef idx="1">
              <a:schemeClr val="accent3"/>
            </a:lnRef>
            <a:fillRef idx="2">
              <a:schemeClr val="accent3"/>
            </a:fillRef>
            <a:effectRef idx="1">
              <a:schemeClr val="accent3"/>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a:t>
              </a:r>
              <a:endPar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69639" name="矩形 8"/>
            <p:cNvSpPr/>
            <p:nvPr/>
          </p:nvSpPr>
          <p:spPr>
            <a:xfrm>
              <a:off x="6471747" y="-1881396"/>
              <a:ext cx="2836252" cy="2226659"/>
            </a:xfrm>
            <a:prstGeom prst="rect">
              <a:avLst/>
            </a:prstGeom>
            <a:noFill/>
            <a:ln w="9525">
              <a:noFill/>
            </a:ln>
          </p:spPr>
          <p:txBody>
            <a:bodyPr anchor="t" anchorCtr="0">
              <a:spAutoFit/>
            </a:bodyPr>
            <a:p>
              <a:pPr>
                <a:lnSpc>
                  <a:spcPct val="110000"/>
                </a:lnSpc>
              </a:pPr>
              <a:r>
                <a:rPr lang="zh-CN" altLang="en-US" sz="3200" b="1" dirty="0">
                  <a:solidFill>
                    <a:srgbClr val="0000FF"/>
                  </a:solidFill>
                  <a:latin typeface="楷体" panose="02010609060101010101" pitchFamily="49" charset="-122"/>
                  <a:ea typeface="楷体" panose="02010609060101010101" pitchFamily="49" charset="-122"/>
                </a:rPr>
                <a:t>    </a:t>
              </a:r>
              <a:r>
                <a:rPr lang="zh-CN" altLang="en-US" sz="2800" b="1" dirty="0">
                  <a:solidFill>
                    <a:srgbClr val="0000FF"/>
                  </a:solidFill>
                  <a:latin typeface="楷体" panose="02010609060101010101" pitchFamily="49" charset="-122"/>
                  <a:ea typeface="楷体" panose="02010609060101010101" pitchFamily="49" charset="-122"/>
                </a:rPr>
                <a:t>欢迎你们到美丽的内蒙古大草原来，见到你们太开心啦！</a:t>
              </a:r>
              <a:endParaRPr lang="zh-CN" altLang="en-US" sz="2800" b="1" dirty="0">
                <a:solidFill>
                  <a:srgbClr val="0000FF"/>
                </a:solidFill>
                <a:latin typeface="楷体" panose="02010609060101010101" pitchFamily="49" charset="-122"/>
                <a:ea typeface="楷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0">
          <a:blip r:embed="rId1"/>
          <a:stretch>
            <a:fillRect/>
          </a:stretch>
        </a:blipFill>
        <a:effectLst/>
      </p:bgPr>
    </p:bg>
    <p:spTree>
      <p:nvGrpSpPr>
        <p:cNvPr id="1" name=""/>
        <p:cNvGrpSpPr/>
        <p:nvPr/>
      </p:nvGrpSpPr>
      <p:grpSpPr/>
      <p:sp>
        <p:nvSpPr>
          <p:cNvPr id="10" name="矩形: 圆角 9"/>
          <p:cNvSpPr/>
          <p:nvPr/>
        </p:nvSpPr>
        <p:spPr>
          <a:xfrm>
            <a:off x="2232025" y="533400"/>
            <a:ext cx="4643438" cy="1390650"/>
          </a:xfrm>
          <a:prstGeom prst="roundRect">
            <a:avLst/>
          </a:prstGeom>
          <a:solidFill>
            <a:srgbClr val="FFFFFF">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1267" name="组合 5"/>
          <p:cNvGrpSpPr/>
          <p:nvPr/>
        </p:nvGrpSpPr>
        <p:grpSpPr>
          <a:xfrm>
            <a:off x="2163763" y="608013"/>
            <a:ext cx="3806825" cy="1016000"/>
            <a:chOff x="2242870" y="96108"/>
            <a:chExt cx="3805535" cy="1316458"/>
          </a:xfrm>
        </p:grpSpPr>
        <p:grpSp>
          <p:nvGrpSpPr>
            <p:cNvPr id="11268" name="组合 11"/>
            <p:cNvGrpSpPr/>
            <p:nvPr/>
          </p:nvGrpSpPr>
          <p:grpSpPr>
            <a:xfrm>
              <a:off x="2857431" y="96108"/>
              <a:ext cx="3190974" cy="1316458"/>
              <a:chOff x="2133548" y="266684"/>
              <a:chExt cx="2951846" cy="1124153"/>
            </a:xfrm>
          </p:grpSpPr>
          <p:sp>
            <p:nvSpPr>
              <p:cNvPr id="8" name="流程图: 联系 6"/>
              <p:cNvSpPr/>
              <p:nvPr/>
            </p:nvSpPr>
            <p:spPr>
              <a:xfrm>
                <a:off x="2133172" y="533670"/>
                <a:ext cx="726679" cy="785150"/>
              </a:xfrm>
              <a:prstGeom prst="flowChartConnector">
                <a:avLst/>
              </a:prstGeom>
              <a:solidFill>
                <a:srgbClr val="F57B17">
                  <a:alpha val="30980"/>
                </a:srgbClr>
              </a:soli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dirty="0">
                  <a:ln>
                    <a:noFill/>
                  </a:ln>
                  <a:solidFill>
                    <a:srgbClr val="F57B17"/>
                  </a:solidFill>
                  <a:effectLst/>
                  <a:uLnTx/>
                  <a:uFillTx/>
                  <a:latin typeface="+mn-lt"/>
                  <a:ea typeface="+mn-ea"/>
                  <a:cs typeface="+mn-cs"/>
                </a:endParaRPr>
              </a:p>
            </p:txBody>
          </p:sp>
          <p:sp>
            <p:nvSpPr>
              <p:cNvPr id="11270" name="矩形 7"/>
              <p:cNvSpPr/>
              <p:nvPr/>
            </p:nvSpPr>
            <p:spPr>
              <a:xfrm>
                <a:off x="3126380" y="266684"/>
                <a:ext cx="1959014" cy="1124153"/>
              </a:xfrm>
              <a:prstGeom prst="rect">
                <a:avLst/>
              </a:prstGeom>
              <a:noFill/>
              <a:ln w="9525">
                <a:noFill/>
              </a:ln>
            </p:spPr>
            <p:txBody>
              <a:bodyPr wrap="none" anchor="t" anchorCtr="0">
                <a:spAutoFit/>
              </a:bodyPr>
              <a:p>
                <a:pPr eaLnBrk="0" hangingPunct="0"/>
                <a:r>
                  <a:rPr lang="zh-CN" altLang="en-US" sz="6000" b="1" dirty="0">
                    <a:latin typeface="楷体" panose="02010609060101010101" pitchFamily="49" charset="-122"/>
                    <a:ea typeface="楷体" panose="02010609060101010101" pitchFamily="49" charset="-122"/>
                  </a:rPr>
                  <a:t>草 原</a:t>
                </a:r>
                <a:endParaRPr lang="zh-CN" altLang="en-US" sz="6000" b="1" dirty="0">
                  <a:latin typeface="楷体" panose="02010609060101010101" pitchFamily="49" charset="-122"/>
                  <a:ea typeface="楷体" panose="02010609060101010101" pitchFamily="49" charset="-122"/>
                </a:endParaRPr>
              </a:p>
            </p:txBody>
          </p:sp>
        </p:grpSp>
        <p:sp>
          <p:nvSpPr>
            <p:cNvPr id="11271" name="TextBox 4"/>
            <p:cNvSpPr txBox="1"/>
            <p:nvPr/>
          </p:nvSpPr>
          <p:spPr>
            <a:xfrm>
              <a:off x="2242870" y="369684"/>
              <a:ext cx="2013854" cy="997629"/>
            </a:xfrm>
            <a:prstGeom prst="rect">
              <a:avLst/>
            </a:prstGeom>
            <a:noFill/>
            <a:ln w="9525">
              <a:noFill/>
            </a:ln>
          </p:spPr>
          <p:txBody>
            <a:bodyPr anchor="t" anchorCtr="0">
              <a:spAutoFit/>
            </a:bodyPr>
            <a:p>
              <a:pPr algn="ctr">
                <a:buClrTx/>
                <a:buFontTx/>
              </a:pPr>
              <a:r>
                <a:rPr lang="en-US" altLang="zh-CN" sz="4400" b="1" dirty="0">
                  <a:solidFill>
                    <a:srgbClr val="F57B17"/>
                  </a:solidFill>
                  <a:latin typeface="Calibri" panose="020F0502020204030204" pitchFamily="34" charset="0"/>
                </a:rPr>
                <a:t>1</a:t>
              </a:r>
              <a:endParaRPr lang="zh-CN" altLang="en-US" sz="4400" b="1" dirty="0">
                <a:solidFill>
                  <a:srgbClr val="F57B17"/>
                </a:solidFill>
                <a:latin typeface="Calibri" panose="020F0502020204030204" pitchFamily="34" charset="0"/>
                <a:ea typeface="宋体" panose="02010600030101010101" pitchFamily="2" charset="-122"/>
              </a:endParaRPr>
            </a:p>
          </p:txBody>
        </p:sp>
      </p:gr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TextBox 11"/>
          <p:cNvSpPr txBox="1"/>
          <p:nvPr/>
        </p:nvSpPr>
        <p:spPr>
          <a:xfrm>
            <a:off x="395288" y="357188"/>
            <a:ext cx="8497887" cy="1716087"/>
          </a:xfrm>
          <a:prstGeom prst="rect">
            <a:avLst/>
          </a:prstGeom>
          <a:noFill/>
          <a:ln w="9525">
            <a:noFill/>
          </a:ln>
        </p:spPr>
        <p:txBody>
          <a:bodyPr anchor="t" anchorCtr="0">
            <a:spAutoFit/>
          </a:bodyPr>
          <a:p>
            <a:pPr>
              <a:lnSpc>
                <a:spcPct val="120000"/>
              </a:lnSpc>
              <a:spcBef>
                <a:spcPts val="600"/>
              </a:spcBef>
            </a:pPr>
            <a:r>
              <a:rPr lang="zh-CN" altLang="en-US" sz="3200" b="1" dirty="0">
                <a:latin typeface="楷体" panose="02010609060101010101" pitchFamily="49" charset="-122"/>
                <a:ea typeface="楷体" panose="02010609060101010101" pitchFamily="49" charset="-122"/>
              </a:rPr>
              <a:t>    </a:t>
            </a:r>
            <a:r>
              <a:rPr lang="zh-CN" altLang="en-US" sz="2800" b="1" dirty="0">
                <a:latin typeface="楷体" panose="02010609060101010101" pitchFamily="49" charset="-122"/>
                <a:ea typeface="楷体" panose="02010609060101010101" pitchFamily="49" charset="-122"/>
              </a:rPr>
              <a:t>也不知道是谁的手，总是热乎乎地握着，</a:t>
            </a:r>
            <a:r>
              <a:rPr lang="zh-CN" altLang="en-US" sz="2800" b="1" dirty="0">
                <a:solidFill>
                  <a:srgbClr val="FF0000"/>
                </a:solidFill>
                <a:latin typeface="楷体" panose="02010609060101010101" pitchFamily="49" charset="-122"/>
                <a:ea typeface="楷体" panose="02010609060101010101" pitchFamily="49" charset="-122"/>
              </a:rPr>
              <a:t>握住不放</a:t>
            </a:r>
            <a:r>
              <a:rPr lang="zh-CN" altLang="en-US" sz="2800" b="1" dirty="0">
                <a:latin typeface="楷体" panose="02010609060101010101" pitchFamily="49" charset="-122"/>
                <a:ea typeface="楷体" panose="02010609060101010101" pitchFamily="49" charset="-122"/>
              </a:rPr>
              <a:t>。大家的语言不同，心可是一样的。你说你的，我说我的，总的意思是民族团结互助。</a:t>
            </a:r>
            <a:endParaRPr lang="zh-CN" altLang="en-US" sz="2800" b="1" dirty="0">
              <a:latin typeface="楷体" panose="02010609060101010101" pitchFamily="49" charset="-122"/>
              <a:ea typeface="楷体" panose="02010609060101010101" pitchFamily="49" charset="-122"/>
            </a:endParaRPr>
          </a:p>
        </p:txBody>
      </p:sp>
      <p:pic>
        <p:nvPicPr>
          <p:cNvPr id="70658" name="图片 7"/>
          <p:cNvPicPr>
            <a:picLocks noChangeAspect="1"/>
          </p:cNvPicPr>
          <p:nvPr/>
        </p:nvPicPr>
        <p:blipFill>
          <a:blip r:embed="rId1"/>
          <a:srcRect b="7602"/>
          <a:stretch>
            <a:fillRect/>
          </a:stretch>
        </p:blipFill>
        <p:spPr>
          <a:xfrm>
            <a:off x="5003800" y="2500313"/>
            <a:ext cx="3168650" cy="1517650"/>
          </a:xfrm>
          <a:prstGeom prst="rect">
            <a:avLst/>
          </a:prstGeom>
          <a:noFill/>
          <a:ln w="9525">
            <a:noFill/>
          </a:ln>
        </p:spPr>
      </p:pic>
      <p:grpSp>
        <p:nvGrpSpPr>
          <p:cNvPr id="70659" name="组合 8"/>
          <p:cNvGrpSpPr/>
          <p:nvPr/>
        </p:nvGrpSpPr>
        <p:grpSpPr>
          <a:xfrm>
            <a:off x="376238" y="2500313"/>
            <a:ext cx="4627562" cy="1241425"/>
            <a:chOff x="579291" y="3604390"/>
            <a:chExt cx="6588133" cy="1241578"/>
          </a:xfrm>
        </p:grpSpPr>
        <p:sp>
          <p:nvSpPr>
            <p:cNvPr id="10" name="圆角矩形 9"/>
            <p:cNvSpPr/>
            <p:nvPr/>
          </p:nvSpPr>
          <p:spPr>
            <a:xfrm>
              <a:off x="579291" y="3679011"/>
              <a:ext cx="6298843" cy="116695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rPr>
                <a:t>  </a:t>
              </a:r>
              <a:endParaRPr kumimoji="0" lang="en-US" altLang="zh-CN" sz="36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70661" name="矩形 10"/>
            <p:cNvSpPr/>
            <p:nvPr/>
          </p:nvSpPr>
          <p:spPr>
            <a:xfrm>
              <a:off x="602500" y="3604390"/>
              <a:ext cx="6564924" cy="1189043"/>
            </a:xfrm>
            <a:prstGeom prst="rect">
              <a:avLst/>
            </a:prstGeom>
            <a:noFill/>
            <a:ln w="9525">
              <a:noFill/>
            </a:ln>
          </p:spPr>
          <p:txBody>
            <a:bodyPr anchor="t" anchorCtr="0">
              <a:spAutoFit/>
            </a:bodyPr>
            <a:p>
              <a:pPr eaLnBrk="0" hangingPunct="0">
                <a:lnSpc>
                  <a:spcPct val="125000"/>
                </a:lnSpc>
              </a:pPr>
              <a:r>
                <a:rPr lang="zh-CN" altLang="en-US" sz="3200" b="1" dirty="0">
                  <a:solidFill>
                    <a:srgbClr val="0000FF"/>
                  </a:solidFill>
                  <a:latin typeface="仿宋" panose="02010609060101010101" pitchFamily="49" charset="-122"/>
                  <a:ea typeface="仿宋" panose="02010609060101010101" pitchFamily="49" charset="-122"/>
                </a:rPr>
                <a:t>    </a:t>
              </a:r>
              <a:r>
                <a:rPr lang="zh-CN" altLang="en-US" sz="2900" b="1" dirty="0">
                  <a:solidFill>
                    <a:srgbClr val="0000FF"/>
                  </a:solidFill>
                  <a:latin typeface="楷体" panose="02010609060101010101" pitchFamily="49" charset="-122"/>
                  <a:ea typeface="楷体" panose="02010609060101010101" pitchFamily="49" charset="-122"/>
                </a:rPr>
                <a:t>小组成员合作即兴表演，再现“相见”场面。</a:t>
              </a:r>
              <a:endParaRPr lang="zh-CN" altLang="en-US" sz="2900" b="1" dirty="0">
                <a:solidFill>
                  <a:srgbClr val="0000FF"/>
                </a:solidFill>
                <a:latin typeface="楷体" panose="02010609060101010101" pitchFamily="49" charset="-122"/>
                <a:ea typeface="楷体" panose="02010609060101010101" pitchFamily="49" charset="-122"/>
              </a:endParaRPr>
            </a:p>
          </p:txBody>
        </p:sp>
      </p:gr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rotWithShape="1">
          <a:blip r:embed="rId1"/>
          <a:srcRect l="42478" t="8448" b="9069"/>
          <a:stretch>
            <a:fillRect/>
          </a:stretch>
        </p:blipFill>
        <p:spPr>
          <a:xfrm>
            <a:off x="0" y="2047156"/>
            <a:ext cx="9136531" cy="3096344"/>
          </a:xfrm>
          <a:prstGeom prst="rect">
            <a:avLst/>
          </a:prstGeom>
          <a:ln>
            <a:noFill/>
          </a:ln>
          <a:effectLst>
            <a:softEdge rad="112500"/>
          </a:effectLst>
        </p:spPr>
      </p:pic>
      <p:grpSp>
        <p:nvGrpSpPr>
          <p:cNvPr id="71682" name="组合 1"/>
          <p:cNvGrpSpPr/>
          <p:nvPr/>
        </p:nvGrpSpPr>
        <p:grpSpPr>
          <a:xfrm>
            <a:off x="1619250" y="461963"/>
            <a:ext cx="6540500" cy="1585912"/>
            <a:chOff x="1746583" y="1072458"/>
            <a:chExt cx="6077309" cy="1585493"/>
          </a:xfrm>
        </p:grpSpPr>
        <p:sp>
          <p:nvSpPr>
            <p:cNvPr id="4" name="AutoShape 3"/>
            <p:cNvSpPr>
              <a:spLocks noChangeArrowheads="1"/>
            </p:cNvSpPr>
            <p:nvPr/>
          </p:nvSpPr>
          <p:spPr bwMode="auto">
            <a:xfrm>
              <a:off x="1746583" y="1072458"/>
              <a:ext cx="6010931" cy="1585493"/>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5" name="TextBox 6"/>
            <p:cNvSpPr txBox="1">
              <a:spLocks noChangeArrowheads="1"/>
            </p:cNvSpPr>
            <p:nvPr/>
          </p:nvSpPr>
          <p:spPr bwMode="auto">
            <a:xfrm>
              <a:off x="1801161" y="1072458"/>
              <a:ext cx="6022731" cy="1564861"/>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45000"/>
                </a:lnSpc>
                <a:spcBef>
                  <a:spcPct val="0"/>
                </a:spcBef>
                <a:spcAft>
                  <a:spcPct val="0"/>
                </a:spcAft>
                <a:buClrTx/>
                <a:buSzTx/>
                <a:buFontTx/>
                <a:buNone/>
                <a:defRPr/>
              </a:pP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    有感情朗读第</a:t>
              </a:r>
              <a:r>
                <a:rPr kumimoji="0" lang="en-US" altLang="zh-CN"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2-3</a:t>
              </a: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自然段，感受蒙古族人民的热情</a:t>
              </a: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a:t>
              </a:r>
              <a:endParaRPr kumimoji="0" lang="zh-CN" altLang="en-US" sz="33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AutoShape 3"/>
          <p:cNvSpPr>
            <a:spLocks noChangeArrowheads="1"/>
          </p:cNvSpPr>
          <p:nvPr/>
        </p:nvSpPr>
        <p:spPr bwMode="auto">
          <a:xfrm>
            <a:off x="827088" y="1131888"/>
            <a:ext cx="7416800" cy="3176588"/>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17411" name="TextBox 6"/>
          <p:cNvSpPr txBox="1">
            <a:spLocks noChangeArrowheads="1"/>
          </p:cNvSpPr>
          <p:nvPr/>
        </p:nvSpPr>
        <p:spPr bwMode="auto">
          <a:xfrm>
            <a:off x="939800" y="1779588"/>
            <a:ext cx="7192963" cy="2455863"/>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742950" marR="0" lvl="0" indent="-742950" algn="l" defTabSz="914400" rtl="0" eaLnBrk="0" fontAlgn="base" latinLnBrk="0" hangingPunct="0">
              <a:lnSpc>
                <a:spcPct val="120000"/>
              </a:lnSpc>
              <a:spcBef>
                <a:spcPct val="0"/>
              </a:spcBef>
              <a:spcAft>
                <a:spcPct val="0"/>
              </a:spcAft>
              <a:buClrTx/>
              <a:buSzTx/>
              <a:buFont typeface="+mj-ea"/>
              <a:buAutoNum type="circleNumDbPlain"/>
              <a:defRPr/>
            </a:pP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默读第</a:t>
            </a:r>
            <a:r>
              <a:rPr kumimoji="0" lang="en-US" altLang="zh-CN"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4</a:t>
            </a: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a:t>
            </a:r>
            <a:r>
              <a:rPr kumimoji="0" lang="en-US" altLang="zh-CN"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5</a:t>
            </a: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自然段，画出能感受到“蒙汉情深”的句子。</a:t>
            </a:r>
            <a:endParaRPr kumimoji="0" lang="en-US" altLang="zh-CN"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endParaRPr>
          </a:p>
          <a:p>
            <a:pPr marL="742950" marR="0" lvl="0" indent="-742950" algn="l" defTabSz="914400" rtl="0" eaLnBrk="0" fontAlgn="base" latinLnBrk="0" hangingPunct="0">
              <a:lnSpc>
                <a:spcPct val="120000"/>
              </a:lnSpc>
              <a:spcBef>
                <a:spcPct val="0"/>
              </a:spcBef>
              <a:spcAft>
                <a:spcPct val="0"/>
              </a:spcAft>
              <a:buClrTx/>
              <a:buSzTx/>
              <a:buFont typeface="+mj-ea"/>
              <a:buAutoNum type="circleNumDbPlain"/>
              <a:defRPr/>
            </a:pP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圈画关键词，从这些地方想开去，把你想到的跟同桌分享。</a:t>
            </a:r>
            <a:endPar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endParaRPr>
          </a:p>
        </p:txBody>
      </p:sp>
      <p:sp>
        <p:nvSpPr>
          <p:cNvPr id="7" name="矩形 6"/>
          <p:cNvSpPr/>
          <p:nvPr/>
        </p:nvSpPr>
        <p:spPr>
          <a:xfrm>
            <a:off x="3492500" y="1133475"/>
            <a:ext cx="3382963" cy="646113"/>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学法迁移</a:t>
            </a:r>
            <a:endPar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
        <p:nvSpPr>
          <p:cNvPr id="5" name="矩形 4"/>
          <p:cNvSpPr/>
          <p:nvPr/>
        </p:nvSpPr>
        <p:spPr>
          <a:xfrm>
            <a:off x="165100" y="195263"/>
            <a:ext cx="2419350" cy="7080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主客联欢</a:t>
            </a:r>
            <a:endParaRPr kumimoji="0" lang="zh-CN" altLang="en-US" sz="40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charRg st="0" end="2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charRg st="27" end="5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圆角矩形 15"/>
          <p:cNvSpPr/>
          <p:nvPr/>
        </p:nvSpPr>
        <p:spPr>
          <a:xfrm>
            <a:off x="1566863" y="1990725"/>
            <a:ext cx="773113" cy="438150"/>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8" name="圆角矩形 15"/>
          <p:cNvSpPr/>
          <p:nvPr/>
        </p:nvSpPr>
        <p:spPr>
          <a:xfrm>
            <a:off x="1258888" y="458788"/>
            <a:ext cx="792163" cy="436563"/>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9" name="圆角矩形 15"/>
          <p:cNvSpPr/>
          <p:nvPr/>
        </p:nvSpPr>
        <p:spPr>
          <a:xfrm>
            <a:off x="3432175" y="458788"/>
            <a:ext cx="1079500" cy="436563"/>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10" name="圆角矩形 15"/>
          <p:cNvSpPr/>
          <p:nvPr/>
        </p:nvSpPr>
        <p:spPr>
          <a:xfrm>
            <a:off x="5848350" y="1485900"/>
            <a:ext cx="1439863" cy="458788"/>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73733" name="矩形 2"/>
          <p:cNvSpPr/>
          <p:nvPr/>
        </p:nvSpPr>
        <p:spPr>
          <a:xfrm>
            <a:off x="395288" y="393700"/>
            <a:ext cx="8582025" cy="2609850"/>
          </a:xfrm>
          <a:prstGeom prst="rect">
            <a:avLst/>
          </a:prstGeom>
          <a:noFill/>
          <a:ln w="9525">
            <a:noFill/>
          </a:ln>
        </p:spPr>
        <p:txBody>
          <a:bodyPr anchor="t" anchorCtr="0">
            <a:spAutoFit/>
          </a:bodyPr>
          <a:p>
            <a:pPr eaLnBrk="0" hangingPunct="0">
              <a:lnSpc>
                <a:spcPct val="120000"/>
              </a:lnSpc>
            </a:pPr>
            <a:r>
              <a:rPr lang="zh-CN" altLang="en-US" b="1" dirty="0">
                <a:latin typeface="楷体" panose="02010609060101010101" pitchFamily="49" charset="-122"/>
                <a:ea typeface="楷体" panose="02010609060101010101" pitchFamily="49" charset="-122"/>
              </a:rPr>
              <a:t>       </a:t>
            </a:r>
            <a:r>
              <a:rPr lang="zh-CN" altLang="en-US" sz="2800" b="1" dirty="0">
                <a:latin typeface="楷体" panose="02010609060101010101" pitchFamily="49" charset="-122"/>
                <a:ea typeface="楷体" panose="02010609060101010101" pitchFamily="49" charset="-122"/>
              </a:rPr>
              <a:t>奶茶倒上了，奶豆腐摆上了，主客都盘腿坐下，谁都有礼貌，谁都又那么亲热，一点儿不拘束。不大一会儿，好客的主人端进来大盘的手抓羊肉。干部们向我们敬酒，七十岁的老翁向我们敬酒。我们回敬，主人再举杯，我们再回敬。</a:t>
            </a:r>
            <a:endParaRPr lang="zh-CN" altLang="en-US" sz="2800" b="1" dirty="0">
              <a:latin typeface="楷体" panose="02010609060101010101" pitchFamily="49" charset="-122"/>
              <a:ea typeface="楷体" panose="02010609060101010101" pitchFamily="49" charset="-122"/>
            </a:endParaRPr>
          </a:p>
        </p:txBody>
      </p:sp>
      <p:sp>
        <p:nvSpPr>
          <p:cNvPr id="24" name="Text Box 5"/>
          <p:cNvSpPr txBox="1">
            <a:spLocks noChangeArrowheads="1"/>
          </p:cNvSpPr>
          <p:nvPr/>
        </p:nvSpPr>
        <p:spPr bwMode="auto">
          <a:xfrm>
            <a:off x="977900" y="3157538"/>
            <a:ext cx="7416800" cy="1100138"/>
          </a:xfrm>
          <a:prstGeom prst="callout2">
            <a:avLst>
              <a:gd name="adj1" fmla="val -1019"/>
              <a:gd name="adj2" fmla="val 63106"/>
              <a:gd name="adj3" fmla="val -43099"/>
              <a:gd name="adj4" fmla="val 69936"/>
              <a:gd name="adj5" fmla="val -67655"/>
              <a:gd name="adj6" fmla="val 70925"/>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dk1"/>
                </a:solidFill>
                <a:effectLst/>
                <a:uLnTx/>
                <a:uFillTx/>
                <a:latin typeface="仿宋" panose="02010609060101010101" pitchFamily="49" charset="-122"/>
                <a:ea typeface="仿宋" panose="02010609060101010101" pitchFamily="49" charset="-122"/>
                <a:cs typeface="+mn-cs"/>
              </a:rPr>
              <a:t>    </a:t>
            </a:r>
            <a:r>
              <a:rPr kumimoji="0" lang="zh-CN" altLang="en-US" sz="28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rPr>
              <a:t>蒙古族同胞用自己的</a:t>
            </a:r>
            <a:r>
              <a:rPr kumimoji="0" lang="zh-CN" altLang="en-US" sz="2800" b="1" i="0" u="none" strike="noStrike" kern="1200" cap="none" spc="0" normalizeH="0" baseline="0" noProof="0" dirty="0">
                <a:ln>
                  <a:noFill/>
                </a:ln>
                <a:solidFill>
                  <a:srgbClr val="FF0000"/>
                </a:solidFill>
                <a:effectLst/>
                <a:uLnTx/>
                <a:uFillTx/>
                <a:latin typeface="仿宋" panose="02010609060101010101" pitchFamily="49" charset="-122"/>
                <a:ea typeface="仿宋" panose="02010609060101010101" pitchFamily="49" charset="-122"/>
                <a:cs typeface="+mn-cs"/>
              </a:rPr>
              <a:t>民族美食</a:t>
            </a:r>
            <a:r>
              <a:rPr kumimoji="0" lang="zh-CN" altLang="en-US" sz="28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rPr>
              <a:t>盛情款待汉族同胞，充分表现了他们的热情好客。</a:t>
            </a:r>
            <a:endParaRPr kumimoji="0" lang="zh-CN" altLang="en-US" sz="28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0" grpId="0" animBg="1"/>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圆角矩形 15"/>
          <p:cNvSpPr/>
          <p:nvPr/>
        </p:nvSpPr>
        <p:spPr>
          <a:xfrm>
            <a:off x="4125913" y="2932113"/>
            <a:ext cx="773113" cy="438150"/>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8" name="圆角矩形 15"/>
          <p:cNvSpPr/>
          <p:nvPr/>
        </p:nvSpPr>
        <p:spPr>
          <a:xfrm>
            <a:off x="5167313" y="2925763"/>
            <a:ext cx="792163" cy="438150"/>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9" name="圆角矩形 15"/>
          <p:cNvSpPr/>
          <p:nvPr/>
        </p:nvSpPr>
        <p:spPr>
          <a:xfrm>
            <a:off x="6156325" y="895350"/>
            <a:ext cx="1079500" cy="438150"/>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10" name="圆角矩形 15"/>
          <p:cNvSpPr/>
          <p:nvPr/>
        </p:nvSpPr>
        <p:spPr>
          <a:xfrm>
            <a:off x="900113" y="3435350"/>
            <a:ext cx="1511300" cy="460375"/>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48130" name="矩形 2"/>
          <p:cNvSpPr>
            <a:spLocks noChangeArrowheads="1"/>
          </p:cNvSpPr>
          <p:nvPr/>
        </p:nvSpPr>
        <p:spPr bwMode="auto">
          <a:xfrm>
            <a:off x="395288" y="393700"/>
            <a:ext cx="828040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10000"/>
              </a:lnSpc>
              <a:spcBef>
                <a:spcPct val="0"/>
              </a:spcBef>
              <a:spcAft>
                <a:spcPts val="1200"/>
              </a:spcAft>
              <a:buClrTx/>
              <a:buSzTx/>
              <a:buFont typeface="Arial" panose="020B0604020202020204" pitchFamily="34" charset="0"/>
              <a:buChar char="•"/>
              <a:defRPr/>
            </a:pPr>
            <a:r>
              <a:rPr kumimoji="0" lang="zh-CN" altLang="en-US" sz="2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这时候</a:t>
            </a:r>
            <a:r>
              <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，鄂温克族姑娘们戴着尖尖的帽子，既大方，又稍有点儿羞涩，来给客人们唱民歌。我们同行的歌手也赶紧唱起来。歌声似乎比什么语言都更响亮，都更感人，不管唱的是什么，听者总会露出会心的微笑。</a:t>
            </a:r>
            <a:endPar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a:p>
            <a:pPr marL="457200" marR="0" lvl="0" indent="-457200" algn="l" defTabSz="914400" rtl="0" eaLnBrk="0" fontAlgn="base" latinLnBrk="0" hangingPunct="0">
              <a:lnSpc>
                <a:spcPct val="110000"/>
              </a:lnSpc>
              <a:spcBef>
                <a:spcPct val="0"/>
              </a:spcBef>
              <a:spcAft>
                <a:spcPts val="1200"/>
              </a:spcAft>
              <a:buClrTx/>
              <a:buSzTx/>
              <a:buFont typeface="Arial" panose="020B0604020202020204" pitchFamily="34" charset="0"/>
              <a:buChar char="•"/>
              <a:defRPr/>
            </a:pPr>
            <a:r>
              <a:rPr kumimoji="0" lang="zh-CN" altLang="en-US" sz="2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饭后</a:t>
            </a:r>
            <a:r>
              <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，小伙子们表演套马、摔跤，姑娘们表演了民族舞蹈。客人们也舞的舞，唱的唱</a:t>
            </a:r>
            <a:r>
              <a:rPr kumimoji="0" lang="zh-CN" altLang="en-US" sz="2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，还要</a:t>
            </a:r>
            <a:r>
              <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骑一骑蒙古马。</a:t>
            </a:r>
            <a:endPar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572000" y="452438"/>
            <a:ext cx="3384550" cy="2259012"/>
          </a:xfrm>
          <a:prstGeom prst="rect">
            <a:avLst/>
          </a:prstGeom>
          <a:noFill/>
          <a:ln w="9525">
            <a:noFill/>
          </a:ln>
        </p:spPr>
      </p:pic>
      <p:pic>
        <p:nvPicPr>
          <p:cNvPr id="1026" name="Picture 2" descr="https://gimg2.baidu.com/image_search/src=http%3A%2F%2Fp1.itc.cn%2Fq_70%2Fimages03%2F20200801%2F117c5c575c454f0a8206f65b1994dde5.jpeg&amp;refer=http%3A%2F%2Fp1.itc.cn&amp;app=2002&amp;size=f9999,10000&amp;q=a80&amp;n=0&amp;g=0n&amp;fmt=auto?sec=1659869162&amp;t=80441f3c4827eac29649642078056ccf"/>
          <p:cNvPicPr>
            <a:picLocks noChangeAspect="1"/>
          </p:cNvPicPr>
          <p:nvPr/>
        </p:nvPicPr>
        <p:blipFill>
          <a:blip r:embed="rId2"/>
          <a:stretch>
            <a:fillRect/>
          </a:stretch>
        </p:blipFill>
        <p:spPr>
          <a:xfrm>
            <a:off x="811213" y="474663"/>
            <a:ext cx="3346450" cy="2249487"/>
          </a:xfrm>
          <a:prstGeom prst="rect">
            <a:avLst/>
          </a:prstGeom>
          <a:noFill/>
          <a:ln w="9525">
            <a:noFill/>
          </a:ln>
        </p:spPr>
      </p:pic>
      <p:pic>
        <p:nvPicPr>
          <p:cNvPr id="11" name="图片 10"/>
          <p:cNvPicPr>
            <a:picLocks noChangeAspect="1"/>
          </p:cNvPicPr>
          <p:nvPr/>
        </p:nvPicPr>
        <p:blipFill rotWithShape="1">
          <a:blip r:embed="rId3"/>
          <a:srcRect l="5111" t="4090" r="21945" b="4079"/>
          <a:stretch>
            <a:fillRect/>
          </a:stretch>
        </p:blipFill>
        <p:spPr>
          <a:xfrm>
            <a:off x="2700338" y="2643188"/>
            <a:ext cx="2879725" cy="2195513"/>
          </a:xfrm>
          <a:prstGeom prst="rect">
            <a:avLst/>
          </a:prstGeom>
          <a:ln>
            <a:noFill/>
          </a:ln>
          <a:effectLst>
            <a:outerShdw blurRad="292100" dist="139700" dir="2700000" algn="tl" rotWithShape="0">
              <a:srgbClr val="333333">
                <a:alpha val="65000"/>
              </a:srgbClr>
            </a:outerShdw>
          </a:effectLst>
        </p:spPr>
      </p:pic>
      <p:sp>
        <p:nvSpPr>
          <p:cNvPr id="44042" name="文本框 2"/>
          <p:cNvSpPr txBox="1">
            <a:spLocks noChangeArrowheads="1"/>
          </p:cNvSpPr>
          <p:nvPr/>
        </p:nvSpPr>
        <p:spPr bwMode="auto">
          <a:xfrm>
            <a:off x="323850" y="339725"/>
            <a:ext cx="1130300" cy="73183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30000"/>
              </a:lnSpc>
              <a:spcBef>
                <a:spcPts val="600"/>
              </a:spcBef>
              <a:spcAft>
                <a:spcPct val="0"/>
              </a:spcAft>
              <a:buClrTx/>
              <a:buSzTx/>
              <a:buFontTx/>
              <a:buNone/>
              <a:defRPr/>
            </a:pPr>
            <a:r>
              <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套马</a:t>
            </a:r>
            <a:endPar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
        <p:nvSpPr>
          <p:cNvPr id="44040" name="文本框 5"/>
          <p:cNvSpPr txBox="1">
            <a:spLocks noChangeArrowheads="1"/>
          </p:cNvSpPr>
          <p:nvPr/>
        </p:nvSpPr>
        <p:spPr bwMode="auto">
          <a:xfrm>
            <a:off x="4356100" y="268288"/>
            <a:ext cx="1255713" cy="6413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30000"/>
              </a:lnSpc>
              <a:spcBef>
                <a:spcPts val="600"/>
              </a:spcBef>
              <a:spcAft>
                <a:spcPct val="0"/>
              </a:spcAft>
              <a:buClrTx/>
              <a:buSzTx/>
              <a:buFontTx/>
              <a:buNone/>
              <a:defRPr/>
            </a:pPr>
            <a:r>
              <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摔 跤</a:t>
            </a:r>
            <a:endPar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
        <p:nvSpPr>
          <p:cNvPr id="44038" name="文本框 7"/>
          <p:cNvSpPr txBox="1">
            <a:spLocks noChangeArrowheads="1"/>
          </p:cNvSpPr>
          <p:nvPr/>
        </p:nvSpPr>
        <p:spPr bwMode="auto">
          <a:xfrm>
            <a:off x="2152650" y="2776538"/>
            <a:ext cx="1095375" cy="7334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30000"/>
              </a:lnSpc>
              <a:spcBef>
                <a:spcPts val="600"/>
              </a:spcBef>
              <a:spcAft>
                <a:spcPct val="0"/>
              </a:spcAft>
              <a:buClrTx/>
              <a:buSzTx/>
              <a:buFontTx/>
              <a:buNone/>
              <a:defRPr/>
            </a:pPr>
            <a:r>
              <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舞蹈</a:t>
            </a:r>
            <a:endParaRPr kumimoji="0" lang="zh-CN" altLang="en-US" sz="32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圆角矩形 15"/>
          <p:cNvSpPr/>
          <p:nvPr/>
        </p:nvSpPr>
        <p:spPr>
          <a:xfrm>
            <a:off x="4125913" y="2589213"/>
            <a:ext cx="773113" cy="438150"/>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8" name="圆角矩形 15"/>
          <p:cNvSpPr/>
          <p:nvPr/>
        </p:nvSpPr>
        <p:spPr>
          <a:xfrm>
            <a:off x="5167313" y="2584450"/>
            <a:ext cx="792163" cy="436563"/>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9" name="圆角矩形 15"/>
          <p:cNvSpPr/>
          <p:nvPr/>
        </p:nvSpPr>
        <p:spPr>
          <a:xfrm>
            <a:off x="6156325" y="554038"/>
            <a:ext cx="1079500" cy="436563"/>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10" name="圆角矩形 15"/>
          <p:cNvSpPr/>
          <p:nvPr/>
        </p:nvSpPr>
        <p:spPr>
          <a:xfrm>
            <a:off x="900113" y="3094038"/>
            <a:ext cx="1511300" cy="458788"/>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SG" altLang="en-US" sz="1350" b="0" i="0" u="none" strike="noStrike" kern="1200" cap="none" spc="0" normalizeH="0" baseline="0" noProof="0" dirty="0">
              <a:ln>
                <a:noFill/>
              </a:ln>
              <a:solidFill>
                <a:srgbClr val="FF0000"/>
              </a:solidFill>
              <a:effectLst/>
              <a:uLnTx/>
              <a:uFillTx/>
              <a:latin typeface="+mn-lt"/>
              <a:ea typeface="+mn-ea"/>
              <a:cs typeface="+mn-cs"/>
            </a:endParaRPr>
          </a:p>
        </p:txBody>
      </p:sp>
      <p:sp>
        <p:nvSpPr>
          <p:cNvPr id="48130" name="矩形 2"/>
          <p:cNvSpPr>
            <a:spLocks noChangeArrowheads="1"/>
          </p:cNvSpPr>
          <p:nvPr/>
        </p:nvSpPr>
        <p:spPr bwMode="auto">
          <a:xfrm>
            <a:off x="371475" y="50800"/>
            <a:ext cx="8281988"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10000"/>
              </a:lnSpc>
              <a:spcBef>
                <a:spcPct val="0"/>
              </a:spcBef>
              <a:spcAft>
                <a:spcPts val="1200"/>
              </a:spcAft>
              <a:buClrTx/>
              <a:buSzTx/>
              <a:buFont typeface="Arial" panose="020B0604020202020204" pitchFamily="34" charset="0"/>
              <a:buChar char="•"/>
              <a:defRPr/>
            </a:pPr>
            <a:r>
              <a:rPr kumimoji="0" lang="zh-CN" altLang="en-US" sz="2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这时候</a:t>
            </a:r>
            <a:r>
              <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，鄂温克族姑娘们戴着尖尖的帽子，既大方，又稍有点儿羞涩，来给客人们唱民歌。我们同行的歌手也赶紧唱起来。歌声似乎比什么语言都更响亮，都更感人，不管唱的是什么，听者总会露出会心的微笑。</a:t>
            </a:r>
            <a:endPar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a:p>
            <a:pPr marL="457200" marR="0" lvl="0" indent="-457200" algn="l" defTabSz="914400" rtl="0" eaLnBrk="0" fontAlgn="base" latinLnBrk="0" hangingPunct="0">
              <a:lnSpc>
                <a:spcPct val="110000"/>
              </a:lnSpc>
              <a:spcBef>
                <a:spcPct val="0"/>
              </a:spcBef>
              <a:spcAft>
                <a:spcPts val="1200"/>
              </a:spcAft>
              <a:buClrTx/>
              <a:buSzTx/>
              <a:buFont typeface="Arial" panose="020B0604020202020204" pitchFamily="34" charset="0"/>
              <a:buChar char="•"/>
              <a:defRPr/>
            </a:pPr>
            <a:r>
              <a:rPr kumimoji="0" lang="zh-CN" altLang="en-US" sz="2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饭后</a:t>
            </a:r>
            <a:r>
              <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，小伙子们表演套马、摔跤，姑娘们表演了民族舞蹈。客人们也舞的舞，唱的唱</a:t>
            </a:r>
            <a:r>
              <a:rPr kumimoji="0" lang="zh-CN" altLang="en-US" sz="28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，还要</a:t>
            </a:r>
            <a:r>
              <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骑一骑蒙古马。</a:t>
            </a:r>
            <a:endPar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sp>
        <p:nvSpPr>
          <p:cNvPr id="11" name="Text Box 5"/>
          <p:cNvSpPr txBox="1">
            <a:spLocks noChangeArrowheads="1"/>
          </p:cNvSpPr>
          <p:nvPr/>
        </p:nvSpPr>
        <p:spPr bwMode="auto">
          <a:xfrm>
            <a:off x="755650" y="3721100"/>
            <a:ext cx="7345363" cy="1100138"/>
          </a:xfrm>
          <a:prstGeom prst="callout2">
            <a:avLst>
              <a:gd name="adj1" fmla="val -1019"/>
              <a:gd name="adj2" fmla="val 63106"/>
              <a:gd name="adj3" fmla="val -29346"/>
              <a:gd name="adj4" fmla="val 64703"/>
              <a:gd name="adj5" fmla="val -55696"/>
              <a:gd name="adj6" fmla="val 64184"/>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dk1"/>
                </a:solidFill>
                <a:effectLst/>
                <a:uLnTx/>
                <a:uFillTx/>
                <a:latin typeface="仿宋" panose="02010609060101010101" pitchFamily="49" charset="-122"/>
                <a:ea typeface="仿宋" panose="02010609060101010101" pitchFamily="49" charset="-122"/>
                <a:cs typeface="+mn-cs"/>
              </a:rPr>
              <a:t>    </a:t>
            </a:r>
            <a:r>
              <a:rPr kumimoji="0" lang="zh-CN" altLang="en-US" sz="28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rPr>
              <a:t>精心准备的</a:t>
            </a:r>
            <a:r>
              <a:rPr kumimoji="0" lang="zh-CN" altLang="en-US" sz="2800" b="1" i="0" u="none" strike="noStrike" kern="1200" cap="none" spc="0" normalizeH="0" baseline="0" noProof="0" dirty="0">
                <a:ln>
                  <a:noFill/>
                </a:ln>
                <a:solidFill>
                  <a:srgbClr val="FF0000"/>
                </a:solidFill>
                <a:effectLst/>
                <a:uLnTx/>
                <a:uFillTx/>
                <a:latin typeface="仿宋" panose="02010609060101010101" pitchFamily="49" charset="-122"/>
                <a:ea typeface="仿宋" panose="02010609060101010101" pitchFamily="49" charset="-122"/>
                <a:cs typeface="+mn-cs"/>
              </a:rPr>
              <a:t>民族表演</a:t>
            </a:r>
            <a:r>
              <a:rPr kumimoji="0" lang="zh-CN" altLang="en-US" sz="28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rPr>
              <a:t>，充分表现了主人的热情与真挚。</a:t>
            </a:r>
            <a:endParaRPr kumimoji="0" lang="zh-CN" altLang="en-US" sz="2800" b="1" i="0" u="none" strike="noStrike" kern="1200" cap="none" spc="0" normalizeH="0" baseline="0" noProof="0" dirty="0">
              <a:ln>
                <a:noFill/>
              </a:ln>
              <a:solidFill>
                <a:srgbClr val="0000FF"/>
              </a:solidFill>
              <a:effectLst/>
              <a:uLnTx/>
              <a:uFillTx/>
              <a:latin typeface="仿宋" panose="02010609060101010101" pitchFamily="49" charset="-122"/>
              <a:ea typeface="仿宋" panose="02010609060101010101" pitchFamily="49" charset="-122"/>
              <a:cs typeface="+mn-cs"/>
            </a:endParaRP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4224338" y="2255838"/>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 name="矩形 14"/>
          <p:cNvSpPr/>
          <p:nvPr/>
        </p:nvSpPr>
        <p:spPr>
          <a:xfrm rot="19367115">
            <a:off x="1866900" y="3937000"/>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 name="TextBox 20"/>
          <p:cNvSpPr txBox="1"/>
          <p:nvPr/>
        </p:nvSpPr>
        <p:spPr>
          <a:xfrm rot="20102271">
            <a:off x="5468938" y="191770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 name="矩形 17"/>
          <p:cNvSpPr/>
          <p:nvPr/>
        </p:nvSpPr>
        <p:spPr>
          <a:xfrm rot="19673368">
            <a:off x="5475288" y="33924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3" name="矩形 22"/>
          <p:cNvSpPr/>
          <p:nvPr/>
        </p:nvSpPr>
        <p:spPr>
          <a:xfrm rot="20435257">
            <a:off x="5791200" y="3189288"/>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4" name="矩形 23"/>
          <p:cNvSpPr/>
          <p:nvPr/>
        </p:nvSpPr>
        <p:spPr>
          <a:xfrm>
            <a:off x="7180263" y="29019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0" name="矩形 29"/>
          <p:cNvSpPr/>
          <p:nvPr/>
        </p:nvSpPr>
        <p:spPr>
          <a:xfrm rot="4801694">
            <a:off x="7470775" y="253523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6" name="矩形 35"/>
          <p:cNvSpPr/>
          <p:nvPr/>
        </p:nvSpPr>
        <p:spPr>
          <a:xfrm rot="19356081">
            <a:off x="2619375" y="41116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 name="TextBox 28"/>
          <p:cNvSpPr txBox="1"/>
          <p:nvPr/>
        </p:nvSpPr>
        <p:spPr>
          <a:xfrm>
            <a:off x="3563938" y="2589213"/>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 name="矩形 2"/>
          <p:cNvSpPr/>
          <p:nvPr/>
        </p:nvSpPr>
        <p:spPr>
          <a:xfrm rot="19470065">
            <a:off x="3959225" y="3948113"/>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8" name="矩形 47"/>
          <p:cNvSpPr/>
          <p:nvPr/>
        </p:nvSpPr>
        <p:spPr>
          <a:xfrm rot="2528037">
            <a:off x="5743575" y="13557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1" name="矩形 50"/>
          <p:cNvSpPr/>
          <p:nvPr/>
        </p:nvSpPr>
        <p:spPr>
          <a:xfrm rot="20115591">
            <a:off x="7751763" y="172561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3" name="矩形 52"/>
          <p:cNvSpPr/>
          <p:nvPr/>
        </p:nvSpPr>
        <p:spPr>
          <a:xfrm rot="19396186">
            <a:off x="7077075" y="38608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4" name="TextBox 36"/>
          <p:cNvSpPr txBox="1"/>
          <p:nvPr/>
        </p:nvSpPr>
        <p:spPr>
          <a:xfrm rot="20029644">
            <a:off x="3109913" y="3910013"/>
            <a:ext cx="2233613"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7" name="矩形 56"/>
          <p:cNvSpPr/>
          <p:nvPr/>
        </p:nvSpPr>
        <p:spPr>
          <a:xfrm rot="1555223">
            <a:off x="7319963" y="2411413"/>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0" name="矩形 59"/>
          <p:cNvSpPr/>
          <p:nvPr/>
        </p:nvSpPr>
        <p:spPr>
          <a:xfrm rot="19322417">
            <a:off x="4132263" y="3379788"/>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1" name="矩形 60"/>
          <p:cNvSpPr/>
          <p:nvPr/>
        </p:nvSpPr>
        <p:spPr>
          <a:xfrm rot="19205454">
            <a:off x="941388" y="21288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3" name="矩形 62"/>
          <p:cNvSpPr/>
          <p:nvPr/>
        </p:nvSpPr>
        <p:spPr>
          <a:xfrm>
            <a:off x="3082925" y="32639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7" name="TextBox 42"/>
          <p:cNvSpPr txBox="1"/>
          <p:nvPr/>
        </p:nvSpPr>
        <p:spPr>
          <a:xfrm rot="1417835">
            <a:off x="4832350" y="391795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9" name="矩形 68"/>
          <p:cNvSpPr/>
          <p:nvPr/>
        </p:nvSpPr>
        <p:spPr>
          <a:xfrm rot="19673368">
            <a:off x="3892550" y="36083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0" name="TextBox 44"/>
          <p:cNvSpPr txBox="1"/>
          <p:nvPr/>
        </p:nvSpPr>
        <p:spPr>
          <a:xfrm>
            <a:off x="1776413" y="25431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5" name="矩形 74"/>
          <p:cNvSpPr/>
          <p:nvPr/>
        </p:nvSpPr>
        <p:spPr>
          <a:xfrm rot="4801694">
            <a:off x="854075" y="32496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6" name="矩形 75"/>
          <p:cNvSpPr/>
          <p:nvPr/>
        </p:nvSpPr>
        <p:spPr>
          <a:xfrm rot="1777412">
            <a:off x="2089150" y="16684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7" name="矩形 76"/>
          <p:cNvSpPr/>
          <p:nvPr/>
        </p:nvSpPr>
        <p:spPr>
          <a:xfrm rot="2528037">
            <a:off x="4159250" y="19335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8" name="矩形 77"/>
          <p:cNvSpPr/>
          <p:nvPr/>
        </p:nvSpPr>
        <p:spPr>
          <a:xfrm rot="20115591">
            <a:off x="6980238" y="3238500"/>
            <a:ext cx="6985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8" name="矩形 87"/>
          <p:cNvSpPr/>
          <p:nvPr/>
        </p:nvSpPr>
        <p:spPr>
          <a:xfrm rot="19321883">
            <a:off x="2608263" y="24765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0" name="矩形 89"/>
          <p:cNvSpPr/>
          <p:nvPr/>
        </p:nvSpPr>
        <p:spPr>
          <a:xfrm rot="1555223">
            <a:off x="6340475" y="352742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4" name="矩形 93"/>
          <p:cNvSpPr/>
          <p:nvPr/>
        </p:nvSpPr>
        <p:spPr>
          <a:xfrm rot="313524">
            <a:off x="2312988" y="35163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6" name="TextBox 32"/>
          <p:cNvSpPr txBox="1"/>
          <p:nvPr/>
        </p:nvSpPr>
        <p:spPr>
          <a:xfrm rot="321549">
            <a:off x="5184775" y="1944688"/>
            <a:ext cx="118427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8" name="TextBox 124"/>
          <p:cNvSpPr txBox="1"/>
          <p:nvPr/>
        </p:nvSpPr>
        <p:spPr>
          <a:xfrm rot="568373">
            <a:off x="6140450" y="1804988"/>
            <a:ext cx="1054100"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0" name="矩形 99"/>
          <p:cNvSpPr/>
          <p:nvPr/>
        </p:nvSpPr>
        <p:spPr>
          <a:xfrm rot="2674432">
            <a:off x="1735138" y="20177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1" name="矩形 100"/>
          <p:cNvSpPr/>
          <p:nvPr/>
        </p:nvSpPr>
        <p:spPr>
          <a:xfrm rot="1742177">
            <a:off x="3122613" y="18065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2" name="矩形 101"/>
          <p:cNvSpPr/>
          <p:nvPr/>
        </p:nvSpPr>
        <p:spPr>
          <a:xfrm rot="21109292">
            <a:off x="712788" y="34718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5" name="矩形 104"/>
          <p:cNvSpPr/>
          <p:nvPr/>
        </p:nvSpPr>
        <p:spPr>
          <a:xfrm rot="21415545">
            <a:off x="1481138" y="4410075"/>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3" name="矩形 112"/>
          <p:cNvSpPr/>
          <p:nvPr/>
        </p:nvSpPr>
        <p:spPr>
          <a:xfrm rot="577434">
            <a:off x="6507163" y="41830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4" name="矩形 113"/>
          <p:cNvSpPr/>
          <p:nvPr/>
        </p:nvSpPr>
        <p:spPr>
          <a:xfrm>
            <a:off x="5216525" y="4243388"/>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9" name="矩形 118"/>
          <p:cNvSpPr/>
          <p:nvPr/>
        </p:nvSpPr>
        <p:spPr>
          <a:xfrm rot="6543871">
            <a:off x="6992144" y="1388269"/>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1" name="矩形 120"/>
          <p:cNvSpPr/>
          <p:nvPr/>
        </p:nvSpPr>
        <p:spPr>
          <a:xfrm rot="21098258">
            <a:off x="2014538" y="32750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3" name="矩形 122"/>
          <p:cNvSpPr/>
          <p:nvPr/>
        </p:nvSpPr>
        <p:spPr>
          <a:xfrm rot="21212242">
            <a:off x="2603500" y="16605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5" name="矩形 124"/>
          <p:cNvSpPr/>
          <p:nvPr/>
        </p:nvSpPr>
        <p:spPr>
          <a:xfrm rot="4940380">
            <a:off x="628650" y="4035425"/>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6" name="矩形 125"/>
          <p:cNvSpPr/>
          <p:nvPr/>
        </p:nvSpPr>
        <p:spPr>
          <a:xfrm rot="3053795">
            <a:off x="6187281" y="3099594"/>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8" name="矩形 127"/>
          <p:cNvSpPr/>
          <p:nvPr/>
        </p:nvSpPr>
        <p:spPr>
          <a:xfrm rot="21138363">
            <a:off x="6042025" y="36877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1" name="矩形 130"/>
          <p:cNvSpPr/>
          <p:nvPr/>
        </p:nvSpPr>
        <p:spPr>
          <a:xfrm rot="3297400">
            <a:off x="6165850" y="1947863"/>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2" name="矩形 131"/>
          <p:cNvSpPr/>
          <p:nvPr/>
        </p:nvSpPr>
        <p:spPr>
          <a:xfrm rot="21064594">
            <a:off x="2978150" y="29146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4" name="矩形 133"/>
          <p:cNvSpPr/>
          <p:nvPr/>
        </p:nvSpPr>
        <p:spPr>
          <a:xfrm rot="20947631">
            <a:off x="973138" y="1838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5" name="矩形 134"/>
          <p:cNvSpPr/>
          <p:nvPr/>
        </p:nvSpPr>
        <p:spPr>
          <a:xfrm rot="1742177">
            <a:off x="1081088" y="3467100"/>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6" name="矩形 135"/>
          <p:cNvSpPr/>
          <p:nvPr/>
        </p:nvSpPr>
        <p:spPr>
          <a:xfrm rot="21415545">
            <a:off x="2738438" y="31448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1" name="TextBox 151"/>
          <p:cNvSpPr txBox="1"/>
          <p:nvPr/>
        </p:nvSpPr>
        <p:spPr>
          <a:xfrm rot="1742177">
            <a:off x="623888" y="2095500"/>
            <a:ext cx="2232025"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2" name="矩形 141"/>
          <p:cNvSpPr/>
          <p:nvPr/>
        </p:nvSpPr>
        <p:spPr>
          <a:xfrm rot="6543871">
            <a:off x="-113506" y="2917031"/>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9" name="矩形 148"/>
          <p:cNvSpPr/>
          <p:nvPr/>
        </p:nvSpPr>
        <p:spPr>
          <a:xfrm rot="4270214">
            <a:off x="3438525" y="18272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0" name="矩形 149"/>
          <p:cNvSpPr/>
          <p:nvPr/>
        </p:nvSpPr>
        <p:spPr>
          <a:xfrm rot="257768">
            <a:off x="5827713" y="2774950"/>
            <a:ext cx="6969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1" name="矩形 150"/>
          <p:cNvSpPr/>
          <p:nvPr/>
        </p:nvSpPr>
        <p:spPr>
          <a:xfrm rot="21064060">
            <a:off x="1535113" y="22875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2" name="矩形 151"/>
          <p:cNvSpPr/>
          <p:nvPr/>
        </p:nvSpPr>
        <p:spPr>
          <a:xfrm rot="3297400">
            <a:off x="5139531" y="2958306"/>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3" name="矩形 152"/>
          <p:cNvSpPr/>
          <p:nvPr/>
        </p:nvSpPr>
        <p:spPr>
          <a:xfrm rot="2055701">
            <a:off x="1514475" y="3943350"/>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8" name="TextBox 159"/>
          <p:cNvSpPr txBox="1"/>
          <p:nvPr/>
        </p:nvSpPr>
        <p:spPr>
          <a:xfrm rot="20979505">
            <a:off x="4560888" y="22764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9" name="TextBox 160"/>
          <p:cNvSpPr txBox="1"/>
          <p:nvPr/>
        </p:nvSpPr>
        <p:spPr>
          <a:xfrm rot="568373">
            <a:off x="5805488" y="1722438"/>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0" name="TextBox 162"/>
          <p:cNvSpPr txBox="1"/>
          <p:nvPr/>
        </p:nvSpPr>
        <p:spPr>
          <a:xfrm rot="19578942">
            <a:off x="6013450" y="207645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3" name="TextBox 163"/>
          <p:cNvSpPr txBox="1"/>
          <p:nvPr/>
        </p:nvSpPr>
        <p:spPr>
          <a:xfrm rot="19578942">
            <a:off x="6708775" y="1725613"/>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4" name="TextBox 164"/>
          <p:cNvSpPr txBox="1"/>
          <p:nvPr/>
        </p:nvSpPr>
        <p:spPr>
          <a:xfrm rot="19578942">
            <a:off x="6826250" y="3387725"/>
            <a:ext cx="158591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5" name="TextBox 166"/>
          <p:cNvSpPr txBox="1"/>
          <p:nvPr/>
        </p:nvSpPr>
        <p:spPr>
          <a:xfrm rot="19578942">
            <a:off x="417513" y="180340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6" name="TextBox 167"/>
          <p:cNvSpPr txBox="1"/>
          <p:nvPr/>
        </p:nvSpPr>
        <p:spPr>
          <a:xfrm rot="19578942">
            <a:off x="452438" y="3441700"/>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7" name="TextBox 169"/>
          <p:cNvSpPr txBox="1"/>
          <p:nvPr/>
        </p:nvSpPr>
        <p:spPr>
          <a:xfrm>
            <a:off x="5818188" y="3840163"/>
            <a:ext cx="122555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0" name="TextBox 172"/>
          <p:cNvSpPr txBox="1"/>
          <p:nvPr/>
        </p:nvSpPr>
        <p:spPr>
          <a:xfrm>
            <a:off x="6459538" y="3990975"/>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2" name="TextBox 174"/>
          <p:cNvSpPr txBox="1"/>
          <p:nvPr/>
        </p:nvSpPr>
        <p:spPr>
          <a:xfrm>
            <a:off x="1770063" y="3041650"/>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7" name="TextBox 176"/>
          <p:cNvSpPr txBox="1"/>
          <p:nvPr/>
        </p:nvSpPr>
        <p:spPr>
          <a:xfrm>
            <a:off x="2333625" y="2738438"/>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8" name="矩形 177"/>
          <p:cNvSpPr/>
          <p:nvPr/>
        </p:nvSpPr>
        <p:spPr>
          <a:xfrm rot="21112174">
            <a:off x="3481388" y="44846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0" name="矩形 179"/>
          <p:cNvSpPr/>
          <p:nvPr/>
        </p:nvSpPr>
        <p:spPr>
          <a:xfrm rot="21112174">
            <a:off x="712788" y="28162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4" name="矩形 183"/>
          <p:cNvSpPr/>
          <p:nvPr/>
        </p:nvSpPr>
        <p:spPr>
          <a:xfrm>
            <a:off x="3289300" y="37766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6" name="矩形 185"/>
          <p:cNvSpPr/>
          <p:nvPr/>
        </p:nvSpPr>
        <p:spPr>
          <a:xfrm rot="19367115">
            <a:off x="3090863" y="20637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7" name="矩形 186"/>
          <p:cNvSpPr/>
          <p:nvPr/>
        </p:nvSpPr>
        <p:spPr>
          <a:xfrm rot="19356081">
            <a:off x="3844925" y="2239963"/>
            <a:ext cx="5937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9" name="矩形 188"/>
          <p:cNvSpPr/>
          <p:nvPr/>
        </p:nvSpPr>
        <p:spPr>
          <a:xfrm rot="313524">
            <a:off x="3890963" y="29051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4" name="矩形 193"/>
          <p:cNvSpPr/>
          <p:nvPr/>
        </p:nvSpPr>
        <p:spPr>
          <a:xfrm rot="2055701">
            <a:off x="1095375" y="3948113"/>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 name="TextBox 190"/>
          <p:cNvSpPr txBox="1"/>
          <p:nvPr/>
        </p:nvSpPr>
        <p:spPr>
          <a:xfrm rot="19578942">
            <a:off x="1928813" y="3171825"/>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7" name="TextBox 191"/>
          <p:cNvSpPr txBox="1"/>
          <p:nvPr/>
        </p:nvSpPr>
        <p:spPr>
          <a:xfrm>
            <a:off x="3875088" y="3840163"/>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6" name="矩形 195"/>
          <p:cNvSpPr/>
          <p:nvPr/>
        </p:nvSpPr>
        <p:spPr>
          <a:xfrm rot="21112174">
            <a:off x="5753100" y="2600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1" name="矩形 200"/>
          <p:cNvSpPr/>
          <p:nvPr/>
        </p:nvSpPr>
        <p:spPr>
          <a:xfrm>
            <a:off x="4738688" y="275907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 name="矩形 5"/>
          <p:cNvSpPr/>
          <p:nvPr/>
        </p:nvSpPr>
        <p:spPr>
          <a:xfrm>
            <a:off x="5308600" y="3357563"/>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 name="矩形 6"/>
          <p:cNvSpPr/>
          <p:nvPr/>
        </p:nvSpPr>
        <p:spPr>
          <a:xfrm>
            <a:off x="3733800" y="3282950"/>
            <a:ext cx="9366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小凤教学所有</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grpSp>
        <p:nvGrpSpPr>
          <p:cNvPr id="77903" name="组合 6"/>
          <p:cNvGrpSpPr/>
          <p:nvPr/>
        </p:nvGrpSpPr>
        <p:grpSpPr>
          <a:xfrm>
            <a:off x="250825" y="1701800"/>
            <a:ext cx="1143000" cy="1076325"/>
            <a:chOff x="683567" y="2588299"/>
            <a:chExt cx="1142002" cy="1077218"/>
          </a:xfrm>
        </p:grpSpPr>
        <p:sp>
          <p:nvSpPr>
            <p:cNvPr id="5" name="圆角矩形 4"/>
            <p:cNvSpPr/>
            <p:nvPr/>
          </p:nvSpPr>
          <p:spPr>
            <a:xfrm>
              <a:off x="683567" y="2643908"/>
              <a:ext cx="1103935" cy="1021609"/>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1" i="0" u="none" strike="noStrike" kern="1200" cap="none" spc="0" normalizeH="0" baseline="0" noProof="0" dirty="0">
                <a:ln>
                  <a:noFill/>
                </a:ln>
                <a:solidFill>
                  <a:srgbClr val="FF0000"/>
                </a:solidFill>
                <a:effectLst/>
                <a:uLnTx/>
                <a:uFillTx/>
                <a:latin typeface="华文楷体" panose="02010600040101010101" pitchFamily="2" charset="-122"/>
                <a:ea typeface="华文楷体" panose="02010600040101010101" pitchFamily="2" charset="-122"/>
                <a:cs typeface="+mn-cs"/>
              </a:endParaRPr>
            </a:p>
          </p:txBody>
        </p:sp>
        <p:sp>
          <p:nvSpPr>
            <p:cNvPr id="77905" name="TextBox 5"/>
            <p:cNvSpPr txBox="1"/>
            <p:nvPr/>
          </p:nvSpPr>
          <p:spPr>
            <a:xfrm>
              <a:off x="745449" y="2588299"/>
              <a:ext cx="1080120" cy="1077218"/>
            </a:xfrm>
            <a:prstGeom prst="rect">
              <a:avLst/>
            </a:prstGeom>
            <a:noFill/>
            <a:ln w="9525">
              <a:noFill/>
            </a:ln>
          </p:spPr>
          <p:txBody>
            <a:bodyPr anchor="t" anchorCtr="0">
              <a:spAutoFit/>
            </a:bodyPr>
            <a:p>
              <a:pPr eaLnBrk="0" hangingPunct="0"/>
              <a:r>
                <a:rPr lang="zh-CN" altLang="en-US" sz="3200" b="1" dirty="0">
                  <a:solidFill>
                    <a:srgbClr val="0000FF"/>
                  </a:solidFill>
                  <a:latin typeface="黑体" panose="02010609060101010101" pitchFamily="49" charset="-122"/>
                  <a:ea typeface="黑体" panose="02010609060101010101" pitchFamily="49" charset="-122"/>
                </a:rPr>
                <a:t>主客联欢</a:t>
              </a:r>
              <a:endParaRPr lang="zh-CN" altLang="en-US" sz="3200" b="1" dirty="0">
                <a:solidFill>
                  <a:srgbClr val="0000FF"/>
                </a:solidFill>
                <a:latin typeface="黑体" panose="02010609060101010101" pitchFamily="49" charset="-122"/>
                <a:ea typeface="黑体" panose="02010609060101010101" pitchFamily="49" charset="-122"/>
              </a:endParaRPr>
            </a:p>
          </p:txBody>
        </p:sp>
      </p:grpSp>
      <p:cxnSp>
        <p:nvCxnSpPr>
          <p:cNvPr id="9" name="直接箭头连接符 8"/>
          <p:cNvCxnSpPr/>
          <p:nvPr/>
        </p:nvCxnSpPr>
        <p:spPr>
          <a:xfrm>
            <a:off x="1401763" y="2328863"/>
            <a:ext cx="611981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7907" name="TextBox 9"/>
          <p:cNvSpPr txBox="1"/>
          <p:nvPr/>
        </p:nvSpPr>
        <p:spPr>
          <a:xfrm>
            <a:off x="1244600" y="1104900"/>
            <a:ext cx="1081088"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主人</a:t>
            </a:r>
            <a:endParaRPr lang="zh-CN" altLang="en-US" sz="3200" b="1" dirty="0">
              <a:solidFill>
                <a:srgbClr val="0000FF"/>
              </a:solidFill>
              <a:latin typeface="楷体" panose="02010609060101010101" pitchFamily="49" charset="-122"/>
              <a:ea typeface="楷体" panose="02010609060101010101" pitchFamily="49" charset="-122"/>
            </a:endParaRPr>
          </a:p>
        </p:txBody>
      </p:sp>
      <p:sp>
        <p:nvSpPr>
          <p:cNvPr id="77908" name="TextBox 10"/>
          <p:cNvSpPr txBox="1"/>
          <p:nvPr/>
        </p:nvSpPr>
        <p:spPr>
          <a:xfrm>
            <a:off x="1216025" y="2994025"/>
            <a:ext cx="1081088"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客人</a:t>
            </a:r>
            <a:endParaRPr lang="zh-CN" altLang="en-US" sz="3200" b="1" dirty="0">
              <a:solidFill>
                <a:srgbClr val="0000FF"/>
              </a:solidFill>
              <a:latin typeface="楷体" panose="02010609060101010101" pitchFamily="49" charset="-122"/>
              <a:ea typeface="楷体" panose="02010609060101010101" pitchFamily="49" charset="-122"/>
            </a:endParaRPr>
          </a:p>
        </p:txBody>
      </p:sp>
      <p:grpSp>
        <p:nvGrpSpPr>
          <p:cNvPr id="77909" name="组合 11"/>
          <p:cNvGrpSpPr/>
          <p:nvPr/>
        </p:nvGrpSpPr>
        <p:grpSpPr>
          <a:xfrm>
            <a:off x="2265363" y="1031875"/>
            <a:ext cx="1222375" cy="785813"/>
            <a:chOff x="683568" y="2620483"/>
            <a:chExt cx="1117876" cy="821181"/>
          </a:xfrm>
        </p:grpSpPr>
        <p:sp>
          <p:nvSpPr>
            <p:cNvPr id="13" name="圆角矩形 12"/>
            <p:cNvSpPr/>
            <p:nvPr/>
          </p:nvSpPr>
          <p:spPr>
            <a:xfrm>
              <a:off x="683568" y="2620483"/>
              <a:ext cx="936402" cy="821181"/>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77911" name="TextBox 13"/>
            <p:cNvSpPr txBox="1"/>
            <p:nvPr/>
          </p:nvSpPr>
          <p:spPr>
            <a:xfrm>
              <a:off x="721324" y="2759762"/>
              <a:ext cx="1080120" cy="454601"/>
            </a:xfrm>
            <a:prstGeom prst="rect">
              <a:avLst/>
            </a:prstGeom>
            <a:noFill/>
            <a:ln w="9525">
              <a:noFill/>
            </a:ln>
          </p:spPr>
          <p:txBody>
            <a:bodyPr anchor="t" anchorCtr="0">
              <a:spAutoFit/>
            </a:bodyPr>
            <a:p>
              <a:pPr eaLnBrk="0" hangingPunct="0"/>
              <a:r>
                <a:rPr lang="zh-CN" altLang="en-US" sz="2800" b="1" dirty="0">
                  <a:latin typeface="楷体" panose="02010609060101010101" pitchFamily="49" charset="-122"/>
                  <a:ea typeface="楷体" panose="02010609060101010101" pitchFamily="49" charset="-122"/>
                </a:rPr>
                <a:t>敬酒</a:t>
              </a:r>
              <a:endParaRPr lang="zh-CN" altLang="en-US" sz="2800" b="1" dirty="0">
                <a:latin typeface="楷体" panose="02010609060101010101" pitchFamily="49" charset="-122"/>
                <a:ea typeface="楷体" panose="02010609060101010101" pitchFamily="49" charset="-122"/>
              </a:endParaRPr>
            </a:p>
          </p:txBody>
        </p:sp>
      </p:grpSp>
      <p:grpSp>
        <p:nvGrpSpPr>
          <p:cNvPr id="77912" name="组合 14"/>
          <p:cNvGrpSpPr/>
          <p:nvPr/>
        </p:nvGrpSpPr>
        <p:grpSpPr>
          <a:xfrm>
            <a:off x="3454400" y="1031875"/>
            <a:ext cx="1114425" cy="774700"/>
            <a:chOff x="683568" y="2643758"/>
            <a:chExt cx="1114315" cy="775538"/>
          </a:xfrm>
        </p:grpSpPr>
        <p:sp>
          <p:nvSpPr>
            <p:cNvPr id="16" name="圆角矩形 15"/>
            <p:cNvSpPr/>
            <p:nvPr/>
          </p:nvSpPr>
          <p:spPr>
            <a:xfrm>
              <a:off x="683568" y="2643758"/>
              <a:ext cx="936533" cy="775538"/>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77914" name="TextBox 16"/>
            <p:cNvSpPr txBox="1"/>
            <p:nvPr/>
          </p:nvSpPr>
          <p:spPr>
            <a:xfrm>
              <a:off x="717763" y="2777729"/>
              <a:ext cx="1080120" cy="523220"/>
            </a:xfrm>
            <a:prstGeom prst="rect">
              <a:avLst/>
            </a:prstGeom>
            <a:noFill/>
            <a:ln w="9525">
              <a:noFill/>
            </a:ln>
          </p:spPr>
          <p:txBody>
            <a:bodyPr anchor="t" anchorCtr="0">
              <a:spAutoFit/>
            </a:bodyPr>
            <a:p>
              <a:pPr eaLnBrk="0" hangingPunct="0"/>
              <a:r>
                <a:rPr lang="zh-CN" altLang="en-US" sz="2800" b="1" dirty="0">
                  <a:latin typeface="楷体" panose="02010609060101010101" pitchFamily="49" charset="-122"/>
                  <a:ea typeface="楷体" panose="02010609060101010101" pitchFamily="49" charset="-122"/>
                </a:rPr>
                <a:t>举杯</a:t>
              </a:r>
              <a:endParaRPr lang="zh-CN" altLang="en-US" sz="2800" b="1" dirty="0">
                <a:latin typeface="楷体" panose="02010609060101010101" pitchFamily="49" charset="-122"/>
                <a:ea typeface="楷体" panose="02010609060101010101" pitchFamily="49" charset="-122"/>
              </a:endParaRPr>
            </a:p>
          </p:txBody>
        </p:sp>
      </p:grpSp>
      <p:grpSp>
        <p:nvGrpSpPr>
          <p:cNvPr id="77915" name="组合 17"/>
          <p:cNvGrpSpPr/>
          <p:nvPr/>
        </p:nvGrpSpPr>
        <p:grpSpPr>
          <a:xfrm>
            <a:off x="4568825" y="1023938"/>
            <a:ext cx="1281113" cy="774700"/>
            <a:chOff x="602578" y="2643758"/>
            <a:chExt cx="1080120" cy="775538"/>
          </a:xfrm>
        </p:grpSpPr>
        <p:sp>
          <p:nvSpPr>
            <p:cNvPr id="19" name="圆角矩形 18"/>
            <p:cNvSpPr/>
            <p:nvPr/>
          </p:nvSpPr>
          <p:spPr>
            <a:xfrm>
              <a:off x="684223" y="2643758"/>
              <a:ext cx="935568" cy="775538"/>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77917" name="TextBox 19"/>
            <p:cNvSpPr txBox="1"/>
            <p:nvPr/>
          </p:nvSpPr>
          <p:spPr>
            <a:xfrm>
              <a:off x="602578" y="2772966"/>
              <a:ext cx="1080120" cy="523220"/>
            </a:xfrm>
            <a:prstGeom prst="rect">
              <a:avLst/>
            </a:prstGeom>
            <a:noFill/>
            <a:ln w="9525">
              <a:noFill/>
            </a:ln>
          </p:spPr>
          <p:txBody>
            <a:bodyPr anchor="t" anchorCtr="0">
              <a:spAutoFit/>
            </a:bodyPr>
            <a:p>
              <a:pPr eaLnBrk="0" hangingPunct="0"/>
              <a:r>
                <a:rPr lang="zh-CN" altLang="en-US" sz="2800" b="1" dirty="0">
                  <a:latin typeface="楷体" panose="02010609060101010101" pitchFamily="49" charset="-122"/>
                  <a:ea typeface="楷体" panose="02010609060101010101" pitchFamily="49" charset="-122"/>
                </a:rPr>
                <a:t>唱民歌 </a:t>
              </a:r>
              <a:endParaRPr lang="zh-CN" altLang="en-US" sz="2800" b="1" dirty="0">
                <a:latin typeface="楷体" panose="02010609060101010101" pitchFamily="49" charset="-122"/>
                <a:ea typeface="楷体" panose="02010609060101010101" pitchFamily="49" charset="-122"/>
              </a:endParaRPr>
            </a:p>
          </p:txBody>
        </p:sp>
      </p:grpSp>
      <p:grpSp>
        <p:nvGrpSpPr>
          <p:cNvPr id="77918" name="组合 20"/>
          <p:cNvGrpSpPr/>
          <p:nvPr/>
        </p:nvGrpSpPr>
        <p:grpSpPr>
          <a:xfrm>
            <a:off x="6016625" y="681038"/>
            <a:ext cx="1127125" cy="1384300"/>
            <a:chOff x="683569" y="2597824"/>
            <a:chExt cx="697978" cy="1384995"/>
          </a:xfrm>
        </p:grpSpPr>
        <p:sp>
          <p:nvSpPr>
            <p:cNvPr id="22" name="圆角矩形 21"/>
            <p:cNvSpPr/>
            <p:nvPr/>
          </p:nvSpPr>
          <p:spPr>
            <a:xfrm>
              <a:off x="683569" y="2643884"/>
              <a:ext cx="682249" cy="128493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77920" name="TextBox 22"/>
            <p:cNvSpPr txBox="1"/>
            <p:nvPr/>
          </p:nvSpPr>
          <p:spPr>
            <a:xfrm>
              <a:off x="723876" y="2597824"/>
              <a:ext cx="657671" cy="1384995"/>
            </a:xfrm>
            <a:prstGeom prst="rect">
              <a:avLst/>
            </a:prstGeom>
            <a:noFill/>
            <a:ln w="9525">
              <a:noFill/>
            </a:ln>
          </p:spPr>
          <p:txBody>
            <a:bodyPr anchor="t" anchorCtr="0">
              <a:spAutoFit/>
            </a:bodyPr>
            <a:p>
              <a:pPr eaLnBrk="0" hangingPunct="0"/>
              <a:r>
                <a:rPr lang="zh-CN" altLang="en-US" sz="2800" b="1" dirty="0">
                  <a:latin typeface="楷体" panose="02010609060101010101" pitchFamily="49" charset="-122"/>
                  <a:ea typeface="楷体" panose="02010609060101010101" pitchFamily="49" charset="-122"/>
                </a:rPr>
                <a:t>套马</a:t>
              </a:r>
              <a:endParaRPr lang="en-US" altLang="zh-CN" sz="2800" b="1" dirty="0">
                <a:latin typeface="楷体" panose="02010609060101010101" pitchFamily="49" charset="-122"/>
                <a:ea typeface="楷体" panose="02010609060101010101" pitchFamily="49" charset="-122"/>
              </a:endParaRPr>
            </a:p>
            <a:p>
              <a:pPr eaLnBrk="0" hangingPunct="0"/>
              <a:r>
                <a:rPr lang="zh-CN" altLang="en-US" sz="2800" b="1" dirty="0">
                  <a:latin typeface="楷体" panose="02010609060101010101" pitchFamily="49" charset="-122"/>
                  <a:ea typeface="楷体" panose="02010609060101010101" pitchFamily="49" charset="-122"/>
                </a:rPr>
                <a:t>摔跤</a:t>
              </a:r>
              <a:endParaRPr lang="en-US" altLang="zh-CN" sz="2800" b="1" dirty="0">
                <a:latin typeface="楷体" panose="02010609060101010101" pitchFamily="49" charset="-122"/>
                <a:ea typeface="楷体" panose="02010609060101010101" pitchFamily="49" charset="-122"/>
              </a:endParaRPr>
            </a:p>
            <a:p>
              <a:pPr eaLnBrk="0" hangingPunct="0"/>
              <a:r>
                <a:rPr lang="zh-CN" altLang="en-US" sz="2800" b="1" dirty="0">
                  <a:latin typeface="楷体" panose="02010609060101010101" pitchFamily="49" charset="-122"/>
                  <a:ea typeface="楷体" panose="02010609060101010101" pitchFamily="49" charset="-122"/>
                </a:rPr>
                <a:t>舞蹈</a:t>
              </a:r>
              <a:endParaRPr lang="zh-CN" altLang="en-US" sz="2800" b="1" dirty="0">
                <a:latin typeface="楷体" panose="02010609060101010101" pitchFamily="49" charset="-122"/>
                <a:ea typeface="楷体" panose="02010609060101010101" pitchFamily="49" charset="-122"/>
              </a:endParaRPr>
            </a:p>
          </p:txBody>
        </p:sp>
      </p:grpSp>
      <p:sp>
        <p:nvSpPr>
          <p:cNvPr id="25" name="圆角矩形 24"/>
          <p:cNvSpPr/>
          <p:nvPr/>
        </p:nvSpPr>
        <p:spPr>
          <a:xfrm>
            <a:off x="2274888" y="2851150"/>
            <a:ext cx="936625" cy="7747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26" name="TextBox 25"/>
          <p:cNvSpPr txBox="1"/>
          <p:nvPr/>
        </p:nvSpPr>
        <p:spPr>
          <a:xfrm>
            <a:off x="2268538" y="2994025"/>
            <a:ext cx="1079500" cy="523875"/>
          </a:xfrm>
          <a:prstGeom prst="rect">
            <a:avLst/>
          </a:prstGeom>
          <a:noFill/>
          <a:ln w="9525">
            <a:noFill/>
          </a:ln>
        </p:spPr>
        <p:txBody>
          <a:bodyPr anchor="t" anchorCtr="0">
            <a:spAutoFit/>
          </a:bodyPr>
          <a:p>
            <a:pPr eaLnBrk="0" hangingPunct="0"/>
            <a:r>
              <a:rPr lang="zh-CN" altLang="en-US" sz="2800" b="1" dirty="0">
                <a:solidFill>
                  <a:srgbClr val="FF0000"/>
                </a:solidFill>
                <a:latin typeface="楷体" panose="02010609060101010101" pitchFamily="49" charset="-122"/>
                <a:ea typeface="楷体" panose="02010609060101010101" pitchFamily="49" charset="-122"/>
              </a:rPr>
              <a:t>回敬</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28" name="圆角矩形 27"/>
          <p:cNvSpPr/>
          <p:nvPr/>
        </p:nvSpPr>
        <p:spPr>
          <a:xfrm>
            <a:off x="3379788" y="2851150"/>
            <a:ext cx="935038" cy="7747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29" name="TextBox 28"/>
          <p:cNvSpPr txBox="1"/>
          <p:nvPr/>
        </p:nvSpPr>
        <p:spPr>
          <a:xfrm>
            <a:off x="3348038" y="2998788"/>
            <a:ext cx="1079500" cy="523875"/>
          </a:xfrm>
          <a:prstGeom prst="rect">
            <a:avLst/>
          </a:prstGeom>
          <a:noFill/>
          <a:ln w="9525">
            <a:noFill/>
          </a:ln>
        </p:spPr>
        <p:txBody>
          <a:bodyPr anchor="t" anchorCtr="0">
            <a:spAutoFit/>
          </a:bodyPr>
          <a:p>
            <a:pPr eaLnBrk="0" hangingPunct="0"/>
            <a:r>
              <a:rPr lang="zh-CN" altLang="en-US" sz="2800" b="1" dirty="0">
                <a:solidFill>
                  <a:srgbClr val="FF0000"/>
                </a:solidFill>
                <a:latin typeface="楷体" panose="02010609060101010101" pitchFamily="49" charset="-122"/>
                <a:ea typeface="楷体" panose="02010609060101010101" pitchFamily="49" charset="-122"/>
              </a:rPr>
              <a:t>回敬</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31" name="圆角矩形 30"/>
          <p:cNvSpPr/>
          <p:nvPr/>
        </p:nvSpPr>
        <p:spPr>
          <a:xfrm>
            <a:off x="4521200" y="2851150"/>
            <a:ext cx="1111250" cy="87312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32" name="TextBox 31"/>
          <p:cNvSpPr txBox="1"/>
          <p:nvPr/>
        </p:nvSpPr>
        <p:spPr>
          <a:xfrm>
            <a:off x="4572000" y="2778125"/>
            <a:ext cx="1281113" cy="954088"/>
          </a:xfrm>
          <a:prstGeom prst="rect">
            <a:avLst/>
          </a:prstGeom>
          <a:noFill/>
          <a:ln w="9525">
            <a:noFill/>
          </a:ln>
        </p:spPr>
        <p:txBody>
          <a:bodyPr anchor="t" anchorCtr="0">
            <a:spAutoFit/>
          </a:bodyPr>
          <a:p>
            <a:pPr eaLnBrk="0" hangingPunct="0"/>
            <a:r>
              <a:rPr lang="zh-CN" altLang="en-US" sz="2800" b="1" dirty="0">
                <a:solidFill>
                  <a:srgbClr val="FF0000"/>
                </a:solidFill>
                <a:latin typeface="楷体" panose="02010609060101010101" pitchFamily="49" charset="-122"/>
                <a:ea typeface="楷体" panose="02010609060101010101" pitchFamily="49" charset="-122"/>
              </a:rPr>
              <a:t>也唱</a:t>
            </a:r>
            <a:endParaRPr lang="en-US" altLang="zh-CN" sz="2800" b="1" dirty="0">
              <a:solidFill>
                <a:srgbClr val="FF0000"/>
              </a:solidFill>
              <a:latin typeface="楷体" panose="02010609060101010101" pitchFamily="49" charset="-122"/>
              <a:ea typeface="楷体" panose="02010609060101010101" pitchFamily="49" charset="-122"/>
            </a:endParaRPr>
          </a:p>
          <a:p>
            <a:pPr eaLnBrk="0" hangingPunct="0"/>
            <a:r>
              <a:rPr lang="zh-CN" altLang="en-US" sz="2800" b="1" dirty="0">
                <a:solidFill>
                  <a:srgbClr val="FF0000"/>
                </a:solidFill>
                <a:latin typeface="楷体" panose="02010609060101010101" pitchFamily="49" charset="-122"/>
                <a:ea typeface="楷体" panose="02010609060101010101" pitchFamily="49" charset="-122"/>
              </a:rPr>
              <a:t>起来</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34" name="圆角矩形 33"/>
          <p:cNvSpPr/>
          <p:nvPr/>
        </p:nvSpPr>
        <p:spPr>
          <a:xfrm>
            <a:off x="5781675" y="2851150"/>
            <a:ext cx="2603500" cy="133826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35" name="TextBox 34"/>
          <p:cNvSpPr txBox="1"/>
          <p:nvPr/>
        </p:nvSpPr>
        <p:spPr>
          <a:xfrm>
            <a:off x="5868988" y="2836863"/>
            <a:ext cx="2593975" cy="1384300"/>
          </a:xfrm>
          <a:prstGeom prst="rect">
            <a:avLst/>
          </a:prstGeom>
          <a:noFill/>
          <a:ln w="9525">
            <a:noFill/>
          </a:ln>
        </p:spPr>
        <p:txBody>
          <a:bodyPr anchor="t" anchorCtr="0">
            <a:spAutoFit/>
          </a:bodyPr>
          <a:p>
            <a:pPr eaLnBrk="0" hangingPunct="0"/>
            <a:r>
              <a:rPr lang="zh-CN" altLang="en-US" sz="2800" b="1" dirty="0">
                <a:solidFill>
                  <a:srgbClr val="FF0000"/>
                </a:solidFill>
                <a:latin typeface="楷体" panose="02010609060101010101" pitchFamily="49" charset="-122"/>
                <a:ea typeface="楷体" panose="02010609060101010101" pitchFamily="49" charset="-122"/>
              </a:rPr>
              <a:t>也舞的舞，唱的唱，还要骑一骑蒙古马</a:t>
            </a:r>
            <a:endParaRPr lang="zh-CN" altLang="en-US" sz="2800" b="1" dirty="0">
              <a:solidFill>
                <a:srgbClr val="FF0000"/>
              </a:solidFill>
              <a:latin typeface="楷体" panose="02010609060101010101" pitchFamily="49" charset="-122"/>
              <a:ea typeface="楷体" panose="02010609060101010101" pitchFamily="49" charset="-122"/>
            </a:endParaRPr>
          </a:p>
        </p:txBody>
      </p:sp>
      <p:cxnSp>
        <p:nvCxnSpPr>
          <p:cNvPr id="37" name="直接连接符 36"/>
          <p:cNvCxnSpPr>
            <a:endCxn id="13" idx="2"/>
          </p:cNvCxnSpPr>
          <p:nvPr/>
        </p:nvCxnSpPr>
        <p:spPr>
          <a:xfrm flipV="1">
            <a:off x="2425700" y="1817688"/>
            <a:ext cx="350838" cy="4730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直接连接符 37"/>
          <p:cNvCxnSpPr>
            <a:endCxn id="13" idx="2"/>
          </p:cNvCxnSpPr>
          <p:nvPr/>
        </p:nvCxnSpPr>
        <p:spPr>
          <a:xfrm flipV="1">
            <a:off x="3513138" y="1798638"/>
            <a:ext cx="333375" cy="5111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直接连接符 38"/>
          <p:cNvCxnSpPr>
            <a:endCxn id="13" idx="2"/>
          </p:cNvCxnSpPr>
          <p:nvPr/>
        </p:nvCxnSpPr>
        <p:spPr>
          <a:xfrm flipV="1">
            <a:off x="4684713" y="1808163"/>
            <a:ext cx="333375" cy="5111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直接连接符 39"/>
          <p:cNvCxnSpPr>
            <a:endCxn id="13" idx="2"/>
          </p:cNvCxnSpPr>
          <p:nvPr/>
        </p:nvCxnSpPr>
        <p:spPr>
          <a:xfrm flipV="1">
            <a:off x="6081713" y="2012950"/>
            <a:ext cx="333375" cy="3063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直接连接符 40"/>
          <p:cNvCxnSpPr>
            <a:endCxn id="13" idx="2"/>
          </p:cNvCxnSpPr>
          <p:nvPr/>
        </p:nvCxnSpPr>
        <p:spPr>
          <a:xfrm>
            <a:off x="2417763" y="2338388"/>
            <a:ext cx="325438" cy="5127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直接连接符 43"/>
          <p:cNvCxnSpPr>
            <a:endCxn id="13" idx="2"/>
          </p:cNvCxnSpPr>
          <p:nvPr/>
        </p:nvCxnSpPr>
        <p:spPr>
          <a:xfrm>
            <a:off x="3522663" y="2338388"/>
            <a:ext cx="323850" cy="5127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接连接符 44"/>
          <p:cNvCxnSpPr>
            <a:endCxn id="13" idx="2"/>
          </p:cNvCxnSpPr>
          <p:nvPr/>
        </p:nvCxnSpPr>
        <p:spPr>
          <a:xfrm>
            <a:off x="4692650" y="2338388"/>
            <a:ext cx="325438" cy="5127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直接连接符 45"/>
          <p:cNvCxnSpPr>
            <a:endCxn id="13" idx="2"/>
          </p:cNvCxnSpPr>
          <p:nvPr/>
        </p:nvCxnSpPr>
        <p:spPr>
          <a:xfrm>
            <a:off x="6086475" y="2328863"/>
            <a:ext cx="328613" cy="5222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937" name="TextBox 42"/>
          <p:cNvSpPr txBox="1"/>
          <p:nvPr/>
        </p:nvSpPr>
        <p:spPr>
          <a:xfrm>
            <a:off x="133350" y="161925"/>
            <a:ext cx="8831263" cy="609600"/>
          </a:xfrm>
          <a:prstGeom prst="rect">
            <a:avLst/>
          </a:prstGeom>
          <a:noFill/>
          <a:ln w="9525">
            <a:noFill/>
          </a:ln>
        </p:spPr>
        <p:txBody>
          <a:bodyPr anchor="t" anchorCtr="0">
            <a:spAutoFit/>
          </a:bodyPr>
          <a:p>
            <a:pPr marL="457200" indent="-457200" eaLnBrk="0" hangingPunct="0">
              <a:lnSpc>
                <a:spcPct val="120000"/>
              </a:lnSpc>
              <a:buFont typeface="Wingdings" panose="05000000000000000000" pitchFamily="2" charset="2"/>
              <a:buChar char="Ø"/>
            </a:pPr>
            <a:r>
              <a:rPr lang="zh-CN" altLang="en-US" sz="2800" b="1" dirty="0">
                <a:latin typeface="黑体" panose="02010609060101010101" pitchFamily="49" charset="-122"/>
                <a:ea typeface="黑体" panose="02010609060101010101" pitchFamily="49" charset="-122"/>
              </a:rPr>
              <a:t>面对主人的盛情款待，客人们是如何回应的呢？</a:t>
            </a:r>
            <a:endParaRPr lang="zh-CN" altLang="en-US" sz="2800" b="1" dirty="0">
              <a:latin typeface="黑体" panose="02010609060101010101" pitchFamily="49" charset="-122"/>
              <a:ea typeface="黑体" panose="02010609060101010101" pitchFamily="49" charset="-122"/>
            </a:endParaRPr>
          </a:p>
        </p:txBody>
      </p:sp>
      <p:sp>
        <p:nvSpPr>
          <p:cNvPr id="49" name="圆角矩形 48"/>
          <p:cNvSpPr/>
          <p:nvPr/>
        </p:nvSpPr>
        <p:spPr>
          <a:xfrm>
            <a:off x="7521575" y="1798638"/>
            <a:ext cx="1131888" cy="94297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蒙汉情深</a:t>
            </a:r>
            <a:endParaRPr kumimoji="0" lang="zh-CN" altLang="en-US" sz="28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2" grpId="0"/>
      <p:bldP spid="35" grpId="0"/>
      <p:bldP spid="4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AutoShape 3"/>
          <p:cNvSpPr>
            <a:spLocks noChangeArrowheads="1"/>
          </p:cNvSpPr>
          <p:nvPr/>
        </p:nvSpPr>
        <p:spPr bwMode="auto">
          <a:xfrm>
            <a:off x="684213" y="2338388"/>
            <a:ext cx="6696075" cy="1871663"/>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29" name="文本框 3"/>
          <p:cNvSpPr txBox="1"/>
          <p:nvPr/>
        </p:nvSpPr>
        <p:spPr>
          <a:xfrm>
            <a:off x="979488" y="1168400"/>
            <a:ext cx="6853238" cy="731838"/>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蒙汉情深何忍别，天涯碧草话斜阳！</a:t>
            </a:r>
            <a:endPar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endParaRPr>
          </a:p>
        </p:txBody>
      </p:sp>
      <p:sp>
        <p:nvSpPr>
          <p:cNvPr id="6" name="TextBox 42"/>
          <p:cNvSpPr txBox="1"/>
          <p:nvPr/>
        </p:nvSpPr>
        <p:spPr>
          <a:xfrm>
            <a:off x="250825" y="239713"/>
            <a:ext cx="8831263" cy="541337"/>
          </a:xfrm>
          <a:prstGeom prst="rect">
            <a:avLst/>
          </a:prstGeom>
          <a:noFill/>
          <a:ln w="9525">
            <a:noFill/>
          </a:ln>
        </p:spPr>
        <p:txBody>
          <a:bodyPr anchor="t" anchorCtr="0">
            <a:spAutoFit/>
          </a:bodyPr>
          <a:p>
            <a:pPr marL="457200" indent="-457200" eaLnBrk="0" hangingPunct="0">
              <a:lnSpc>
                <a:spcPct val="120000"/>
              </a:lnSpc>
              <a:buFont typeface="Wingdings" panose="05000000000000000000" pitchFamily="2" charset="2"/>
              <a:buChar char="Ø"/>
            </a:pPr>
            <a:r>
              <a:rPr lang="zh-CN" altLang="en-US" sz="2800" b="1" dirty="0">
                <a:solidFill>
                  <a:srgbClr val="0000FF"/>
                </a:solidFill>
                <a:latin typeface="黑体" panose="02010609060101010101" pitchFamily="49" charset="-122"/>
                <a:ea typeface="黑体" panose="02010609060101010101" pitchFamily="49" charset="-122"/>
              </a:rPr>
              <a:t>这样的深情厚谊，让作者不由得发出感叹：</a:t>
            </a:r>
            <a:endParaRPr lang="zh-CN" altLang="en-US" sz="2800" b="1" dirty="0">
              <a:solidFill>
                <a:srgbClr val="0000FF"/>
              </a:solidFill>
              <a:latin typeface="黑体" panose="02010609060101010101" pitchFamily="49" charset="-122"/>
              <a:ea typeface="黑体" panose="02010609060101010101" pitchFamily="49" charset="-122"/>
            </a:endParaRPr>
          </a:p>
        </p:txBody>
      </p:sp>
      <p:sp>
        <p:nvSpPr>
          <p:cNvPr id="18" name="矩形 17"/>
          <p:cNvSpPr/>
          <p:nvPr/>
        </p:nvSpPr>
        <p:spPr>
          <a:xfrm>
            <a:off x="741363" y="2338388"/>
            <a:ext cx="6638925" cy="1808162"/>
          </a:xfrm>
          <a:prstGeom prst="rect">
            <a:avLst/>
          </a:prstGeom>
          <a:noFill/>
          <a:ln w="9525">
            <a:noFill/>
          </a:ln>
        </p:spPr>
        <p:txBody>
          <a:bodyPr lIns="91438" tIns="45719" rIns="91438" bIns="45719" anchor="t" anchorCtr="0">
            <a:spAutoFit/>
          </a:bodyPr>
          <a:p>
            <a:pPr>
              <a:lnSpc>
                <a:spcPct val="130000"/>
              </a:lnSpc>
            </a:pPr>
            <a:r>
              <a:rPr lang="zh-CN" altLang="en-US" sz="3000" b="1" dirty="0">
                <a:latin typeface="楷体" panose="02010609060101010101" pitchFamily="49" charset="-122"/>
                <a:ea typeface="楷体" panose="02010609060101010101" pitchFamily="49" charset="-122"/>
              </a:rPr>
              <a:t>     </a:t>
            </a:r>
            <a:r>
              <a:rPr lang="zh-CN" altLang="en-US" sz="3000" b="1" dirty="0">
                <a:solidFill>
                  <a:srgbClr val="0000FF"/>
                </a:solidFill>
                <a:latin typeface="楷体" panose="02010609060101010101" pitchFamily="49" charset="-122"/>
                <a:ea typeface="楷体" panose="02010609060101010101" pitchFamily="49" charset="-122"/>
              </a:rPr>
              <a:t>从这句诗想开去，联系生活经验，想象一下“我们”与蒙古族人民依依惜别的画面，完成下面的小练笔。</a:t>
            </a:r>
            <a:endParaRPr lang="zh-CN" altLang="en-US" sz="3000" b="1" dirty="0">
              <a:solidFill>
                <a:srgbClr val="0000FF"/>
              </a:solidFill>
              <a:latin typeface="楷体" panose="02010609060101010101" pitchFamily="49" charset="-122"/>
              <a:ea typeface="楷体" panose="02010609060101010101" pitchFamily="49" charset="-122"/>
            </a:endParaRPr>
          </a:p>
        </p:txBody>
      </p:sp>
      <p:pic>
        <p:nvPicPr>
          <p:cNvPr id="21" name="图片 20"/>
          <p:cNvPicPr>
            <a:picLocks noChangeAspect="1"/>
          </p:cNvPicPr>
          <p:nvPr/>
        </p:nvPicPr>
        <p:blipFill>
          <a:blip r:embed="rId1"/>
          <a:stretch>
            <a:fillRect/>
          </a:stretch>
        </p:blipFill>
        <p:spPr>
          <a:xfrm>
            <a:off x="7207250" y="2435225"/>
            <a:ext cx="1235075" cy="1808163"/>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p:bldP spid="6"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alpha val="65097"/>
          </a:schemeClr>
        </a:solidFill>
        <a:effectLst/>
      </p:bgPr>
    </p:bg>
    <p:spTree>
      <p:nvGrpSpPr>
        <p:cNvPr id="1" name=""/>
        <p:cNvGrpSpPr/>
        <p:nvPr/>
      </p:nvGrpSpPr>
      <p:grpSpPr/>
      <p:pic>
        <p:nvPicPr>
          <p:cNvPr id="80898" name="图片 7"/>
          <p:cNvPicPr>
            <a:picLocks noChangeAspect="1"/>
          </p:cNvPicPr>
          <p:nvPr/>
        </p:nvPicPr>
        <p:blipFill>
          <a:blip r:embed="rId1"/>
          <a:srcRect t="7623" b="8000"/>
          <a:stretch>
            <a:fillRect/>
          </a:stretch>
        </p:blipFill>
        <p:spPr>
          <a:xfrm>
            <a:off x="3175" y="0"/>
            <a:ext cx="9144000" cy="5143500"/>
          </a:xfrm>
          <a:prstGeom prst="rect">
            <a:avLst/>
          </a:prstGeom>
          <a:noFill/>
          <a:ln w="9525">
            <a:noFill/>
          </a:ln>
        </p:spPr>
      </p:pic>
      <p:sp>
        <p:nvSpPr>
          <p:cNvPr id="6" name="TextBox 11"/>
          <p:cNvSpPr txBox="1">
            <a:spLocks noChangeArrowheads="1"/>
          </p:cNvSpPr>
          <p:nvPr/>
        </p:nvSpPr>
        <p:spPr bwMode="auto">
          <a:xfrm>
            <a:off x="222250" y="1046163"/>
            <a:ext cx="8699500" cy="3341688"/>
          </a:xfrm>
          <a:prstGeom prst="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a:spAutoFit/>
          </a:bodyPr>
          <a:lstStyle>
            <a:lvl1pPr>
              <a:defRPr sz="1600">
                <a:solidFill>
                  <a:schemeClr val="tx1"/>
                </a:solidFill>
                <a:latin typeface="Arial" panose="020B0604020202020204" pitchFamily="34" charset="0"/>
                <a:ea typeface="宋体" panose="02010600030101010101" pitchFamily="2" charset="-122"/>
              </a:defRPr>
            </a:lvl1pPr>
            <a:lvl2pPr marL="742950" indent="-285750">
              <a:defRPr sz="1600">
                <a:solidFill>
                  <a:schemeClr val="tx1"/>
                </a:solidFill>
                <a:latin typeface="Arial" panose="020B0604020202020204" pitchFamily="34" charset="0"/>
                <a:ea typeface="宋体" panose="02010600030101010101" pitchFamily="2" charset="-122"/>
              </a:defRPr>
            </a:lvl2pPr>
            <a:lvl3pPr marL="1143000" indent="-228600">
              <a:defRPr sz="1600">
                <a:solidFill>
                  <a:schemeClr val="tx1"/>
                </a:solidFill>
                <a:latin typeface="Arial" panose="020B0604020202020204" pitchFamily="34" charset="0"/>
                <a:ea typeface="宋体" panose="02010600030101010101" pitchFamily="2" charset="-122"/>
              </a:defRPr>
            </a:lvl3pPr>
            <a:lvl4pPr marL="1600200" indent="-228600">
              <a:defRPr sz="1600">
                <a:solidFill>
                  <a:schemeClr val="tx1"/>
                </a:solidFill>
                <a:latin typeface="Arial" panose="020B0604020202020204" pitchFamily="34" charset="0"/>
                <a:ea typeface="宋体" panose="02010600030101010101" pitchFamily="2" charset="-122"/>
              </a:defRPr>
            </a:lvl4pPr>
            <a:lvl5pPr marL="2057400" indent="-228600">
              <a:defRPr sz="16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1" hangingPunct="1">
              <a:lnSpc>
                <a:spcPct val="12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夕阳西下，</a:t>
            </a:r>
            <a:r>
              <a:rPr kumimoji="0" lang="en-US" altLang="zh-CN"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______________________________________________________________________________________________________________________________________________________________________________________________________</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，这真是“蒙汉情深何忍别，天涯碧草话斜阳”。</a:t>
            </a:r>
            <a:endPar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sp>
        <p:nvSpPr>
          <p:cNvPr id="7" name="TextBox 11"/>
          <p:cNvSpPr txBox="1"/>
          <p:nvPr/>
        </p:nvSpPr>
        <p:spPr>
          <a:xfrm>
            <a:off x="212725" y="1028700"/>
            <a:ext cx="8701088" cy="2787650"/>
          </a:xfrm>
          <a:prstGeom prst="rect">
            <a:avLst/>
          </a:prstGeom>
          <a:noFill/>
          <a:ln w="9525">
            <a:noFill/>
          </a:ln>
        </p:spPr>
        <p:txBody>
          <a:bodyPr anchor="t" anchorCtr="0">
            <a:spAutoFit/>
          </a:bodyPr>
          <a:p>
            <a:pPr>
              <a:lnSpc>
                <a:spcPct val="120000"/>
              </a:lnSpc>
            </a:pPr>
            <a:r>
              <a:rPr lang="zh-CN" altLang="en-US" sz="3000" b="1" dirty="0">
                <a:solidFill>
                  <a:srgbClr val="D14F32"/>
                </a:solidFill>
                <a:latin typeface="楷体" panose="02010609060101010101" pitchFamily="49" charset="-122"/>
                <a:ea typeface="楷体" panose="02010609060101010101" pitchFamily="49" charset="-122"/>
              </a:rPr>
              <a:t>              </a:t>
            </a:r>
            <a:r>
              <a:rPr lang="zh-CN" altLang="en-US" sz="3000" b="1" dirty="0">
                <a:solidFill>
                  <a:srgbClr val="FF0000"/>
                </a:solidFill>
                <a:latin typeface="楷体" panose="02010609060101010101" pitchFamily="49" charset="-122"/>
                <a:ea typeface="楷体" panose="02010609060101010101" pitchFamily="49" charset="-122"/>
              </a:rPr>
              <a:t>告别的时候到了。夕阳下的草原格外地宁静，格外地美丽。每个人的脸上都流露着不舍，远处的羊群似乎也在凝视着远来的客人，不愿他们离开。汉族同胞向蒙古同胞表达了感谢，同时也发出了邀请，蒙古同胞们也微笑着回应</a:t>
            </a:r>
            <a:endParaRPr lang="zh-CN" altLang="en-US" sz="3000" b="1" dirty="0">
              <a:solidFill>
                <a:srgbClr val="FF0000"/>
              </a:solidFill>
              <a:latin typeface="楷体" panose="02010609060101010101" pitchFamily="49" charset="-122"/>
              <a:ea typeface="楷体" panose="02010609060101010101" pitchFamily="49" charset="-122"/>
            </a:endParaRPr>
          </a:p>
        </p:txBody>
      </p:sp>
      <p:sp>
        <p:nvSpPr>
          <p:cNvPr id="9" name="矩形 8"/>
          <p:cNvSpPr/>
          <p:nvPr/>
        </p:nvSpPr>
        <p:spPr>
          <a:xfrm>
            <a:off x="107504" y="108063"/>
            <a:ext cx="5684490" cy="604781"/>
          </a:xfrm>
          <a:prstGeom prst="rect">
            <a:avLst/>
          </a:prstGeom>
          <a:noFill/>
        </p:spPr>
        <p:txBody>
          <a:bodyPr>
            <a:spAutoFit/>
          </a:bodyPr>
          <a:lstStyle/>
          <a:p>
            <a:pPr marL="457200" marR="0" lvl="0" indent="-457200" algn="l" defTabSz="914400" rtl="0" eaLnBrk="0" fontAlgn="base" latinLnBrk="0" hangingPunct="0">
              <a:lnSpc>
                <a:spcPct val="120000"/>
              </a:lnSpc>
              <a:spcBef>
                <a:spcPct val="0"/>
              </a:spcBef>
              <a:spcAft>
                <a:spcPct val="0"/>
              </a:spcAft>
              <a:buClrTx/>
              <a:buSzTx/>
              <a:buFont typeface="Wingdings" panose="05000000000000000000" pitchFamily="2" charset="2"/>
              <a:buChar char="Ø"/>
              <a:defRPr/>
            </a:pPr>
            <a:r>
              <a:rPr kumimoji="0" lang="zh-CN" altLang="en-US" sz="3200" b="1" i="0" u="none" strike="noStrike" kern="1200" cap="none" spc="0" normalizeH="0" baseline="0" noProof="0" dirty="0">
                <a:ln>
                  <a:noFill/>
                </a:ln>
                <a:solidFill>
                  <a:srgbClr val="0000FF"/>
                </a:solidFill>
                <a:effectLst>
                  <a:glow rad="1016000">
                    <a:schemeClr val="bg1">
                      <a:alpha val="65000"/>
                    </a:schemeClr>
                  </a:glow>
                </a:effectLst>
                <a:uLnTx/>
                <a:uFillTx/>
                <a:latin typeface="黑体" panose="02010609060101010101" pitchFamily="49" charset="-122"/>
                <a:ea typeface="黑体" panose="02010609060101010101" pitchFamily="49" charset="-122"/>
                <a:cs typeface="+mn-cs"/>
              </a:rPr>
              <a:t>练笔话别</a:t>
            </a:r>
            <a:endParaRPr kumimoji="0" lang="zh-CN" altLang="en-US" sz="3200" b="1" i="0" u="none" strike="noStrike" kern="1200" cap="none" spc="0" normalizeH="0" baseline="0" noProof="0" dirty="0">
              <a:ln>
                <a:noFill/>
              </a:ln>
              <a:solidFill>
                <a:srgbClr val="0000FF"/>
              </a:solidFill>
              <a:effectLst>
                <a:glow rad="1016000">
                  <a:schemeClr val="bg1">
                    <a:alpha val="65000"/>
                  </a:schemeClr>
                </a:glow>
              </a:effectLst>
              <a:uLnTx/>
              <a:uFillTx/>
              <a:latin typeface="黑体" panose="02010609060101010101" pitchFamily="49" charset="-122"/>
              <a:ea typeface="黑体" panose="02010609060101010101" pitchFamily="49"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289" name="组合 1"/>
          <p:cNvGrpSpPr/>
          <p:nvPr/>
        </p:nvGrpSpPr>
        <p:grpSpPr>
          <a:xfrm>
            <a:off x="179388" y="273050"/>
            <a:ext cx="2151062" cy="646113"/>
            <a:chOff x="117475" y="155576"/>
            <a:chExt cx="2150269" cy="646112"/>
          </a:xfrm>
        </p:grpSpPr>
        <p:sp>
          <p:nvSpPr>
            <p:cNvPr id="8" name="AutoShape 3"/>
            <p:cNvSpPr>
              <a:spLocks noChangeArrowheads="1"/>
            </p:cNvSpPr>
            <p:nvPr/>
          </p:nvSpPr>
          <p:spPr bwMode="auto">
            <a:xfrm>
              <a:off x="117475" y="155576"/>
              <a:ext cx="2150269" cy="646112"/>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12291" name="Rectangle 5"/>
            <p:cNvSpPr/>
            <p:nvPr/>
          </p:nvSpPr>
          <p:spPr>
            <a:xfrm>
              <a:off x="188912" y="155576"/>
              <a:ext cx="2038350" cy="646112"/>
            </a:xfrm>
            <a:prstGeom prst="rect">
              <a:avLst/>
            </a:prstGeom>
            <a:noFill/>
            <a:ln w="9525">
              <a:noFill/>
            </a:ln>
          </p:spPr>
          <p:txBody>
            <a:bodyPr wrap="none" anchor="t" anchorCtr="0">
              <a:spAutoFit/>
            </a:bodyPr>
            <a:p>
              <a:pPr eaLnBrk="0" hangingPunct="0"/>
              <a:r>
                <a:rPr lang="zh-CN" altLang="en-US" sz="3600" b="1" dirty="0">
                  <a:solidFill>
                    <a:srgbClr val="FF0000"/>
                  </a:solidFill>
                  <a:latin typeface="Calibri" panose="020F0502020204030204" pitchFamily="34" charset="0"/>
                  <a:ea typeface="黑体" panose="02010609060101010101" pitchFamily="49" charset="-122"/>
                </a:rPr>
                <a:t>作者简介</a:t>
              </a:r>
              <a:endParaRPr lang="zh-CN" altLang="en-US" sz="3600" b="1" dirty="0">
                <a:solidFill>
                  <a:srgbClr val="FF0000"/>
                </a:solidFill>
                <a:latin typeface="Calibri" panose="020F0502020204030204" pitchFamily="34" charset="0"/>
                <a:ea typeface="黑体" panose="02010609060101010101" pitchFamily="49" charset="-122"/>
              </a:endParaRPr>
            </a:p>
          </p:txBody>
        </p:sp>
      </p:grpSp>
      <p:sp>
        <p:nvSpPr>
          <p:cNvPr id="9" name="文本框 8"/>
          <p:cNvSpPr txBox="1"/>
          <p:nvPr/>
        </p:nvSpPr>
        <p:spPr>
          <a:xfrm>
            <a:off x="2857500" y="3854450"/>
            <a:ext cx="6286500" cy="573088"/>
          </a:xfrm>
          <a:prstGeom prst="rect">
            <a:avLst/>
          </a:prstGeom>
          <a:noFill/>
          <a:ln w="9525">
            <a:noFill/>
          </a:ln>
        </p:spPr>
        <p:txBody>
          <a:bodyPr anchor="t" anchorCtr="0">
            <a:spAutoFit/>
          </a:bodyPr>
          <a:p>
            <a:pPr>
              <a:lnSpc>
                <a:spcPct val="130000"/>
              </a:lnSpc>
            </a:pP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猫</a:t>
            </a: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母鸡</a:t>
            </a: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他像一棵挺脱的树</a:t>
            </a:r>
            <a:r>
              <a:rPr lang="en-US" altLang="zh-CN" sz="2800" b="1" dirty="0">
                <a:latin typeface="楷体" panose="02010609060101010101" pitchFamily="49" charset="-122"/>
                <a:ea typeface="楷体" panose="02010609060101010101" pitchFamily="49" charset="-122"/>
              </a:rPr>
              <a:t>》</a:t>
            </a:r>
            <a:endParaRPr lang="zh-CN" altLang="en-US" sz="3200" b="1" dirty="0">
              <a:latin typeface="楷体" panose="02010609060101010101" pitchFamily="49" charset="-122"/>
              <a:ea typeface="楷体" panose="02010609060101010101" pitchFamily="49" charset="-122"/>
            </a:endParaRPr>
          </a:p>
        </p:txBody>
      </p:sp>
      <p:sp>
        <p:nvSpPr>
          <p:cNvPr id="5" name="矩形 4"/>
          <p:cNvSpPr/>
          <p:nvPr/>
        </p:nvSpPr>
        <p:spPr>
          <a:xfrm>
            <a:off x="2967038" y="3051175"/>
            <a:ext cx="4587875" cy="709613"/>
          </a:xfrm>
          <a:prstGeom prst="rect">
            <a:avLst/>
          </a:prstGeom>
          <a:noFill/>
          <a:ln w="9525">
            <a:noFill/>
          </a:ln>
        </p:spPr>
        <p:txBody>
          <a:bodyPr wrap="none" anchor="t" anchorCtr="0">
            <a:spAutoFit/>
          </a:bodyPr>
          <a:p>
            <a:pPr eaLnBrk="0" hangingPunct="0">
              <a:lnSpc>
                <a:spcPct val="130000"/>
              </a:lnSpc>
            </a:pPr>
            <a:r>
              <a:rPr lang="zh-CN" altLang="en-US" sz="3600" b="1" dirty="0">
                <a:solidFill>
                  <a:srgbClr val="0000FF"/>
                </a:solidFill>
                <a:latin typeface="楷体" panose="02010609060101010101" pitchFamily="49" charset="-122"/>
                <a:ea typeface="楷体" panose="02010609060101010101" pitchFamily="49" charset="-122"/>
              </a:rPr>
              <a:t>曾学过他的作品：   </a:t>
            </a:r>
            <a:endParaRPr lang="en-US" altLang="zh-CN" sz="3600" b="1" dirty="0">
              <a:solidFill>
                <a:srgbClr val="0000FF"/>
              </a:solidFill>
              <a:latin typeface="楷体" panose="02010609060101010101" pitchFamily="49" charset="-122"/>
              <a:ea typeface="楷体" panose="02010609060101010101" pitchFamily="49" charset="-122"/>
            </a:endParaRPr>
          </a:p>
        </p:txBody>
      </p:sp>
      <p:pic>
        <p:nvPicPr>
          <p:cNvPr id="12" name="Picture 2"/>
          <p:cNvPicPr>
            <a:picLocks noChangeAspect="1" noChangeArrowheads="1"/>
          </p:cNvPicPr>
          <p:nvPr/>
        </p:nvPicPr>
        <p:blipFill rotWithShape="1">
          <a:blip r:embed="rId1"/>
          <a:srcRect l="17136"/>
          <a:stretch>
            <a:fillRect/>
          </a:stretch>
        </p:blipFill>
        <p:spPr bwMode="auto">
          <a:xfrm>
            <a:off x="101957" y="1491629"/>
            <a:ext cx="2786585" cy="2364511"/>
          </a:xfrm>
          <a:prstGeom prst="rect">
            <a:avLst/>
          </a:prstGeom>
          <a:ln>
            <a:noFill/>
          </a:ln>
          <a:effectLst>
            <a:softEdge rad="112500"/>
          </a:effectLst>
        </p:spPr>
      </p:pic>
      <p:sp>
        <p:nvSpPr>
          <p:cNvPr id="13" name="矩形 12"/>
          <p:cNvSpPr>
            <a:spLocks noChangeArrowheads="1"/>
          </p:cNvSpPr>
          <p:nvPr/>
        </p:nvSpPr>
        <p:spPr bwMode="auto">
          <a:xfrm>
            <a:off x="2974975" y="306388"/>
            <a:ext cx="5740400" cy="264953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41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原名舒庆春，字舍予，被誉为“人民艺术家”。他一生创作了一千多篇（部）作品，有长篇小说</a:t>
            </a:r>
            <a:r>
              <a:rPr kumimoji="0" lang="en-US" altLang="zh-CN" sz="2800" b="1" i="0" u="none" strike="noStrike" kern="1200" cap="none" spc="10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10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骆驼祥子</a:t>
            </a:r>
            <a:r>
              <a:rPr kumimoji="0" lang="en-US" altLang="zh-CN" sz="2800" b="1" i="0" u="none" strike="noStrike" kern="1200" cap="none" spc="10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10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、话剧</a:t>
            </a:r>
            <a:r>
              <a:rPr kumimoji="0" lang="en-US" altLang="zh-CN" sz="2800" b="1" i="0" u="none" strike="noStrike" kern="1200" cap="none" spc="10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10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茶馆</a:t>
            </a:r>
            <a:r>
              <a:rPr kumimoji="0" lang="en-US" altLang="zh-CN" sz="2800" b="1" i="0" u="none" strike="noStrike" kern="1200" cap="none" spc="10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zh-CN" altLang="en-US" sz="2800" b="1" i="0" u="none" strike="noStrike" kern="1200" cap="none" spc="10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等经典著作。</a:t>
            </a:r>
            <a:endParaRPr kumimoji="0" lang="zh-CN" altLang="en-US" sz="28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sp>
        <p:nvSpPr>
          <p:cNvPr id="3" name="矩形 2"/>
          <p:cNvSpPr/>
          <p:nvPr/>
        </p:nvSpPr>
        <p:spPr>
          <a:xfrm>
            <a:off x="2889250" y="241300"/>
            <a:ext cx="1730375" cy="708025"/>
          </a:xfrm>
          <a:prstGeom prst="rect">
            <a:avLst/>
          </a:prstGeom>
          <a:noFill/>
          <a:ln w="9525">
            <a:noFill/>
          </a:ln>
        </p:spPr>
        <p:txBody>
          <a:bodyPr wrap="none" anchor="t" anchorCtr="0">
            <a:spAutoFit/>
          </a:bodyPr>
          <a:p>
            <a:pPr eaLnBrk="0" hangingPunct="0"/>
            <a:r>
              <a:rPr lang="zh-CN" altLang="en-US" sz="4000" b="1" dirty="0">
                <a:solidFill>
                  <a:srgbClr val="0000FF"/>
                </a:solidFill>
                <a:latin typeface="楷体" panose="02010609060101010101" pitchFamily="49" charset="-122"/>
                <a:ea typeface="楷体" panose="02010609060101010101" pitchFamily="49" charset="-122"/>
              </a:rPr>
              <a:t>老 舍 </a:t>
            </a:r>
            <a:endParaRPr lang="zh-CN" altLang="en-US" dirty="0">
              <a:latin typeface="Arial" panose="020B0604020202020204" pitchFamily="34" charset="0"/>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3"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21" name="图片 5"/>
          <p:cNvPicPr>
            <a:picLocks noChangeAspect="1"/>
          </p:cNvPicPr>
          <p:nvPr/>
        </p:nvPicPr>
        <p:blipFill>
          <a:blip r:embed="rId1"/>
          <a:srcRect t="7623" b="8000"/>
          <a:stretch>
            <a:fillRect/>
          </a:stretch>
        </p:blipFill>
        <p:spPr>
          <a:xfrm>
            <a:off x="-4762" y="0"/>
            <a:ext cx="9144000" cy="5143500"/>
          </a:xfrm>
          <a:prstGeom prst="rect">
            <a:avLst/>
          </a:prstGeom>
          <a:noFill/>
          <a:ln w="9525">
            <a:noFill/>
          </a:ln>
        </p:spPr>
      </p:pic>
      <p:grpSp>
        <p:nvGrpSpPr>
          <p:cNvPr id="81922" name="组合 1"/>
          <p:cNvGrpSpPr/>
          <p:nvPr/>
        </p:nvGrpSpPr>
        <p:grpSpPr>
          <a:xfrm>
            <a:off x="1042988" y="915988"/>
            <a:ext cx="7489825" cy="1800225"/>
            <a:chOff x="1412015" y="1073161"/>
            <a:chExt cx="6758281" cy="1800898"/>
          </a:xfrm>
        </p:grpSpPr>
        <p:sp>
          <p:nvSpPr>
            <p:cNvPr id="4" name="AutoShape 3"/>
            <p:cNvSpPr>
              <a:spLocks noChangeArrowheads="1"/>
            </p:cNvSpPr>
            <p:nvPr/>
          </p:nvSpPr>
          <p:spPr bwMode="auto">
            <a:xfrm>
              <a:off x="1412015" y="1073161"/>
              <a:ext cx="6758281" cy="1800898"/>
            </a:xfrm>
            <a:prstGeom prst="wedgeRoundRectCallout">
              <a:avLst>
                <a:gd name="adj1" fmla="val 23711"/>
                <a:gd name="adj2" fmla="val -50143"/>
                <a:gd name="adj3" fmla="val 16667"/>
              </a:avLst>
            </a:prstGeom>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5" name="TextBox 6"/>
            <p:cNvSpPr txBox="1">
              <a:spLocks noChangeArrowheads="1"/>
            </p:cNvSpPr>
            <p:nvPr/>
          </p:nvSpPr>
          <p:spPr bwMode="auto">
            <a:xfrm>
              <a:off x="1496529" y="1192268"/>
              <a:ext cx="6673767" cy="1565860"/>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45000"/>
                </a:lnSpc>
                <a:spcBef>
                  <a:spcPct val="0"/>
                </a:spcBef>
                <a:spcAft>
                  <a:spcPct val="0"/>
                </a:spcAft>
                <a:buClrTx/>
                <a:buSzTx/>
                <a:buFontTx/>
                <a:buNone/>
                <a:defRPr/>
              </a:pP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    有感情朗读第</a:t>
              </a:r>
              <a:r>
                <a:rPr kumimoji="0" lang="en-US" altLang="zh-CN"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4-5</a:t>
              </a: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自然段，感受蒙古族同胞和汉族同胞间的深情厚谊</a:t>
              </a:r>
              <a:r>
                <a:rPr kumimoji="0" lang="zh-CN" altLang="en-US" sz="32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a:t>
              </a:r>
              <a:endParaRPr kumimoji="0" lang="zh-CN" altLang="en-US" sz="33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gr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571500" y="1017588"/>
            <a:ext cx="7921625" cy="2713037"/>
            <a:chOff x="1282050" y="1110323"/>
            <a:chExt cx="7148180" cy="2714312"/>
          </a:xfrm>
        </p:grpSpPr>
        <p:sp>
          <p:nvSpPr>
            <p:cNvPr id="3" name="AutoShape 3"/>
            <p:cNvSpPr>
              <a:spLocks noChangeArrowheads="1"/>
            </p:cNvSpPr>
            <p:nvPr/>
          </p:nvSpPr>
          <p:spPr bwMode="auto">
            <a:xfrm>
              <a:off x="1282050" y="1110323"/>
              <a:ext cx="7148180" cy="2714312"/>
            </a:xfrm>
            <a:prstGeom prst="wedgeRoundRectCallout">
              <a:avLst>
                <a:gd name="adj1" fmla="val 23711"/>
                <a:gd name="adj2" fmla="val -50143"/>
                <a:gd name="adj3" fmla="val 16667"/>
              </a:avLst>
            </a:prstGeom>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4" name="TextBox 6"/>
            <p:cNvSpPr txBox="1">
              <a:spLocks noChangeArrowheads="1"/>
            </p:cNvSpPr>
            <p:nvPr/>
          </p:nvSpPr>
          <p:spPr bwMode="auto">
            <a:xfrm>
              <a:off x="1346513" y="1192912"/>
              <a:ext cx="7083717" cy="2631723"/>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pPr marL="0" marR="0" lvl="0" indent="0" algn="l" defTabSz="914400" rtl="0" eaLnBrk="0" fontAlgn="base" latinLnBrk="0" hangingPunct="0">
                <a:lnSpc>
                  <a:spcPct val="125000"/>
                </a:lnSpc>
                <a:spcBef>
                  <a:spcPct val="0"/>
                </a:spcBef>
                <a:spcAft>
                  <a:spcPct val="0"/>
                </a:spcAft>
                <a:buClrTx/>
                <a:buSzTx/>
                <a:buFontTx/>
                <a:buNone/>
                <a:defRPr/>
              </a:pP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    文中依依惜别的画面是不是让你想起了自己与亲朋好友惜别的经历呢？</a:t>
              </a:r>
              <a:r>
                <a:rPr kumimoji="0" lang="zh-CN" altLang="en-US" sz="33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当时的情形</a:t>
              </a: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是怎样的？你的</a:t>
              </a:r>
              <a:r>
                <a:rPr kumimoji="0" lang="zh-CN" altLang="en-US" sz="33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感受</a:t>
              </a:r>
              <a:r>
                <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rPr>
                <a:t>是怎样的？和同学交流。</a:t>
              </a:r>
              <a:endParaRPr kumimoji="0" lang="zh-CN" altLang="en-US" sz="3300" b="1" i="0" u="none" strike="noStrike" kern="1200" cap="none" spc="0" normalizeH="0" baseline="0" noProof="0" dirty="0">
                <a:ln>
                  <a:noFill/>
                </a:ln>
                <a:solidFill>
                  <a:schemeClr val="dk1"/>
                </a:solidFill>
                <a:effectLst/>
                <a:uLnTx/>
                <a:uFillTx/>
                <a:latin typeface="楷体" panose="02010609060101010101" pitchFamily="49" charset="-122"/>
                <a:ea typeface="楷体" panose="02010609060101010101" pitchFamily="49" charset="-122"/>
                <a:cs typeface="+mn-cs"/>
              </a:endParaRPr>
            </a:p>
          </p:txBody>
        </p:sp>
      </p:grpSp>
      <p:sp>
        <p:nvSpPr>
          <p:cNvPr id="82948" name="矩形 4"/>
          <p:cNvSpPr/>
          <p:nvPr/>
        </p:nvSpPr>
        <p:spPr>
          <a:xfrm>
            <a:off x="107950" y="107950"/>
            <a:ext cx="5684838" cy="682625"/>
          </a:xfrm>
          <a:prstGeom prst="rect">
            <a:avLst/>
          </a:prstGeom>
          <a:noFill/>
          <a:ln w="9525">
            <a:noFill/>
          </a:ln>
        </p:spPr>
        <p:txBody>
          <a:bodyPr anchor="t" anchorCtr="0">
            <a:spAutoFit/>
          </a:bodyPr>
          <a:p>
            <a:pPr marL="457200" indent="-457200" eaLnBrk="0" hangingPunct="0">
              <a:lnSpc>
                <a:spcPct val="120000"/>
              </a:lnSpc>
              <a:buFont typeface="Wingdings" panose="05000000000000000000" pitchFamily="2" charset="2"/>
              <a:buChar char="Ø"/>
            </a:pPr>
            <a:r>
              <a:rPr lang="zh-CN" altLang="en-US" sz="3200" b="1" dirty="0">
                <a:solidFill>
                  <a:srgbClr val="0000FF"/>
                </a:solidFill>
                <a:latin typeface="黑体" panose="02010609060101010101" pitchFamily="49" charset="-122"/>
                <a:ea typeface="黑体" panose="02010609060101010101" pitchFamily="49" charset="-122"/>
              </a:rPr>
              <a:t>从所读的内容想开去</a:t>
            </a:r>
            <a:endParaRPr lang="zh-CN" altLang="en-US" sz="3200" b="1" dirty="0">
              <a:solidFill>
                <a:srgbClr val="0000FF"/>
              </a:solidFill>
              <a:latin typeface="黑体" panose="02010609060101010101" pitchFamily="49" charset="-122"/>
              <a:ea typeface="黑体" panose="02010609060101010101" pitchFamily="49" charset="-122"/>
            </a:endParaRPr>
          </a:p>
        </p:txBody>
      </p:sp>
      <p:pic>
        <p:nvPicPr>
          <p:cNvPr id="6" name="图片 3"/>
          <p:cNvPicPr>
            <a:picLocks noChangeAspect="1"/>
          </p:cNvPicPr>
          <p:nvPr/>
        </p:nvPicPr>
        <p:blipFill>
          <a:blip r:embed="rId1"/>
          <a:stretch>
            <a:fillRect/>
          </a:stretch>
        </p:blipFill>
        <p:spPr>
          <a:xfrm>
            <a:off x="2843213" y="3435350"/>
            <a:ext cx="2736850" cy="1431925"/>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圆角矩形标注 7"/>
          <p:cNvSpPr/>
          <p:nvPr/>
        </p:nvSpPr>
        <p:spPr>
          <a:xfrm>
            <a:off x="395288" y="1058863"/>
            <a:ext cx="8569325" cy="3457575"/>
          </a:xfrm>
          <a:prstGeom prst="wedgeRoundRectCallout">
            <a:avLst>
              <a:gd name="adj1" fmla="val 49874"/>
              <a:gd name="adj2" fmla="val 30405"/>
              <a:gd name="adj3" fmla="val 16667"/>
            </a:avLst>
          </a:prstGeom>
        </p:spPr>
        <p:style>
          <a:lnRef idx="2">
            <a:schemeClr val="accent3"/>
          </a:lnRef>
          <a:fillRef idx="1">
            <a:schemeClr val="lt1"/>
          </a:fillRef>
          <a:effectRef idx="0">
            <a:schemeClr val="accent3"/>
          </a:effectRef>
          <a:fontRef idx="minor">
            <a:schemeClr val="dk1"/>
          </a:fontRef>
        </p:style>
        <p:txBody>
          <a:bodyPr anchor="ctr"/>
          <a:lstStyle/>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每年暑假我都会去爷爷奶奶家，与爷爷奶奶相处的时光总是那么快乐而短暂。我每次登上返程的火车，都能看见站在站台上的爷爷奶奶眼中不舍的目光。我劝他们早点回家，他们却不肯。等到火车开动，他们的身影一点点变小，直至消失在我的视线中，我觉得心里酸酸的。</a:t>
            </a:r>
            <a:endParaRPr kumimoji="0" lang="zh-CN" altLang="zh-CN"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sp>
        <p:nvSpPr>
          <p:cNvPr id="83970" name="矩形 8"/>
          <p:cNvSpPr/>
          <p:nvPr/>
        </p:nvSpPr>
        <p:spPr>
          <a:xfrm>
            <a:off x="323850" y="195263"/>
            <a:ext cx="5684838" cy="604837"/>
          </a:xfrm>
          <a:prstGeom prst="rect">
            <a:avLst/>
          </a:prstGeom>
          <a:noFill/>
          <a:ln w="9525">
            <a:noFill/>
          </a:ln>
        </p:spPr>
        <p:txBody>
          <a:bodyPr anchor="t" anchorCtr="0">
            <a:spAutoFit/>
          </a:bodyPr>
          <a:p>
            <a:pPr marL="457200" indent="-457200" eaLnBrk="0" hangingPunct="0">
              <a:lnSpc>
                <a:spcPct val="120000"/>
              </a:lnSpc>
              <a:buFont typeface="Wingdings" panose="05000000000000000000" pitchFamily="2" charset="2"/>
              <a:buChar char="Ø"/>
            </a:pPr>
            <a:r>
              <a:rPr lang="zh-CN" altLang="en-US" sz="3200" b="1" dirty="0">
                <a:solidFill>
                  <a:srgbClr val="0000FF"/>
                </a:solidFill>
                <a:latin typeface="黑体" panose="02010609060101010101" pitchFamily="49" charset="-122"/>
                <a:ea typeface="黑体" panose="02010609060101010101" pitchFamily="49" charset="-122"/>
              </a:rPr>
              <a:t>示例：</a:t>
            </a:r>
            <a:endParaRPr lang="zh-CN" altLang="en-US" sz="32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a:spLocks noChangeArrowheads="1"/>
          </p:cNvSpPr>
          <p:nvPr/>
        </p:nvSpPr>
        <p:spPr bwMode="auto">
          <a:xfrm>
            <a:off x="611188" y="915988"/>
            <a:ext cx="8137525" cy="364648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10000"/>
              </a:lnSpc>
              <a:spcBef>
                <a:spcPct val="0"/>
              </a:spcBef>
              <a:spcAft>
                <a:spcPct val="0"/>
              </a:spcAft>
              <a:buClrTx/>
              <a:buSzTx/>
              <a:buFont typeface="Arial" panose="020B0604020202020204" pitchFamily="34" charset="0"/>
              <a:buNone/>
              <a:defRPr/>
            </a:pP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我</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有一个</a:t>
            </a:r>
            <a:r>
              <a:rPr kumimoji="0" lang="zh-CN" altLang="en-US"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从小一起玩的</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小伙伴，我们经历了很多有趣的事。可是有一天，他们家要搬走了，我们都很难过，甚至哭了一场。在他离开的前一天，我们几个小伙伴坐在公园的长廊上，互相倾诉着离愁别绪。说着说着，所有人都哭了</a:t>
            </a:r>
            <a:r>
              <a:rPr kumimoji="0" lang="zh-CN" altLang="en-US"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rPr>
              <a:t>。太阳落山</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了，我们还是不肯回去，多希望那一刻就此停住。</a:t>
            </a:r>
            <a:endPar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sp>
        <p:nvSpPr>
          <p:cNvPr id="84994" name="矩形 2"/>
          <p:cNvSpPr/>
          <p:nvPr/>
        </p:nvSpPr>
        <p:spPr>
          <a:xfrm>
            <a:off x="107950" y="107950"/>
            <a:ext cx="5684838" cy="604838"/>
          </a:xfrm>
          <a:prstGeom prst="rect">
            <a:avLst/>
          </a:prstGeom>
          <a:noFill/>
          <a:ln w="9525">
            <a:noFill/>
          </a:ln>
        </p:spPr>
        <p:txBody>
          <a:bodyPr anchor="t" anchorCtr="0">
            <a:spAutoFit/>
          </a:bodyPr>
          <a:p>
            <a:pPr marL="457200" indent="-457200" eaLnBrk="0" hangingPunct="0">
              <a:lnSpc>
                <a:spcPct val="120000"/>
              </a:lnSpc>
              <a:buFont typeface="Wingdings" panose="05000000000000000000" pitchFamily="2" charset="2"/>
              <a:buChar char="Ø"/>
            </a:pPr>
            <a:r>
              <a:rPr lang="zh-CN" altLang="en-US" sz="3200" b="1" dirty="0">
                <a:solidFill>
                  <a:srgbClr val="0000FF"/>
                </a:solidFill>
                <a:latin typeface="黑体" panose="02010609060101010101" pitchFamily="49" charset="-122"/>
                <a:ea typeface="黑体" panose="02010609060101010101" pitchFamily="49" charset="-122"/>
              </a:rPr>
              <a:t>示例：</a:t>
            </a:r>
            <a:endParaRPr lang="zh-CN" altLang="en-US" sz="32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AutoShape 3"/>
          <p:cNvSpPr>
            <a:spLocks noChangeArrowheads="1"/>
          </p:cNvSpPr>
          <p:nvPr/>
        </p:nvSpPr>
        <p:spPr bwMode="auto">
          <a:xfrm>
            <a:off x="468313" y="1103313"/>
            <a:ext cx="8135938" cy="3197225"/>
          </a:xfrm>
          <a:prstGeom prst="wedgeRoundRectCallout">
            <a:avLst>
              <a:gd name="adj1" fmla="val 23711"/>
              <a:gd name="adj2" fmla="val -50143"/>
              <a:gd name="adj3" fmla="val 16667"/>
            </a:avLst>
          </a:prstGeom>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sp>
        <p:nvSpPr>
          <p:cNvPr id="4" name="矩形 3"/>
          <p:cNvSpPr/>
          <p:nvPr/>
        </p:nvSpPr>
        <p:spPr>
          <a:xfrm>
            <a:off x="539750" y="1058863"/>
            <a:ext cx="8181975" cy="3049587"/>
          </a:xfrm>
          <a:prstGeom prst="rect">
            <a:avLst/>
          </a:prstGeom>
          <a:noFill/>
          <a:ln w="9525">
            <a:noFill/>
          </a:ln>
        </p:spPr>
        <p:txBody>
          <a:bodyPr lIns="91438" tIns="45719" rIns="91438" bIns="45719" anchor="t" anchorCtr="0">
            <a:spAutoFit/>
          </a:bodyPr>
          <a:p>
            <a:pPr>
              <a:lnSpc>
                <a:spcPct val="130000"/>
              </a:lnSpc>
            </a:pPr>
            <a:r>
              <a:rPr lang="zh-CN" altLang="en-US" sz="3200" b="1" dirty="0">
                <a:latin typeface="楷体" panose="02010609060101010101" pitchFamily="49" charset="-122"/>
                <a:ea typeface="楷体" panose="02010609060101010101" pitchFamily="49" charset="-122"/>
              </a:rPr>
              <a:t>    </a:t>
            </a:r>
            <a:r>
              <a:rPr lang="zh-CN" altLang="en-US" sz="3000" b="1" dirty="0">
                <a:latin typeface="楷体" panose="02010609060101010101" pitchFamily="49" charset="-122"/>
                <a:ea typeface="楷体" panose="02010609060101010101" pitchFamily="49" charset="-122"/>
              </a:rPr>
              <a:t>老舍先生的惜别，让我们想到了自己生活中的惜别，这就是由此及彼，由课文内容产生相似的联想。我们还可以想到很多，如，读了</a:t>
            </a:r>
            <a:r>
              <a:rPr lang="en-US" altLang="zh-CN" sz="3000" b="1" dirty="0">
                <a:latin typeface="楷体" panose="02010609060101010101" pitchFamily="49" charset="-122"/>
                <a:ea typeface="楷体" panose="02010609060101010101" pitchFamily="49" charset="-122"/>
              </a:rPr>
              <a:t>《</a:t>
            </a:r>
            <a:r>
              <a:rPr lang="zh-CN" altLang="en-US" sz="3000" b="1" dirty="0">
                <a:latin typeface="楷体" panose="02010609060101010101" pitchFamily="49" charset="-122"/>
                <a:ea typeface="楷体" panose="02010609060101010101" pitchFamily="49" charset="-122"/>
              </a:rPr>
              <a:t>草原</a:t>
            </a:r>
            <a:r>
              <a:rPr lang="en-US" altLang="zh-CN" sz="3000" b="1" dirty="0">
                <a:latin typeface="楷体" panose="02010609060101010101" pitchFamily="49" charset="-122"/>
                <a:ea typeface="楷体" panose="02010609060101010101" pitchFamily="49" charset="-122"/>
              </a:rPr>
              <a:t>》</a:t>
            </a:r>
            <a:r>
              <a:rPr lang="zh-CN" altLang="en-US" sz="3000" b="1" dirty="0">
                <a:latin typeface="楷体" panose="02010609060101010101" pitchFamily="49" charset="-122"/>
                <a:ea typeface="楷体" panose="02010609060101010101" pitchFamily="49" charset="-122"/>
              </a:rPr>
              <a:t>，可以</a:t>
            </a:r>
            <a:r>
              <a:rPr lang="zh-CN" altLang="en-US" sz="3000" b="1" dirty="0">
                <a:solidFill>
                  <a:srgbClr val="FF0000"/>
                </a:solidFill>
                <a:latin typeface="楷体" panose="02010609060101010101" pitchFamily="49" charset="-122"/>
                <a:ea typeface="楷体" panose="02010609060101010101" pitchFamily="49" charset="-122"/>
              </a:rPr>
              <a:t>去读读老舍先生的其他作品</a:t>
            </a:r>
            <a:r>
              <a:rPr lang="zh-CN" altLang="en-US" sz="3000" b="1" dirty="0">
                <a:latin typeface="楷体" panose="02010609060101010101" pitchFamily="49" charset="-122"/>
                <a:ea typeface="楷体" panose="02010609060101010101" pitchFamily="49" charset="-122"/>
              </a:rPr>
              <a:t>，或者</a:t>
            </a:r>
            <a:r>
              <a:rPr lang="zh-CN" altLang="en-US" sz="3000" b="1" dirty="0">
                <a:solidFill>
                  <a:srgbClr val="FF0000"/>
                </a:solidFill>
                <a:latin typeface="楷体" panose="02010609060101010101" pitchFamily="49" charset="-122"/>
                <a:ea typeface="楷体" panose="02010609060101010101" pitchFamily="49" charset="-122"/>
              </a:rPr>
              <a:t>读读其他作者描写草原的文章</a:t>
            </a:r>
            <a:r>
              <a:rPr lang="zh-CN" altLang="en-US" sz="3000" b="1" dirty="0">
                <a:latin typeface="楷体" panose="02010609060101010101" pitchFamily="49" charset="-122"/>
                <a:ea typeface="楷体" panose="02010609060101010101" pitchFamily="49" charset="-122"/>
              </a:rPr>
              <a:t>。</a:t>
            </a:r>
            <a:endParaRPr lang="zh-CN" altLang="en-US" sz="3000" b="1" dirty="0">
              <a:latin typeface="楷体" panose="02010609060101010101" pitchFamily="49" charset="-122"/>
              <a:ea typeface="楷体" panose="02010609060101010101" pitchFamily="49" charset="-122"/>
            </a:endParaRPr>
          </a:p>
        </p:txBody>
      </p:sp>
      <p:sp>
        <p:nvSpPr>
          <p:cNvPr id="86019" name="矩形 4"/>
          <p:cNvSpPr/>
          <p:nvPr/>
        </p:nvSpPr>
        <p:spPr>
          <a:xfrm>
            <a:off x="107950" y="107950"/>
            <a:ext cx="5684838" cy="682625"/>
          </a:xfrm>
          <a:prstGeom prst="rect">
            <a:avLst/>
          </a:prstGeom>
          <a:noFill/>
          <a:ln w="9525">
            <a:noFill/>
          </a:ln>
        </p:spPr>
        <p:txBody>
          <a:bodyPr anchor="t" anchorCtr="0">
            <a:spAutoFit/>
          </a:bodyPr>
          <a:p>
            <a:pPr marL="457200" indent="-457200" eaLnBrk="0" hangingPunct="0">
              <a:lnSpc>
                <a:spcPct val="120000"/>
              </a:lnSpc>
              <a:buFont typeface="Wingdings" panose="05000000000000000000" pitchFamily="2" charset="2"/>
              <a:buChar char="Ø"/>
            </a:pPr>
            <a:r>
              <a:rPr lang="zh-CN" altLang="en-US" sz="3200" b="1" dirty="0">
                <a:solidFill>
                  <a:srgbClr val="0000FF"/>
                </a:solidFill>
                <a:latin typeface="黑体" panose="02010609060101010101" pitchFamily="49" charset="-122"/>
                <a:ea typeface="黑体" panose="02010609060101010101" pitchFamily="49" charset="-122"/>
              </a:rPr>
              <a:t>从所读的内容想开去</a:t>
            </a:r>
            <a:endParaRPr lang="zh-CN" altLang="en-US" sz="3200" b="1" dirty="0">
              <a:solidFill>
                <a:srgbClr val="0000FF"/>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1"/>
          <a:stretch>
            <a:fillRect/>
          </a:stretch>
        </p:blipFill>
        <p:spPr>
          <a:xfrm>
            <a:off x="7812088" y="3148013"/>
            <a:ext cx="1235075" cy="1808162"/>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4203700" y="13081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 name="矩形 1"/>
          <p:cNvSpPr/>
          <p:nvPr/>
        </p:nvSpPr>
        <p:spPr>
          <a:xfrm rot="19367115">
            <a:off x="1844675" y="29892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 name="TextBox 20"/>
          <p:cNvSpPr txBox="1"/>
          <p:nvPr/>
        </p:nvSpPr>
        <p:spPr>
          <a:xfrm rot="20102271">
            <a:off x="5446713" y="969963"/>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 name="矩形 4"/>
          <p:cNvSpPr/>
          <p:nvPr/>
        </p:nvSpPr>
        <p:spPr>
          <a:xfrm rot="19673368">
            <a:off x="5454650" y="2444750"/>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 name="矩形 5"/>
          <p:cNvSpPr/>
          <p:nvPr/>
        </p:nvSpPr>
        <p:spPr>
          <a:xfrm rot="20435257">
            <a:off x="5768975" y="2243138"/>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 name="矩形 6"/>
          <p:cNvSpPr/>
          <p:nvPr/>
        </p:nvSpPr>
        <p:spPr>
          <a:xfrm>
            <a:off x="7158038" y="1955800"/>
            <a:ext cx="903288"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0" name="矩形 29"/>
          <p:cNvSpPr/>
          <p:nvPr/>
        </p:nvSpPr>
        <p:spPr>
          <a:xfrm rot="4801694">
            <a:off x="7447756" y="1588294"/>
            <a:ext cx="1689100"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6" name="矩形 35"/>
          <p:cNvSpPr/>
          <p:nvPr/>
        </p:nvSpPr>
        <p:spPr>
          <a:xfrm rot="19356081">
            <a:off x="2598738" y="3165475"/>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 name="TextBox 28"/>
          <p:cNvSpPr txBox="1"/>
          <p:nvPr/>
        </p:nvSpPr>
        <p:spPr>
          <a:xfrm>
            <a:off x="3541713" y="1643063"/>
            <a:ext cx="2232025"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 name="矩形 8"/>
          <p:cNvSpPr/>
          <p:nvPr/>
        </p:nvSpPr>
        <p:spPr>
          <a:xfrm rot="19470065">
            <a:off x="3937000" y="300037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8" name="矩形 47"/>
          <p:cNvSpPr/>
          <p:nvPr/>
        </p:nvSpPr>
        <p:spPr>
          <a:xfrm rot="2528037">
            <a:off x="5721350" y="40798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1" name="矩形 50"/>
          <p:cNvSpPr/>
          <p:nvPr/>
        </p:nvSpPr>
        <p:spPr>
          <a:xfrm rot="20115591">
            <a:off x="7731125" y="779463"/>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3" name="矩形 52"/>
          <p:cNvSpPr/>
          <p:nvPr/>
        </p:nvSpPr>
        <p:spPr>
          <a:xfrm rot="19396186">
            <a:off x="7056438" y="2914650"/>
            <a:ext cx="9017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4" name="TextBox 36"/>
          <p:cNvSpPr txBox="1"/>
          <p:nvPr/>
        </p:nvSpPr>
        <p:spPr>
          <a:xfrm rot="20029644">
            <a:off x="3089275" y="2963863"/>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7" name="矩形 56"/>
          <p:cNvSpPr/>
          <p:nvPr/>
        </p:nvSpPr>
        <p:spPr>
          <a:xfrm rot="1555223">
            <a:off x="7297738" y="14636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0" name="矩形 59"/>
          <p:cNvSpPr/>
          <p:nvPr/>
        </p:nvSpPr>
        <p:spPr>
          <a:xfrm rot="19322417">
            <a:off x="4110038" y="24320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1" name="矩形 60"/>
          <p:cNvSpPr/>
          <p:nvPr/>
        </p:nvSpPr>
        <p:spPr>
          <a:xfrm rot="19205454">
            <a:off x="920750" y="11826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3" name="矩形 62"/>
          <p:cNvSpPr/>
          <p:nvPr/>
        </p:nvSpPr>
        <p:spPr>
          <a:xfrm>
            <a:off x="3060700" y="231616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7" name="TextBox 42"/>
          <p:cNvSpPr txBox="1"/>
          <p:nvPr/>
        </p:nvSpPr>
        <p:spPr>
          <a:xfrm rot="1417835">
            <a:off x="4810125" y="2971800"/>
            <a:ext cx="2233613"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9" name="矩形 68"/>
          <p:cNvSpPr/>
          <p:nvPr/>
        </p:nvSpPr>
        <p:spPr>
          <a:xfrm rot="19673368">
            <a:off x="3870325" y="266065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0" name="TextBox 44"/>
          <p:cNvSpPr txBox="1"/>
          <p:nvPr/>
        </p:nvSpPr>
        <p:spPr>
          <a:xfrm>
            <a:off x="1755775" y="159702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5" name="矩形 74"/>
          <p:cNvSpPr/>
          <p:nvPr/>
        </p:nvSpPr>
        <p:spPr>
          <a:xfrm rot="4801694">
            <a:off x="831850" y="23018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6" name="矩形 75"/>
          <p:cNvSpPr/>
          <p:nvPr/>
        </p:nvSpPr>
        <p:spPr>
          <a:xfrm rot="1777412">
            <a:off x="2066925" y="722313"/>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7" name="矩形 76"/>
          <p:cNvSpPr/>
          <p:nvPr/>
        </p:nvSpPr>
        <p:spPr>
          <a:xfrm rot="2528037">
            <a:off x="4137025" y="987425"/>
            <a:ext cx="1689100"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8" name="矩形 77"/>
          <p:cNvSpPr/>
          <p:nvPr/>
        </p:nvSpPr>
        <p:spPr>
          <a:xfrm rot="20115591">
            <a:off x="6959600" y="2290763"/>
            <a:ext cx="6969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8" name="矩形 87"/>
          <p:cNvSpPr/>
          <p:nvPr/>
        </p:nvSpPr>
        <p:spPr>
          <a:xfrm rot="19321883">
            <a:off x="2587625" y="1530350"/>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0" name="矩形 89"/>
          <p:cNvSpPr/>
          <p:nvPr/>
        </p:nvSpPr>
        <p:spPr>
          <a:xfrm rot="1555223">
            <a:off x="6318250" y="2579688"/>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4" name="矩形 93"/>
          <p:cNvSpPr/>
          <p:nvPr/>
        </p:nvSpPr>
        <p:spPr>
          <a:xfrm rot="313524">
            <a:off x="2292350" y="2570163"/>
            <a:ext cx="9017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6" name="TextBox 32"/>
          <p:cNvSpPr txBox="1"/>
          <p:nvPr/>
        </p:nvSpPr>
        <p:spPr>
          <a:xfrm rot="321549">
            <a:off x="5162550" y="998538"/>
            <a:ext cx="118427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8" name="TextBox 124"/>
          <p:cNvSpPr txBox="1"/>
          <p:nvPr/>
        </p:nvSpPr>
        <p:spPr>
          <a:xfrm rot="568373">
            <a:off x="6119813" y="858838"/>
            <a:ext cx="1054100"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0" name="矩形 99"/>
          <p:cNvSpPr/>
          <p:nvPr/>
        </p:nvSpPr>
        <p:spPr>
          <a:xfrm rot="2674432">
            <a:off x="1712913" y="10699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1" name="矩形 100"/>
          <p:cNvSpPr/>
          <p:nvPr/>
        </p:nvSpPr>
        <p:spPr>
          <a:xfrm rot="1742177">
            <a:off x="3101975" y="860425"/>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2" name="矩形 101"/>
          <p:cNvSpPr/>
          <p:nvPr/>
        </p:nvSpPr>
        <p:spPr>
          <a:xfrm rot="21109292">
            <a:off x="692150" y="2525713"/>
            <a:ext cx="9017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5" name="矩形 104"/>
          <p:cNvSpPr/>
          <p:nvPr/>
        </p:nvSpPr>
        <p:spPr>
          <a:xfrm rot="21415545">
            <a:off x="1458913" y="34639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3" name="矩形 112"/>
          <p:cNvSpPr/>
          <p:nvPr/>
        </p:nvSpPr>
        <p:spPr>
          <a:xfrm rot="577434">
            <a:off x="6486525" y="3236913"/>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4" name="矩形 113"/>
          <p:cNvSpPr/>
          <p:nvPr/>
        </p:nvSpPr>
        <p:spPr>
          <a:xfrm>
            <a:off x="5195888" y="3297238"/>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9" name="矩形 118"/>
          <p:cNvSpPr/>
          <p:nvPr/>
        </p:nvSpPr>
        <p:spPr>
          <a:xfrm rot="6543871">
            <a:off x="6971506" y="442119"/>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1" name="矩形 120"/>
          <p:cNvSpPr/>
          <p:nvPr/>
        </p:nvSpPr>
        <p:spPr>
          <a:xfrm rot="21098258">
            <a:off x="1993900" y="2327275"/>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3" name="矩形 122"/>
          <p:cNvSpPr/>
          <p:nvPr/>
        </p:nvSpPr>
        <p:spPr>
          <a:xfrm rot="21212242">
            <a:off x="2582863" y="714375"/>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5" name="矩形 124"/>
          <p:cNvSpPr/>
          <p:nvPr/>
        </p:nvSpPr>
        <p:spPr>
          <a:xfrm rot="4940380">
            <a:off x="607219" y="3088481"/>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6" name="矩形 125"/>
          <p:cNvSpPr/>
          <p:nvPr/>
        </p:nvSpPr>
        <p:spPr>
          <a:xfrm rot="3053795">
            <a:off x="6165850" y="215106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8" name="矩形 127"/>
          <p:cNvSpPr/>
          <p:nvPr/>
        </p:nvSpPr>
        <p:spPr>
          <a:xfrm rot="21138363">
            <a:off x="6019800" y="27416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1" name="矩形 130"/>
          <p:cNvSpPr/>
          <p:nvPr/>
        </p:nvSpPr>
        <p:spPr>
          <a:xfrm rot="3297400">
            <a:off x="6144419" y="999331"/>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2" name="矩形 131"/>
          <p:cNvSpPr/>
          <p:nvPr/>
        </p:nvSpPr>
        <p:spPr>
          <a:xfrm rot="21064594">
            <a:off x="2957513" y="1968500"/>
            <a:ext cx="9017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4" name="矩形 133"/>
          <p:cNvSpPr/>
          <p:nvPr/>
        </p:nvSpPr>
        <p:spPr>
          <a:xfrm rot="20947631">
            <a:off x="950913" y="89217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5" name="矩形 134"/>
          <p:cNvSpPr/>
          <p:nvPr/>
        </p:nvSpPr>
        <p:spPr>
          <a:xfrm rot="1742177">
            <a:off x="1058863" y="25193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6" name="矩形 135"/>
          <p:cNvSpPr/>
          <p:nvPr/>
        </p:nvSpPr>
        <p:spPr>
          <a:xfrm rot="21415545">
            <a:off x="2716213" y="21971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1" name="TextBox 151"/>
          <p:cNvSpPr txBox="1"/>
          <p:nvPr/>
        </p:nvSpPr>
        <p:spPr>
          <a:xfrm rot="1742177">
            <a:off x="601663" y="1147763"/>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2" name="矩形 141"/>
          <p:cNvSpPr/>
          <p:nvPr/>
        </p:nvSpPr>
        <p:spPr>
          <a:xfrm rot="6543871">
            <a:off x="-134937" y="19700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9" name="矩形 148"/>
          <p:cNvSpPr/>
          <p:nvPr/>
        </p:nvSpPr>
        <p:spPr>
          <a:xfrm rot="4270214">
            <a:off x="3415506" y="880269"/>
            <a:ext cx="1689100"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0" name="矩形 149"/>
          <p:cNvSpPr/>
          <p:nvPr/>
        </p:nvSpPr>
        <p:spPr>
          <a:xfrm rot="257768">
            <a:off x="5805488" y="1827213"/>
            <a:ext cx="6985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1" name="矩形 150"/>
          <p:cNvSpPr/>
          <p:nvPr/>
        </p:nvSpPr>
        <p:spPr>
          <a:xfrm rot="21064060">
            <a:off x="1514475" y="134143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2" name="矩形 151"/>
          <p:cNvSpPr/>
          <p:nvPr/>
        </p:nvSpPr>
        <p:spPr>
          <a:xfrm rot="3297400">
            <a:off x="5117306" y="2012156"/>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3" name="矩形 152"/>
          <p:cNvSpPr/>
          <p:nvPr/>
        </p:nvSpPr>
        <p:spPr>
          <a:xfrm rot="2055701">
            <a:off x="1492250" y="2997200"/>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8" name="TextBox 159"/>
          <p:cNvSpPr txBox="1"/>
          <p:nvPr/>
        </p:nvSpPr>
        <p:spPr>
          <a:xfrm rot="20979505">
            <a:off x="4538663" y="1328738"/>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9" name="TextBox 160"/>
          <p:cNvSpPr txBox="1"/>
          <p:nvPr/>
        </p:nvSpPr>
        <p:spPr>
          <a:xfrm rot="568373">
            <a:off x="5783263" y="77470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0" name="TextBox 162"/>
          <p:cNvSpPr txBox="1"/>
          <p:nvPr/>
        </p:nvSpPr>
        <p:spPr>
          <a:xfrm rot="19578942">
            <a:off x="5992813" y="1128713"/>
            <a:ext cx="158591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3" name="TextBox 163"/>
          <p:cNvSpPr txBox="1"/>
          <p:nvPr/>
        </p:nvSpPr>
        <p:spPr>
          <a:xfrm rot="19578942">
            <a:off x="6688138" y="777875"/>
            <a:ext cx="158591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4" name="TextBox 164"/>
          <p:cNvSpPr txBox="1"/>
          <p:nvPr/>
        </p:nvSpPr>
        <p:spPr>
          <a:xfrm rot="19578942">
            <a:off x="6804025" y="2439988"/>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5" name="TextBox 166"/>
          <p:cNvSpPr txBox="1"/>
          <p:nvPr/>
        </p:nvSpPr>
        <p:spPr>
          <a:xfrm rot="19578942">
            <a:off x="396875" y="857250"/>
            <a:ext cx="158591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6" name="TextBox 167"/>
          <p:cNvSpPr txBox="1"/>
          <p:nvPr/>
        </p:nvSpPr>
        <p:spPr>
          <a:xfrm rot="19578942">
            <a:off x="431800" y="2493963"/>
            <a:ext cx="158591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7" name="TextBox 169"/>
          <p:cNvSpPr txBox="1"/>
          <p:nvPr/>
        </p:nvSpPr>
        <p:spPr>
          <a:xfrm>
            <a:off x="5797550" y="2892425"/>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0" name="TextBox 172"/>
          <p:cNvSpPr txBox="1"/>
          <p:nvPr/>
        </p:nvSpPr>
        <p:spPr>
          <a:xfrm>
            <a:off x="6438900" y="3044825"/>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2" name="TextBox 174"/>
          <p:cNvSpPr txBox="1"/>
          <p:nvPr/>
        </p:nvSpPr>
        <p:spPr>
          <a:xfrm>
            <a:off x="1747838" y="2093913"/>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7" name="TextBox 176"/>
          <p:cNvSpPr txBox="1"/>
          <p:nvPr/>
        </p:nvSpPr>
        <p:spPr>
          <a:xfrm>
            <a:off x="2311400" y="1790700"/>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8" name="矩形 177"/>
          <p:cNvSpPr/>
          <p:nvPr/>
        </p:nvSpPr>
        <p:spPr>
          <a:xfrm rot="21112174">
            <a:off x="3460750" y="3538538"/>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0" name="矩形 179"/>
          <p:cNvSpPr/>
          <p:nvPr/>
        </p:nvSpPr>
        <p:spPr>
          <a:xfrm rot="21112174">
            <a:off x="692150" y="18684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4" name="矩形 183"/>
          <p:cNvSpPr/>
          <p:nvPr/>
        </p:nvSpPr>
        <p:spPr>
          <a:xfrm>
            <a:off x="3267075" y="28305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6" name="矩形 185"/>
          <p:cNvSpPr/>
          <p:nvPr/>
        </p:nvSpPr>
        <p:spPr>
          <a:xfrm rot="19367115">
            <a:off x="3068638" y="11176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7" name="矩形 186"/>
          <p:cNvSpPr/>
          <p:nvPr/>
        </p:nvSpPr>
        <p:spPr>
          <a:xfrm rot="19356081">
            <a:off x="3822700" y="12922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9" name="矩形 188"/>
          <p:cNvSpPr/>
          <p:nvPr/>
        </p:nvSpPr>
        <p:spPr>
          <a:xfrm rot="313524">
            <a:off x="3870325" y="1958975"/>
            <a:ext cx="903288"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4" name="矩形 193"/>
          <p:cNvSpPr/>
          <p:nvPr/>
        </p:nvSpPr>
        <p:spPr>
          <a:xfrm rot="2055701">
            <a:off x="1074738" y="3000375"/>
            <a:ext cx="901700"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 name="TextBox 190"/>
          <p:cNvSpPr txBox="1"/>
          <p:nvPr/>
        </p:nvSpPr>
        <p:spPr>
          <a:xfrm rot="19578942">
            <a:off x="1906588" y="2224088"/>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7" name="TextBox 191"/>
          <p:cNvSpPr txBox="1"/>
          <p:nvPr/>
        </p:nvSpPr>
        <p:spPr>
          <a:xfrm>
            <a:off x="3852863" y="2892425"/>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6" name="矩形 195"/>
          <p:cNvSpPr/>
          <p:nvPr/>
        </p:nvSpPr>
        <p:spPr>
          <a:xfrm rot="21112174">
            <a:off x="5732463" y="16525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1" name="矩形 200"/>
          <p:cNvSpPr/>
          <p:nvPr/>
        </p:nvSpPr>
        <p:spPr>
          <a:xfrm>
            <a:off x="4716463" y="18129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 name="流程图: 可选过程 13"/>
          <p:cNvSpPr/>
          <p:nvPr/>
        </p:nvSpPr>
        <p:spPr>
          <a:xfrm>
            <a:off x="5238750" y="1563688"/>
            <a:ext cx="1704975" cy="728663"/>
          </a:xfrm>
          <a:prstGeom prst="flowChartAlternateProcess">
            <a:avLst/>
          </a:prstGeom>
          <a:ln w="44450"/>
        </p:spPr>
        <p:style>
          <a:lnRef idx="2">
            <a:schemeClr val="accent3"/>
          </a:lnRef>
          <a:fillRef idx="1">
            <a:schemeClr val="lt1"/>
          </a:fillRef>
          <a:effectRef idx="0">
            <a:schemeClr val="accent3"/>
          </a:effectRef>
          <a:fontRef idx="minor">
            <a:schemeClr val="dk1"/>
          </a:fontRef>
        </p:style>
        <p:txBody>
          <a:bodyPr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景色美</a:t>
            </a:r>
            <a:endParaRPr kumimoji="0"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sp>
        <p:nvSpPr>
          <p:cNvPr id="15" name="流程图: 可选过程 14"/>
          <p:cNvSpPr/>
          <p:nvPr/>
        </p:nvSpPr>
        <p:spPr>
          <a:xfrm>
            <a:off x="5230813" y="2981325"/>
            <a:ext cx="1704975" cy="728663"/>
          </a:xfrm>
          <a:prstGeom prst="flowChartAlternateProcess">
            <a:avLst/>
          </a:prstGeom>
          <a:ln w="44450"/>
        </p:spPr>
        <p:style>
          <a:lnRef idx="2">
            <a:schemeClr val="accent3"/>
          </a:lnRef>
          <a:fillRef idx="1">
            <a:schemeClr val="lt1"/>
          </a:fillRef>
          <a:effectRef idx="0">
            <a:schemeClr val="accent3"/>
          </a:effectRef>
          <a:fontRef idx="minor">
            <a:schemeClr val="dk1"/>
          </a:fontRef>
        </p:style>
        <p:txBody>
          <a:bodyPr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人情美</a:t>
            </a:r>
            <a:endParaRPr kumimoji="0" lang="zh-CN" altLang="en-US" sz="3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cxnSp>
        <p:nvCxnSpPr>
          <p:cNvPr id="17" name="直接箭头连接符 16"/>
          <p:cNvCxnSpPr/>
          <p:nvPr/>
        </p:nvCxnSpPr>
        <p:spPr>
          <a:xfrm>
            <a:off x="4402138" y="1833563"/>
            <a:ext cx="836613" cy="0"/>
          </a:xfrm>
          <a:prstGeom prst="straightConnector1">
            <a:avLst/>
          </a:prstGeom>
          <a:ln w="69850">
            <a:solidFill>
              <a:srgbClr val="92D05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直接箭头连接符 17"/>
          <p:cNvCxnSpPr>
            <a:endCxn id="15" idx="1"/>
          </p:cNvCxnSpPr>
          <p:nvPr/>
        </p:nvCxnSpPr>
        <p:spPr>
          <a:xfrm>
            <a:off x="4387850" y="2681288"/>
            <a:ext cx="842963" cy="514350"/>
          </a:xfrm>
          <a:prstGeom prst="straightConnector1">
            <a:avLst/>
          </a:prstGeom>
          <a:ln w="698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endCxn id="15" idx="1"/>
          </p:cNvCxnSpPr>
          <p:nvPr/>
        </p:nvCxnSpPr>
        <p:spPr>
          <a:xfrm flipV="1">
            <a:off x="4402138" y="3195638"/>
            <a:ext cx="828675" cy="550863"/>
          </a:xfrm>
          <a:prstGeom prst="straightConnector1">
            <a:avLst/>
          </a:prstGeom>
          <a:ln w="69850">
            <a:solidFill>
              <a:srgbClr val="92D050"/>
            </a:solidFill>
            <a:tailEnd type="triangle"/>
          </a:ln>
        </p:spPr>
        <p:style>
          <a:lnRef idx="1">
            <a:schemeClr val="accent2"/>
          </a:lnRef>
          <a:fillRef idx="0">
            <a:schemeClr val="accent2"/>
          </a:fillRef>
          <a:effectRef idx="0">
            <a:schemeClr val="accent2"/>
          </a:effectRef>
          <a:fontRef idx="minor">
            <a:schemeClr val="tx1"/>
          </a:fontRef>
        </p:style>
      </p:cxnSp>
      <p:sp>
        <p:nvSpPr>
          <p:cNvPr id="29" name="圆角矩形 28"/>
          <p:cNvSpPr/>
          <p:nvPr/>
        </p:nvSpPr>
        <p:spPr>
          <a:xfrm>
            <a:off x="7386638" y="1303338"/>
            <a:ext cx="827088" cy="267652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rPr>
              <a:t>蒙汉情深</a:t>
            </a:r>
            <a:endParaRPr kumimoji="0" lang="zh-CN" altLang="en-US" sz="3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p:txBody>
      </p:sp>
      <p:sp>
        <p:nvSpPr>
          <p:cNvPr id="23" name="矩形: 圆角 17"/>
          <p:cNvSpPr/>
          <p:nvPr/>
        </p:nvSpPr>
        <p:spPr>
          <a:xfrm>
            <a:off x="2282825" y="1277938"/>
            <a:ext cx="2316163" cy="571500"/>
          </a:xfrm>
          <a:prstGeom prst="roundRect">
            <a:avLst>
              <a:gd name="adj" fmla="val 50000"/>
            </a:avLst>
          </a:prstGeom>
          <a:solidFill>
            <a:schemeClr val="bg1"/>
          </a:solidFill>
          <a:ln w="19050">
            <a:solidFill>
              <a:schemeClr val="accent6">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草原风光</a:t>
            </a:r>
            <a:endPar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
        <p:nvSpPr>
          <p:cNvPr id="24" name="矩形: 圆角 22"/>
          <p:cNvSpPr/>
          <p:nvPr/>
        </p:nvSpPr>
        <p:spPr>
          <a:xfrm>
            <a:off x="2327275" y="2284413"/>
            <a:ext cx="2346325" cy="571500"/>
          </a:xfrm>
          <a:prstGeom prst="roundRect">
            <a:avLst>
              <a:gd name="adj" fmla="val 50000"/>
            </a:avLst>
          </a:prstGeom>
          <a:solidFill>
            <a:schemeClr val="bg1"/>
          </a:solidFill>
          <a:ln w="19050">
            <a:solidFill>
              <a:schemeClr val="accent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喜迎远客</a:t>
            </a:r>
            <a:endPar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
        <p:nvSpPr>
          <p:cNvPr id="33" name="矩形: 圆角 26"/>
          <p:cNvSpPr/>
          <p:nvPr/>
        </p:nvSpPr>
        <p:spPr>
          <a:xfrm>
            <a:off x="2282825" y="3460750"/>
            <a:ext cx="2322513" cy="571500"/>
          </a:xfrm>
          <a:prstGeom prst="roundRect">
            <a:avLst>
              <a:gd name="adj" fmla="val 50000"/>
            </a:avLst>
          </a:prstGeom>
          <a:solidFill>
            <a:schemeClr val="bg1"/>
          </a:solidFill>
          <a:ln w="19050">
            <a:solidFill>
              <a:srgbClr val="FF9F9F"/>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rPr>
              <a:t>主客联欢</a:t>
            </a:r>
            <a:endParaRPr kumimoji="0" lang="zh-CN" altLang="en-US" sz="36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mn-cs"/>
            </a:endParaRPr>
          </a:p>
        </p:txBody>
      </p:sp>
      <p:sp>
        <p:nvSpPr>
          <p:cNvPr id="34" name="左大括号 33"/>
          <p:cNvSpPr/>
          <p:nvPr/>
        </p:nvSpPr>
        <p:spPr>
          <a:xfrm>
            <a:off x="1962150" y="1565275"/>
            <a:ext cx="207963" cy="2435225"/>
          </a:xfrm>
          <a:prstGeom prst="leftBrace">
            <a:avLst>
              <a:gd name="adj1" fmla="val 80725"/>
              <a:gd name="adj2" fmla="val 50000"/>
            </a:avLst>
          </a:prstGeom>
          <a:ln w="50800"/>
        </p:spPr>
        <p:style>
          <a:lnRef idx="1">
            <a:schemeClr val="accent3"/>
          </a:lnRef>
          <a:fillRef idx="0">
            <a:schemeClr val="accent3"/>
          </a:fillRef>
          <a:effectRef idx="0">
            <a:schemeClr val="accent3"/>
          </a:effectRef>
          <a:fontRef idx="minor">
            <a:schemeClr val="tx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35" name="左大括号 34"/>
          <p:cNvSpPr/>
          <p:nvPr/>
        </p:nvSpPr>
        <p:spPr>
          <a:xfrm flipH="1">
            <a:off x="7164388" y="1782763"/>
            <a:ext cx="231775" cy="1797050"/>
          </a:xfrm>
          <a:prstGeom prst="leftBrace">
            <a:avLst>
              <a:gd name="adj1" fmla="val 80725"/>
              <a:gd name="adj2" fmla="val 50000"/>
            </a:avLst>
          </a:prstGeom>
          <a:ln w="53975"/>
        </p:spPr>
        <p:style>
          <a:lnRef idx="1">
            <a:schemeClr val="accent3"/>
          </a:lnRef>
          <a:fillRef idx="0">
            <a:schemeClr val="accent3"/>
          </a:fillRef>
          <a:effectRef idx="0">
            <a:schemeClr val="accent3"/>
          </a:effectRef>
          <a:fontRef idx="minor">
            <a:schemeClr val="tx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grpSp>
        <p:nvGrpSpPr>
          <p:cNvPr id="87128" name="组合 1"/>
          <p:cNvGrpSpPr/>
          <p:nvPr/>
        </p:nvGrpSpPr>
        <p:grpSpPr>
          <a:xfrm>
            <a:off x="179388" y="119063"/>
            <a:ext cx="2251075" cy="584200"/>
            <a:chOff x="251073" y="195486"/>
            <a:chExt cx="2249488" cy="585926"/>
          </a:xfrm>
        </p:grpSpPr>
        <p:sp>
          <p:nvSpPr>
            <p:cNvPr id="87129" name="文本框 13"/>
            <p:cNvSpPr txBox="1"/>
            <p:nvPr/>
          </p:nvSpPr>
          <p:spPr>
            <a:xfrm>
              <a:off x="253093" y="195486"/>
              <a:ext cx="1943462" cy="585926"/>
            </a:xfrm>
            <a:prstGeom prst="rect">
              <a:avLst/>
            </a:prstGeom>
            <a:noFill/>
            <a:ln w="9525">
              <a:noFill/>
            </a:ln>
          </p:spPr>
          <p:txBody>
            <a:bodyPr anchor="t" anchorCtr="0">
              <a:spAutoFit/>
            </a:bodyPr>
            <a:p>
              <a:r>
                <a:rPr lang="zh-CN" altLang="en-US" sz="3200" b="1" dirty="0">
                  <a:solidFill>
                    <a:srgbClr val="00B050"/>
                  </a:solidFill>
                  <a:latin typeface="黑体" panose="02010609060101010101" pitchFamily="49" charset="-122"/>
                  <a:ea typeface="黑体" panose="02010609060101010101" pitchFamily="49" charset="-122"/>
                </a:rPr>
                <a:t>板书设计</a:t>
              </a:r>
              <a:endParaRPr lang="zh-CN" altLang="en-US" sz="3200" b="1" dirty="0">
                <a:solidFill>
                  <a:srgbClr val="00B050"/>
                </a:solidFill>
                <a:latin typeface="黑体" panose="02010609060101010101" pitchFamily="49" charset="-122"/>
                <a:ea typeface="黑体" panose="02010609060101010101" pitchFamily="49" charset="-122"/>
              </a:endParaRPr>
            </a:p>
          </p:txBody>
        </p:sp>
        <p:cxnSp>
          <p:nvCxnSpPr>
            <p:cNvPr id="38" name="直接连接符 37"/>
            <p:cNvCxnSpPr>
              <a:endCxn id="15" idx="1"/>
            </p:cNvCxnSpPr>
            <p:nvPr/>
          </p:nvCxnSpPr>
          <p:spPr>
            <a:xfrm>
              <a:off x="251073" y="771859"/>
              <a:ext cx="2016290"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grpSp>
          <p:nvGrpSpPr>
            <p:cNvPr id="87131" name="Group 4"/>
            <p:cNvGrpSpPr>
              <a:grpSpLocks noChangeAspect="1"/>
            </p:cNvGrpSpPr>
            <p:nvPr/>
          </p:nvGrpSpPr>
          <p:grpSpPr>
            <a:xfrm>
              <a:off x="2051298" y="411386"/>
              <a:ext cx="449263" cy="292100"/>
              <a:chOff x="2432" y="1329"/>
              <a:chExt cx="657" cy="426"/>
            </a:xfrm>
          </p:grpSpPr>
          <p:sp>
            <p:nvSpPr>
              <p:cNvPr id="40" name="AutoShape 3"/>
              <p:cNvSpPr>
                <a:spLocks noChangeAspect="1" noChangeArrowheads="1" noTextEdit="1"/>
              </p:cNvSpPr>
              <p:nvPr/>
            </p:nvSpPr>
            <p:spPr bwMode="auto">
              <a:xfrm>
                <a:off x="2435" y="1330"/>
                <a:ext cx="652" cy="425"/>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41" name="Freeform 5"/>
              <p:cNvSpPr/>
              <p:nvPr/>
            </p:nvSpPr>
            <p:spPr bwMode="auto">
              <a:xfrm>
                <a:off x="2479" y="1330"/>
                <a:ext cx="610" cy="423"/>
              </a:xfrm>
              <a:custGeom>
                <a:avLst/>
                <a:gdLst>
                  <a:gd name="T0" fmla="*/ 315 w 351"/>
                  <a:gd name="T1" fmla="*/ 0 h 242"/>
                  <a:gd name="T2" fmla="*/ 292 w 351"/>
                  <a:gd name="T3" fmla="*/ 9 h 242"/>
                  <a:gd name="T4" fmla="*/ 291 w 351"/>
                  <a:gd name="T5" fmla="*/ 10 h 242"/>
                  <a:gd name="T6" fmla="*/ 309 w 351"/>
                  <a:gd name="T7" fmla="*/ 3 h 242"/>
                  <a:gd name="T8" fmla="*/ 310 w 351"/>
                  <a:gd name="T9" fmla="*/ 4 h 242"/>
                  <a:gd name="T10" fmla="*/ 317 w 351"/>
                  <a:gd name="T11" fmla="*/ 10 h 242"/>
                  <a:gd name="T12" fmla="*/ 325 w 351"/>
                  <a:gd name="T13" fmla="*/ 27 h 242"/>
                  <a:gd name="T14" fmla="*/ 336 w 351"/>
                  <a:gd name="T15" fmla="*/ 59 h 242"/>
                  <a:gd name="T16" fmla="*/ 268 w 351"/>
                  <a:gd name="T17" fmla="*/ 95 h 242"/>
                  <a:gd name="T18" fmla="*/ 267 w 351"/>
                  <a:gd name="T19" fmla="*/ 95 h 242"/>
                  <a:gd name="T20" fmla="*/ 267 w 351"/>
                  <a:gd name="T21" fmla="*/ 95 h 242"/>
                  <a:gd name="T22" fmla="*/ 24 w 351"/>
                  <a:gd name="T23" fmla="*/ 219 h 242"/>
                  <a:gd name="T24" fmla="*/ 2 w 351"/>
                  <a:gd name="T25" fmla="*/ 229 h 242"/>
                  <a:gd name="T26" fmla="*/ 0 w 351"/>
                  <a:gd name="T27" fmla="*/ 229 h 242"/>
                  <a:gd name="T28" fmla="*/ 6 w 351"/>
                  <a:gd name="T29" fmla="*/ 240 h 242"/>
                  <a:gd name="T30" fmla="*/ 12 w 351"/>
                  <a:gd name="T31" fmla="*/ 242 h 242"/>
                  <a:gd name="T32" fmla="*/ 34 w 351"/>
                  <a:gd name="T33" fmla="*/ 232 h 242"/>
                  <a:gd name="T34" fmla="*/ 350 w 351"/>
                  <a:gd name="T35" fmla="*/ 68 h 242"/>
                  <a:gd name="T36" fmla="*/ 335 w 351"/>
                  <a:gd name="T37" fmla="*/ 29 h 242"/>
                  <a:gd name="T38" fmla="*/ 324 w 351"/>
                  <a:gd name="T39" fmla="*/ 8 h 242"/>
                  <a:gd name="T40" fmla="*/ 317 w 351"/>
                  <a:gd name="T41" fmla="*/ 1 h 242"/>
                  <a:gd name="T42" fmla="*/ 315 w 351"/>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1" h="242">
                    <a:moveTo>
                      <a:pt x="315" y="0"/>
                    </a:moveTo>
                    <a:cubicBezTo>
                      <a:pt x="311" y="0"/>
                      <a:pt x="299" y="6"/>
                      <a:pt x="292" y="9"/>
                    </a:cubicBezTo>
                    <a:cubicBezTo>
                      <a:pt x="292" y="9"/>
                      <a:pt x="292" y="9"/>
                      <a:pt x="291" y="10"/>
                    </a:cubicBezTo>
                    <a:cubicBezTo>
                      <a:pt x="298" y="7"/>
                      <a:pt x="306" y="3"/>
                      <a:pt x="309" y="3"/>
                    </a:cubicBezTo>
                    <a:cubicBezTo>
                      <a:pt x="309" y="3"/>
                      <a:pt x="310" y="3"/>
                      <a:pt x="310" y="4"/>
                    </a:cubicBezTo>
                    <a:cubicBezTo>
                      <a:pt x="312" y="6"/>
                      <a:pt x="317" y="10"/>
                      <a:pt x="317" y="10"/>
                    </a:cubicBezTo>
                    <a:cubicBezTo>
                      <a:pt x="317" y="10"/>
                      <a:pt x="321" y="15"/>
                      <a:pt x="325" y="27"/>
                    </a:cubicBezTo>
                    <a:cubicBezTo>
                      <a:pt x="330" y="39"/>
                      <a:pt x="338" y="56"/>
                      <a:pt x="336" y="59"/>
                    </a:cubicBezTo>
                    <a:cubicBezTo>
                      <a:pt x="336" y="60"/>
                      <a:pt x="308" y="75"/>
                      <a:pt x="268" y="95"/>
                    </a:cubicBezTo>
                    <a:cubicBezTo>
                      <a:pt x="268" y="95"/>
                      <a:pt x="268" y="95"/>
                      <a:pt x="267" y="95"/>
                    </a:cubicBezTo>
                    <a:cubicBezTo>
                      <a:pt x="267" y="95"/>
                      <a:pt x="267" y="95"/>
                      <a:pt x="267" y="95"/>
                    </a:cubicBezTo>
                    <a:cubicBezTo>
                      <a:pt x="179" y="140"/>
                      <a:pt x="38" y="211"/>
                      <a:pt x="24" y="219"/>
                    </a:cubicBezTo>
                    <a:cubicBezTo>
                      <a:pt x="11" y="227"/>
                      <a:pt x="5" y="229"/>
                      <a:pt x="2" y="229"/>
                    </a:cubicBezTo>
                    <a:cubicBezTo>
                      <a:pt x="1" y="229"/>
                      <a:pt x="0" y="229"/>
                      <a:pt x="0" y="229"/>
                    </a:cubicBezTo>
                    <a:cubicBezTo>
                      <a:pt x="3" y="235"/>
                      <a:pt x="5" y="239"/>
                      <a:pt x="6" y="240"/>
                    </a:cubicBezTo>
                    <a:cubicBezTo>
                      <a:pt x="8" y="241"/>
                      <a:pt x="9" y="242"/>
                      <a:pt x="12" y="242"/>
                    </a:cubicBezTo>
                    <a:cubicBezTo>
                      <a:pt x="16" y="242"/>
                      <a:pt x="22" y="240"/>
                      <a:pt x="34" y="232"/>
                    </a:cubicBezTo>
                    <a:cubicBezTo>
                      <a:pt x="54" y="220"/>
                      <a:pt x="348" y="72"/>
                      <a:pt x="350" y="68"/>
                    </a:cubicBezTo>
                    <a:cubicBezTo>
                      <a:pt x="351" y="65"/>
                      <a:pt x="341" y="44"/>
                      <a:pt x="335" y="29"/>
                    </a:cubicBezTo>
                    <a:cubicBezTo>
                      <a:pt x="329" y="15"/>
                      <a:pt x="324" y="8"/>
                      <a:pt x="324" y="8"/>
                    </a:cubicBezTo>
                    <a:cubicBezTo>
                      <a:pt x="324" y="8"/>
                      <a:pt x="319" y="3"/>
                      <a:pt x="317" y="1"/>
                    </a:cubicBezTo>
                    <a:cubicBezTo>
                      <a:pt x="316" y="0"/>
                      <a:pt x="316" y="0"/>
                      <a:pt x="315" y="0"/>
                    </a:cubicBezTo>
                  </a:path>
                </a:pathLst>
              </a:custGeom>
              <a:solidFill>
                <a:srgbClr val="66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42" name="Freeform 6"/>
              <p:cNvSpPr/>
              <p:nvPr/>
            </p:nvSpPr>
            <p:spPr bwMode="auto">
              <a:xfrm>
                <a:off x="2432" y="1337"/>
                <a:ext cx="633" cy="397"/>
              </a:xfrm>
              <a:custGeom>
                <a:avLst/>
                <a:gdLst>
                  <a:gd name="T0" fmla="*/ 3 w 364"/>
                  <a:gd name="T1" fmla="*/ 171 h 229"/>
                  <a:gd name="T2" fmla="*/ 3 w 364"/>
                  <a:gd name="T3" fmla="*/ 182 h 229"/>
                  <a:gd name="T4" fmla="*/ 23 w 364"/>
                  <a:gd name="T5" fmla="*/ 225 h 229"/>
                  <a:gd name="T6" fmla="*/ 50 w 364"/>
                  <a:gd name="T7" fmla="*/ 217 h 229"/>
                  <a:gd name="T8" fmla="*/ 362 w 364"/>
                  <a:gd name="T9" fmla="*/ 57 h 229"/>
                  <a:gd name="T10" fmla="*/ 351 w 364"/>
                  <a:gd name="T11" fmla="*/ 25 h 229"/>
                  <a:gd name="T12" fmla="*/ 343 w 364"/>
                  <a:gd name="T13" fmla="*/ 8 h 229"/>
                  <a:gd name="T14" fmla="*/ 336 w 364"/>
                  <a:gd name="T15" fmla="*/ 2 h 229"/>
                  <a:gd name="T16" fmla="*/ 312 w 364"/>
                  <a:gd name="T17" fmla="*/ 10 h 229"/>
                  <a:gd name="T18" fmla="*/ 10 w 364"/>
                  <a:gd name="T19" fmla="*/ 166 h 229"/>
                  <a:gd name="T20" fmla="*/ 3 w 364"/>
                  <a:gd name="T21"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229">
                    <a:moveTo>
                      <a:pt x="3" y="171"/>
                    </a:moveTo>
                    <a:cubicBezTo>
                      <a:pt x="3" y="171"/>
                      <a:pt x="0" y="174"/>
                      <a:pt x="3" y="182"/>
                    </a:cubicBezTo>
                    <a:cubicBezTo>
                      <a:pt x="6" y="191"/>
                      <a:pt x="20" y="223"/>
                      <a:pt x="23" y="225"/>
                    </a:cubicBezTo>
                    <a:cubicBezTo>
                      <a:pt x="26" y="227"/>
                      <a:pt x="30" y="229"/>
                      <a:pt x="50" y="217"/>
                    </a:cubicBezTo>
                    <a:cubicBezTo>
                      <a:pt x="70" y="206"/>
                      <a:pt x="361" y="60"/>
                      <a:pt x="362" y="57"/>
                    </a:cubicBezTo>
                    <a:cubicBezTo>
                      <a:pt x="364" y="54"/>
                      <a:pt x="356" y="37"/>
                      <a:pt x="351" y="25"/>
                    </a:cubicBezTo>
                    <a:cubicBezTo>
                      <a:pt x="347" y="13"/>
                      <a:pt x="343" y="8"/>
                      <a:pt x="343" y="8"/>
                    </a:cubicBezTo>
                    <a:cubicBezTo>
                      <a:pt x="343" y="8"/>
                      <a:pt x="338" y="4"/>
                      <a:pt x="336" y="2"/>
                    </a:cubicBezTo>
                    <a:cubicBezTo>
                      <a:pt x="334" y="0"/>
                      <a:pt x="320" y="6"/>
                      <a:pt x="312" y="10"/>
                    </a:cubicBezTo>
                    <a:cubicBezTo>
                      <a:pt x="305" y="14"/>
                      <a:pt x="15" y="163"/>
                      <a:pt x="10" y="166"/>
                    </a:cubicBezTo>
                    <a:cubicBezTo>
                      <a:pt x="5" y="168"/>
                      <a:pt x="3" y="171"/>
                      <a:pt x="3" y="171"/>
                    </a:cubicBezTo>
                  </a:path>
                </a:pathLst>
              </a:custGeom>
              <a:ln>
                <a:solidFill>
                  <a:srgbClr val="00B050"/>
                </a:solidFill>
              </a:ln>
            </p:spPr>
            <p:style>
              <a:lnRef idx="2">
                <a:schemeClr val="accent3"/>
              </a:lnRef>
              <a:fillRef idx="0">
                <a:schemeClr val="accent3"/>
              </a:fillRef>
              <a:effectRef idx="1">
                <a:schemeClr val="accent3"/>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43" name="Freeform 7"/>
              <p:cNvSpPr/>
              <p:nvPr/>
            </p:nvSpPr>
            <p:spPr bwMode="auto">
              <a:xfrm>
                <a:off x="2432" y="1606"/>
                <a:ext cx="100" cy="125"/>
              </a:xfrm>
              <a:custGeom>
                <a:avLst/>
                <a:gdLst>
                  <a:gd name="T0" fmla="*/ 57 w 57"/>
                  <a:gd name="T1" fmla="*/ 59 h 73"/>
                  <a:gd name="T2" fmla="*/ 51 w 57"/>
                  <a:gd name="T3" fmla="*/ 50 h 73"/>
                  <a:gd name="T4" fmla="*/ 46 w 57"/>
                  <a:gd name="T5" fmla="*/ 41 h 73"/>
                  <a:gd name="T6" fmla="*/ 44 w 57"/>
                  <a:gd name="T7" fmla="*/ 34 h 73"/>
                  <a:gd name="T8" fmla="*/ 43 w 57"/>
                  <a:gd name="T9" fmla="*/ 22 h 73"/>
                  <a:gd name="T10" fmla="*/ 41 w 57"/>
                  <a:gd name="T11" fmla="*/ 12 h 73"/>
                  <a:gd name="T12" fmla="*/ 39 w 57"/>
                  <a:gd name="T13" fmla="*/ 0 h 73"/>
                  <a:gd name="T14" fmla="*/ 33 w 57"/>
                  <a:gd name="T15" fmla="*/ 0 h 73"/>
                  <a:gd name="T16" fmla="*/ 28 w 57"/>
                  <a:gd name="T17" fmla="*/ 1 h 73"/>
                  <a:gd name="T18" fmla="*/ 10 w 57"/>
                  <a:gd name="T19" fmla="*/ 11 h 73"/>
                  <a:gd name="T20" fmla="*/ 3 w 57"/>
                  <a:gd name="T21" fmla="*/ 16 h 73"/>
                  <a:gd name="T22" fmla="*/ 3 w 57"/>
                  <a:gd name="T23" fmla="*/ 27 h 73"/>
                  <a:gd name="T24" fmla="*/ 19 w 57"/>
                  <a:gd name="T25" fmla="*/ 63 h 73"/>
                  <a:gd name="T26" fmla="*/ 23 w 57"/>
                  <a:gd name="T27" fmla="*/ 70 h 73"/>
                  <a:gd name="T28" fmla="*/ 38 w 57"/>
                  <a:gd name="T29" fmla="*/ 69 h 73"/>
                  <a:gd name="T30" fmla="*/ 47 w 57"/>
                  <a:gd name="T31" fmla="*/ 64 h 73"/>
                  <a:gd name="T32" fmla="*/ 50 w 57"/>
                  <a:gd name="T33" fmla="*/ 62 h 73"/>
                  <a:gd name="T34" fmla="*/ 57 w 57"/>
                  <a:gd name="T35"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73">
                    <a:moveTo>
                      <a:pt x="57" y="59"/>
                    </a:moveTo>
                    <a:cubicBezTo>
                      <a:pt x="55" y="55"/>
                      <a:pt x="51" y="50"/>
                      <a:pt x="51" y="50"/>
                    </a:cubicBezTo>
                    <a:cubicBezTo>
                      <a:pt x="51" y="50"/>
                      <a:pt x="48" y="44"/>
                      <a:pt x="46" y="41"/>
                    </a:cubicBezTo>
                    <a:cubicBezTo>
                      <a:pt x="45" y="39"/>
                      <a:pt x="44" y="34"/>
                      <a:pt x="44" y="34"/>
                    </a:cubicBezTo>
                    <a:cubicBezTo>
                      <a:pt x="44" y="34"/>
                      <a:pt x="43" y="26"/>
                      <a:pt x="43" y="22"/>
                    </a:cubicBezTo>
                    <a:cubicBezTo>
                      <a:pt x="42" y="19"/>
                      <a:pt x="41" y="14"/>
                      <a:pt x="41" y="12"/>
                    </a:cubicBezTo>
                    <a:cubicBezTo>
                      <a:pt x="40" y="10"/>
                      <a:pt x="40" y="4"/>
                      <a:pt x="39" y="0"/>
                    </a:cubicBezTo>
                    <a:cubicBezTo>
                      <a:pt x="36" y="0"/>
                      <a:pt x="33" y="0"/>
                      <a:pt x="33" y="0"/>
                    </a:cubicBezTo>
                    <a:cubicBezTo>
                      <a:pt x="33" y="0"/>
                      <a:pt x="31" y="0"/>
                      <a:pt x="28" y="1"/>
                    </a:cubicBezTo>
                    <a:cubicBezTo>
                      <a:pt x="17" y="7"/>
                      <a:pt x="11" y="10"/>
                      <a:pt x="10" y="11"/>
                    </a:cubicBezTo>
                    <a:cubicBezTo>
                      <a:pt x="5" y="13"/>
                      <a:pt x="3" y="16"/>
                      <a:pt x="3" y="16"/>
                    </a:cubicBezTo>
                    <a:cubicBezTo>
                      <a:pt x="3" y="16"/>
                      <a:pt x="0" y="19"/>
                      <a:pt x="3" y="27"/>
                    </a:cubicBezTo>
                    <a:cubicBezTo>
                      <a:pt x="5" y="33"/>
                      <a:pt x="13" y="52"/>
                      <a:pt x="19" y="63"/>
                    </a:cubicBezTo>
                    <a:cubicBezTo>
                      <a:pt x="20" y="67"/>
                      <a:pt x="22" y="69"/>
                      <a:pt x="23" y="70"/>
                    </a:cubicBezTo>
                    <a:cubicBezTo>
                      <a:pt x="25" y="72"/>
                      <a:pt x="28" y="73"/>
                      <a:pt x="38" y="69"/>
                    </a:cubicBezTo>
                    <a:cubicBezTo>
                      <a:pt x="41" y="67"/>
                      <a:pt x="44" y="66"/>
                      <a:pt x="47" y="64"/>
                    </a:cubicBezTo>
                    <a:cubicBezTo>
                      <a:pt x="48" y="63"/>
                      <a:pt x="49" y="63"/>
                      <a:pt x="50" y="62"/>
                    </a:cubicBezTo>
                    <a:cubicBezTo>
                      <a:pt x="51" y="62"/>
                      <a:pt x="54" y="60"/>
                      <a:pt x="57" y="59"/>
                    </a:cubicBezTo>
                    <a:close/>
                  </a:path>
                </a:pathLst>
              </a:cu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dk1"/>
                  </a:solidFill>
                  <a:effectLst/>
                  <a:uLnTx/>
                  <a:uFillTx/>
                  <a:latin typeface="+mn-lt"/>
                  <a:ea typeface="+mn-ea"/>
                  <a:cs typeface="+mn-cs"/>
                </a:endParaRPr>
              </a:p>
            </p:txBody>
          </p:sp>
          <p:sp>
            <p:nvSpPr>
              <p:cNvPr id="44" name="Freeform 8"/>
              <p:cNvSpPr/>
              <p:nvPr/>
            </p:nvSpPr>
            <p:spPr bwMode="auto">
              <a:xfrm>
                <a:off x="2954" y="1362"/>
                <a:ext cx="5" cy="0"/>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1"/>
                    </a:cubicBezTo>
                    <a:cubicBezTo>
                      <a:pt x="0" y="0"/>
                      <a:pt x="1" y="0"/>
                      <a:pt x="2" y="0"/>
                    </a:cubicBezTo>
                    <a:cubicBezTo>
                      <a:pt x="2" y="0"/>
                      <a:pt x="2" y="0"/>
                      <a:pt x="2" y="0"/>
                    </a:cubicBezTo>
                  </a:path>
                </a:pathLst>
              </a:custGeom>
              <a:solidFill>
                <a:srgbClr val="EEEBE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45" name="Freeform 9"/>
              <p:cNvSpPr/>
              <p:nvPr/>
            </p:nvSpPr>
            <p:spPr bwMode="auto">
              <a:xfrm>
                <a:off x="2943" y="1497"/>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solidFill>
                <a:srgbClr val="578C9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46" name="Freeform 10"/>
              <p:cNvSpPr>
                <a:spLocks noEditPoints="1"/>
              </p:cNvSpPr>
              <p:nvPr/>
            </p:nvSpPr>
            <p:spPr bwMode="auto">
              <a:xfrm>
                <a:off x="2511" y="1362"/>
                <a:ext cx="538" cy="323"/>
              </a:xfrm>
              <a:custGeom>
                <a:avLst/>
                <a:gdLst>
                  <a:gd name="T0" fmla="*/ 7 w 309"/>
                  <a:gd name="T1" fmla="*/ 184 h 184"/>
                  <a:gd name="T2" fmla="*/ 9 w 309"/>
                  <a:gd name="T3" fmla="*/ 184 h 184"/>
                  <a:gd name="T4" fmla="*/ 9 w 309"/>
                  <a:gd name="T5" fmla="*/ 178 h 184"/>
                  <a:gd name="T6" fmla="*/ 8 w 309"/>
                  <a:gd name="T7" fmla="*/ 180 h 184"/>
                  <a:gd name="T8" fmla="*/ 9 w 309"/>
                  <a:gd name="T9" fmla="*/ 178 h 184"/>
                  <a:gd name="T10" fmla="*/ 34 w 309"/>
                  <a:gd name="T11" fmla="*/ 174 h 184"/>
                  <a:gd name="T12" fmla="*/ 34 w 309"/>
                  <a:gd name="T13" fmla="*/ 179 h 184"/>
                  <a:gd name="T14" fmla="*/ 36 w 309"/>
                  <a:gd name="T15" fmla="*/ 176 h 184"/>
                  <a:gd name="T16" fmla="*/ 38 w 309"/>
                  <a:gd name="T17" fmla="*/ 176 h 184"/>
                  <a:gd name="T18" fmla="*/ 84 w 309"/>
                  <a:gd name="T19" fmla="*/ 144 h 184"/>
                  <a:gd name="T20" fmla="*/ 85 w 309"/>
                  <a:gd name="T21" fmla="*/ 145 h 184"/>
                  <a:gd name="T22" fmla="*/ 84 w 309"/>
                  <a:gd name="T23" fmla="*/ 144 h 184"/>
                  <a:gd name="T24" fmla="*/ 0 w 309"/>
                  <a:gd name="T25" fmla="*/ 135 h 184"/>
                  <a:gd name="T26" fmla="*/ 1 w 309"/>
                  <a:gd name="T27" fmla="*/ 135 h 184"/>
                  <a:gd name="T28" fmla="*/ 138 w 309"/>
                  <a:gd name="T29" fmla="*/ 123 h 184"/>
                  <a:gd name="T30" fmla="*/ 139 w 309"/>
                  <a:gd name="T31" fmla="*/ 123 h 184"/>
                  <a:gd name="T32" fmla="*/ 154 w 309"/>
                  <a:gd name="T33" fmla="*/ 115 h 184"/>
                  <a:gd name="T34" fmla="*/ 154 w 309"/>
                  <a:gd name="T35" fmla="*/ 116 h 184"/>
                  <a:gd name="T36" fmla="*/ 154 w 309"/>
                  <a:gd name="T37" fmla="*/ 115 h 184"/>
                  <a:gd name="T38" fmla="*/ 50 w 309"/>
                  <a:gd name="T39" fmla="*/ 113 h 184"/>
                  <a:gd name="T40" fmla="*/ 53 w 309"/>
                  <a:gd name="T41" fmla="*/ 115 h 184"/>
                  <a:gd name="T42" fmla="*/ 146 w 309"/>
                  <a:gd name="T43" fmla="*/ 113 h 184"/>
                  <a:gd name="T44" fmla="*/ 147 w 309"/>
                  <a:gd name="T45" fmla="*/ 114 h 184"/>
                  <a:gd name="T46" fmla="*/ 146 w 309"/>
                  <a:gd name="T47" fmla="*/ 113 h 184"/>
                  <a:gd name="T48" fmla="*/ 149 w 309"/>
                  <a:gd name="T49" fmla="*/ 111 h 184"/>
                  <a:gd name="T50" fmla="*/ 151 w 309"/>
                  <a:gd name="T51" fmla="*/ 111 h 184"/>
                  <a:gd name="T52" fmla="*/ 165 w 309"/>
                  <a:gd name="T53" fmla="*/ 109 h 184"/>
                  <a:gd name="T54" fmla="*/ 162 w 309"/>
                  <a:gd name="T55" fmla="*/ 113 h 184"/>
                  <a:gd name="T56" fmla="*/ 166 w 309"/>
                  <a:gd name="T57" fmla="*/ 111 h 184"/>
                  <a:gd name="T58" fmla="*/ 184 w 309"/>
                  <a:gd name="T59" fmla="*/ 107 h 184"/>
                  <a:gd name="T60" fmla="*/ 184 w 309"/>
                  <a:gd name="T61" fmla="*/ 109 h 184"/>
                  <a:gd name="T62" fmla="*/ 184 w 309"/>
                  <a:gd name="T63" fmla="*/ 107 h 184"/>
                  <a:gd name="T64" fmla="*/ 50 w 309"/>
                  <a:gd name="T65" fmla="*/ 109 h 184"/>
                  <a:gd name="T66" fmla="*/ 53 w 309"/>
                  <a:gd name="T67" fmla="*/ 111 h 184"/>
                  <a:gd name="T68" fmla="*/ 53 w 309"/>
                  <a:gd name="T69" fmla="*/ 107 h 184"/>
                  <a:gd name="T70" fmla="*/ 248 w 309"/>
                  <a:gd name="T71" fmla="*/ 77 h 184"/>
                  <a:gd name="T72" fmla="*/ 249 w 309"/>
                  <a:gd name="T73" fmla="*/ 77 h 184"/>
                  <a:gd name="T74" fmla="*/ 249 w 309"/>
                  <a:gd name="T75" fmla="*/ 75 h 184"/>
                  <a:gd name="T76" fmla="*/ 252 w 309"/>
                  <a:gd name="T77" fmla="*/ 67 h 184"/>
                  <a:gd name="T78" fmla="*/ 252 w 309"/>
                  <a:gd name="T79" fmla="*/ 70 h 184"/>
                  <a:gd name="T80" fmla="*/ 268 w 309"/>
                  <a:gd name="T81" fmla="*/ 64 h 184"/>
                  <a:gd name="T82" fmla="*/ 266 w 309"/>
                  <a:gd name="T83" fmla="*/ 66 h 184"/>
                  <a:gd name="T84" fmla="*/ 268 w 309"/>
                  <a:gd name="T85" fmla="*/ 66 h 184"/>
                  <a:gd name="T86" fmla="*/ 276 w 309"/>
                  <a:gd name="T87" fmla="*/ 54 h 184"/>
                  <a:gd name="T88" fmla="*/ 276 w 309"/>
                  <a:gd name="T89" fmla="*/ 55 h 184"/>
                  <a:gd name="T90" fmla="*/ 276 w 309"/>
                  <a:gd name="T91" fmla="*/ 54 h 184"/>
                  <a:gd name="T92" fmla="*/ 307 w 309"/>
                  <a:gd name="T93" fmla="*/ 17 h 184"/>
                  <a:gd name="T94" fmla="*/ 309 w 309"/>
                  <a:gd name="T95" fmla="*/ 17 h 184"/>
                  <a:gd name="T96" fmla="*/ 254 w 309"/>
                  <a:gd name="T97" fmla="*/ 11 h 184"/>
                  <a:gd name="T98" fmla="*/ 254 w 309"/>
                  <a:gd name="T99" fmla="*/ 12 h 184"/>
                  <a:gd name="T100" fmla="*/ 254 w 309"/>
                  <a:gd name="T101" fmla="*/ 11 h 184"/>
                  <a:gd name="T102" fmla="*/ 304 w 309"/>
                  <a:gd name="T103" fmla="*/ 12 h 184"/>
                  <a:gd name="T104" fmla="*/ 308 w 309"/>
                  <a:gd name="T105" fmla="*/ 14 h 184"/>
                  <a:gd name="T106" fmla="*/ 307 w 309"/>
                  <a:gd name="T107" fmla="*/ 11 h 184"/>
                  <a:gd name="T108" fmla="*/ 305 w 309"/>
                  <a:gd name="T109" fmla="*/ 10 h 184"/>
                  <a:gd name="T110" fmla="*/ 245 w 309"/>
                  <a:gd name="T111" fmla="*/ 12 h 184"/>
                  <a:gd name="T112" fmla="*/ 245 w 309"/>
                  <a:gd name="T113" fmla="*/ 10 h 184"/>
                  <a:gd name="T114" fmla="*/ 257 w 309"/>
                  <a:gd name="T115" fmla="*/ 0 h 184"/>
                  <a:gd name="T116" fmla="*/ 254 w 309"/>
                  <a:gd name="T117" fmla="*/ 1 h 184"/>
                  <a:gd name="T118" fmla="*/ 255 w 309"/>
                  <a:gd name="T119" fmla="*/ 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9" h="184">
                    <a:moveTo>
                      <a:pt x="8" y="183"/>
                    </a:moveTo>
                    <a:cubicBezTo>
                      <a:pt x="7" y="183"/>
                      <a:pt x="7" y="183"/>
                      <a:pt x="7" y="184"/>
                    </a:cubicBezTo>
                    <a:cubicBezTo>
                      <a:pt x="7" y="184"/>
                      <a:pt x="8" y="184"/>
                      <a:pt x="8" y="184"/>
                    </a:cubicBezTo>
                    <a:cubicBezTo>
                      <a:pt x="8" y="184"/>
                      <a:pt x="9" y="184"/>
                      <a:pt x="9" y="184"/>
                    </a:cubicBezTo>
                    <a:cubicBezTo>
                      <a:pt x="9" y="183"/>
                      <a:pt x="8" y="183"/>
                      <a:pt x="8" y="183"/>
                    </a:cubicBezTo>
                    <a:moveTo>
                      <a:pt x="9" y="178"/>
                    </a:moveTo>
                    <a:cubicBezTo>
                      <a:pt x="8" y="178"/>
                      <a:pt x="7" y="180"/>
                      <a:pt x="8" y="180"/>
                    </a:cubicBezTo>
                    <a:cubicBezTo>
                      <a:pt x="8" y="180"/>
                      <a:pt x="8" y="180"/>
                      <a:pt x="8" y="180"/>
                    </a:cubicBezTo>
                    <a:cubicBezTo>
                      <a:pt x="9" y="180"/>
                      <a:pt x="10" y="178"/>
                      <a:pt x="9" y="178"/>
                    </a:cubicBezTo>
                    <a:cubicBezTo>
                      <a:pt x="9" y="178"/>
                      <a:pt x="9" y="178"/>
                      <a:pt x="9" y="178"/>
                    </a:cubicBezTo>
                    <a:moveTo>
                      <a:pt x="35" y="171"/>
                    </a:moveTo>
                    <a:cubicBezTo>
                      <a:pt x="35" y="171"/>
                      <a:pt x="34" y="172"/>
                      <a:pt x="34" y="174"/>
                    </a:cubicBezTo>
                    <a:cubicBezTo>
                      <a:pt x="34" y="174"/>
                      <a:pt x="34" y="174"/>
                      <a:pt x="34" y="174"/>
                    </a:cubicBezTo>
                    <a:cubicBezTo>
                      <a:pt x="33" y="175"/>
                      <a:pt x="32" y="179"/>
                      <a:pt x="34" y="179"/>
                    </a:cubicBezTo>
                    <a:cubicBezTo>
                      <a:pt x="34" y="179"/>
                      <a:pt x="34" y="179"/>
                      <a:pt x="35" y="179"/>
                    </a:cubicBezTo>
                    <a:cubicBezTo>
                      <a:pt x="35" y="178"/>
                      <a:pt x="36" y="177"/>
                      <a:pt x="36" y="176"/>
                    </a:cubicBezTo>
                    <a:cubicBezTo>
                      <a:pt x="37" y="176"/>
                      <a:pt x="37" y="176"/>
                      <a:pt x="38" y="176"/>
                    </a:cubicBezTo>
                    <a:cubicBezTo>
                      <a:pt x="38" y="176"/>
                      <a:pt x="38" y="176"/>
                      <a:pt x="38" y="176"/>
                    </a:cubicBezTo>
                    <a:cubicBezTo>
                      <a:pt x="39" y="176"/>
                      <a:pt x="37" y="171"/>
                      <a:pt x="35" y="171"/>
                    </a:cubicBezTo>
                    <a:moveTo>
                      <a:pt x="84" y="144"/>
                    </a:moveTo>
                    <a:cubicBezTo>
                      <a:pt x="84" y="144"/>
                      <a:pt x="84" y="144"/>
                      <a:pt x="84" y="145"/>
                    </a:cubicBezTo>
                    <a:cubicBezTo>
                      <a:pt x="84" y="145"/>
                      <a:pt x="84" y="145"/>
                      <a:pt x="85" y="145"/>
                    </a:cubicBezTo>
                    <a:cubicBezTo>
                      <a:pt x="85" y="145"/>
                      <a:pt x="85" y="145"/>
                      <a:pt x="86" y="145"/>
                    </a:cubicBezTo>
                    <a:cubicBezTo>
                      <a:pt x="86" y="145"/>
                      <a:pt x="85" y="144"/>
                      <a:pt x="84" y="144"/>
                    </a:cubicBezTo>
                    <a:moveTo>
                      <a:pt x="1" y="134"/>
                    </a:moveTo>
                    <a:cubicBezTo>
                      <a:pt x="0" y="135"/>
                      <a:pt x="0" y="135"/>
                      <a:pt x="0" y="135"/>
                    </a:cubicBezTo>
                    <a:cubicBezTo>
                      <a:pt x="0" y="135"/>
                      <a:pt x="0" y="135"/>
                      <a:pt x="1" y="135"/>
                    </a:cubicBezTo>
                    <a:cubicBezTo>
                      <a:pt x="1" y="135"/>
                      <a:pt x="1" y="135"/>
                      <a:pt x="1" y="135"/>
                    </a:cubicBezTo>
                    <a:cubicBezTo>
                      <a:pt x="1" y="134"/>
                      <a:pt x="1" y="134"/>
                      <a:pt x="1" y="134"/>
                    </a:cubicBezTo>
                    <a:moveTo>
                      <a:pt x="138" y="123"/>
                    </a:moveTo>
                    <a:cubicBezTo>
                      <a:pt x="137" y="123"/>
                      <a:pt x="136" y="124"/>
                      <a:pt x="137" y="125"/>
                    </a:cubicBezTo>
                    <a:cubicBezTo>
                      <a:pt x="138" y="124"/>
                      <a:pt x="139" y="125"/>
                      <a:pt x="139" y="123"/>
                    </a:cubicBezTo>
                    <a:cubicBezTo>
                      <a:pt x="139" y="123"/>
                      <a:pt x="138" y="123"/>
                      <a:pt x="138" y="123"/>
                    </a:cubicBezTo>
                    <a:moveTo>
                      <a:pt x="154" y="115"/>
                    </a:moveTo>
                    <a:cubicBezTo>
                      <a:pt x="154" y="115"/>
                      <a:pt x="153" y="115"/>
                      <a:pt x="153" y="115"/>
                    </a:cubicBezTo>
                    <a:cubicBezTo>
                      <a:pt x="153" y="116"/>
                      <a:pt x="154" y="116"/>
                      <a:pt x="154" y="116"/>
                    </a:cubicBezTo>
                    <a:cubicBezTo>
                      <a:pt x="155" y="116"/>
                      <a:pt x="155" y="116"/>
                      <a:pt x="155" y="116"/>
                    </a:cubicBezTo>
                    <a:cubicBezTo>
                      <a:pt x="155" y="115"/>
                      <a:pt x="155" y="115"/>
                      <a:pt x="154" y="115"/>
                    </a:cubicBezTo>
                    <a:moveTo>
                      <a:pt x="50" y="113"/>
                    </a:moveTo>
                    <a:cubicBezTo>
                      <a:pt x="50" y="113"/>
                      <a:pt x="50" y="113"/>
                      <a:pt x="50" y="113"/>
                    </a:cubicBezTo>
                    <a:cubicBezTo>
                      <a:pt x="50" y="114"/>
                      <a:pt x="52" y="115"/>
                      <a:pt x="52" y="115"/>
                    </a:cubicBezTo>
                    <a:cubicBezTo>
                      <a:pt x="53" y="115"/>
                      <a:pt x="53" y="115"/>
                      <a:pt x="53" y="115"/>
                    </a:cubicBezTo>
                    <a:cubicBezTo>
                      <a:pt x="53" y="114"/>
                      <a:pt x="51" y="113"/>
                      <a:pt x="50" y="113"/>
                    </a:cubicBezTo>
                    <a:moveTo>
                      <a:pt x="146" y="113"/>
                    </a:moveTo>
                    <a:cubicBezTo>
                      <a:pt x="146" y="113"/>
                      <a:pt x="146" y="113"/>
                      <a:pt x="146" y="113"/>
                    </a:cubicBezTo>
                    <a:cubicBezTo>
                      <a:pt x="145" y="114"/>
                      <a:pt x="146" y="114"/>
                      <a:pt x="147" y="114"/>
                    </a:cubicBezTo>
                    <a:cubicBezTo>
                      <a:pt x="147" y="114"/>
                      <a:pt x="147" y="114"/>
                      <a:pt x="147" y="113"/>
                    </a:cubicBezTo>
                    <a:cubicBezTo>
                      <a:pt x="148" y="113"/>
                      <a:pt x="147" y="113"/>
                      <a:pt x="146" y="113"/>
                    </a:cubicBezTo>
                    <a:moveTo>
                      <a:pt x="150" y="110"/>
                    </a:moveTo>
                    <a:cubicBezTo>
                      <a:pt x="149" y="110"/>
                      <a:pt x="149" y="110"/>
                      <a:pt x="149" y="111"/>
                    </a:cubicBezTo>
                    <a:cubicBezTo>
                      <a:pt x="149" y="111"/>
                      <a:pt x="150" y="111"/>
                      <a:pt x="150" y="111"/>
                    </a:cubicBezTo>
                    <a:cubicBezTo>
                      <a:pt x="151" y="111"/>
                      <a:pt x="151" y="111"/>
                      <a:pt x="151" y="111"/>
                    </a:cubicBezTo>
                    <a:cubicBezTo>
                      <a:pt x="151" y="111"/>
                      <a:pt x="150" y="110"/>
                      <a:pt x="150" y="110"/>
                    </a:cubicBezTo>
                    <a:moveTo>
                      <a:pt x="165" y="109"/>
                    </a:moveTo>
                    <a:cubicBezTo>
                      <a:pt x="165" y="109"/>
                      <a:pt x="163" y="110"/>
                      <a:pt x="162" y="111"/>
                    </a:cubicBezTo>
                    <a:cubicBezTo>
                      <a:pt x="161" y="112"/>
                      <a:pt x="161" y="113"/>
                      <a:pt x="162" y="113"/>
                    </a:cubicBezTo>
                    <a:cubicBezTo>
                      <a:pt x="162" y="113"/>
                      <a:pt x="163" y="113"/>
                      <a:pt x="164" y="113"/>
                    </a:cubicBezTo>
                    <a:cubicBezTo>
                      <a:pt x="166" y="111"/>
                      <a:pt x="166" y="111"/>
                      <a:pt x="166" y="111"/>
                    </a:cubicBezTo>
                    <a:cubicBezTo>
                      <a:pt x="166" y="110"/>
                      <a:pt x="166" y="109"/>
                      <a:pt x="165" y="109"/>
                    </a:cubicBezTo>
                    <a:moveTo>
                      <a:pt x="184" y="107"/>
                    </a:moveTo>
                    <a:cubicBezTo>
                      <a:pt x="184" y="107"/>
                      <a:pt x="183" y="109"/>
                      <a:pt x="184" y="109"/>
                    </a:cubicBezTo>
                    <a:cubicBezTo>
                      <a:pt x="184" y="109"/>
                      <a:pt x="184" y="109"/>
                      <a:pt x="184" y="109"/>
                    </a:cubicBezTo>
                    <a:cubicBezTo>
                      <a:pt x="184" y="109"/>
                      <a:pt x="185" y="107"/>
                      <a:pt x="184" y="107"/>
                    </a:cubicBezTo>
                    <a:cubicBezTo>
                      <a:pt x="184" y="107"/>
                      <a:pt x="184" y="107"/>
                      <a:pt x="184" y="107"/>
                    </a:cubicBezTo>
                    <a:moveTo>
                      <a:pt x="53" y="107"/>
                    </a:moveTo>
                    <a:cubicBezTo>
                      <a:pt x="51" y="107"/>
                      <a:pt x="50" y="108"/>
                      <a:pt x="50" y="109"/>
                    </a:cubicBezTo>
                    <a:cubicBezTo>
                      <a:pt x="50" y="110"/>
                      <a:pt x="50" y="111"/>
                      <a:pt x="51" y="111"/>
                    </a:cubicBezTo>
                    <a:cubicBezTo>
                      <a:pt x="52" y="111"/>
                      <a:pt x="52" y="111"/>
                      <a:pt x="53" y="111"/>
                    </a:cubicBezTo>
                    <a:cubicBezTo>
                      <a:pt x="54" y="111"/>
                      <a:pt x="54" y="108"/>
                      <a:pt x="54" y="107"/>
                    </a:cubicBezTo>
                    <a:cubicBezTo>
                      <a:pt x="53" y="107"/>
                      <a:pt x="53" y="107"/>
                      <a:pt x="53" y="107"/>
                    </a:cubicBezTo>
                    <a:moveTo>
                      <a:pt x="249" y="75"/>
                    </a:moveTo>
                    <a:cubicBezTo>
                      <a:pt x="249" y="75"/>
                      <a:pt x="249" y="76"/>
                      <a:pt x="248" y="77"/>
                    </a:cubicBezTo>
                    <a:cubicBezTo>
                      <a:pt x="248" y="77"/>
                      <a:pt x="248" y="77"/>
                      <a:pt x="248" y="77"/>
                    </a:cubicBezTo>
                    <a:cubicBezTo>
                      <a:pt x="249" y="77"/>
                      <a:pt x="249" y="77"/>
                      <a:pt x="249" y="77"/>
                    </a:cubicBezTo>
                    <a:cubicBezTo>
                      <a:pt x="250" y="77"/>
                      <a:pt x="250" y="76"/>
                      <a:pt x="251" y="76"/>
                    </a:cubicBezTo>
                    <a:cubicBezTo>
                      <a:pt x="250" y="76"/>
                      <a:pt x="250" y="75"/>
                      <a:pt x="249" y="75"/>
                    </a:cubicBezTo>
                    <a:moveTo>
                      <a:pt x="253" y="66"/>
                    </a:moveTo>
                    <a:cubicBezTo>
                      <a:pt x="252" y="67"/>
                      <a:pt x="252" y="67"/>
                      <a:pt x="252" y="67"/>
                    </a:cubicBezTo>
                    <a:cubicBezTo>
                      <a:pt x="250" y="67"/>
                      <a:pt x="250" y="67"/>
                      <a:pt x="250" y="67"/>
                    </a:cubicBezTo>
                    <a:cubicBezTo>
                      <a:pt x="250" y="70"/>
                      <a:pt x="251" y="70"/>
                      <a:pt x="252" y="70"/>
                    </a:cubicBezTo>
                    <a:cubicBezTo>
                      <a:pt x="254" y="70"/>
                      <a:pt x="258" y="66"/>
                      <a:pt x="253" y="66"/>
                    </a:cubicBezTo>
                    <a:moveTo>
                      <a:pt x="268" y="64"/>
                    </a:moveTo>
                    <a:cubicBezTo>
                      <a:pt x="268" y="64"/>
                      <a:pt x="268" y="65"/>
                      <a:pt x="268" y="65"/>
                    </a:cubicBezTo>
                    <a:cubicBezTo>
                      <a:pt x="266" y="66"/>
                      <a:pt x="266" y="66"/>
                      <a:pt x="266" y="66"/>
                    </a:cubicBezTo>
                    <a:cubicBezTo>
                      <a:pt x="266" y="67"/>
                      <a:pt x="266" y="67"/>
                      <a:pt x="267" y="67"/>
                    </a:cubicBezTo>
                    <a:cubicBezTo>
                      <a:pt x="267" y="67"/>
                      <a:pt x="268" y="67"/>
                      <a:pt x="268" y="66"/>
                    </a:cubicBezTo>
                    <a:cubicBezTo>
                      <a:pt x="269" y="66"/>
                      <a:pt x="269" y="64"/>
                      <a:pt x="268" y="64"/>
                    </a:cubicBezTo>
                    <a:moveTo>
                      <a:pt x="276" y="54"/>
                    </a:moveTo>
                    <a:cubicBezTo>
                      <a:pt x="276" y="54"/>
                      <a:pt x="275" y="55"/>
                      <a:pt x="276" y="55"/>
                    </a:cubicBezTo>
                    <a:cubicBezTo>
                      <a:pt x="276" y="55"/>
                      <a:pt x="276" y="55"/>
                      <a:pt x="276" y="55"/>
                    </a:cubicBezTo>
                    <a:cubicBezTo>
                      <a:pt x="276" y="55"/>
                      <a:pt x="277" y="54"/>
                      <a:pt x="276" y="54"/>
                    </a:cubicBezTo>
                    <a:cubicBezTo>
                      <a:pt x="276" y="54"/>
                      <a:pt x="276" y="54"/>
                      <a:pt x="276" y="54"/>
                    </a:cubicBezTo>
                    <a:moveTo>
                      <a:pt x="308" y="17"/>
                    </a:moveTo>
                    <a:cubicBezTo>
                      <a:pt x="308" y="17"/>
                      <a:pt x="307" y="17"/>
                      <a:pt x="307" y="17"/>
                    </a:cubicBezTo>
                    <a:cubicBezTo>
                      <a:pt x="307" y="18"/>
                      <a:pt x="308" y="18"/>
                      <a:pt x="308" y="18"/>
                    </a:cubicBezTo>
                    <a:cubicBezTo>
                      <a:pt x="309" y="18"/>
                      <a:pt x="309" y="18"/>
                      <a:pt x="309" y="17"/>
                    </a:cubicBezTo>
                    <a:cubicBezTo>
                      <a:pt x="309" y="17"/>
                      <a:pt x="308" y="17"/>
                      <a:pt x="308" y="17"/>
                    </a:cubicBezTo>
                    <a:moveTo>
                      <a:pt x="254" y="11"/>
                    </a:moveTo>
                    <a:cubicBezTo>
                      <a:pt x="253" y="11"/>
                      <a:pt x="253" y="11"/>
                      <a:pt x="253" y="11"/>
                    </a:cubicBezTo>
                    <a:cubicBezTo>
                      <a:pt x="253" y="11"/>
                      <a:pt x="254" y="12"/>
                      <a:pt x="254" y="12"/>
                    </a:cubicBezTo>
                    <a:cubicBezTo>
                      <a:pt x="254" y="12"/>
                      <a:pt x="255" y="12"/>
                      <a:pt x="255" y="11"/>
                    </a:cubicBezTo>
                    <a:cubicBezTo>
                      <a:pt x="255" y="11"/>
                      <a:pt x="254" y="11"/>
                      <a:pt x="254" y="11"/>
                    </a:cubicBezTo>
                    <a:moveTo>
                      <a:pt x="305" y="10"/>
                    </a:moveTo>
                    <a:cubicBezTo>
                      <a:pt x="304" y="10"/>
                      <a:pt x="304" y="11"/>
                      <a:pt x="304" y="12"/>
                    </a:cubicBezTo>
                    <a:cubicBezTo>
                      <a:pt x="305" y="13"/>
                      <a:pt x="306" y="14"/>
                      <a:pt x="307" y="14"/>
                    </a:cubicBezTo>
                    <a:cubicBezTo>
                      <a:pt x="307" y="14"/>
                      <a:pt x="308" y="14"/>
                      <a:pt x="308" y="14"/>
                    </a:cubicBezTo>
                    <a:cubicBezTo>
                      <a:pt x="308" y="14"/>
                      <a:pt x="308" y="14"/>
                      <a:pt x="308" y="14"/>
                    </a:cubicBezTo>
                    <a:cubicBezTo>
                      <a:pt x="308" y="13"/>
                      <a:pt x="308" y="12"/>
                      <a:pt x="307" y="11"/>
                    </a:cubicBezTo>
                    <a:cubicBezTo>
                      <a:pt x="307" y="11"/>
                      <a:pt x="306" y="10"/>
                      <a:pt x="306" y="10"/>
                    </a:cubicBezTo>
                    <a:cubicBezTo>
                      <a:pt x="306" y="10"/>
                      <a:pt x="306" y="10"/>
                      <a:pt x="305" y="10"/>
                    </a:cubicBezTo>
                    <a:moveTo>
                      <a:pt x="245" y="10"/>
                    </a:moveTo>
                    <a:cubicBezTo>
                      <a:pt x="244" y="10"/>
                      <a:pt x="243" y="12"/>
                      <a:pt x="245" y="12"/>
                    </a:cubicBezTo>
                    <a:cubicBezTo>
                      <a:pt x="245" y="12"/>
                      <a:pt x="245" y="12"/>
                      <a:pt x="245" y="12"/>
                    </a:cubicBezTo>
                    <a:cubicBezTo>
                      <a:pt x="246" y="12"/>
                      <a:pt x="247" y="10"/>
                      <a:pt x="245" y="10"/>
                    </a:cubicBezTo>
                    <a:cubicBezTo>
                      <a:pt x="245" y="10"/>
                      <a:pt x="245" y="10"/>
                      <a:pt x="245" y="10"/>
                    </a:cubicBezTo>
                    <a:moveTo>
                      <a:pt x="257" y="0"/>
                    </a:moveTo>
                    <a:cubicBezTo>
                      <a:pt x="256" y="0"/>
                      <a:pt x="255" y="0"/>
                      <a:pt x="255" y="1"/>
                    </a:cubicBezTo>
                    <a:cubicBezTo>
                      <a:pt x="254" y="1"/>
                      <a:pt x="254" y="1"/>
                      <a:pt x="254" y="1"/>
                    </a:cubicBezTo>
                    <a:cubicBezTo>
                      <a:pt x="254" y="1"/>
                      <a:pt x="254" y="1"/>
                      <a:pt x="254" y="1"/>
                    </a:cubicBezTo>
                    <a:cubicBezTo>
                      <a:pt x="254" y="2"/>
                      <a:pt x="254" y="3"/>
                      <a:pt x="255" y="3"/>
                    </a:cubicBezTo>
                    <a:cubicBezTo>
                      <a:pt x="256" y="3"/>
                      <a:pt x="258" y="1"/>
                      <a:pt x="257" y="0"/>
                    </a:cubicBezTo>
                  </a:path>
                </a:pathLst>
              </a:custGeom>
              <a:solidFill>
                <a:srgbClr val="66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grpSp>
      </p:grpSp>
      <p:sp>
        <p:nvSpPr>
          <p:cNvPr id="3" name="矩形 2"/>
          <p:cNvSpPr/>
          <p:nvPr/>
        </p:nvSpPr>
        <p:spPr>
          <a:xfrm>
            <a:off x="538163" y="2297113"/>
            <a:ext cx="1443037" cy="769937"/>
          </a:xfrm>
          <a:prstGeom prst="rect">
            <a:avLst/>
          </a:prstGeom>
          <a:noFill/>
          <a:ln w="9525">
            <a:noFill/>
          </a:ln>
        </p:spPr>
        <p:txBody>
          <a:bodyPr anchor="t" anchorCtr="0">
            <a:spAutoFit/>
          </a:bodyPr>
          <a:p>
            <a:pPr eaLnBrk="0" hangingPunct="0"/>
            <a:r>
              <a:rPr lang="zh-CN" altLang="en-US" sz="4400" b="1" dirty="0">
                <a:latin typeface="楷体" panose="02010609060101010101" pitchFamily="49" charset="-122"/>
                <a:ea typeface="楷体" panose="02010609060101010101" pitchFamily="49" charset="-122"/>
              </a:rPr>
              <a:t>草原</a:t>
            </a:r>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9" grpId="0"/>
      <p:bldP spid="23" grpId="0" animBg="1"/>
      <p:bldP spid="24" grpId="0" animBg="1"/>
      <p:bldP spid="33" grpId="0" animBg="1"/>
      <p:bldP spid="34" grpId="0" animBg="1"/>
      <p:bldP spid="35" grpId="0" animBg="1"/>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4224338" y="2255838"/>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 name="矩形 14"/>
          <p:cNvSpPr/>
          <p:nvPr/>
        </p:nvSpPr>
        <p:spPr>
          <a:xfrm rot="19367115">
            <a:off x="1866900" y="3937000"/>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 name="TextBox 20"/>
          <p:cNvSpPr txBox="1"/>
          <p:nvPr/>
        </p:nvSpPr>
        <p:spPr>
          <a:xfrm rot="20102271">
            <a:off x="5468938" y="191770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 name="矩形 17"/>
          <p:cNvSpPr/>
          <p:nvPr/>
        </p:nvSpPr>
        <p:spPr>
          <a:xfrm rot="19673368">
            <a:off x="5475288" y="33924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3" name="矩形 22"/>
          <p:cNvSpPr/>
          <p:nvPr/>
        </p:nvSpPr>
        <p:spPr>
          <a:xfrm rot="20435257">
            <a:off x="5791200" y="3189288"/>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 name="矩形 1"/>
          <p:cNvSpPr/>
          <p:nvPr/>
        </p:nvSpPr>
        <p:spPr>
          <a:xfrm>
            <a:off x="7180263" y="29019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 name="矩形 3"/>
          <p:cNvSpPr/>
          <p:nvPr/>
        </p:nvSpPr>
        <p:spPr>
          <a:xfrm rot="4801694">
            <a:off x="7470775" y="253523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6" name="矩形 35"/>
          <p:cNvSpPr/>
          <p:nvPr/>
        </p:nvSpPr>
        <p:spPr>
          <a:xfrm rot="19356081">
            <a:off x="2619375" y="41116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0" name="TextBox 28"/>
          <p:cNvSpPr txBox="1"/>
          <p:nvPr/>
        </p:nvSpPr>
        <p:spPr>
          <a:xfrm>
            <a:off x="3563938" y="2589213"/>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1" name="矩形 40"/>
          <p:cNvSpPr/>
          <p:nvPr/>
        </p:nvSpPr>
        <p:spPr>
          <a:xfrm rot="19470065">
            <a:off x="3959225" y="3948113"/>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8" name="矩形 47"/>
          <p:cNvSpPr/>
          <p:nvPr/>
        </p:nvSpPr>
        <p:spPr>
          <a:xfrm rot="2528037">
            <a:off x="5743575" y="13557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1" name="矩形 50"/>
          <p:cNvSpPr/>
          <p:nvPr/>
        </p:nvSpPr>
        <p:spPr>
          <a:xfrm rot="20115591">
            <a:off x="7751763" y="172561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3" name="矩形 52"/>
          <p:cNvSpPr/>
          <p:nvPr/>
        </p:nvSpPr>
        <p:spPr>
          <a:xfrm rot="19396186">
            <a:off x="7077075" y="38608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4" name="TextBox 36"/>
          <p:cNvSpPr txBox="1"/>
          <p:nvPr/>
        </p:nvSpPr>
        <p:spPr>
          <a:xfrm rot="20029644">
            <a:off x="3109913" y="3910013"/>
            <a:ext cx="2233613"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7" name="矩形 56"/>
          <p:cNvSpPr/>
          <p:nvPr/>
        </p:nvSpPr>
        <p:spPr>
          <a:xfrm rot="1555223">
            <a:off x="7319963" y="2411413"/>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0" name="矩形 59"/>
          <p:cNvSpPr/>
          <p:nvPr/>
        </p:nvSpPr>
        <p:spPr>
          <a:xfrm rot="19322417">
            <a:off x="4132263" y="3379788"/>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1" name="矩形 60"/>
          <p:cNvSpPr/>
          <p:nvPr/>
        </p:nvSpPr>
        <p:spPr>
          <a:xfrm rot="19205454">
            <a:off x="941388" y="21288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3" name="矩形 62"/>
          <p:cNvSpPr/>
          <p:nvPr/>
        </p:nvSpPr>
        <p:spPr>
          <a:xfrm>
            <a:off x="3082925" y="32639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7" name="TextBox 42"/>
          <p:cNvSpPr txBox="1"/>
          <p:nvPr/>
        </p:nvSpPr>
        <p:spPr>
          <a:xfrm rot="1417835">
            <a:off x="4832350" y="391795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9" name="矩形 68"/>
          <p:cNvSpPr/>
          <p:nvPr/>
        </p:nvSpPr>
        <p:spPr>
          <a:xfrm rot="19673368">
            <a:off x="3892550" y="36083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0" name="TextBox 44"/>
          <p:cNvSpPr txBox="1"/>
          <p:nvPr/>
        </p:nvSpPr>
        <p:spPr>
          <a:xfrm>
            <a:off x="1776413" y="25431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5" name="矩形 74"/>
          <p:cNvSpPr/>
          <p:nvPr/>
        </p:nvSpPr>
        <p:spPr>
          <a:xfrm rot="4801694">
            <a:off x="854075" y="32496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6" name="矩形 75"/>
          <p:cNvSpPr/>
          <p:nvPr/>
        </p:nvSpPr>
        <p:spPr>
          <a:xfrm rot="1777412">
            <a:off x="2089150" y="16684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7" name="矩形 76"/>
          <p:cNvSpPr/>
          <p:nvPr/>
        </p:nvSpPr>
        <p:spPr>
          <a:xfrm rot="2528037">
            <a:off x="4159250" y="19335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8" name="矩形 77"/>
          <p:cNvSpPr/>
          <p:nvPr/>
        </p:nvSpPr>
        <p:spPr>
          <a:xfrm rot="20115591">
            <a:off x="6980238" y="3238500"/>
            <a:ext cx="6985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8" name="矩形 87"/>
          <p:cNvSpPr/>
          <p:nvPr/>
        </p:nvSpPr>
        <p:spPr>
          <a:xfrm rot="19321883">
            <a:off x="2608263" y="24765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0" name="矩形 89"/>
          <p:cNvSpPr/>
          <p:nvPr/>
        </p:nvSpPr>
        <p:spPr>
          <a:xfrm rot="1555223">
            <a:off x="6340475" y="352742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4" name="矩形 93"/>
          <p:cNvSpPr/>
          <p:nvPr/>
        </p:nvSpPr>
        <p:spPr>
          <a:xfrm rot="313524">
            <a:off x="2312988" y="35163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6" name="TextBox 32"/>
          <p:cNvSpPr txBox="1"/>
          <p:nvPr/>
        </p:nvSpPr>
        <p:spPr>
          <a:xfrm rot="321549">
            <a:off x="5184775" y="1944688"/>
            <a:ext cx="118427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8" name="TextBox 124"/>
          <p:cNvSpPr txBox="1"/>
          <p:nvPr/>
        </p:nvSpPr>
        <p:spPr>
          <a:xfrm rot="568373">
            <a:off x="6140450" y="1804988"/>
            <a:ext cx="1054100"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0" name="矩形 99"/>
          <p:cNvSpPr/>
          <p:nvPr/>
        </p:nvSpPr>
        <p:spPr>
          <a:xfrm rot="2674432">
            <a:off x="1735138" y="20177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1" name="矩形 100"/>
          <p:cNvSpPr/>
          <p:nvPr/>
        </p:nvSpPr>
        <p:spPr>
          <a:xfrm rot="1742177">
            <a:off x="3122613" y="18065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2" name="矩形 101"/>
          <p:cNvSpPr/>
          <p:nvPr/>
        </p:nvSpPr>
        <p:spPr>
          <a:xfrm rot="21109292">
            <a:off x="712788" y="34718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5" name="矩形 104"/>
          <p:cNvSpPr/>
          <p:nvPr/>
        </p:nvSpPr>
        <p:spPr>
          <a:xfrm rot="21415545">
            <a:off x="1481138" y="4410075"/>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3" name="矩形 112"/>
          <p:cNvSpPr/>
          <p:nvPr/>
        </p:nvSpPr>
        <p:spPr>
          <a:xfrm rot="577434">
            <a:off x="6507163" y="41830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4" name="矩形 113"/>
          <p:cNvSpPr/>
          <p:nvPr/>
        </p:nvSpPr>
        <p:spPr>
          <a:xfrm>
            <a:off x="5216525" y="4243388"/>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9" name="矩形 118"/>
          <p:cNvSpPr/>
          <p:nvPr/>
        </p:nvSpPr>
        <p:spPr>
          <a:xfrm rot="6543871">
            <a:off x="6992144" y="1388269"/>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1" name="矩形 120"/>
          <p:cNvSpPr/>
          <p:nvPr/>
        </p:nvSpPr>
        <p:spPr>
          <a:xfrm rot="21098258">
            <a:off x="2014538" y="32750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3" name="矩形 122"/>
          <p:cNvSpPr/>
          <p:nvPr/>
        </p:nvSpPr>
        <p:spPr>
          <a:xfrm rot="21212242">
            <a:off x="2603500" y="16605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5" name="矩形 124"/>
          <p:cNvSpPr/>
          <p:nvPr/>
        </p:nvSpPr>
        <p:spPr>
          <a:xfrm rot="4940380">
            <a:off x="628650" y="4035425"/>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6" name="矩形 125"/>
          <p:cNvSpPr/>
          <p:nvPr/>
        </p:nvSpPr>
        <p:spPr>
          <a:xfrm rot="3053795">
            <a:off x="6187281" y="3099594"/>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8" name="矩形 127"/>
          <p:cNvSpPr/>
          <p:nvPr/>
        </p:nvSpPr>
        <p:spPr>
          <a:xfrm rot="21138363">
            <a:off x="6042025" y="36877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1" name="矩形 130"/>
          <p:cNvSpPr/>
          <p:nvPr/>
        </p:nvSpPr>
        <p:spPr>
          <a:xfrm rot="3297400">
            <a:off x="6165850" y="1947863"/>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2" name="矩形 131"/>
          <p:cNvSpPr/>
          <p:nvPr/>
        </p:nvSpPr>
        <p:spPr>
          <a:xfrm rot="21064594">
            <a:off x="2978150" y="29146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4" name="矩形 133"/>
          <p:cNvSpPr/>
          <p:nvPr/>
        </p:nvSpPr>
        <p:spPr>
          <a:xfrm rot="20947631">
            <a:off x="973138" y="1838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5" name="矩形 134"/>
          <p:cNvSpPr/>
          <p:nvPr/>
        </p:nvSpPr>
        <p:spPr>
          <a:xfrm rot="1742177">
            <a:off x="1081088" y="3467100"/>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6" name="矩形 135"/>
          <p:cNvSpPr/>
          <p:nvPr/>
        </p:nvSpPr>
        <p:spPr>
          <a:xfrm rot="21415545">
            <a:off x="2738438" y="31448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1" name="TextBox 151"/>
          <p:cNvSpPr txBox="1"/>
          <p:nvPr/>
        </p:nvSpPr>
        <p:spPr>
          <a:xfrm rot="1742177">
            <a:off x="623888" y="2095500"/>
            <a:ext cx="2232025"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2" name="矩形 141"/>
          <p:cNvSpPr/>
          <p:nvPr/>
        </p:nvSpPr>
        <p:spPr>
          <a:xfrm rot="6543871">
            <a:off x="-113506" y="2917031"/>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9" name="矩形 148"/>
          <p:cNvSpPr/>
          <p:nvPr/>
        </p:nvSpPr>
        <p:spPr>
          <a:xfrm rot="4270214">
            <a:off x="3438525" y="18272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0" name="矩形 149"/>
          <p:cNvSpPr/>
          <p:nvPr/>
        </p:nvSpPr>
        <p:spPr>
          <a:xfrm rot="257768">
            <a:off x="5827713" y="2774950"/>
            <a:ext cx="6969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1" name="矩形 150"/>
          <p:cNvSpPr/>
          <p:nvPr/>
        </p:nvSpPr>
        <p:spPr>
          <a:xfrm rot="21064060">
            <a:off x="1535113" y="22875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2" name="矩形 151"/>
          <p:cNvSpPr/>
          <p:nvPr/>
        </p:nvSpPr>
        <p:spPr>
          <a:xfrm rot="3297400">
            <a:off x="5139531" y="2958306"/>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3" name="矩形 152"/>
          <p:cNvSpPr/>
          <p:nvPr/>
        </p:nvSpPr>
        <p:spPr>
          <a:xfrm rot="2055701">
            <a:off x="1514475" y="3943350"/>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8" name="TextBox 159"/>
          <p:cNvSpPr txBox="1"/>
          <p:nvPr/>
        </p:nvSpPr>
        <p:spPr>
          <a:xfrm rot="20979505">
            <a:off x="4560888" y="22764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9" name="TextBox 160"/>
          <p:cNvSpPr txBox="1"/>
          <p:nvPr/>
        </p:nvSpPr>
        <p:spPr>
          <a:xfrm rot="568373">
            <a:off x="5805488" y="1722438"/>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0" name="TextBox 162"/>
          <p:cNvSpPr txBox="1"/>
          <p:nvPr/>
        </p:nvSpPr>
        <p:spPr>
          <a:xfrm rot="19578942">
            <a:off x="6013450" y="207645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3" name="TextBox 163"/>
          <p:cNvSpPr txBox="1"/>
          <p:nvPr/>
        </p:nvSpPr>
        <p:spPr>
          <a:xfrm rot="19578942">
            <a:off x="6708775" y="1725613"/>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4" name="TextBox 164"/>
          <p:cNvSpPr txBox="1"/>
          <p:nvPr/>
        </p:nvSpPr>
        <p:spPr>
          <a:xfrm rot="19578942">
            <a:off x="6826250" y="3387725"/>
            <a:ext cx="158591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5" name="TextBox 166"/>
          <p:cNvSpPr txBox="1"/>
          <p:nvPr/>
        </p:nvSpPr>
        <p:spPr>
          <a:xfrm rot="19578942">
            <a:off x="417513" y="180340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6" name="TextBox 167"/>
          <p:cNvSpPr txBox="1"/>
          <p:nvPr/>
        </p:nvSpPr>
        <p:spPr>
          <a:xfrm rot="19578942">
            <a:off x="452438" y="3441700"/>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7" name="TextBox 169"/>
          <p:cNvSpPr txBox="1"/>
          <p:nvPr/>
        </p:nvSpPr>
        <p:spPr>
          <a:xfrm>
            <a:off x="5818188" y="3840163"/>
            <a:ext cx="122555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0" name="TextBox 172"/>
          <p:cNvSpPr txBox="1"/>
          <p:nvPr/>
        </p:nvSpPr>
        <p:spPr>
          <a:xfrm>
            <a:off x="6459538" y="3990975"/>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2" name="TextBox 174"/>
          <p:cNvSpPr txBox="1"/>
          <p:nvPr/>
        </p:nvSpPr>
        <p:spPr>
          <a:xfrm>
            <a:off x="1770063" y="3041650"/>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7" name="TextBox 176"/>
          <p:cNvSpPr txBox="1"/>
          <p:nvPr/>
        </p:nvSpPr>
        <p:spPr>
          <a:xfrm>
            <a:off x="2333625" y="2738438"/>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8" name="矩形 177"/>
          <p:cNvSpPr/>
          <p:nvPr/>
        </p:nvSpPr>
        <p:spPr>
          <a:xfrm rot="21112174">
            <a:off x="3481388" y="44846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0" name="矩形 179"/>
          <p:cNvSpPr/>
          <p:nvPr/>
        </p:nvSpPr>
        <p:spPr>
          <a:xfrm rot="21112174">
            <a:off x="712788" y="28162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4" name="矩形 183"/>
          <p:cNvSpPr/>
          <p:nvPr/>
        </p:nvSpPr>
        <p:spPr>
          <a:xfrm>
            <a:off x="3289300" y="3776663"/>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6" name="矩形 185"/>
          <p:cNvSpPr/>
          <p:nvPr/>
        </p:nvSpPr>
        <p:spPr>
          <a:xfrm rot="19367115">
            <a:off x="3090863" y="20637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7" name="矩形 186"/>
          <p:cNvSpPr/>
          <p:nvPr/>
        </p:nvSpPr>
        <p:spPr>
          <a:xfrm rot="19356081">
            <a:off x="3844925" y="2239963"/>
            <a:ext cx="5937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9" name="矩形 188"/>
          <p:cNvSpPr/>
          <p:nvPr/>
        </p:nvSpPr>
        <p:spPr>
          <a:xfrm rot="313524">
            <a:off x="3890963" y="29051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4" name="矩形 193"/>
          <p:cNvSpPr/>
          <p:nvPr/>
        </p:nvSpPr>
        <p:spPr>
          <a:xfrm rot="2055701">
            <a:off x="1095375" y="3948113"/>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 name="TextBox 190"/>
          <p:cNvSpPr txBox="1"/>
          <p:nvPr/>
        </p:nvSpPr>
        <p:spPr>
          <a:xfrm rot="19578942">
            <a:off x="1928813" y="3171825"/>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7" name="TextBox 191"/>
          <p:cNvSpPr txBox="1"/>
          <p:nvPr/>
        </p:nvSpPr>
        <p:spPr>
          <a:xfrm>
            <a:off x="3875088" y="3840163"/>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6" name="矩形 195"/>
          <p:cNvSpPr/>
          <p:nvPr/>
        </p:nvSpPr>
        <p:spPr>
          <a:xfrm rot="21112174">
            <a:off x="5753100" y="2600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1" name="矩形 200"/>
          <p:cNvSpPr/>
          <p:nvPr/>
        </p:nvSpPr>
        <p:spPr>
          <a:xfrm>
            <a:off x="4738688" y="275907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3796" name="文本框 1"/>
          <p:cNvSpPr txBox="1">
            <a:spLocks noChangeArrowheads="1"/>
          </p:cNvSpPr>
          <p:nvPr/>
        </p:nvSpPr>
        <p:spPr bwMode="auto">
          <a:xfrm>
            <a:off x="422275" y="1146175"/>
            <a:ext cx="8145463" cy="2954338"/>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30000"/>
              </a:lnSpc>
              <a:spcBef>
                <a:spcPts val="1200"/>
              </a:spcBef>
              <a:spcAft>
                <a:spcPct val="0"/>
              </a:spcAft>
              <a:buClrTx/>
              <a:buSzTx/>
              <a:buFont typeface="Arial" panose="020B0604020202020204" pitchFamily="34" charset="0"/>
              <a:buNone/>
              <a:defRPr/>
            </a:pPr>
            <a:r>
              <a:rPr kumimoji="0" lang="zh-CN" altLang="en-US" sz="30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一、给下列加点字选择正确的读音，打“√”。</a:t>
            </a:r>
            <a:endParaRPr kumimoji="0" lang="en-US" altLang="zh-CN" sz="30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a:p>
            <a:pPr marL="0" marR="0" lvl="0" indent="457200" algn="l" defTabSz="914400" rtl="0" eaLnBrk="1" fontAlgn="base" latinLnBrk="0" hangingPunct="1">
              <a:lnSpc>
                <a:spcPct val="130000"/>
              </a:lnSpc>
              <a:spcBef>
                <a:spcPts val="1200"/>
              </a:spcBef>
              <a:spcAft>
                <a:spcPct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似乎</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sì</a:t>
            </a:r>
            <a:r>
              <a:rPr kumimoji="0" lang="en-US" altLang="zh-CN"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shì</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蒙古包</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ménɡ</a:t>
            </a:r>
            <a:r>
              <a:rPr kumimoji="0" lang="en-US" altLang="zh-CN"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měnɡ</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endParaRPr kumimoji="0" lang="en-US" altLang="zh-CN"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457200" algn="l" defTabSz="914400" rtl="0" eaLnBrk="1" fontAlgn="base" latinLnBrk="0" hangingPunct="1">
              <a:lnSpc>
                <a:spcPct val="130000"/>
              </a:lnSpc>
              <a:spcBef>
                <a:spcPts val="1200"/>
              </a:spcBef>
              <a:spcAft>
                <a:spcPct val="0"/>
              </a:spcAft>
              <a:buClrTx/>
              <a:buSzTx/>
              <a:buFontTx/>
              <a:buNone/>
              <a:defRPr/>
            </a:pP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稍微</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shāo</a:t>
            </a:r>
            <a:r>
              <a:rPr kumimoji="0" lang="en-US" altLang="zh-CN"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sāo</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r>
              <a:rPr kumimoji="0" lang="en-US" altLang="zh-CN"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衣裳</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shɑnɡ</a:t>
            </a:r>
            <a:r>
              <a:rPr kumimoji="0" lang="en-US" altLang="zh-CN"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shǎnɡ</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endParaRPr kumimoji="0" lang="en-US" altLang="zh-CN"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457200" algn="l" defTabSz="914400" rtl="0" eaLnBrk="1" fontAlgn="base" latinLnBrk="0" hangingPunct="1">
              <a:lnSpc>
                <a:spcPct val="130000"/>
              </a:lnSpc>
              <a:spcBef>
                <a:spcPts val="1200"/>
              </a:spcBef>
              <a:spcAft>
                <a:spcPct val="0"/>
              </a:spcAft>
              <a:buClrTx/>
              <a:buSzTx/>
              <a:buFontTx/>
              <a:buNone/>
              <a:defRPr/>
            </a:pP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好客</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hào</a:t>
            </a:r>
            <a:r>
              <a:rPr kumimoji="0" lang="en-US" altLang="zh-CN"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hǎo</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en-US" sz="3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马蹄</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dí</a:t>
            </a:r>
            <a:r>
              <a:rPr kumimoji="0" lang="en-US" altLang="zh-CN"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en-US" altLang="zh-CN" sz="3000" b="1" i="0" u="none" strike="noStrike" kern="1200" cap="none" spc="0" normalizeH="0" baseline="0" noProof="0" dirty="0" err="1">
                <a:ln>
                  <a:noFill/>
                </a:ln>
                <a:solidFill>
                  <a:schemeClr val="tx1"/>
                </a:solidFill>
                <a:effectLst/>
                <a:uLnTx/>
                <a:uFillTx/>
                <a:latin typeface="宋体" panose="02010600030101010101" pitchFamily="2" charset="-122"/>
                <a:ea typeface="宋体" panose="02010600030101010101" pitchFamily="2" charset="-122"/>
                <a:cs typeface="+mn-cs"/>
              </a:rPr>
              <a:t>tí</a:t>
            </a:r>
            <a:r>
              <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endParaRPr kumimoji="0" lang="zh-CN" altLang="en-US" sz="30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88142" name="矩形 1"/>
          <p:cNvSpPr/>
          <p:nvPr/>
        </p:nvSpPr>
        <p:spPr>
          <a:xfrm>
            <a:off x="1392238" y="2336800"/>
            <a:ext cx="338137" cy="461963"/>
          </a:xfrm>
          <a:prstGeom prst="rect">
            <a:avLst/>
          </a:prstGeom>
          <a:noFill/>
          <a:ln w="9525">
            <a:noFill/>
          </a:ln>
        </p:spPr>
        <p:txBody>
          <a:bodyPr wrap="none" anchor="t" anchorCtr="0">
            <a:spAutoFit/>
          </a:bodyPr>
          <a:p>
            <a:pPr eaLnBrk="0" hangingPunct="0"/>
            <a:r>
              <a:rPr lang="zh-CN" altLang="en-US" sz="2400" dirty="0">
                <a:solidFill>
                  <a:srgbClr val="FF00FF"/>
                </a:solidFill>
                <a:latin typeface="Calibri" panose="020F0502020204030204" pitchFamily="34" charset="0"/>
                <a:ea typeface="宋体" panose="02010600030101010101" pitchFamily="2" charset="-122"/>
              </a:rPr>
              <a:t>•</a:t>
            </a:r>
            <a:endParaRPr lang="zh-CN" altLang="en-US" sz="2400" dirty="0">
              <a:solidFill>
                <a:srgbClr val="FF00FF"/>
              </a:solidFill>
              <a:latin typeface="Calibri" panose="020F0502020204030204" pitchFamily="34" charset="0"/>
              <a:ea typeface="宋体" panose="02010600030101010101" pitchFamily="2" charset="-122"/>
            </a:endParaRPr>
          </a:p>
        </p:txBody>
      </p:sp>
      <p:sp>
        <p:nvSpPr>
          <p:cNvPr id="88143" name="矩形 23"/>
          <p:cNvSpPr/>
          <p:nvPr/>
        </p:nvSpPr>
        <p:spPr>
          <a:xfrm>
            <a:off x="4800600" y="2349500"/>
            <a:ext cx="338138" cy="461963"/>
          </a:xfrm>
          <a:prstGeom prst="rect">
            <a:avLst/>
          </a:prstGeom>
          <a:noFill/>
          <a:ln w="9525">
            <a:noFill/>
          </a:ln>
        </p:spPr>
        <p:txBody>
          <a:bodyPr wrap="none" anchor="t" anchorCtr="0">
            <a:spAutoFit/>
          </a:bodyPr>
          <a:p>
            <a:pPr eaLnBrk="0" hangingPunct="0"/>
            <a:r>
              <a:rPr lang="zh-CN" altLang="en-US" sz="2400" dirty="0">
                <a:solidFill>
                  <a:srgbClr val="FF00FF"/>
                </a:solidFill>
                <a:latin typeface="Calibri" panose="020F0502020204030204" pitchFamily="34" charset="0"/>
                <a:ea typeface="宋体" panose="02010600030101010101" pitchFamily="2" charset="-122"/>
              </a:rPr>
              <a:t>•</a:t>
            </a:r>
            <a:endParaRPr lang="zh-CN" altLang="en-US" sz="2400" dirty="0">
              <a:solidFill>
                <a:srgbClr val="FF00FF"/>
              </a:solidFill>
              <a:latin typeface="Calibri" panose="020F0502020204030204" pitchFamily="34" charset="0"/>
              <a:ea typeface="宋体" panose="02010600030101010101" pitchFamily="2" charset="-122"/>
            </a:endParaRPr>
          </a:p>
        </p:txBody>
      </p:sp>
      <p:sp>
        <p:nvSpPr>
          <p:cNvPr id="88144" name="矩形 24"/>
          <p:cNvSpPr/>
          <p:nvPr/>
        </p:nvSpPr>
        <p:spPr>
          <a:xfrm>
            <a:off x="1392238" y="3116263"/>
            <a:ext cx="338137" cy="460375"/>
          </a:xfrm>
          <a:prstGeom prst="rect">
            <a:avLst/>
          </a:prstGeom>
          <a:noFill/>
          <a:ln w="9525">
            <a:noFill/>
          </a:ln>
        </p:spPr>
        <p:txBody>
          <a:bodyPr wrap="none" anchor="t" anchorCtr="0">
            <a:spAutoFit/>
          </a:bodyPr>
          <a:p>
            <a:pPr eaLnBrk="0" hangingPunct="0"/>
            <a:r>
              <a:rPr lang="zh-CN" altLang="en-US" sz="2400" dirty="0">
                <a:solidFill>
                  <a:srgbClr val="FF00FF"/>
                </a:solidFill>
                <a:latin typeface="Calibri" panose="020F0502020204030204" pitchFamily="34" charset="0"/>
                <a:ea typeface="宋体" panose="02010600030101010101" pitchFamily="2" charset="-122"/>
              </a:rPr>
              <a:t>•</a:t>
            </a:r>
            <a:endParaRPr lang="zh-CN" altLang="en-US" sz="2400" dirty="0">
              <a:solidFill>
                <a:srgbClr val="FF00FF"/>
              </a:solidFill>
              <a:latin typeface="Calibri" panose="020F0502020204030204" pitchFamily="34" charset="0"/>
              <a:ea typeface="宋体" panose="02010600030101010101" pitchFamily="2" charset="-122"/>
            </a:endParaRPr>
          </a:p>
        </p:txBody>
      </p:sp>
      <p:sp>
        <p:nvSpPr>
          <p:cNvPr id="88145" name="矩形 25"/>
          <p:cNvSpPr/>
          <p:nvPr/>
        </p:nvSpPr>
        <p:spPr>
          <a:xfrm>
            <a:off x="5214938" y="3116263"/>
            <a:ext cx="339725" cy="460375"/>
          </a:xfrm>
          <a:prstGeom prst="rect">
            <a:avLst/>
          </a:prstGeom>
          <a:noFill/>
          <a:ln w="9525">
            <a:noFill/>
          </a:ln>
        </p:spPr>
        <p:txBody>
          <a:bodyPr wrap="none" anchor="t" anchorCtr="0">
            <a:spAutoFit/>
          </a:bodyPr>
          <a:p>
            <a:pPr eaLnBrk="0" hangingPunct="0"/>
            <a:r>
              <a:rPr lang="zh-CN" altLang="en-US" sz="2400" dirty="0">
                <a:solidFill>
                  <a:srgbClr val="FF00FF"/>
                </a:solidFill>
                <a:latin typeface="Calibri" panose="020F0502020204030204" pitchFamily="34" charset="0"/>
                <a:ea typeface="宋体" panose="02010600030101010101" pitchFamily="2" charset="-122"/>
              </a:rPr>
              <a:t>•</a:t>
            </a:r>
            <a:endParaRPr lang="zh-CN" altLang="en-US" sz="2400" dirty="0">
              <a:solidFill>
                <a:srgbClr val="FF00FF"/>
              </a:solidFill>
              <a:latin typeface="Calibri" panose="020F0502020204030204" pitchFamily="34" charset="0"/>
              <a:ea typeface="宋体" panose="02010600030101010101" pitchFamily="2" charset="-122"/>
            </a:endParaRPr>
          </a:p>
        </p:txBody>
      </p:sp>
      <p:sp>
        <p:nvSpPr>
          <p:cNvPr id="88146" name="矩形 26"/>
          <p:cNvSpPr/>
          <p:nvPr/>
        </p:nvSpPr>
        <p:spPr>
          <a:xfrm>
            <a:off x="1392238" y="3843338"/>
            <a:ext cx="338137" cy="460375"/>
          </a:xfrm>
          <a:prstGeom prst="rect">
            <a:avLst/>
          </a:prstGeom>
          <a:noFill/>
          <a:ln w="9525">
            <a:noFill/>
          </a:ln>
        </p:spPr>
        <p:txBody>
          <a:bodyPr wrap="none" anchor="t" anchorCtr="0">
            <a:spAutoFit/>
          </a:bodyPr>
          <a:p>
            <a:pPr eaLnBrk="0" hangingPunct="0"/>
            <a:r>
              <a:rPr lang="zh-CN" altLang="en-US" sz="2400" dirty="0">
                <a:solidFill>
                  <a:srgbClr val="FF00FF"/>
                </a:solidFill>
                <a:latin typeface="Calibri" panose="020F0502020204030204" pitchFamily="34" charset="0"/>
                <a:ea typeface="宋体" panose="02010600030101010101" pitchFamily="2" charset="-122"/>
              </a:rPr>
              <a:t>•</a:t>
            </a:r>
            <a:endParaRPr lang="zh-CN" altLang="en-US" sz="2400" dirty="0">
              <a:solidFill>
                <a:srgbClr val="FF00FF"/>
              </a:solidFill>
              <a:latin typeface="Calibri" panose="020F0502020204030204" pitchFamily="34" charset="0"/>
              <a:ea typeface="宋体" panose="02010600030101010101" pitchFamily="2" charset="-122"/>
            </a:endParaRPr>
          </a:p>
        </p:txBody>
      </p:sp>
      <p:sp>
        <p:nvSpPr>
          <p:cNvPr id="88147" name="矩形 27"/>
          <p:cNvSpPr/>
          <p:nvPr/>
        </p:nvSpPr>
        <p:spPr>
          <a:xfrm>
            <a:off x="5214938" y="3843338"/>
            <a:ext cx="338137" cy="460375"/>
          </a:xfrm>
          <a:prstGeom prst="rect">
            <a:avLst/>
          </a:prstGeom>
          <a:noFill/>
          <a:ln w="9525">
            <a:noFill/>
          </a:ln>
        </p:spPr>
        <p:txBody>
          <a:bodyPr wrap="none" anchor="t" anchorCtr="0">
            <a:spAutoFit/>
          </a:bodyPr>
          <a:p>
            <a:pPr eaLnBrk="0" hangingPunct="0"/>
            <a:r>
              <a:rPr lang="zh-CN" altLang="en-US" sz="2400" dirty="0">
                <a:solidFill>
                  <a:srgbClr val="FF00FF"/>
                </a:solidFill>
                <a:latin typeface="Calibri" panose="020F0502020204030204" pitchFamily="34" charset="0"/>
                <a:ea typeface="宋体" panose="02010600030101010101" pitchFamily="2" charset="-122"/>
              </a:rPr>
              <a:t>•</a:t>
            </a:r>
            <a:endParaRPr lang="zh-CN" altLang="en-US" sz="2400" dirty="0">
              <a:solidFill>
                <a:srgbClr val="FF00FF"/>
              </a:solidFill>
              <a:latin typeface="Calibri" panose="020F0502020204030204" pitchFamily="34" charset="0"/>
              <a:ea typeface="宋体" panose="02010600030101010101" pitchFamily="2" charset="-122"/>
            </a:endParaRPr>
          </a:p>
        </p:txBody>
      </p:sp>
      <p:sp>
        <p:nvSpPr>
          <p:cNvPr id="3" name="矩形 2"/>
          <p:cNvSpPr/>
          <p:nvPr/>
        </p:nvSpPr>
        <p:spPr>
          <a:xfrm>
            <a:off x="2325688" y="2066925"/>
            <a:ext cx="571500" cy="552450"/>
          </a:xfrm>
          <a:prstGeom prst="rect">
            <a:avLst/>
          </a:prstGeom>
          <a:noFill/>
          <a:ln w="9525">
            <a:noFill/>
          </a:ln>
        </p:spPr>
        <p:txBody>
          <a:bodyPr wrap="none" anchor="t" anchorCtr="0">
            <a:spAutoFit/>
          </a:bodyPr>
          <a:p>
            <a:pPr eaLnBrk="0" hangingPunct="0"/>
            <a:r>
              <a:rPr lang="zh-CN" altLang="en-US" sz="3000" b="1" dirty="0">
                <a:solidFill>
                  <a:srgbClr val="FF0000"/>
                </a:solidFill>
                <a:latin typeface="黑体" panose="02010609060101010101" pitchFamily="49" charset="-122"/>
                <a:ea typeface="黑体" panose="02010609060101010101" pitchFamily="49" charset="-122"/>
              </a:rPr>
              <a:t>√</a:t>
            </a:r>
            <a:endParaRPr lang="zh-CN" altLang="en-US" dirty="0">
              <a:solidFill>
                <a:srgbClr val="FF0000"/>
              </a:solidFill>
              <a:latin typeface="Calibri" panose="020F0502020204030204" pitchFamily="34" charset="0"/>
              <a:ea typeface="宋体" panose="02010600030101010101" pitchFamily="2" charset="-122"/>
            </a:endParaRPr>
          </a:p>
        </p:txBody>
      </p:sp>
      <p:sp>
        <p:nvSpPr>
          <p:cNvPr id="29" name="矩形 28"/>
          <p:cNvSpPr/>
          <p:nvPr/>
        </p:nvSpPr>
        <p:spPr>
          <a:xfrm>
            <a:off x="7350125" y="2066925"/>
            <a:ext cx="571500" cy="554038"/>
          </a:xfrm>
          <a:prstGeom prst="rect">
            <a:avLst/>
          </a:prstGeom>
          <a:noFill/>
          <a:ln w="9525">
            <a:noFill/>
          </a:ln>
        </p:spPr>
        <p:txBody>
          <a:bodyPr wrap="none" anchor="t" anchorCtr="0">
            <a:spAutoFit/>
          </a:bodyPr>
          <a:p>
            <a:pPr eaLnBrk="0" hangingPunct="0"/>
            <a:r>
              <a:rPr lang="zh-CN" altLang="en-US" sz="3000" b="1" dirty="0">
                <a:solidFill>
                  <a:srgbClr val="FF0000"/>
                </a:solidFill>
                <a:latin typeface="黑体" panose="02010609060101010101" pitchFamily="49" charset="-122"/>
                <a:ea typeface="黑体" panose="02010609060101010101" pitchFamily="49" charset="-122"/>
              </a:rPr>
              <a:t>√</a:t>
            </a:r>
            <a:endParaRPr lang="zh-CN" altLang="en-US" dirty="0">
              <a:solidFill>
                <a:srgbClr val="FF0000"/>
              </a:solidFill>
              <a:latin typeface="Calibri" panose="020F0502020204030204" pitchFamily="34" charset="0"/>
              <a:ea typeface="宋体" panose="02010600030101010101" pitchFamily="2" charset="-122"/>
            </a:endParaRPr>
          </a:p>
        </p:txBody>
      </p:sp>
      <p:sp>
        <p:nvSpPr>
          <p:cNvPr id="30" name="矩形 29"/>
          <p:cNvSpPr/>
          <p:nvPr/>
        </p:nvSpPr>
        <p:spPr>
          <a:xfrm>
            <a:off x="2470150" y="2871788"/>
            <a:ext cx="571500" cy="554037"/>
          </a:xfrm>
          <a:prstGeom prst="rect">
            <a:avLst/>
          </a:prstGeom>
          <a:noFill/>
          <a:ln w="9525">
            <a:noFill/>
          </a:ln>
        </p:spPr>
        <p:txBody>
          <a:bodyPr wrap="none" anchor="t" anchorCtr="0">
            <a:spAutoFit/>
          </a:bodyPr>
          <a:p>
            <a:pPr eaLnBrk="0" hangingPunct="0"/>
            <a:r>
              <a:rPr lang="zh-CN" altLang="en-US" sz="3000" b="1" dirty="0">
                <a:solidFill>
                  <a:srgbClr val="FF0000"/>
                </a:solidFill>
                <a:latin typeface="黑体" panose="02010609060101010101" pitchFamily="49" charset="-122"/>
                <a:ea typeface="黑体" panose="02010609060101010101" pitchFamily="49" charset="-122"/>
              </a:rPr>
              <a:t>√</a:t>
            </a:r>
            <a:endParaRPr lang="zh-CN" altLang="en-US" dirty="0">
              <a:solidFill>
                <a:srgbClr val="FF0000"/>
              </a:solidFill>
              <a:latin typeface="Calibri" panose="020F0502020204030204" pitchFamily="34" charset="0"/>
              <a:ea typeface="宋体" panose="02010600030101010101" pitchFamily="2" charset="-122"/>
            </a:endParaRPr>
          </a:p>
        </p:txBody>
      </p:sp>
      <p:sp>
        <p:nvSpPr>
          <p:cNvPr id="31" name="矩形 30"/>
          <p:cNvSpPr/>
          <p:nvPr/>
        </p:nvSpPr>
        <p:spPr>
          <a:xfrm>
            <a:off x="6200775" y="2817813"/>
            <a:ext cx="571500" cy="554037"/>
          </a:xfrm>
          <a:prstGeom prst="rect">
            <a:avLst/>
          </a:prstGeom>
          <a:noFill/>
          <a:ln w="9525">
            <a:noFill/>
          </a:ln>
        </p:spPr>
        <p:txBody>
          <a:bodyPr wrap="none" anchor="t" anchorCtr="0">
            <a:spAutoFit/>
          </a:bodyPr>
          <a:p>
            <a:pPr eaLnBrk="0" hangingPunct="0"/>
            <a:r>
              <a:rPr lang="zh-CN" altLang="en-US" sz="3000" b="1" dirty="0">
                <a:solidFill>
                  <a:srgbClr val="FF0000"/>
                </a:solidFill>
                <a:latin typeface="宋体" panose="02010600030101010101" pitchFamily="2" charset="-122"/>
                <a:ea typeface="宋体" panose="02010600030101010101" pitchFamily="2" charset="-122"/>
              </a:rPr>
              <a:t>√</a:t>
            </a:r>
            <a:endParaRPr lang="zh-CN" altLang="en-US" sz="3000" b="1" dirty="0">
              <a:solidFill>
                <a:srgbClr val="FF0000"/>
              </a:solidFill>
              <a:latin typeface="宋体" panose="02010600030101010101" pitchFamily="2" charset="-122"/>
              <a:ea typeface="宋体" panose="02010600030101010101" pitchFamily="2" charset="-122"/>
            </a:endParaRPr>
          </a:p>
        </p:txBody>
      </p:sp>
      <p:sp>
        <p:nvSpPr>
          <p:cNvPr id="32" name="矩形 31"/>
          <p:cNvSpPr/>
          <p:nvPr/>
        </p:nvSpPr>
        <p:spPr>
          <a:xfrm>
            <a:off x="2452688" y="3587750"/>
            <a:ext cx="571500" cy="554038"/>
          </a:xfrm>
          <a:prstGeom prst="rect">
            <a:avLst/>
          </a:prstGeom>
          <a:noFill/>
          <a:ln w="9525">
            <a:noFill/>
          </a:ln>
        </p:spPr>
        <p:txBody>
          <a:bodyPr wrap="none" anchor="t" anchorCtr="0">
            <a:spAutoFit/>
          </a:bodyPr>
          <a:p>
            <a:pPr eaLnBrk="0" hangingPunct="0"/>
            <a:r>
              <a:rPr lang="zh-CN" altLang="en-US" sz="3000" b="1" dirty="0">
                <a:solidFill>
                  <a:srgbClr val="FF0000"/>
                </a:solidFill>
                <a:latin typeface="黑体" panose="02010609060101010101" pitchFamily="49" charset="-122"/>
                <a:ea typeface="黑体" panose="02010609060101010101" pitchFamily="49" charset="-122"/>
              </a:rPr>
              <a:t>√</a:t>
            </a:r>
            <a:endParaRPr lang="zh-CN" altLang="en-US" dirty="0">
              <a:solidFill>
                <a:srgbClr val="FF0000"/>
              </a:solidFill>
              <a:latin typeface="Calibri" panose="020F0502020204030204" pitchFamily="34" charset="0"/>
              <a:ea typeface="宋体" panose="02010600030101010101" pitchFamily="2" charset="-122"/>
            </a:endParaRPr>
          </a:p>
        </p:txBody>
      </p:sp>
      <p:sp>
        <p:nvSpPr>
          <p:cNvPr id="33" name="矩形 32"/>
          <p:cNvSpPr/>
          <p:nvPr/>
        </p:nvSpPr>
        <p:spPr>
          <a:xfrm>
            <a:off x="6454775" y="3549650"/>
            <a:ext cx="571500" cy="554038"/>
          </a:xfrm>
          <a:prstGeom prst="rect">
            <a:avLst/>
          </a:prstGeom>
          <a:noFill/>
          <a:ln w="9525">
            <a:noFill/>
          </a:ln>
        </p:spPr>
        <p:txBody>
          <a:bodyPr wrap="none" anchor="t" anchorCtr="0">
            <a:spAutoFit/>
          </a:bodyPr>
          <a:p>
            <a:pPr eaLnBrk="0" hangingPunct="0"/>
            <a:r>
              <a:rPr lang="zh-CN" altLang="en-US" sz="3000" b="1" dirty="0">
                <a:solidFill>
                  <a:srgbClr val="FF0000"/>
                </a:solidFill>
                <a:latin typeface="黑体" panose="02010609060101010101" pitchFamily="49" charset="-122"/>
                <a:ea typeface="黑体" panose="02010609060101010101" pitchFamily="49" charset="-122"/>
              </a:rPr>
              <a:t>√</a:t>
            </a:r>
            <a:endParaRPr lang="zh-CN" altLang="en-US" dirty="0">
              <a:solidFill>
                <a:srgbClr val="FF0000"/>
              </a:solidFill>
              <a:latin typeface="Calibri" panose="020F0502020204030204" pitchFamily="34" charset="0"/>
              <a:ea typeface="宋体" panose="02010600030101010101" pitchFamily="2" charset="-122"/>
            </a:endParaRPr>
          </a:p>
        </p:txBody>
      </p:sp>
      <p:grpSp>
        <p:nvGrpSpPr>
          <p:cNvPr id="88154" name="组合 1"/>
          <p:cNvGrpSpPr/>
          <p:nvPr/>
        </p:nvGrpSpPr>
        <p:grpSpPr>
          <a:xfrm>
            <a:off x="239713" y="177800"/>
            <a:ext cx="2249487" cy="584200"/>
            <a:chOff x="251073" y="195486"/>
            <a:chExt cx="2249488" cy="585350"/>
          </a:xfrm>
        </p:grpSpPr>
        <p:sp>
          <p:nvSpPr>
            <p:cNvPr id="88155" name="文本框 13"/>
            <p:cNvSpPr txBox="1"/>
            <p:nvPr/>
          </p:nvSpPr>
          <p:spPr>
            <a:xfrm>
              <a:off x="253093" y="195486"/>
              <a:ext cx="1943462" cy="585350"/>
            </a:xfrm>
            <a:prstGeom prst="rect">
              <a:avLst/>
            </a:prstGeom>
            <a:noFill/>
            <a:ln w="9525">
              <a:noFill/>
            </a:ln>
          </p:spPr>
          <p:txBody>
            <a:bodyPr anchor="t" anchorCtr="0">
              <a:spAutoFit/>
            </a:bodyPr>
            <a:p>
              <a:pPr eaLnBrk="0" hangingPunct="0"/>
              <a:r>
                <a:rPr lang="zh-CN" altLang="en-US" sz="3200" b="1" dirty="0">
                  <a:solidFill>
                    <a:srgbClr val="00B050"/>
                  </a:solidFill>
                  <a:latin typeface="黑体" panose="02010609060101010101" pitchFamily="49" charset="-122"/>
                  <a:ea typeface="黑体" panose="02010609060101010101" pitchFamily="49" charset="-122"/>
                </a:rPr>
                <a:t>随堂练习</a:t>
              </a:r>
              <a:endParaRPr lang="zh-CN" altLang="en-US" sz="3200" b="1" dirty="0">
                <a:solidFill>
                  <a:srgbClr val="00B050"/>
                </a:solidFill>
                <a:latin typeface="黑体" panose="02010609060101010101" pitchFamily="49" charset="-122"/>
                <a:ea typeface="黑体" panose="02010609060101010101" pitchFamily="49" charset="-122"/>
              </a:endParaRPr>
            </a:p>
          </p:txBody>
        </p:sp>
        <p:cxnSp>
          <p:nvCxnSpPr>
            <p:cNvPr id="22" name="直接连接符 21"/>
            <p:cNvCxnSpPr/>
            <p:nvPr/>
          </p:nvCxnSpPr>
          <p:spPr>
            <a:xfrm>
              <a:off x="251073" y="771292"/>
              <a:ext cx="2016126"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grpSp>
          <p:nvGrpSpPr>
            <p:cNvPr id="88157" name="Group 4"/>
            <p:cNvGrpSpPr>
              <a:grpSpLocks noChangeAspect="1"/>
            </p:cNvGrpSpPr>
            <p:nvPr/>
          </p:nvGrpSpPr>
          <p:grpSpPr>
            <a:xfrm>
              <a:off x="2051298" y="411386"/>
              <a:ext cx="449263" cy="292100"/>
              <a:chOff x="2432" y="1329"/>
              <a:chExt cx="657" cy="426"/>
            </a:xfrm>
          </p:grpSpPr>
          <p:sp>
            <p:nvSpPr>
              <p:cNvPr id="24" name="AutoShape 3"/>
              <p:cNvSpPr>
                <a:spLocks noChangeAspect="1" noChangeArrowheads="1" noTextEdit="1"/>
              </p:cNvSpPr>
              <p:nvPr/>
            </p:nvSpPr>
            <p:spPr bwMode="auto">
              <a:xfrm>
                <a:off x="2434" y="1330"/>
                <a:ext cx="652" cy="425"/>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25" name="Freeform 5"/>
              <p:cNvSpPr/>
              <p:nvPr/>
            </p:nvSpPr>
            <p:spPr bwMode="auto">
              <a:xfrm>
                <a:off x="2478" y="1330"/>
                <a:ext cx="611" cy="422"/>
              </a:xfrm>
              <a:custGeom>
                <a:avLst/>
                <a:gdLst>
                  <a:gd name="T0" fmla="*/ 315 w 351"/>
                  <a:gd name="T1" fmla="*/ 0 h 242"/>
                  <a:gd name="T2" fmla="*/ 292 w 351"/>
                  <a:gd name="T3" fmla="*/ 9 h 242"/>
                  <a:gd name="T4" fmla="*/ 291 w 351"/>
                  <a:gd name="T5" fmla="*/ 10 h 242"/>
                  <a:gd name="T6" fmla="*/ 309 w 351"/>
                  <a:gd name="T7" fmla="*/ 3 h 242"/>
                  <a:gd name="T8" fmla="*/ 310 w 351"/>
                  <a:gd name="T9" fmla="*/ 4 h 242"/>
                  <a:gd name="T10" fmla="*/ 317 w 351"/>
                  <a:gd name="T11" fmla="*/ 10 h 242"/>
                  <a:gd name="T12" fmla="*/ 325 w 351"/>
                  <a:gd name="T13" fmla="*/ 27 h 242"/>
                  <a:gd name="T14" fmla="*/ 336 w 351"/>
                  <a:gd name="T15" fmla="*/ 59 h 242"/>
                  <a:gd name="T16" fmla="*/ 268 w 351"/>
                  <a:gd name="T17" fmla="*/ 95 h 242"/>
                  <a:gd name="T18" fmla="*/ 267 w 351"/>
                  <a:gd name="T19" fmla="*/ 95 h 242"/>
                  <a:gd name="T20" fmla="*/ 267 w 351"/>
                  <a:gd name="T21" fmla="*/ 95 h 242"/>
                  <a:gd name="T22" fmla="*/ 24 w 351"/>
                  <a:gd name="T23" fmla="*/ 219 h 242"/>
                  <a:gd name="T24" fmla="*/ 2 w 351"/>
                  <a:gd name="T25" fmla="*/ 229 h 242"/>
                  <a:gd name="T26" fmla="*/ 0 w 351"/>
                  <a:gd name="T27" fmla="*/ 229 h 242"/>
                  <a:gd name="T28" fmla="*/ 6 w 351"/>
                  <a:gd name="T29" fmla="*/ 240 h 242"/>
                  <a:gd name="T30" fmla="*/ 12 w 351"/>
                  <a:gd name="T31" fmla="*/ 242 h 242"/>
                  <a:gd name="T32" fmla="*/ 34 w 351"/>
                  <a:gd name="T33" fmla="*/ 232 h 242"/>
                  <a:gd name="T34" fmla="*/ 350 w 351"/>
                  <a:gd name="T35" fmla="*/ 68 h 242"/>
                  <a:gd name="T36" fmla="*/ 335 w 351"/>
                  <a:gd name="T37" fmla="*/ 29 h 242"/>
                  <a:gd name="T38" fmla="*/ 324 w 351"/>
                  <a:gd name="T39" fmla="*/ 8 h 242"/>
                  <a:gd name="T40" fmla="*/ 317 w 351"/>
                  <a:gd name="T41" fmla="*/ 1 h 242"/>
                  <a:gd name="T42" fmla="*/ 315 w 351"/>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1" h="242">
                    <a:moveTo>
                      <a:pt x="315" y="0"/>
                    </a:moveTo>
                    <a:cubicBezTo>
                      <a:pt x="311" y="0"/>
                      <a:pt x="299" y="6"/>
                      <a:pt x="292" y="9"/>
                    </a:cubicBezTo>
                    <a:cubicBezTo>
                      <a:pt x="292" y="9"/>
                      <a:pt x="292" y="9"/>
                      <a:pt x="291" y="10"/>
                    </a:cubicBezTo>
                    <a:cubicBezTo>
                      <a:pt x="298" y="7"/>
                      <a:pt x="306" y="3"/>
                      <a:pt x="309" y="3"/>
                    </a:cubicBezTo>
                    <a:cubicBezTo>
                      <a:pt x="309" y="3"/>
                      <a:pt x="310" y="3"/>
                      <a:pt x="310" y="4"/>
                    </a:cubicBezTo>
                    <a:cubicBezTo>
                      <a:pt x="312" y="6"/>
                      <a:pt x="317" y="10"/>
                      <a:pt x="317" y="10"/>
                    </a:cubicBezTo>
                    <a:cubicBezTo>
                      <a:pt x="317" y="10"/>
                      <a:pt x="321" y="15"/>
                      <a:pt x="325" y="27"/>
                    </a:cubicBezTo>
                    <a:cubicBezTo>
                      <a:pt x="330" y="39"/>
                      <a:pt x="338" y="56"/>
                      <a:pt x="336" y="59"/>
                    </a:cubicBezTo>
                    <a:cubicBezTo>
                      <a:pt x="336" y="60"/>
                      <a:pt x="308" y="75"/>
                      <a:pt x="268" y="95"/>
                    </a:cubicBezTo>
                    <a:cubicBezTo>
                      <a:pt x="268" y="95"/>
                      <a:pt x="268" y="95"/>
                      <a:pt x="267" y="95"/>
                    </a:cubicBezTo>
                    <a:cubicBezTo>
                      <a:pt x="267" y="95"/>
                      <a:pt x="267" y="95"/>
                      <a:pt x="267" y="95"/>
                    </a:cubicBezTo>
                    <a:cubicBezTo>
                      <a:pt x="179" y="140"/>
                      <a:pt x="38" y="211"/>
                      <a:pt x="24" y="219"/>
                    </a:cubicBezTo>
                    <a:cubicBezTo>
                      <a:pt x="11" y="227"/>
                      <a:pt x="5" y="229"/>
                      <a:pt x="2" y="229"/>
                    </a:cubicBezTo>
                    <a:cubicBezTo>
                      <a:pt x="1" y="229"/>
                      <a:pt x="0" y="229"/>
                      <a:pt x="0" y="229"/>
                    </a:cubicBezTo>
                    <a:cubicBezTo>
                      <a:pt x="3" y="235"/>
                      <a:pt x="5" y="239"/>
                      <a:pt x="6" y="240"/>
                    </a:cubicBezTo>
                    <a:cubicBezTo>
                      <a:pt x="8" y="241"/>
                      <a:pt x="9" y="242"/>
                      <a:pt x="12" y="242"/>
                    </a:cubicBezTo>
                    <a:cubicBezTo>
                      <a:pt x="16" y="242"/>
                      <a:pt x="22" y="240"/>
                      <a:pt x="34" y="232"/>
                    </a:cubicBezTo>
                    <a:cubicBezTo>
                      <a:pt x="54" y="220"/>
                      <a:pt x="348" y="72"/>
                      <a:pt x="350" y="68"/>
                    </a:cubicBezTo>
                    <a:cubicBezTo>
                      <a:pt x="351" y="65"/>
                      <a:pt x="341" y="44"/>
                      <a:pt x="335" y="29"/>
                    </a:cubicBezTo>
                    <a:cubicBezTo>
                      <a:pt x="329" y="15"/>
                      <a:pt x="324" y="8"/>
                      <a:pt x="324" y="8"/>
                    </a:cubicBezTo>
                    <a:cubicBezTo>
                      <a:pt x="324" y="8"/>
                      <a:pt x="319" y="3"/>
                      <a:pt x="317" y="1"/>
                    </a:cubicBezTo>
                    <a:cubicBezTo>
                      <a:pt x="316" y="0"/>
                      <a:pt x="316" y="0"/>
                      <a:pt x="315" y="0"/>
                    </a:cubicBezTo>
                  </a:path>
                </a:pathLst>
              </a:custGeom>
              <a:solidFill>
                <a:srgbClr val="66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26" name="Freeform 6"/>
              <p:cNvSpPr/>
              <p:nvPr/>
            </p:nvSpPr>
            <p:spPr bwMode="auto">
              <a:xfrm>
                <a:off x="2432" y="1334"/>
                <a:ext cx="634" cy="399"/>
              </a:xfrm>
              <a:custGeom>
                <a:avLst/>
                <a:gdLst>
                  <a:gd name="T0" fmla="*/ 3 w 364"/>
                  <a:gd name="T1" fmla="*/ 171 h 229"/>
                  <a:gd name="T2" fmla="*/ 3 w 364"/>
                  <a:gd name="T3" fmla="*/ 182 h 229"/>
                  <a:gd name="T4" fmla="*/ 23 w 364"/>
                  <a:gd name="T5" fmla="*/ 225 h 229"/>
                  <a:gd name="T6" fmla="*/ 50 w 364"/>
                  <a:gd name="T7" fmla="*/ 217 h 229"/>
                  <a:gd name="T8" fmla="*/ 362 w 364"/>
                  <a:gd name="T9" fmla="*/ 57 h 229"/>
                  <a:gd name="T10" fmla="*/ 351 w 364"/>
                  <a:gd name="T11" fmla="*/ 25 h 229"/>
                  <a:gd name="T12" fmla="*/ 343 w 364"/>
                  <a:gd name="T13" fmla="*/ 8 h 229"/>
                  <a:gd name="T14" fmla="*/ 336 w 364"/>
                  <a:gd name="T15" fmla="*/ 2 h 229"/>
                  <a:gd name="T16" fmla="*/ 312 w 364"/>
                  <a:gd name="T17" fmla="*/ 10 h 229"/>
                  <a:gd name="T18" fmla="*/ 10 w 364"/>
                  <a:gd name="T19" fmla="*/ 166 h 229"/>
                  <a:gd name="T20" fmla="*/ 3 w 364"/>
                  <a:gd name="T21"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229">
                    <a:moveTo>
                      <a:pt x="3" y="171"/>
                    </a:moveTo>
                    <a:cubicBezTo>
                      <a:pt x="3" y="171"/>
                      <a:pt x="0" y="174"/>
                      <a:pt x="3" y="182"/>
                    </a:cubicBezTo>
                    <a:cubicBezTo>
                      <a:pt x="6" y="191"/>
                      <a:pt x="20" y="223"/>
                      <a:pt x="23" y="225"/>
                    </a:cubicBezTo>
                    <a:cubicBezTo>
                      <a:pt x="26" y="227"/>
                      <a:pt x="30" y="229"/>
                      <a:pt x="50" y="217"/>
                    </a:cubicBezTo>
                    <a:cubicBezTo>
                      <a:pt x="70" y="206"/>
                      <a:pt x="361" y="60"/>
                      <a:pt x="362" y="57"/>
                    </a:cubicBezTo>
                    <a:cubicBezTo>
                      <a:pt x="364" y="54"/>
                      <a:pt x="356" y="37"/>
                      <a:pt x="351" y="25"/>
                    </a:cubicBezTo>
                    <a:cubicBezTo>
                      <a:pt x="347" y="13"/>
                      <a:pt x="343" y="8"/>
                      <a:pt x="343" y="8"/>
                    </a:cubicBezTo>
                    <a:cubicBezTo>
                      <a:pt x="343" y="8"/>
                      <a:pt x="338" y="4"/>
                      <a:pt x="336" y="2"/>
                    </a:cubicBezTo>
                    <a:cubicBezTo>
                      <a:pt x="334" y="0"/>
                      <a:pt x="320" y="6"/>
                      <a:pt x="312" y="10"/>
                    </a:cubicBezTo>
                    <a:cubicBezTo>
                      <a:pt x="305" y="14"/>
                      <a:pt x="15" y="163"/>
                      <a:pt x="10" y="166"/>
                    </a:cubicBezTo>
                    <a:cubicBezTo>
                      <a:pt x="5" y="168"/>
                      <a:pt x="3" y="171"/>
                      <a:pt x="3" y="171"/>
                    </a:cubicBezTo>
                  </a:path>
                </a:pathLst>
              </a:custGeom>
              <a:ln>
                <a:solidFill>
                  <a:srgbClr val="00B050"/>
                </a:solidFill>
              </a:ln>
            </p:spPr>
            <p:style>
              <a:lnRef idx="2">
                <a:schemeClr val="accent3"/>
              </a:lnRef>
              <a:fillRef idx="0">
                <a:schemeClr val="accent3"/>
              </a:fillRef>
              <a:effectRef idx="1">
                <a:schemeClr val="accent3"/>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27" name="Freeform 7"/>
              <p:cNvSpPr/>
              <p:nvPr/>
            </p:nvSpPr>
            <p:spPr bwMode="auto">
              <a:xfrm>
                <a:off x="2432" y="1606"/>
                <a:ext cx="100" cy="125"/>
              </a:xfrm>
              <a:custGeom>
                <a:avLst/>
                <a:gdLst>
                  <a:gd name="T0" fmla="*/ 57 w 57"/>
                  <a:gd name="T1" fmla="*/ 59 h 73"/>
                  <a:gd name="T2" fmla="*/ 51 w 57"/>
                  <a:gd name="T3" fmla="*/ 50 h 73"/>
                  <a:gd name="T4" fmla="*/ 46 w 57"/>
                  <a:gd name="T5" fmla="*/ 41 h 73"/>
                  <a:gd name="T6" fmla="*/ 44 w 57"/>
                  <a:gd name="T7" fmla="*/ 34 h 73"/>
                  <a:gd name="T8" fmla="*/ 43 w 57"/>
                  <a:gd name="T9" fmla="*/ 22 h 73"/>
                  <a:gd name="T10" fmla="*/ 41 w 57"/>
                  <a:gd name="T11" fmla="*/ 12 h 73"/>
                  <a:gd name="T12" fmla="*/ 39 w 57"/>
                  <a:gd name="T13" fmla="*/ 0 h 73"/>
                  <a:gd name="T14" fmla="*/ 33 w 57"/>
                  <a:gd name="T15" fmla="*/ 0 h 73"/>
                  <a:gd name="T16" fmla="*/ 28 w 57"/>
                  <a:gd name="T17" fmla="*/ 1 h 73"/>
                  <a:gd name="T18" fmla="*/ 10 w 57"/>
                  <a:gd name="T19" fmla="*/ 11 h 73"/>
                  <a:gd name="T20" fmla="*/ 3 w 57"/>
                  <a:gd name="T21" fmla="*/ 16 h 73"/>
                  <a:gd name="T22" fmla="*/ 3 w 57"/>
                  <a:gd name="T23" fmla="*/ 27 h 73"/>
                  <a:gd name="T24" fmla="*/ 19 w 57"/>
                  <a:gd name="T25" fmla="*/ 63 h 73"/>
                  <a:gd name="T26" fmla="*/ 23 w 57"/>
                  <a:gd name="T27" fmla="*/ 70 h 73"/>
                  <a:gd name="T28" fmla="*/ 38 w 57"/>
                  <a:gd name="T29" fmla="*/ 69 h 73"/>
                  <a:gd name="T30" fmla="*/ 47 w 57"/>
                  <a:gd name="T31" fmla="*/ 64 h 73"/>
                  <a:gd name="T32" fmla="*/ 50 w 57"/>
                  <a:gd name="T33" fmla="*/ 62 h 73"/>
                  <a:gd name="T34" fmla="*/ 57 w 57"/>
                  <a:gd name="T35"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73">
                    <a:moveTo>
                      <a:pt x="57" y="59"/>
                    </a:moveTo>
                    <a:cubicBezTo>
                      <a:pt x="55" y="55"/>
                      <a:pt x="51" y="50"/>
                      <a:pt x="51" y="50"/>
                    </a:cubicBezTo>
                    <a:cubicBezTo>
                      <a:pt x="51" y="50"/>
                      <a:pt x="48" y="44"/>
                      <a:pt x="46" y="41"/>
                    </a:cubicBezTo>
                    <a:cubicBezTo>
                      <a:pt x="45" y="39"/>
                      <a:pt x="44" y="34"/>
                      <a:pt x="44" y="34"/>
                    </a:cubicBezTo>
                    <a:cubicBezTo>
                      <a:pt x="44" y="34"/>
                      <a:pt x="43" y="26"/>
                      <a:pt x="43" y="22"/>
                    </a:cubicBezTo>
                    <a:cubicBezTo>
                      <a:pt x="42" y="19"/>
                      <a:pt x="41" y="14"/>
                      <a:pt x="41" y="12"/>
                    </a:cubicBezTo>
                    <a:cubicBezTo>
                      <a:pt x="40" y="10"/>
                      <a:pt x="40" y="4"/>
                      <a:pt x="39" y="0"/>
                    </a:cubicBezTo>
                    <a:cubicBezTo>
                      <a:pt x="36" y="0"/>
                      <a:pt x="33" y="0"/>
                      <a:pt x="33" y="0"/>
                    </a:cubicBezTo>
                    <a:cubicBezTo>
                      <a:pt x="33" y="0"/>
                      <a:pt x="31" y="0"/>
                      <a:pt x="28" y="1"/>
                    </a:cubicBezTo>
                    <a:cubicBezTo>
                      <a:pt x="17" y="7"/>
                      <a:pt x="11" y="10"/>
                      <a:pt x="10" y="11"/>
                    </a:cubicBezTo>
                    <a:cubicBezTo>
                      <a:pt x="5" y="13"/>
                      <a:pt x="3" y="16"/>
                      <a:pt x="3" y="16"/>
                    </a:cubicBezTo>
                    <a:cubicBezTo>
                      <a:pt x="3" y="16"/>
                      <a:pt x="0" y="19"/>
                      <a:pt x="3" y="27"/>
                    </a:cubicBezTo>
                    <a:cubicBezTo>
                      <a:pt x="5" y="33"/>
                      <a:pt x="13" y="52"/>
                      <a:pt x="19" y="63"/>
                    </a:cubicBezTo>
                    <a:cubicBezTo>
                      <a:pt x="20" y="67"/>
                      <a:pt x="22" y="69"/>
                      <a:pt x="23" y="70"/>
                    </a:cubicBezTo>
                    <a:cubicBezTo>
                      <a:pt x="25" y="72"/>
                      <a:pt x="28" y="73"/>
                      <a:pt x="38" y="69"/>
                    </a:cubicBezTo>
                    <a:cubicBezTo>
                      <a:pt x="41" y="67"/>
                      <a:pt x="44" y="66"/>
                      <a:pt x="47" y="64"/>
                    </a:cubicBezTo>
                    <a:cubicBezTo>
                      <a:pt x="48" y="63"/>
                      <a:pt x="49" y="63"/>
                      <a:pt x="50" y="62"/>
                    </a:cubicBezTo>
                    <a:cubicBezTo>
                      <a:pt x="51" y="62"/>
                      <a:pt x="54" y="60"/>
                      <a:pt x="57" y="59"/>
                    </a:cubicBezTo>
                    <a:close/>
                  </a:path>
                </a:pathLst>
              </a:cu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dk1"/>
                  </a:solidFill>
                  <a:effectLst/>
                  <a:uLnTx/>
                  <a:uFillTx/>
                  <a:latin typeface="+mn-lt"/>
                  <a:ea typeface="+mn-ea"/>
                  <a:cs typeface="+mn-cs"/>
                </a:endParaRPr>
              </a:p>
            </p:txBody>
          </p:sp>
          <p:sp>
            <p:nvSpPr>
              <p:cNvPr id="28" name="Freeform 8"/>
              <p:cNvSpPr/>
              <p:nvPr/>
            </p:nvSpPr>
            <p:spPr bwMode="auto">
              <a:xfrm>
                <a:off x="2954" y="1362"/>
                <a:ext cx="5" cy="0"/>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0"/>
                      <a:pt x="0" y="1"/>
                    </a:cubicBezTo>
                    <a:cubicBezTo>
                      <a:pt x="0" y="0"/>
                      <a:pt x="1" y="0"/>
                      <a:pt x="2" y="0"/>
                    </a:cubicBezTo>
                    <a:cubicBezTo>
                      <a:pt x="2" y="0"/>
                      <a:pt x="2" y="0"/>
                      <a:pt x="2" y="0"/>
                    </a:cubicBezTo>
                  </a:path>
                </a:pathLst>
              </a:custGeom>
              <a:solidFill>
                <a:srgbClr val="EEEBE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34" name="Freeform 9"/>
              <p:cNvSpPr/>
              <p:nvPr/>
            </p:nvSpPr>
            <p:spPr bwMode="auto">
              <a:xfrm>
                <a:off x="2943" y="1497"/>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path>
                </a:pathLst>
              </a:custGeom>
              <a:solidFill>
                <a:srgbClr val="578C9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35" name="Freeform 10"/>
              <p:cNvSpPr>
                <a:spLocks noEditPoints="1"/>
              </p:cNvSpPr>
              <p:nvPr/>
            </p:nvSpPr>
            <p:spPr bwMode="auto">
              <a:xfrm>
                <a:off x="2511" y="1362"/>
                <a:ext cx="539" cy="322"/>
              </a:xfrm>
              <a:custGeom>
                <a:avLst/>
                <a:gdLst>
                  <a:gd name="T0" fmla="*/ 7 w 309"/>
                  <a:gd name="T1" fmla="*/ 184 h 184"/>
                  <a:gd name="T2" fmla="*/ 9 w 309"/>
                  <a:gd name="T3" fmla="*/ 184 h 184"/>
                  <a:gd name="T4" fmla="*/ 9 w 309"/>
                  <a:gd name="T5" fmla="*/ 178 h 184"/>
                  <a:gd name="T6" fmla="*/ 8 w 309"/>
                  <a:gd name="T7" fmla="*/ 180 h 184"/>
                  <a:gd name="T8" fmla="*/ 9 w 309"/>
                  <a:gd name="T9" fmla="*/ 178 h 184"/>
                  <a:gd name="T10" fmla="*/ 34 w 309"/>
                  <a:gd name="T11" fmla="*/ 174 h 184"/>
                  <a:gd name="T12" fmla="*/ 34 w 309"/>
                  <a:gd name="T13" fmla="*/ 179 h 184"/>
                  <a:gd name="T14" fmla="*/ 36 w 309"/>
                  <a:gd name="T15" fmla="*/ 176 h 184"/>
                  <a:gd name="T16" fmla="*/ 38 w 309"/>
                  <a:gd name="T17" fmla="*/ 176 h 184"/>
                  <a:gd name="T18" fmla="*/ 84 w 309"/>
                  <a:gd name="T19" fmla="*/ 144 h 184"/>
                  <a:gd name="T20" fmla="*/ 85 w 309"/>
                  <a:gd name="T21" fmla="*/ 145 h 184"/>
                  <a:gd name="T22" fmla="*/ 84 w 309"/>
                  <a:gd name="T23" fmla="*/ 144 h 184"/>
                  <a:gd name="T24" fmla="*/ 0 w 309"/>
                  <a:gd name="T25" fmla="*/ 135 h 184"/>
                  <a:gd name="T26" fmla="*/ 1 w 309"/>
                  <a:gd name="T27" fmla="*/ 135 h 184"/>
                  <a:gd name="T28" fmla="*/ 138 w 309"/>
                  <a:gd name="T29" fmla="*/ 123 h 184"/>
                  <a:gd name="T30" fmla="*/ 139 w 309"/>
                  <a:gd name="T31" fmla="*/ 123 h 184"/>
                  <a:gd name="T32" fmla="*/ 154 w 309"/>
                  <a:gd name="T33" fmla="*/ 115 h 184"/>
                  <a:gd name="T34" fmla="*/ 154 w 309"/>
                  <a:gd name="T35" fmla="*/ 116 h 184"/>
                  <a:gd name="T36" fmla="*/ 154 w 309"/>
                  <a:gd name="T37" fmla="*/ 115 h 184"/>
                  <a:gd name="T38" fmla="*/ 50 w 309"/>
                  <a:gd name="T39" fmla="*/ 113 h 184"/>
                  <a:gd name="T40" fmla="*/ 53 w 309"/>
                  <a:gd name="T41" fmla="*/ 115 h 184"/>
                  <a:gd name="T42" fmla="*/ 146 w 309"/>
                  <a:gd name="T43" fmla="*/ 113 h 184"/>
                  <a:gd name="T44" fmla="*/ 147 w 309"/>
                  <a:gd name="T45" fmla="*/ 114 h 184"/>
                  <a:gd name="T46" fmla="*/ 146 w 309"/>
                  <a:gd name="T47" fmla="*/ 113 h 184"/>
                  <a:gd name="T48" fmla="*/ 149 w 309"/>
                  <a:gd name="T49" fmla="*/ 111 h 184"/>
                  <a:gd name="T50" fmla="*/ 151 w 309"/>
                  <a:gd name="T51" fmla="*/ 111 h 184"/>
                  <a:gd name="T52" fmla="*/ 165 w 309"/>
                  <a:gd name="T53" fmla="*/ 109 h 184"/>
                  <a:gd name="T54" fmla="*/ 162 w 309"/>
                  <a:gd name="T55" fmla="*/ 113 h 184"/>
                  <a:gd name="T56" fmla="*/ 166 w 309"/>
                  <a:gd name="T57" fmla="*/ 111 h 184"/>
                  <a:gd name="T58" fmla="*/ 184 w 309"/>
                  <a:gd name="T59" fmla="*/ 107 h 184"/>
                  <a:gd name="T60" fmla="*/ 184 w 309"/>
                  <a:gd name="T61" fmla="*/ 109 h 184"/>
                  <a:gd name="T62" fmla="*/ 184 w 309"/>
                  <a:gd name="T63" fmla="*/ 107 h 184"/>
                  <a:gd name="T64" fmla="*/ 50 w 309"/>
                  <a:gd name="T65" fmla="*/ 109 h 184"/>
                  <a:gd name="T66" fmla="*/ 53 w 309"/>
                  <a:gd name="T67" fmla="*/ 111 h 184"/>
                  <a:gd name="T68" fmla="*/ 53 w 309"/>
                  <a:gd name="T69" fmla="*/ 107 h 184"/>
                  <a:gd name="T70" fmla="*/ 248 w 309"/>
                  <a:gd name="T71" fmla="*/ 77 h 184"/>
                  <a:gd name="T72" fmla="*/ 249 w 309"/>
                  <a:gd name="T73" fmla="*/ 77 h 184"/>
                  <a:gd name="T74" fmla="*/ 249 w 309"/>
                  <a:gd name="T75" fmla="*/ 75 h 184"/>
                  <a:gd name="T76" fmla="*/ 252 w 309"/>
                  <a:gd name="T77" fmla="*/ 67 h 184"/>
                  <a:gd name="T78" fmla="*/ 252 w 309"/>
                  <a:gd name="T79" fmla="*/ 70 h 184"/>
                  <a:gd name="T80" fmla="*/ 268 w 309"/>
                  <a:gd name="T81" fmla="*/ 64 h 184"/>
                  <a:gd name="T82" fmla="*/ 266 w 309"/>
                  <a:gd name="T83" fmla="*/ 66 h 184"/>
                  <a:gd name="T84" fmla="*/ 268 w 309"/>
                  <a:gd name="T85" fmla="*/ 66 h 184"/>
                  <a:gd name="T86" fmla="*/ 276 w 309"/>
                  <a:gd name="T87" fmla="*/ 54 h 184"/>
                  <a:gd name="T88" fmla="*/ 276 w 309"/>
                  <a:gd name="T89" fmla="*/ 55 h 184"/>
                  <a:gd name="T90" fmla="*/ 276 w 309"/>
                  <a:gd name="T91" fmla="*/ 54 h 184"/>
                  <a:gd name="T92" fmla="*/ 307 w 309"/>
                  <a:gd name="T93" fmla="*/ 17 h 184"/>
                  <a:gd name="T94" fmla="*/ 309 w 309"/>
                  <a:gd name="T95" fmla="*/ 17 h 184"/>
                  <a:gd name="T96" fmla="*/ 254 w 309"/>
                  <a:gd name="T97" fmla="*/ 11 h 184"/>
                  <a:gd name="T98" fmla="*/ 254 w 309"/>
                  <a:gd name="T99" fmla="*/ 12 h 184"/>
                  <a:gd name="T100" fmla="*/ 254 w 309"/>
                  <a:gd name="T101" fmla="*/ 11 h 184"/>
                  <a:gd name="T102" fmla="*/ 304 w 309"/>
                  <a:gd name="T103" fmla="*/ 12 h 184"/>
                  <a:gd name="T104" fmla="*/ 308 w 309"/>
                  <a:gd name="T105" fmla="*/ 14 h 184"/>
                  <a:gd name="T106" fmla="*/ 307 w 309"/>
                  <a:gd name="T107" fmla="*/ 11 h 184"/>
                  <a:gd name="T108" fmla="*/ 305 w 309"/>
                  <a:gd name="T109" fmla="*/ 10 h 184"/>
                  <a:gd name="T110" fmla="*/ 245 w 309"/>
                  <a:gd name="T111" fmla="*/ 12 h 184"/>
                  <a:gd name="T112" fmla="*/ 245 w 309"/>
                  <a:gd name="T113" fmla="*/ 10 h 184"/>
                  <a:gd name="T114" fmla="*/ 257 w 309"/>
                  <a:gd name="T115" fmla="*/ 0 h 184"/>
                  <a:gd name="T116" fmla="*/ 254 w 309"/>
                  <a:gd name="T117" fmla="*/ 1 h 184"/>
                  <a:gd name="T118" fmla="*/ 255 w 309"/>
                  <a:gd name="T119" fmla="*/ 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9" h="184">
                    <a:moveTo>
                      <a:pt x="8" y="183"/>
                    </a:moveTo>
                    <a:cubicBezTo>
                      <a:pt x="7" y="183"/>
                      <a:pt x="7" y="183"/>
                      <a:pt x="7" y="184"/>
                    </a:cubicBezTo>
                    <a:cubicBezTo>
                      <a:pt x="7" y="184"/>
                      <a:pt x="8" y="184"/>
                      <a:pt x="8" y="184"/>
                    </a:cubicBezTo>
                    <a:cubicBezTo>
                      <a:pt x="8" y="184"/>
                      <a:pt x="9" y="184"/>
                      <a:pt x="9" y="184"/>
                    </a:cubicBezTo>
                    <a:cubicBezTo>
                      <a:pt x="9" y="183"/>
                      <a:pt x="8" y="183"/>
                      <a:pt x="8" y="183"/>
                    </a:cubicBezTo>
                    <a:moveTo>
                      <a:pt x="9" y="178"/>
                    </a:moveTo>
                    <a:cubicBezTo>
                      <a:pt x="8" y="178"/>
                      <a:pt x="7" y="180"/>
                      <a:pt x="8" y="180"/>
                    </a:cubicBezTo>
                    <a:cubicBezTo>
                      <a:pt x="8" y="180"/>
                      <a:pt x="8" y="180"/>
                      <a:pt x="8" y="180"/>
                    </a:cubicBezTo>
                    <a:cubicBezTo>
                      <a:pt x="9" y="180"/>
                      <a:pt x="10" y="178"/>
                      <a:pt x="9" y="178"/>
                    </a:cubicBezTo>
                    <a:cubicBezTo>
                      <a:pt x="9" y="178"/>
                      <a:pt x="9" y="178"/>
                      <a:pt x="9" y="178"/>
                    </a:cubicBezTo>
                    <a:moveTo>
                      <a:pt x="35" y="171"/>
                    </a:moveTo>
                    <a:cubicBezTo>
                      <a:pt x="35" y="171"/>
                      <a:pt x="34" y="172"/>
                      <a:pt x="34" y="174"/>
                    </a:cubicBezTo>
                    <a:cubicBezTo>
                      <a:pt x="34" y="174"/>
                      <a:pt x="34" y="174"/>
                      <a:pt x="34" y="174"/>
                    </a:cubicBezTo>
                    <a:cubicBezTo>
                      <a:pt x="33" y="175"/>
                      <a:pt x="32" y="179"/>
                      <a:pt x="34" y="179"/>
                    </a:cubicBezTo>
                    <a:cubicBezTo>
                      <a:pt x="34" y="179"/>
                      <a:pt x="34" y="179"/>
                      <a:pt x="35" y="179"/>
                    </a:cubicBezTo>
                    <a:cubicBezTo>
                      <a:pt x="35" y="178"/>
                      <a:pt x="36" y="177"/>
                      <a:pt x="36" y="176"/>
                    </a:cubicBezTo>
                    <a:cubicBezTo>
                      <a:pt x="37" y="176"/>
                      <a:pt x="37" y="176"/>
                      <a:pt x="38" y="176"/>
                    </a:cubicBezTo>
                    <a:cubicBezTo>
                      <a:pt x="38" y="176"/>
                      <a:pt x="38" y="176"/>
                      <a:pt x="38" y="176"/>
                    </a:cubicBezTo>
                    <a:cubicBezTo>
                      <a:pt x="39" y="176"/>
                      <a:pt x="37" y="171"/>
                      <a:pt x="35" y="171"/>
                    </a:cubicBezTo>
                    <a:moveTo>
                      <a:pt x="84" y="144"/>
                    </a:moveTo>
                    <a:cubicBezTo>
                      <a:pt x="84" y="144"/>
                      <a:pt x="84" y="144"/>
                      <a:pt x="84" y="145"/>
                    </a:cubicBezTo>
                    <a:cubicBezTo>
                      <a:pt x="84" y="145"/>
                      <a:pt x="84" y="145"/>
                      <a:pt x="85" y="145"/>
                    </a:cubicBezTo>
                    <a:cubicBezTo>
                      <a:pt x="85" y="145"/>
                      <a:pt x="85" y="145"/>
                      <a:pt x="86" y="145"/>
                    </a:cubicBezTo>
                    <a:cubicBezTo>
                      <a:pt x="86" y="145"/>
                      <a:pt x="85" y="144"/>
                      <a:pt x="84" y="144"/>
                    </a:cubicBezTo>
                    <a:moveTo>
                      <a:pt x="1" y="134"/>
                    </a:moveTo>
                    <a:cubicBezTo>
                      <a:pt x="0" y="135"/>
                      <a:pt x="0" y="135"/>
                      <a:pt x="0" y="135"/>
                    </a:cubicBezTo>
                    <a:cubicBezTo>
                      <a:pt x="0" y="135"/>
                      <a:pt x="0" y="135"/>
                      <a:pt x="1" y="135"/>
                    </a:cubicBezTo>
                    <a:cubicBezTo>
                      <a:pt x="1" y="135"/>
                      <a:pt x="1" y="135"/>
                      <a:pt x="1" y="135"/>
                    </a:cubicBezTo>
                    <a:cubicBezTo>
                      <a:pt x="1" y="134"/>
                      <a:pt x="1" y="134"/>
                      <a:pt x="1" y="134"/>
                    </a:cubicBezTo>
                    <a:moveTo>
                      <a:pt x="138" y="123"/>
                    </a:moveTo>
                    <a:cubicBezTo>
                      <a:pt x="137" y="123"/>
                      <a:pt x="136" y="124"/>
                      <a:pt x="137" y="125"/>
                    </a:cubicBezTo>
                    <a:cubicBezTo>
                      <a:pt x="138" y="124"/>
                      <a:pt x="139" y="125"/>
                      <a:pt x="139" y="123"/>
                    </a:cubicBezTo>
                    <a:cubicBezTo>
                      <a:pt x="139" y="123"/>
                      <a:pt x="138" y="123"/>
                      <a:pt x="138" y="123"/>
                    </a:cubicBezTo>
                    <a:moveTo>
                      <a:pt x="154" y="115"/>
                    </a:moveTo>
                    <a:cubicBezTo>
                      <a:pt x="154" y="115"/>
                      <a:pt x="153" y="115"/>
                      <a:pt x="153" y="115"/>
                    </a:cubicBezTo>
                    <a:cubicBezTo>
                      <a:pt x="153" y="116"/>
                      <a:pt x="154" y="116"/>
                      <a:pt x="154" y="116"/>
                    </a:cubicBezTo>
                    <a:cubicBezTo>
                      <a:pt x="155" y="116"/>
                      <a:pt x="155" y="116"/>
                      <a:pt x="155" y="116"/>
                    </a:cubicBezTo>
                    <a:cubicBezTo>
                      <a:pt x="155" y="115"/>
                      <a:pt x="155" y="115"/>
                      <a:pt x="154" y="115"/>
                    </a:cubicBezTo>
                    <a:moveTo>
                      <a:pt x="50" y="113"/>
                    </a:moveTo>
                    <a:cubicBezTo>
                      <a:pt x="50" y="113"/>
                      <a:pt x="50" y="113"/>
                      <a:pt x="50" y="113"/>
                    </a:cubicBezTo>
                    <a:cubicBezTo>
                      <a:pt x="50" y="114"/>
                      <a:pt x="52" y="115"/>
                      <a:pt x="52" y="115"/>
                    </a:cubicBezTo>
                    <a:cubicBezTo>
                      <a:pt x="53" y="115"/>
                      <a:pt x="53" y="115"/>
                      <a:pt x="53" y="115"/>
                    </a:cubicBezTo>
                    <a:cubicBezTo>
                      <a:pt x="53" y="114"/>
                      <a:pt x="51" y="113"/>
                      <a:pt x="50" y="113"/>
                    </a:cubicBezTo>
                    <a:moveTo>
                      <a:pt x="146" y="113"/>
                    </a:moveTo>
                    <a:cubicBezTo>
                      <a:pt x="146" y="113"/>
                      <a:pt x="146" y="113"/>
                      <a:pt x="146" y="113"/>
                    </a:cubicBezTo>
                    <a:cubicBezTo>
                      <a:pt x="145" y="114"/>
                      <a:pt x="146" y="114"/>
                      <a:pt x="147" y="114"/>
                    </a:cubicBezTo>
                    <a:cubicBezTo>
                      <a:pt x="147" y="114"/>
                      <a:pt x="147" y="114"/>
                      <a:pt x="147" y="113"/>
                    </a:cubicBezTo>
                    <a:cubicBezTo>
                      <a:pt x="148" y="113"/>
                      <a:pt x="147" y="113"/>
                      <a:pt x="146" y="113"/>
                    </a:cubicBezTo>
                    <a:moveTo>
                      <a:pt x="150" y="110"/>
                    </a:moveTo>
                    <a:cubicBezTo>
                      <a:pt x="149" y="110"/>
                      <a:pt x="149" y="110"/>
                      <a:pt x="149" y="111"/>
                    </a:cubicBezTo>
                    <a:cubicBezTo>
                      <a:pt x="149" y="111"/>
                      <a:pt x="150" y="111"/>
                      <a:pt x="150" y="111"/>
                    </a:cubicBezTo>
                    <a:cubicBezTo>
                      <a:pt x="151" y="111"/>
                      <a:pt x="151" y="111"/>
                      <a:pt x="151" y="111"/>
                    </a:cubicBezTo>
                    <a:cubicBezTo>
                      <a:pt x="151" y="111"/>
                      <a:pt x="150" y="110"/>
                      <a:pt x="150" y="110"/>
                    </a:cubicBezTo>
                    <a:moveTo>
                      <a:pt x="165" y="109"/>
                    </a:moveTo>
                    <a:cubicBezTo>
                      <a:pt x="165" y="109"/>
                      <a:pt x="163" y="110"/>
                      <a:pt x="162" y="111"/>
                    </a:cubicBezTo>
                    <a:cubicBezTo>
                      <a:pt x="161" y="112"/>
                      <a:pt x="161" y="113"/>
                      <a:pt x="162" y="113"/>
                    </a:cubicBezTo>
                    <a:cubicBezTo>
                      <a:pt x="162" y="113"/>
                      <a:pt x="163" y="113"/>
                      <a:pt x="164" y="113"/>
                    </a:cubicBezTo>
                    <a:cubicBezTo>
                      <a:pt x="166" y="111"/>
                      <a:pt x="166" y="111"/>
                      <a:pt x="166" y="111"/>
                    </a:cubicBezTo>
                    <a:cubicBezTo>
                      <a:pt x="166" y="110"/>
                      <a:pt x="166" y="109"/>
                      <a:pt x="165" y="109"/>
                    </a:cubicBezTo>
                    <a:moveTo>
                      <a:pt x="184" y="107"/>
                    </a:moveTo>
                    <a:cubicBezTo>
                      <a:pt x="184" y="107"/>
                      <a:pt x="183" y="109"/>
                      <a:pt x="184" y="109"/>
                    </a:cubicBezTo>
                    <a:cubicBezTo>
                      <a:pt x="184" y="109"/>
                      <a:pt x="184" y="109"/>
                      <a:pt x="184" y="109"/>
                    </a:cubicBezTo>
                    <a:cubicBezTo>
                      <a:pt x="184" y="109"/>
                      <a:pt x="185" y="107"/>
                      <a:pt x="184" y="107"/>
                    </a:cubicBezTo>
                    <a:cubicBezTo>
                      <a:pt x="184" y="107"/>
                      <a:pt x="184" y="107"/>
                      <a:pt x="184" y="107"/>
                    </a:cubicBezTo>
                    <a:moveTo>
                      <a:pt x="53" y="107"/>
                    </a:moveTo>
                    <a:cubicBezTo>
                      <a:pt x="51" y="107"/>
                      <a:pt x="50" y="108"/>
                      <a:pt x="50" y="109"/>
                    </a:cubicBezTo>
                    <a:cubicBezTo>
                      <a:pt x="50" y="110"/>
                      <a:pt x="50" y="111"/>
                      <a:pt x="51" y="111"/>
                    </a:cubicBezTo>
                    <a:cubicBezTo>
                      <a:pt x="52" y="111"/>
                      <a:pt x="52" y="111"/>
                      <a:pt x="53" y="111"/>
                    </a:cubicBezTo>
                    <a:cubicBezTo>
                      <a:pt x="54" y="111"/>
                      <a:pt x="54" y="108"/>
                      <a:pt x="54" y="107"/>
                    </a:cubicBezTo>
                    <a:cubicBezTo>
                      <a:pt x="53" y="107"/>
                      <a:pt x="53" y="107"/>
                      <a:pt x="53" y="107"/>
                    </a:cubicBezTo>
                    <a:moveTo>
                      <a:pt x="249" y="75"/>
                    </a:moveTo>
                    <a:cubicBezTo>
                      <a:pt x="249" y="75"/>
                      <a:pt x="249" y="76"/>
                      <a:pt x="248" y="77"/>
                    </a:cubicBezTo>
                    <a:cubicBezTo>
                      <a:pt x="248" y="77"/>
                      <a:pt x="248" y="77"/>
                      <a:pt x="248" y="77"/>
                    </a:cubicBezTo>
                    <a:cubicBezTo>
                      <a:pt x="249" y="77"/>
                      <a:pt x="249" y="77"/>
                      <a:pt x="249" y="77"/>
                    </a:cubicBezTo>
                    <a:cubicBezTo>
                      <a:pt x="250" y="77"/>
                      <a:pt x="250" y="76"/>
                      <a:pt x="251" y="76"/>
                    </a:cubicBezTo>
                    <a:cubicBezTo>
                      <a:pt x="250" y="76"/>
                      <a:pt x="250" y="75"/>
                      <a:pt x="249" y="75"/>
                    </a:cubicBezTo>
                    <a:moveTo>
                      <a:pt x="253" y="66"/>
                    </a:moveTo>
                    <a:cubicBezTo>
                      <a:pt x="252" y="67"/>
                      <a:pt x="252" y="67"/>
                      <a:pt x="252" y="67"/>
                    </a:cubicBezTo>
                    <a:cubicBezTo>
                      <a:pt x="250" y="67"/>
                      <a:pt x="250" y="67"/>
                      <a:pt x="250" y="67"/>
                    </a:cubicBezTo>
                    <a:cubicBezTo>
                      <a:pt x="250" y="70"/>
                      <a:pt x="251" y="70"/>
                      <a:pt x="252" y="70"/>
                    </a:cubicBezTo>
                    <a:cubicBezTo>
                      <a:pt x="254" y="70"/>
                      <a:pt x="258" y="66"/>
                      <a:pt x="253" y="66"/>
                    </a:cubicBezTo>
                    <a:moveTo>
                      <a:pt x="268" y="64"/>
                    </a:moveTo>
                    <a:cubicBezTo>
                      <a:pt x="268" y="64"/>
                      <a:pt x="268" y="65"/>
                      <a:pt x="268" y="65"/>
                    </a:cubicBezTo>
                    <a:cubicBezTo>
                      <a:pt x="266" y="66"/>
                      <a:pt x="266" y="66"/>
                      <a:pt x="266" y="66"/>
                    </a:cubicBezTo>
                    <a:cubicBezTo>
                      <a:pt x="266" y="67"/>
                      <a:pt x="266" y="67"/>
                      <a:pt x="267" y="67"/>
                    </a:cubicBezTo>
                    <a:cubicBezTo>
                      <a:pt x="267" y="67"/>
                      <a:pt x="268" y="67"/>
                      <a:pt x="268" y="66"/>
                    </a:cubicBezTo>
                    <a:cubicBezTo>
                      <a:pt x="269" y="66"/>
                      <a:pt x="269" y="64"/>
                      <a:pt x="268" y="64"/>
                    </a:cubicBezTo>
                    <a:moveTo>
                      <a:pt x="276" y="54"/>
                    </a:moveTo>
                    <a:cubicBezTo>
                      <a:pt x="276" y="54"/>
                      <a:pt x="275" y="55"/>
                      <a:pt x="276" y="55"/>
                    </a:cubicBezTo>
                    <a:cubicBezTo>
                      <a:pt x="276" y="55"/>
                      <a:pt x="276" y="55"/>
                      <a:pt x="276" y="55"/>
                    </a:cubicBezTo>
                    <a:cubicBezTo>
                      <a:pt x="276" y="55"/>
                      <a:pt x="277" y="54"/>
                      <a:pt x="276" y="54"/>
                    </a:cubicBezTo>
                    <a:cubicBezTo>
                      <a:pt x="276" y="54"/>
                      <a:pt x="276" y="54"/>
                      <a:pt x="276" y="54"/>
                    </a:cubicBezTo>
                    <a:moveTo>
                      <a:pt x="308" y="17"/>
                    </a:moveTo>
                    <a:cubicBezTo>
                      <a:pt x="308" y="17"/>
                      <a:pt x="307" y="17"/>
                      <a:pt x="307" y="17"/>
                    </a:cubicBezTo>
                    <a:cubicBezTo>
                      <a:pt x="307" y="18"/>
                      <a:pt x="308" y="18"/>
                      <a:pt x="308" y="18"/>
                    </a:cubicBezTo>
                    <a:cubicBezTo>
                      <a:pt x="309" y="18"/>
                      <a:pt x="309" y="18"/>
                      <a:pt x="309" y="17"/>
                    </a:cubicBezTo>
                    <a:cubicBezTo>
                      <a:pt x="309" y="17"/>
                      <a:pt x="308" y="17"/>
                      <a:pt x="308" y="17"/>
                    </a:cubicBezTo>
                    <a:moveTo>
                      <a:pt x="254" y="11"/>
                    </a:moveTo>
                    <a:cubicBezTo>
                      <a:pt x="253" y="11"/>
                      <a:pt x="253" y="11"/>
                      <a:pt x="253" y="11"/>
                    </a:cubicBezTo>
                    <a:cubicBezTo>
                      <a:pt x="253" y="11"/>
                      <a:pt x="254" y="12"/>
                      <a:pt x="254" y="12"/>
                    </a:cubicBezTo>
                    <a:cubicBezTo>
                      <a:pt x="254" y="12"/>
                      <a:pt x="255" y="12"/>
                      <a:pt x="255" y="11"/>
                    </a:cubicBezTo>
                    <a:cubicBezTo>
                      <a:pt x="255" y="11"/>
                      <a:pt x="254" y="11"/>
                      <a:pt x="254" y="11"/>
                    </a:cubicBezTo>
                    <a:moveTo>
                      <a:pt x="305" y="10"/>
                    </a:moveTo>
                    <a:cubicBezTo>
                      <a:pt x="304" y="10"/>
                      <a:pt x="304" y="11"/>
                      <a:pt x="304" y="12"/>
                    </a:cubicBezTo>
                    <a:cubicBezTo>
                      <a:pt x="305" y="13"/>
                      <a:pt x="306" y="14"/>
                      <a:pt x="307" y="14"/>
                    </a:cubicBezTo>
                    <a:cubicBezTo>
                      <a:pt x="307" y="14"/>
                      <a:pt x="308" y="14"/>
                      <a:pt x="308" y="14"/>
                    </a:cubicBezTo>
                    <a:cubicBezTo>
                      <a:pt x="308" y="14"/>
                      <a:pt x="308" y="14"/>
                      <a:pt x="308" y="14"/>
                    </a:cubicBezTo>
                    <a:cubicBezTo>
                      <a:pt x="308" y="13"/>
                      <a:pt x="308" y="12"/>
                      <a:pt x="307" y="11"/>
                    </a:cubicBezTo>
                    <a:cubicBezTo>
                      <a:pt x="307" y="11"/>
                      <a:pt x="306" y="10"/>
                      <a:pt x="306" y="10"/>
                    </a:cubicBezTo>
                    <a:cubicBezTo>
                      <a:pt x="306" y="10"/>
                      <a:pt x="306" y="10"/>
                      <a:pt x="305" y="10"/>
                    </a:cubicBezTo>
                    <a:moveTo>
                      <a:pt x="245" y="10"/>
                    </a:moveTo>
                    <a:cubicBezTo>
                      <a:pt x="244" y="10"/>
                      <a:pt x="243" y="12"/>
                      <a:pt x="245" y="12"/>
                    </a:cubicBezTo>
                    <a:cubicBezTo>
                      <a:pt x="245" y="12"/>
                      <a:pt x="245" y="12"/>
                      <a:pt x="245" y="12"/>
                    </a:cubicBezTo>
                    <a:cubicBezTo>
                      <a:pt x="246" y="12"/>
                      <a:pt x="247" y="10"/>
                      <a:pt x="245" y="10"/>
                    </a:cubicBezTo>
                    <a:cubicBezTo>
                      <a:pt x="245" y="10"/>
                      <a:pt x="245" y="10"/>
                      <a:pt x="245" y="10"/>
                    </a:cubicBezTo>
                    <a:moveTo>
                      <a:pt x="257" y="0"/>
                    </a:moveTo>
                    <a:cubicBezTo>
                      <a:pt x="256" y="0"/>
                      <a:pt x="255" y="0"/>
                      <a:pt x="255" y="1"/>
                    </a:cubicBezTo>
                    <a:cubicBezTo>
                      <a:pt x="254" y="1"/>
                      <a:pt x="254" y="1"/>
                      <a:pt x="254" y="1"/>
                    </a:cubicBezTo>
                    <a:cubicBezTo>
                      <a:pt x="254" y="1"/>
                      <a:pt x="254" y="1"/>
                      <a:pt x="254" y="1"/>
                    </a:cubicBezTo>
                    <a:cubicBezTo>
                      <a:pt x="254" y="2"/>
                      <a:pt x="254" y="3"/>
                      <a:pt x="255" y="3"/>
                    </a:cubicBezTo>
                    <a:cubicBezTo>
                      <a:pt x="256" y="3"/>
                      <a:pt x="258" y="1"/>
                      <a:pt x="257" y="0"/>
                    </a:cubicBezTo>
                  </a:path>
                </a:pathLst>
              </a:custGeom>
              <a:solidFill>
                <a:srgbClr val="66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31" grpId="0"/>
      <p:bldP spid="32" grpId="0"/>
      <p:bldP spid="3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4348163" y="1847850"/>
            <a:ext cx="5937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 name="矩形 14"/>
          <p:cNvSpPr/>
          <p:nvPr/>
        </p:nvSpPr>
        <p:spPr>
          <a:xfrm rot="19367115">
            <a:off x="1989138" y="35274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 name="TextBox 20"/>
          <p:cNvSpPr txBox="1"/>
          <p:nvPr/>
        </p:nvSpPr>
        <p:spPr>
          <a:xfrm rot="20102271">
            <a:off x="5591175" y="1509713"/>
            <a:ext cx="2232025"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 name="矩形 17"/>
          <p:cNvSpPr/>
          <p:nvPr/>
        </p:nvSpPr>
        <p:spPr>
          <a:xfrm rot="19673368">
            <a:off x="5599113" y="2984500"/>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3" name="矩形 22"/>
          <p:cNvSpPr/>
          <p:nvPr/>
        </p:nvSpPr>
        <p:spPr>
          <a:xfrm rot="20435257">
            <a:off x="5913438" y="27813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4" name="矩形 23"/>
          <p:cNvSpPr/>
          <p:nvPr/>
        </p:nvSpPr>
        <p:spPr>
          <a:xfrm>
            <a:off x="7302500" y="24939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0" name="矩形 29"/>
          <p:cNvSpPr/>
          <p:nvPr/>
        </p:nvSpPr>
        <p:spPr>
          <a:xfrm rot="4801694">
            <a:off x="7593013" y="2127250"/>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6" name="矩形 35"/>
          <p:cNvSpPr/>
          <p:nvPr/>
        </p:nvSpPr>
        <p:spPr>
          <a:xfrm rot="19356081">
            <a:off x="2743200" y="3703638"/>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0" name="TextBox 28"/>
          <p:cNvSpPr txBox="1"/>
          <p:nvPr/>
        </p:nvSpPr>
        <p:spPr>
          <a:xfrm>
            <a:off x="3686175" y="218122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1" name="矩形 40"/>
          <p:cNvSpPr/>
          <p:nvPr/>
        </p:nvSpPr>
        <p:spPr>
          <a:xfrm rot="19470065">
            <a:off x="4081463" y="353853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8" name="矩形 47"/>
          <p:cNvSpPr/>
          <p:nvPr/>
        </p:nvSpPr>
        <p:spPr>
          <a:xfrm rot="2528037">
            <a:off x="5865813" y="946150"/>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1" name="矩形 50"/>
          <p:cNvSpPr/>
          <p:nvPr/>
        </p:nvSpPr>
        <p:spPr>
          <a:xfrm rot="20115591">
            <a:off x="7874000" y="13176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3" name="矩形 52"/>
          <p:cNvSpPr/>
          <p:nvPr/>
        </p:nvSpPr>
        <p:spPr>
          <a:xfrm rot="19396186">
            <a:off x="7200900" y="3452813"/>
            <a:ext cx="9017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4" name="TextBox 36"/>
          <p:cNvSpPr txBox="1"/>
          <p:nvPr/>
        </p:nvSpPr>
        <p:spPr>
          <a:xfrm rot="20029644">
            <a:off x="3233738" y="350202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7" name="矩形 56"/>
          <p:cNvSpPr/>
          <p:nvPr/>
        </p:nvSpPr>
        <p:spPr>
          <a:xfrm rot="1555223">
            <a:off x="7442200" y="200342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0" name="矩形 59"/>
          <p:cNvSpPr/>
          <p:nvPr/>
        </p:nvSpPr>
        <p:spPr>
          <a:xfrm rot="19322417">
            <a:off x="4254500" y="29702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1" name="矩形 60"/>
          <p:cNvSpPr/>
          <p:nvPr/>
        </p:nvSpPr>
        <p:spPr>
          <a:xfrm rot="19205454">
            <a:off x="1063625" y="172085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3" name="矩形 62"/>
          <p:cNvSpPr/>
          <p:nvPr/>
        </p:nvSpPr>
        <p:spPr>
          <a:xfrm>
            <a:off x="3205163" y="28559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7" name="TextBox 42"/>
          <p:cNvSpPr txBox="1"/>
          <p:nvPr/>
        </p:nvSpPr>
        <p:spPr>
          <a:xfrm rot="1417835">
            <a:off x="4954588" y="3509963"/>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9" name="矩形 68"/>
          <p:cNvSpPr/>
          <p:nvPr/>
        </p:nvSpPr>
        <p:spPr>
          <a:xfrm rot="19673368">
            <a:off x="4014788" y="3200400"/>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0" name="TextBox 44"/>
          <p:cNvSpPr txBox="1"/>
          <p:nvPr/>
        </p:nvSpPr>
        <p:spPr>
          <a:xfrm>
            <a:off x="1898650" y="2135188"/>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5" name="矩形 74"/>
          <p:cNvSpPr/>
          <p:nvPr/>
        </p:nvSpPr>
        <p:spPr>
          <a:xfrm rot="4801694">
            <a:off x="975519" y="2840831"/>
            <a:ext cx="1689100"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6" name="矩形 75"/>
          <p:cNvSpPr/>
          <p:nvPr/>
        </p:nvSpPr>
        <p:spPr>
          <a:xfrm rot="1777412">
            <a:off x="2211388" y="126047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7" name="矩形 76"/>
          <p:cNvSpPr/>
          <p:nvPr/>
        </p:nvSpPr>
        <p:spPr>
          <a:xfrm rot="2528037">
            <a:off x="4281488" y="152558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8" name="矩形 77"/>
          <p:cNvSpPr/>
          <p:nvPr/>
        </p:nvSpPr>
        <p:spPr>
          <a:xfrm rot="20115591">
            <a:off x="7104063" y="2830513"/>
            <a:ext cx="6969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8" name="矩形 87"/>
          <p:cNvSpPr/>
          <p:nvPr/>
        </p:nvSpPr>
        <p:spPr>
          <a:xfrm rot="19321883">
            <a:off x="2732088" y="2068513"/>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0" name="矩形 89"/>
          <p:cNvSpPr/>
          <p:nvPr/>
        </p:nvSpPr>
        <p:spPr>
          <a:xfrm rot="1555223">
            <a:off x="6462713" y="3117850"/>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4" name="矩形 93"/>
          <p:cNvSpPr/>
          <p:nvPr/>
        </p:nvSpPr>
        <p:spPr>
          <a:xfrm rot="313524">
            <a:off x="2435225" y="31083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6" name="TextBox 32"/>
          <p:cNvSpPr txBox="1"/>
          <p:nvPr/>
        </p:nvSpPr>
        <p:spPr>
          <a:xfrm rot="321549">
            <a:off x="5307013" y="1536700"/>
            <a:ext cx="118427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8" name="TextBox 124"/>
          <p:cNvSpPr txBox="1"/>
          <p:nvPr/>
        </p:nvSpPr>
        <p:spPr>
          <a:xfrm rot="568373">
            <a:off x="6262688" y="1397000"/>
            <a:ext cx="1054100"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0" name="矩形 99"/>
          <p:cNvSpPr/>
          <p:nvPr/>
        </p:nvSpPr>
        <p:spPr>
          <a:xfrm rot="2674432">
            <a:off x="1857375" y="16097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1" name="矩形 100"/>
          <p:cNvSpPr/>
          <p:nvPr/>
        </p:nvSpPr>
        <p:spPr>
          <a:xfrm rot="1742177">
            <a:off x="3244850" y="1398588"/>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2" name="矩形 101"/>
          <p:cNvSpPr/>
          <p:nvPr/>
        </p:nvSpPr>
        <p:spPr>
          <a:xfrm rot="21109292">
            <a:off x="835025" y="306387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5" name="矩形 104"/>
          <p:cNvSpPr/>
          <p:nvPr/>
        </p:nvSpPr>
        <p:spPr>
          <a:xfrm rot="21415545">
            <a:off x="1603375" y="40020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3" name="矩形 112"/>
          <p:cNvSpPr/>
          <p:nvPr/>
        </p:nvSpPr>
        <p:spPr>
          <a:xfrm rot="577434">
            <a:off x="6629400" y="37750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4" name="矩形 113"/>
          <p:cNvSpPr/>
          <p:nvPr/>
        </p:nvSpPr>
        <p:spPr>
          <a:xfrm>
            <a:off x="5340350" y="3835400"/>
            <a:ext cx="901700"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9" name="矩形 118"/>
          <p:cNvSpPr/>
          <p:nvPr/>
        </p:nvSpPr>
        <p:spPr>
          <a:xfrm rot="6543871">
            <a:off x="7115175" y="9794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1" name="矩形 120"/>
          <p:cNvSpPr/>
          <p:nvPr/>
        </p:nvSpPr>
        <p:spPr>
          <a:xfrm rot="21098258">
            <a:off x="2136775" y="2865438"/>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3" name="矩形 122"/>
          <p:cNvSpPr/>
          <p:nvPr/>
        </p:nvSpPr>
        <p:spPr>
          <a:xfrm rot="21212242">
            <a:off x="2727325" y="125253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5" name="矩形 124"/>
          <p:cNvSpPr/>
          <p:nvPr/>
        </p:nvSpPr>
        <p:spPr>
          <a:xfrm rot="4940380">
            <a:off x="750888" y="3627438"/>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6" name="矩形 125"/>
          <p:cNvSpPr/>
          <p:nvPr/>
        </p:nvSpPr>
        <p:spPr>
          <a:xfrm rot="3053795">
            <a:off x="6309519" y="2690019"/>
            <a:ext cx="1689100"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8" name="矩形 127"/>
          <p:cNvSpPr/>
          <p:nvPr/>
        </p:nvSpPr>
        <p:spPr>
          <a:xfrm rot="21138363">
            <a:off x="6164263" y="327977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1" name="矩形 130"/>
          <p:cNvSpPr/>
          <p:nvPr/>
        </p:nvSpPr>
        <p:spPr>
          <a:xfrm rot="3297400">
            <a:off x="6289675" y="1538288"/>
            <a:ext cx="593725"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2" name="矩形 131"/>
          <p:cNvSpPr/>
          <p:nvPr/>
        </p:nvSpPr>
        <p:spPr>
          <a:xfrm rot="21064594">
            <a:off x="3101975" y="2506663"/>
            <a:ext cx="9017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4" name="矩形 133"/>
          <p:cNvSpPr/>
          <p:nvPr/>
        </p:nvSpPr>
        <p:spPr>
          <a:xfrm rot="20947631">
            <a:off x="1095375" y="14303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5" name="矩形 134"/>
          <p:cNvSpPr/>
          <p:nvPr/>
        </p:nvSpPr>
        <p:spPr>
          <a:xfrm rot="1742177">
            <a:off x="1203325" y="305752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6" name="矩形 135"/>
          <p:cNvSpPr/>
          <p:nvPr/>
        </p:nvSpPr>
        <p:spPr>
          <a:xfrm rot="21415545">
            <a:off x="2860675" y="2735263"/>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1" name="TextBox 151"/>
          <p:cNvSpPr txBox="1"/>
          <p:nvPr/>
        </p:nvSpPr>
        <p:spPr>
          <a:xfrm rot="1742177">
            <a:off x="746125" y="168592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2" name="矩形 141"/>
          <p:cNvSpPr/>
          <p:nvPr/>
        </p:nvSpPr>
        <p:spPr>
          <a:xfrm rot="6543871">
            <a:off x="9525" y="2508250"/>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9" name="矩形 148"/>
          <p:cNvSpPr/>
          <p:nvPr/>
        </p:nvSpPr>
        <p:spPr>
          <a:xfrm rot="4270214">
            <a:off x="3560763" y="141922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0" name="矩形 149"/>
          <p:cNvSpPr/>
          <p:nvPr/>
        </p:nvSpPr>
        <p:spPr>
          <a:xfrm rot="257768">
            <a:off x="5949950" y="2365375"/>
            <a:ext cx="6969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1" name="矩形 150"/>
          <p:cNvSpPr/>
          <p:nvPr/>
        </p:nvSpPr>
        <p:spPr>
          <a:xfrm rot="21064060">
            <a:off x="1657350" y="18796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2" name="矩形 151"/>
          <p:cNvSpPr/>
          <p:nvPr/>
        </p:nvSpPr>
        <p:spPr>
          <a:xfrm rot="3297400">
            <a:off x="5261769" y="2550319"/>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3" name="矩形 152"/>
          <p:cNvSpPr/>
          <p:nvPr/>
        </p:nvSpPr>
        <p:spPr>
          <a:xfrm rot="2055701">
            <a:off x="1636713" y="3535363"/>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8" name="TextBox 159"/>
          <p:cNvSpPr txBox="1"/>
          <p:nvPr/>
        </p:nvSpPr>
        <p:spPr>
          <a:xfrm rot="20979505">
            <a:off x="4683125" y="1868488"/>
            <a:ext cx="2232025"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59" name="TextBox 160"/>
          <p:cNvSpPr txBox="1"/>
          <p:nvPr/>
        </p:nvSpPr>
        <p:spPr>
          <a:xfrm rot="568373">
            <a:off x="5927725" y="1314450"/>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0" name="TextBox 162"/>
          <p:cNvSpPr txBox="1"/>
          <p:nvPr/>
        </p:nvSpPr>
        <p:spPr>
          <a:xfrm rot="19578942">
            <a:off x="6135688" y="1668463"/>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3" name="TextBox 163"/>
          <p:cNvSpPr txBox="1"/>
          <p:nvPr/>
        </p:nvSpPr>
        <p:spPr>
          <a:xfrm rot="19578942">
            <a:off x="6832600" y="1316038"/>
            <a:ext cx="158591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4" name="TextBox 164"/>
          <p:cNvSpPr txBox="1"/>
          <p:nvPr/>
        </p:nvSpPr>
        <p:spPr>
          <a:xfrm rot="19578942">
            <a:off x="6948488" y="2978150"/>
            <a:ext cx="158591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5" name="TextBox 166"/>
          <p:cNvSpPr txBox="1"/>
          <p:nvPr/>
        </p:nvSpPr>
        <p:spPr>
          <a:xfrm rot="19578942">
            <a:off x="539750" y="1395413"/>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6" name="TextBox 167"/>
          <p:cNvSpPr txBox="1"/>
          <p:nvPr/>
        </p:nvSpPr>
        <p:spPr>
          <a:xfrm rot="19578942">
            <a:off x="576263" y="3032125"/>
            <a:ext cx="158591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7" name="TextBox 169"/>
          <p:cNvSpPr txBox="1"/>
          <p:nvPr/>
        </p:nvSpPr>
        <p:spPr>
          <a:xfrm>
            <a:off x="5942013" y="3430588"/>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0" name="TextBox 172"/>
          <p:cNvSpPr txBox="1"/>
          <p:nvPr/>
        </p:nvSpPr>
        <p:spPr>
          <a:xfrm>
            <a:off x="6583363" y="3582988"/>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2" name="TextBox 174"/>
          <p:cNvSpPr txBox="1"/>
          <p:nvPr/>
        </p:nvSpPr>
        <p:spPr>
          <a:xfrm>
            <a:off x="1892300" y="2632075"/>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7" name="TextBox 176"/>
          <p:cNvSpPr txBox="1"/>
          <p:nvPr/>
        </p:nvSpPr>
        <p:spPr>
          <a:xfrm>
            <a:off x="2455863" y="2328863"/>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78" name="矩形 177"/>
          <p:cNvSpPr/>
          <p:nvPr/>
        </p:nvSpPr>
        <p:spPr>
          <a:xfrm rot="21112174">
            <a:off x="3603625" y="40767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0" name="矩形 179"/>
          <p:cNvSpPr/>
          <p:nvPr/>
        </p:nvSpPr>
        <p:spPr>
          <a:xfrm rot="21112174">
            <a:off x="835025" y="24082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4" name="矩形 183"/>
          <p:cNvSpPr/>
          <p:nvPr/>
        </p:nvSpPr>
        <p:spPr>
          <a:xfrm>
            <a:off x="3411538" y="3368675"/>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6" name="矩形 185"/>
          <p:cNvSpPr/>
          <p:nvPr/>
        </p:nvSpPr>
        <p:spPr>
          <a:xfrm rot="19367115">
            <a:off x="3213100" y="16557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7" name="矩形 186"/>
          <p:cNvSpPr/>
          <p:nvPr/>
        </p:nvSpPr>
        <p:spPr>
          <a:xfrm rot="19356081">
            <a:off x="3967163" y="1831975"/>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89" name="矩形 188"/>
          <p:cNvSpPr/>
          <p:nvPr/>
        </p:nvSpPr>
        <p:spPr>
          <a:xfrm rot="313524">
            <a:off x="4014788" y="2497138"/>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4" name="矩形 193"/>
          <p:cNvSpPr/>
          <p:nvPr/>
        </p:nvSpPr>
        <p:spPr>
          <a:xfrm rot="2055701">
            <a:off x="1217613" y="3538538"/>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5" name="TextBox 190"/>
          <p:cNvSpPr txBox="1"/>
          <p:nvPr/>
        </p:nvSpPr>
        <p:spPr>
          <a:xfrm rot="19578942">
            <a:off x="2051050" y="276225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7" name="TextBox 191"/>
          <p:cNvSpPr txBox="1"/>
          <p:nvPr/>
        </p:nvSpPr>
        <p:spPr>
          <a:xfrm>
            <a:off x="3997325" y="3430588"/>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6" name="矩形 195"/>
          <p:cNvSpPr/>
          <p:nvPr/>
        </p:nvSpPr>
        <p:spPr>
          <a:xfrm rot="21112174">
            <a:off x="5875338" y="21923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1" name="矩形 200"/>
          <p:cNvSpPr/>
          <p:nvPr/>
        </p:nvSpPr>
        <p:spPr>
          <a:xfrm>
            <a:off x="4860925" y="2351088"/>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 name="文本框 1"/>
          <p:cNvSpPr txBox="1">
            <a:spLocks noChangeArrowheads="1"/>
          </p:cNvSpPr>
          <p:nvPr/>
        </p:nvSpPr>
        <p:spPr bwMode="auto">
          <a:xfrm>
            <a:off x="604838" y="576263"/>
            <a:ext cx="8145463" cy="3908425"/>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30000"/>
              </a:lnSpc>
              <a:spcBef>
                <a:spcPts val="120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二、比一比，再组词。</a:t>
            </a:r>
            <a:endParaRPr kumimoji="0" lang="en-US" altLang="zh-CN" sz="3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a:p>
            <a:pPr marL="0" marR="0" lvl="0" indent="457200" algn="l" defTabSz="914400" rtl="0" eaLnBrk="1" fontAlgn="base" latinLnBrk="0" hangingPunct="1">
              <a:lnSpc>
                <a:spcPct val="130000"/>
              </a:lnSpc>
              <a:spcBef>
                <a:spcPts val="120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毯（</a:t>
            </a:r>
            <a:r>
              <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陈（</a:t>
            </a:r>
            <a:r>
              <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endPar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a:p>
            <a:pPr marL="0" marR="0" lvl="0" indent="457200" algn="l" defTabSz="914400" rtl="0" eaLnBrk="1" fontAlgn="base" latinLnBrk="0" hangingPunct="1">
              <a:lnSpc>
                <a:spcPct val="130000"/>
              </a:lnSpc>
              <a:spcBef>
                <a:spcPts val="1200"/>
              </a:spcBef>
              <a:spcAft>
                <a:spcPct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谈（</a:t>
            </a:r>
            <a:r>
              <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a:t>
            </a:r>
            <a:r>
              <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阵（</a:t>
            </a:r>
            <a:r>
              <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endPar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a:p>
            <a:pPr marL="0" marR="0" lvl="0" indent="457200" algn="l" defTabSz="914400" rtl="0" eaLnBrk="1" fontAlgn="base" latinLnBrk="0" hangingPunct="1">
              <a:lnSpc>
                <a:spcPct val="130000"/>
              </a:lnSpc>
              <a:spcBef>
                <a:spcPts val="1200"/>
              </a:spcBef>
              <a:spcAft>
                <a:spcPct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虹（</a:t>
            </a:r>
            <a:r>
              <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腐（</a:t>
            </a:r>
            <a:r>
              <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endPar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a:p>
            <a:pPr marL="0" marR="0" lvl="0" indent="457200" algn="l" defTabSz="914400" rtl="0" eaLnBrk="1" fontAlgn="base" latinLnBrk="0" hangingPunct="1">
              <a:lnSpc>
                <a:spcPct val="130000"/>
              </a:lnSpc>
              <a:spcBef>
                <a:spcPts val="1200"/>
              </a:spcBef>
              <a:spcAft>
                <a:spcPct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江（</a:t>
            </a:r>
            <a:r>
              <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府（</a:t>
            </a:r>
            <a:r>
              <a:rPr kumimoji="0" lang="en-US" altLang="zh-CN"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r>
              <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rPr>
              <a:t>）   </a:t>
            </a:r>
            <a:endParaRPr kumimoji="0" lang="zh-CN" altLang="en-US" sz="32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p:txBody>
      </p:sp>
      <p:sp>
        <p:nvSpPr>
          <p:cNvPr id="89166" name="Left Brace 26"/>
          <p:cNvSpPr/>
          <p:nvPr/>
        </p:nvSpPr>
        <p:spPr>
          <a:xfrm>
            <a:off x="1293813" y="1577975"/>
            <a:ext cx="171450" cy="1058863"/>
          </a:xfrm>
          <a:prstGeom prst="leftBrace">
            <a:avLst>
              <a:gd name="adj1" fmla="val 30450"/>
              <a:gd name="adj2" fmla="val 50000"/>
            </a:avLst>
          </a:prstGeom>
          <a:noFill/>
          <a:ln w="28575" cap="flat" cmpd="sng">
            <a:solidFill>
              <a:schemeClr val="tx1"/>
            </a:solidFill>
            <a:prstDash val="solid"/>
            <a:bevel/>
            <a:headEnd type="none" w="med" len="med"/>
            <a:tailEnd type="none" w="med" len="med"/>
          </a:ln>
        </p:spPr>
        <p:txBody>
          <a:bodyPr anchor="t" anchorCtr="0"/>
          <a:p>
            <a:endParaRPr lang="zh-CN" altLang="en-US" sz="2000" b="1" dirty="0">
              <a:latin typeface="黑体" panose="02010609060101010101" pitchFamily="49" charset="-122"/>
              <a:ea typeface="黑体" panose="02010609060101010101" pitchFamily="49" charset="-122"/>
            </a:endParaRPr>
          </a:p>
        </p:txBody>
      </p:sp>
      <p:sp>
        <p:nvSpPr>
          <p:cNvPr id="89167" name="Left Brace 26"/>
          <p:cNvSpPr/>
          <p:nvPr/>
        </p:nvSpPr>
        <p:spPr>
          <a:xfrm>
            <a:off x="5384800" y="1577975"/>
            <a:ext cx="171450" cy="1058863"/>
          </a:xfrm>
          <a:prstGeom prst="leftBrace">
            <a:avLst>
              <a:gd name="adj1" fmla="val 30450"/>
              <a:gd name="adj2" fmla="val 50000"/>
            </a:avLst>
          </a:prstGeom>
          <a:noFill/>
          <a:ln w="28575" cap="flat" cmpd="sng">
            <a:solidFill>
              <a:schemeClr val="tx1"/>
            </a:solidFill>
            <a:prstDash val="solid"/>
            <a:bevel/>
            <a:headEnd type="none" w="med" len="med"/>
            <a:tailEnd type="none" w="med" len="med"/>
          </a:ln>
        </p:spPr>
        <p:txBody>
          <a:bodyPr anchor="t" anchorCtr="0"/>
          <a:p>
            <a:endParaRPr lang="zh-CN" altLang="en-US" sz="2000" b="1" dirty="0">
              <a:latin typeface="黑体" panose="02010609060101010101" pitchFamily="49" charset="-122"/>
              <a:ea typeface="黑体" panose="02010609060101010101" pitchFamily="49" charset="-122"/>
            </a:endParaRPr>
          </a:p>
        </p:txBody>
      </p:sp>
      <p:sp>
        <p:nvSpPr>
          <p:cNvPr id="89168" name="Left Brace 26"/>
          <p:cNvSpPr/>
          <p:nvPr/>
        </p:nvSpPr>
        <p:spPr>
          <a:xfrm>
            <a:off x="1293813" y="3176588"/>
            <a:ext cx="171450" cy="1058862"/>
          </a:xfrm>
          <a:prstGeom prst="leftBrace">
            <a:avLst>
              <a:gd name="adj1" fmla="val 30450"/>
              <a:gd name="adj2" fmla="val 50000"/>
            </a:avLst>
          </a:prstGeom>
          <a:noFill/>
          <a:ln w="28575" cap="flat" cmpd="sng">
            <a:solidFill>
              <a:schemeClr val="tx1"/>
            </a:solidFill>
            <a:prstDash val="solid"/>
            <a:bevel/>
            <a:headEnd type="none" w="med" len="med"/>
            <a:tailEnd type="none" w="med" len="med"/>
          </a:ln>
        </p:spPr>
        <p:txBody>
          <a:bodyPr anchor="t" anchorCtr="0"/>
          <a:p>
            <a:endParaRPr lang="zh-CN" altLang="en-US" sz="2000" b="1" dirty="0">
              <a:latin typeface="黑体" panose="02010609060101010101" pitchFamily="49" charset="-122"/>
              <a:ea typeface="黑体" panose="02010609060101010101" pitchFamily="49" charset="-122"/>
            </a:endParaRPr>
          </a:p>
        </p:txBody>
      </p:sp>
      <p:sp>
        <p:nvSpPr>
          <p:cNvPr id="89169" name="Left Brace 26"/>
          <p:cNvSpPr/>
          <p:nvPr/>
        </p:nvSpPr>
        <p:spPr>
          <a:xfrm>
            <a:off x="5384800" y="3176588"/>
            <a:ext cx="171450" cy="1058862"/>
          </a:xfrm>
          <a:prstGeom prst="leftBrace">
            <a:avLst>
              <a:gd name="adj1" fmla="val 30450"/>
              <a:gd name="adj2" fmla="val 50000"/>
            </a:avLst>
          </a:prstGeom>
          <a:noFill/>
          <a:ln w="28575" cap="flat" cmpd="sng">
            <a:solidFill>
              <a:schemeClr val="tx1"/>
            </a:solidFill>
            <a:prstDash val="solid"/>
            <a:bevel/>
            <a:headEnd type="none" w="med" len="med"/>
            <a:tailEnd type="none" w="med" len="med"/>
          </a:ln>
        </p:spPr>
        <p:txBody>
          <a:bodyPr anchor="t" anchorCtr="0"/>
          <a:p>
            <a:endParaRPr lang="zh-CN" altLang="en-US" sz="2000" b="1" dirty="0">
              <a:latin typeface="黑体" panose="02010609060101010101" pitchFamily="49" charset="-122"/>
              <a:ea typeface="黑体" panose="02010609060101010101" pitchFamily="49" charset="-122"/>
            </a:endParaRPr>
          </a:p>
        </p:txBody>
      </p:sp>
      <p:sp>
        <p:nvSpPr>
          <p:cNvPr id="7" name="文本框 6"/>
          <p:cNvSpPr txBox="1"/>
          <p:nvPr/>
        </p:nvSpPr>
        <p:spPr>
          <a:xfrm flipH="1">
            <a:off x="2427288" y="1293813"/>
            <a:ext cx="1112837" cy="711200"/>
          </a:xfrm>
          <a:prstGeom prst="rect">
            <a:avLst/>
          </a:prstGeom>
          <a:noFill/>
          <a:ln w="9525">
            <a:noFill/>
          </a:ln>
        </p:spPr>
        <p:txBody>
          <a:bodyPr anchor="t" anchorCtr="0">
            <a:spAutoFit/>
          </a:bodyPr>
          <a:p>
            <a:pPr>
              <a:lnSpc>
                <a:spcPct val="130000"/>
              </a:lnSpc>
            </a:pPr>
            <a:r>
              <a:rPr lang="zh-CN" altLang="en-US" sz="3600" b="1" dirty="0">
                <a:solidFill>
                  <a:srgbClr val="FF0000"/>
                </a:solidFill>
                <a:latin typeface="楷体" panose="02010609060101010101" pitchFamily="49" charset="-122"/>
                <a:ea typeface="楷体" panose="02010609060101010101" pitchFamily="49" charset="-122"/>
              </a:rPr>
              <a:t>毛毯</a:t>
            </a:r>
            <a:endParaRPr lang="zh-CN" altLang="en-US" sz="3600" b="1" dirty="0">
              <a:solidFill>
                <a:srgbClr val="FF0000"/>
              </a:solidFill>
              <a:latin typeface="楷体" panose="02010609060101010101" pitchFamily="49" charset="-122"/>
              <a:ea typeface="楷体" panose="02010609060101010101" pitchFamily="49" charset="-122"/>
            </a:endParaRPr>
          </a:p>
        </p:txBody>
      </p:sp>
      <p:sp>
        <p:nvSpPr>
          <p:cNvPr id="8" name="文本框 7"/>
          <p:cNvSpPr txBox="1"/>
          <p:nvPr/>
        </p:nvSpPr>
        <p:spPr>
          <a:xfrm flipH="1">
            <a:off x="2427288" y="2078038"/>
            <a:ext cx="1112837" cy="709612"/>
          </a:xfrm>
          <a:prstGeom prst="rect">
            <a:avLst/>
          </a:prstGeom>
          <a:noFill/>
          <a:ln w="9525">
            <a:noFill/>
          </a:ln>
        </p:spPr>
        <p:txBody>
          <a:bodyPr anchor="t" anchorCtr="0">
            <a:spAutoFit/>
          </a:bodyPr>
          <a:p>
            <a:pPr>
              <a:lnSpc>
                <a:spcPct val="130000"/>
              </a:lnSpc>
            </a:pPr>
            <a:r>
              <a:rPr lang="zh-CN" altLang="en-US" sz="3600" b="1" dirty="0">
                <a:solidFill>
                  <a:srgbClr val="FF0000"/>
                </a:solidFill>
                <a:latin typeface="楷体" panose="02010609060101010101" pitchFamily="49" charset="-122"/>
                <a:ea typeface="楷体" panose="02010609060101010101" pitchFamily="49" charset="-122"/>
              </a:rPr>
              <a:t>谈话</a:t>
            </a:r>
            <a:endParaRPr lang="zh-CN" altLang="en-US" sz="3600" b="1" dirty="0">
              <a:solidFill>
                <a:srgbClr val="FF0000"/>
              </a:solidFill>
              <a:latin typeface="楷体" panose="02010609060101010101" pitchFamily="49" charset="-122"/>
              <a:ea typeface="楷体" panose="02010609060101010101" pitchFamily="49" charset="-122"/>
            </a:endParaRPr>
          </a:p>
        </p:txBody>
      </p:sp>
      <p:sp>
        <p:nvSpPr>
          <p:cNvPr id="9" name="文本框 8"/>
          <p:cNvSpPr txBox="1"/>
          <p:nvPr/>
        </p:nvSpPr>
        <p:spPr>
          <a:xfrm flipH="1">
            <a:off x="6524625" y="1295400"/>
            <a:ext cx="1112838" cy="709613"/>
          </a:xfrm>
          <a:prstGeom prst="rect">
            <a:avLst/>
          </a:prstGeom>
          <a:noFill/>
          <a:ln w="9525">
            <a:noFill/>
          </a:ln>
        </p:spPr>
        <p:txBody>
          <a:bodyPr anchor="t" anchorCtr="0">
            <a:spAutoFit/>
          </a:bodyPr>
          <a:p>
            <a:pPr>
              <a:lnSpc>
                <a:spcPct val="130000"/>
              </a:lnSpc>
            </a:pPr>
            <a:r>
              <a:rPr lang="zh-CN" altLang="en-US" sz="3600" b="1" dirty="0">
                <a:solidFill>
                  <a:srgbClr val="FF0000"/>
                </a:solidFill>
                <a:latin typeface="楷体" panose="02010609060101010101" pitchFamily="49" charset="-122"/>
                <a:ea typeface="楷体" panose="02010609060101010101" pitchFamily="49" charset="-122"/>
              </a:rPr>
              <a:t>陈列</a:t>
            </a:r>
            <a:endParaRPr lang="zh-CN" altLang="en-US" sz="3600" b="1" dirty="0">
              <a:solidFill>
                <a:srgbClr val="FF0000"/>
              </a:solidFill>
              <a:latin typeface="楷体" panose="02010609060101010101" pitchFamily="49" charset="-122"/>
              <a:ea typeface="楷体" panose="02010609060101010101" pitchFamily="49" charset="-122"/>
            </a:endParaRPr>
          </a:p>
        </p:txBody>
      </p:sp>
      <p:sp>
        <p:nvSpPr>
          <p:cNvPr id="10" name="文本框 9"/>
          <p:cNvSpPr txBox="1"/>
          <p:nvPr/>
        </p:nvSpPr>
        <p:spPr>
          <a:xfrm flipH="1">
            <a:off x="6524625" y="2078038"/>
            <a:ext cx="1112838" cy="709612"/>
          </a:xfrm>
          <a:prstGeom prst="rect">
            <a:avLst/>
          </a:prstGeom>
          <a:noFill/>
          <a:ln w="9525">
            <a:noFill/>
          </a:ln>
        </p:spPr>
        <p:txBody>
          <a:bodyPr anchor="t" anchorCtr="0">
            <a:spAutoFit/>
          </a:bodyPr>
          <a:p>
            <a:pPr>
              <a:lnSpc>
                <a:spcPct val="130000"/>
              </a:lnSpc>
            </a:pPr>
            <a:r>
              <a:rPr lang="zh-CN" altLang="en-US" sz="3600" b="1" dirty="0">
                <a:solidFill>
                  <a:srgbClr val="FF0000"/>
                </a:solidFill>
                <a:latin typeface="楷体" panose="02010609060101010101" pitchFamily="49" charset="-122"/>
                <a:ea typeface="楷体" panose="02010609060101010101" pitchFamily="49" charset="-122"/>
              </a:rPr>
              <a:t>阵地</a:t>
            </a:r>
            <a:endParaRPr lang="zh-CN" altLang="en-US" sz="3600" b="1" dirty="0">
              <a:solidFill>
                <a:srgbClr val="FF0000"/>
              </a:solidFill>
              <a:latin typeface="楷体" panose="02010609060101010101" pitchFamily="49" charset="-122"/>
              <a:ea typeface="楷体" panose="02010609060101010101" pitchFamily="49" charset="-122"/>
            </a:endParaRPr>
          </a:p>
        </p:txBody>
      </p:sp>
      <p:sp>
        <p:nvSpPr>
          <p:cNvPr id="11" name="文本框 10"/>
          <p:cNvSpPr txBox="1"/>
          <p:nvPr/>
        </p:nvSpPr>
        <p:spPr>
          <a:xfrm flipH="1">
            <a:off x="2427288" y="2882900"/>
            <a:ext cx="1112837" cy="711200"/>
          </a:xfrm>
          <a:prstGeom prst="rect">
            <a:avLst/>
          </a:prstGeom>
          <a:noFill/>
          <a:ln w="9525">
            <a:noFill/>
          </a:ln>
        </p:spPr>
        <p:txBody>
          <a:bodyPr anchor="t" anchorCtr="0">
            <a:spAutoFit/>
          </a:bodyPr>
          <a:p>
            <a:pPr>
              <a:lnSpc>
                <a:spcPct val="130000"/>
              </a:lnSpc>
            </a:pPr>
            <a:r>
              <a:rPr lang="zh-CN" altLang="en-US" sz="3600" b="1" dirty="0">
                <a:solidFill>
                  <a:srgbClr val="FF0000"/>
                </a:solidFill>
                <a:latin typeface="楷体" panose="02010609060101010101" pitchFamily="49" charset="-122"/>
                <a:ea typeface="楷体" panose="02010609060101010101" pitchFamily="49" charset="-122"/>
              </a:rPr>
              <a:t>彩虹</a:t>
            </a:r>
            <a:endParaRPr lang="zh-CN" altLang="en-US" sz="3600" b="1" dirty="0">
              <a:solidFill>
                <a:srgbClr val="FF0000"/>
              </a:solidFill>
              <a:latin typeface="楷体" panose="02010609060101010101" pitchFamily="49" charset="-122"/>
              <a:ea typeface="楷体" panose="02010609060101010101" pitchFamily="49" charset="-122"/>
            </a:endParaRPr>
          </a:p>
        </p:txBody>
      </p:sp>
      <p:sp>
        <p:nvSpPr>
          <p:cNvPr id="12" name="文本框 11"/>
          <p:cNvSpPr txBox="1"/>
          <p:nvPr/>
        </p:nvSpPr>
        <p:spPr>
          <a:xfrm flipH="1">
            <a:off x="2427288" y="3694113"/>
            <a:ext cx="1112837" cy="709612"/>
          </a:xfrm>
          <a:prstGeom prst="rect">
            <a:avLst/>
          </a:prstGeom>
          <a:noFill/>
          <a:ln w="9525">
            <a:noFill/>
          </a:ln>
        </p:spPr>
        <p:txBody>
          <a:bodyPr anchor="t" anchorCtr="0">
            <a:spAutoFit/>
          </a:bodyPr>
          <a:p>
            <a:pPr>
              <a:lnSpc>
                <a:spcPct val="130000"/>
              </a:lnSpc>
            </a:pPr>
            <a:r>
              <a:rPr lang="zh-CN" altLang="en-US" sz="3600" b="1" dirty="0">
                <a:solidFill>
                  <a:srgbClr val="FF0000"/>
                </a:solidFill>
                <a:latin typeface="楷体" panose="02010609060101010101" pitchFamily="49" charset="-122"/>
                <a:ea typeface="楷体" panose="02010609060101010101" pitchFamily="49" charset="-122"/>
              </a:rPr>
              <a:t>江湖</a:t>
            </a:r>
            <a:endParaRPr lang="zh-CN" altLang="en-US" sz="3600" b="1" dirty="0">
              <a:solidFill>
                <a:srgbClr val="FF0000"/>
              </a:solidFill>
              <a:latin typeface="楷体" panose="02010609060101010101" pitchFamily="49" charset="-122"/>
              <a:ea typeface="楷体" panose="02010609060101010101" pitchFamily="49" charset="-122"/>
            </a:endParaRPr>
          </a:p>
        </p:txBody>
      </p:sp>
      <p:sp>
        <p:nvSpPr>
          <p:cNvPr id="13" name="文本框 12"/>
          <p:cNvSpPr txBox="1"/>
          <p:nvPr/>
        </p:nvSpPr>
        <p:spPr>
          <a:xfrm flipH="1">
            <a:off x="6523038" y="2884488"/>
            <a:ext cx="1114425" cy="709612"/>
          </a:xfrm>
          <a:prstGeom prst="rect">
            <a:avLst/>
          </a:prstGeom>
          <a:noFill/>
          <a:ln w="9525">
            <a:noFill/>
          </a:ln>
        </p:spPr>
        <p:txBody>
          <a:bodyPr anchor="t" anchorCtr="0">
            <a:spAutoFit/>
          </a:bodyPr>
          <a:p>
            <a:pPr>
              <a:lnSpc>
                <a:spcPct val="130000"/>
              </a:lnSpc>
            </a:pPr>
            <a:r>
              <a:rPr lang="zh-CN" altLang="en-US" sz="3600" b="1" dirty="0">
                <a:solidFill>
                  <a:srgbClr val="FF0000"/>
                </a:solidFill>
                <a:latin typeface="楷体" panose="02010609060101010101" pitchFamily="49" charset="-122"/>
                <a:ea typeface="楷体" panose="02010609060101010101" pitchFamily="49" charset="-122"/>
              </a:rPr>
              <a:t>豆腐</a:t>
            </a:r>
            <a:endParaRPr lang="zh-CN" altLang="en-US" sz="3600" b="1" dirty="0">
              <a:solidFill>
                <a:srgbClr val="FF0000"/>
              </a:solidFill>
              <a:latin typeface="楷体" panose="02010609060101010101" pitchFamily="49" charset="-122"/>
              <a:ea typeface="楷体" panose="02010609060101010101" pitchFamily="49" charset="-122"/>
            </a:endParaRPr>
          </a:p>
        </p:txBody>
      </p:sp>
      <p:sp>
        <p:nvSpPr>
          <p:cNvPr id="14" name="文本框 13"/>
          <p:cNvSpPr txBox="1"/>
          <p:nvPr/>
        </p:nvSpPr>
        <p:spPr>
          <a:xfrm flipH="1">
            <a:off x="6523038" y="3692525"/>
            <a:ext cx="1114425" cy="711200"/>
          </a:xfrm>
          <a:prstGeom prst="rect">
            <a:avLst/>
          </a:prstGeom>
          <a:noFill/>
          <a:ln w="9525">
            <a:noFill/>
          </a:ln>
        </p:spPr>
        <p:txBody>
          <a:bodyPr anchor="t" anchorCtr="0">
            <a:spAutoFit/>
          </a:bodyPr>
          <a:p>
            <a:pPr>
              <a:lnSpc>
                <a:spcPct val="130000"/>
              </a:lnSpc>
            </a:pPr>
            <a:r>
              <a:rPr lang="zh-CN" altLang="en-US" sz="3600" b="1" dirty="0">
                <a:solidFill>
                  <a:srgbClr val="FF0000"/>
                </a:solidFill>
                <a:latin typeface="楷体" panose="02010609060101010101" pitchFamily="49" charset="-122"/>
                <a:ea typeface="楷体" panose="02010609060101010101" pitchFamily="49" charset="-122"/>
              </a:rPr>
              <a:t>官府</a:t>
            </a:r>
            <a:endParaRPr lang="zh-CN" altLang="en-US" sz="36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文本框 1"/>
          <p:cNvSpPr txBox="1"/>
          <p:nvPr/>
        </p:nvSpPr>
        <p:spPr>
          <a:xfrm>
            <a:off x="820738" y="201613"/>
            <a:ext cx="5948362" cy="608012"/>
          </a:xfrm>
          <a:prstGeom prst="rect">
            <a:avLst/>
          </a:prstGeom>
          <a:noFill/>
          <a:ln w="9525">
            <a:noFill/>
          </a:ln>
        </p:spPr>
        <p:txBody>
          <a:bodyPr anchor="t" anchorCtr="0">
            <a:spAutoFit/>
          </a:bodyPr>
          <a:p>
            <a:pPr>
              <a:lnSpc>
                <a:spcPct val="130000"/>
              </a:lnSpc>
            </a:pPr>
            <a:r>
              <a:rPr lang="zh-CN" altLang="en-US" sz="3000" b="1" dirty="0">
                <a:latin typeface="黑体" panose="02010609060101010101" pitchFamily="49" charset="-122"/>
                <a:ea typeface="黑体" panose="02010609060101010101" pitchFamily="49" charset="-122"/>
              </a:rPr>
              <a:t>三、课内阅读。</a:t>
            </a:r>
            <a:endParaRPr lang="zh-CN" altLang="en-US" sz="3000" b="1" dirty="0">
              <a:latin typeface="黑体" panose="02010609060101010101" pitchFamily="49" charset="-122"/>
              <a:ea typeface="黑体" panose="02010609060101010101" pitchFamily="49" charset="-122"/>
            </a:endParaRPr>
          </a:p>
        </p:txBody>
      </p:sp>
      <p:sp>
        <p:nvSpPr>
          <p:cNvPr id="90114" name="文本框 2"/>
          <p:cNvSpPr txBox="1"/>
          <p:nvPr/>
        </p:nvSpPr>
        <p:spPr>
          <a:xfrm>
            <a:off x="754063" y="781050"/>
            <a:ext cx="7996237" cy="3959225"/>
          </a:xfrm>
          <a:prstGeom prst="rect">
            <a:avLst/>
          </a:prstGeom>
          <a:noFill/>
          <a:ln w="9525">
            <a:noFill/>
          </a:ln>
        </p:spPr>
        <p:txBody>
          <a:bodyPr anchor="t" anchorCtr="0">
            <a:spAutoFit/>
          </a:bodyPr>
          <a:p>
            <a:pPr>
              <a:lnSpc>
                <a:spcPct val="114000"/>
              </a:lnSpc>
            </a:pPr>
            <a:r>
              <a:rPr lang="zh-CN" altLang="en-US" sz="2800" b="1" dirty="0">
                <a:latin typeface="楷体" panose="02010609060101010101" pitchFamily="49" charset="-122"/>
                <a:ea typeface="楷体" panose="02010609060101010101" pitchFamily="49" charset="-122"/>
              </a:rPr>
              <a:t>    在天底下，一碧千里，而并不茫茫。四面都有小丘，平地是绿的，小丘也是绿的。羊群一会儿上了小丘，一会儿又下来，走在哪里都像给无边的绿毯绣上了白色的大花。那些小丘的线条是那么柔美，就像只用绿色渲染，不用墨线勾勒的中国画那样，到处翠色欲流，轻轻流入云际。这种境界，既使人惊叹，又叫人舒服，既愿久立四望，又想坐下低吟一首奇丽的小诗。</a:t>
            </a:r>
            <a:endParaRPr lang="zh-CN" altLang="en-US" sz="2800" b="1" dirty="0">
              <a:latin typeface="楷体" panose="02010609060101010101" pitchFamily="49" charset="-122"/>
              <a:ea typeface="楷体" panose="02010609060101010101" pitchFamily="49" charset="-122"/>
            </a:endParaRPr>
          </a:p>
        </p:txBody>
      </p:sp>
      <p:cxnSp>
        <p:nvCxnSpPr>
          <p:cNvPr id="4" name="直接连接符 3"/>
          <p:cNvCxnSpPr/>
          <p:nvPr/>
        </p:nvCxnSpPr>
        <p:spPr>
          <a:xfrm>
            <a:off x="6888163" y="1779588"/>
            <a:ext cx="1565275"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66775" y="2260600"/>
            <a:ext cx="7586663"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866775" y="2738438"/>
            <a:ext cx="4483100" cy="15875"/>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4224338" y="2255838"/>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 name="矩形 9"/>
          <p:cNvSpPr/>
          <p:nvPr/>
        </p:nvSpPr>
        <p:spPr>
          <a:xfrm rot="19367115">
            <a:off x="1866900" y="3937000"/>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 name="TextBox 20"/>
          <p:cNvSpPr txBox="1"/>
          <p:nvPr/>
        </p:nvSpPr>
        <p:spPr>
          <a:xfrm rot="20102271">
            <a:off x="5468938" y="191770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3" name="矩形 12"/>
          <p:cNvSpPr/>
          <p:nvPr/>
        </p:nvSpPr>
        <p:spPr>
          <a:xfrm rot="19673368">
            <a:off x="5475288" y="33924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4" name="矩形 13"/>
          <p:cNvSpPr/>
          <p:nvPr/>
        </p:nvSpPr>
        <p:spPr>
          <a:xfrm rot="20435257">
            <a:off x="5791200" y="3189288"/>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6" name="矩形 15"/>
          <p:cNvSpPr/>
          <p:nvPr/>
        </p:nvSpPr>
        <p:spPr>
          <a:xfrm>
            <a:off x="7180263" y="29019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9" name="矩形 18"/>
          <p:cNvSpPr/>
          <p:nvPr/>
        </p:nvSpPr>
        <p:spPr>
          <a:xfrm rot="4801694">
            <a:off x="7470775" y="2535238"/>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0" name="矩形 19"/>
          <p:cNvSpPr/>
          <p:nvPr/>
        </p:nvSpPr>
        <p:spPr>
          <a:xfrm rot="19356081">
            <a:off x="2619375" y="411162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1" name="TextBox 28"/>
          <p:cNvSpPr txBox="1"/>
          <p:nvPr/>
        </p:nvSpPr>
        <p:spPr>
          <a:xfrm>
            <a:off x="3563938" y="2589213"/>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2" name="矩形 21"/>
          <p:cNvSpPr/>
          <p:nvPr/>
        </p:nvSpPr>
        <p:spPr>
          <a:xfrm rot="19470065">
            <a:off x="3959225" y="3948113"/>
            <a:ext cx="1700213"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5" name="矩形 24"/>
          <p:cNvSpPr/>
          <p:nvPr/>
        </p:nvSpPr>
        <p:spPr>
          <a:xfrm rot="2528037">
            <a:off x="5743575" y="1355725"/>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6" name="矩形 25"/>
          <p:cNvSpPr/>
          <p:nvPr/>
        </p:nvSpPr>
        <p:spPr>
          <a:xfrm rot="20115591">
            <a:off x="7751763" y="1725613"/>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7" name="矩形 26"/>
          <p:cNvSpPr/>
          <p:nvPr/>
        </p:nvSpPr>
        <p:spPr>
          <a:xfrm rot="19396186">
            <a:off x="7077075" y="386080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8" name="TextBox 36"/>
          <p:cNvSpPr txBox="1"/>
          <p:nvPr/>
        </p:nvSpPr>
        <p:spPr>
          <a:xfrm rot="20029644">
            <a:off x="3109913" y="3910013"/>
            <a:ext cx="2233613"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29" name="矩形 28"/>
          <p:cNvSpPr/>
          <p:nvPr/>
        </p:nvSpPr>
        <p:spPr>
          <a:xfrm rot="1555223">
            <a:off x="7319963" y="2411413"/>
            <a:ext cx="593725"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1" name="矩形 30"/>
          <p:cNvSpPr/>
          <p:nvPr/>
        </p:nvSpPr>
        <p:spPr>
          <a:xfrm rot="19322417">
            <a:off x="4132263" y="3379788"/>
            <a:ext cx="9017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2" name="矩形 31"/>
          <p:cNvSpPr/>
          <p:nvPr/>
        </p:nvSpPr>
        <p:spPr>
          <a:xfrm rot="19205454">
            <a:off x="941388" y="212883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3" name="矩形 32"/>
          <p:cNvSpPr/>
          <p:nvPr/>
        </p:nvSpPr>
        <p:spPr>
          <a:xfrm>
            <a:off x="3082925" y="3263900"/>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4" name="TextBox 42"/>
          <p:cNvSpPr txBox="1"/>
          <p:nvPr/>
        </p:nvSpPr>
        <p:spPr>
          <a:xfrm rot="1417835">
            <a:off x="4832350" y="3917950"/>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5" name="矩形 34"/>
          <p:cNvSpPr/>
          <p:nvPr/>
        </p:nvSpPr>
        <p:spPr>
          <a:xfrm rot="19673368">
            <a:off x="3892550" y="3608388"/>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7" name="TextBox 44"/>
          <p:cNvSpPr txBox="1"/>
          <p:nvPr/>
        </p:nvSpPr>
        <p:spPr>
          <a:xfrm>
            <a:off x="1776413" y="25431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8" name="矩形 37"/>
          <p:cNvSpPr/>
          <p:nvPr/>
        </p:nvSpPr>
        <p:spPr>
          <a:xfrm rot="4801694">
            <a:off x="854075" y="32496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39" name="矩形 38"/>
          <p:cNvSpPr/>
          <p:nvPr/>
        </p:nvSpPr>
        <p:spPr>
          <a:xfrm rot="1777412">
            <a:off x="2089150" y="16684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2" name="矩形 41"/>
          <p:cNvSpPr/>
          <p:nvPr/>
        </p:nvSpPr>
        <p:spPr>
          <a:xfrm rot="2528037">
            <a:off x="4159250" y="1933575"/>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3" name="矩形 42"/>
          <p:cNvSpPr/>
          <p:nvPr/>
        </p:nvSpPr>
        <p:spPr>
          <a:xfrm rot="20115591">
            <a:off x="6980238" y="3238500"/>
            <a:ext cx="698500"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4" name="矩形 43"/>
          <p:cNvSpPr/>
          <p:nvPr/>
        </p:nvSpPr>
        <p:spPr>
          <a:xfrm rot="19321883">
            <a:off x="2608263" y="2476500"/>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5" name="矩形 44"/>
          <p:cNvSpPr/>
          <p:nvPr/>
        </p:nvSpPr>
        <p:spPr>
          <a:xfrm rot="1555223">
            <a:off x="6340475" y="3527425"/>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6" name="矩形 45"/>
          <p:cNvSpPr/>
          <p:nvPr/>
        </p:nvSpPr>
        <p:spPr>
          <a:xfrm rot="313524">
            <a:off x="2312988" y="351631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7" name="TextBox 32"/>
          <p:cNvSpPr txBox="1"/>
          <p:nvPr/>
        </p:nvSpPr>
        <p:spPr>
          <a:xfrm rot="321549">
            <a:off x="5184775" y="1944688"/>
            <a:ext cx="118427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49" name="TextBox 124"/>
          <p:cNvSpPr txBox="1"/>
          <p:nvPr/>
        </p:nvSpPr>
        <p:spPr>
          <a:xfrm rot="568373">
            <a:off x="6140450" y="1804988"/>
            <a:ext cx="1054100"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0" name="矩形 49"/>
          <p:cNvSpPr/>
          <p:nvPr/>
        </p:nvSpPr>
        <p:spPr>
          <a:xfrm rot="2674432">
            <a:off x="1735138" y="20177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2" name="矩形 51"/>
          <p:cNvSpPr/>
          <p:nvPr/>
        </p:nvSpPr>
        <p:spPr>
          <a:xfrm rot="1742177">
            <a:off x="3122613" y="1806575"/>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5" name="矩形 54"/>
          <p:cNvSpPr/>
          <p:nvPr/>
        </p:nvSpPr>
        <p:spPr>
          <a:xfrm rot="21109292">
            <a:off x="712788" y="34718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6" name="矩形 55"/>
          <p:cNvSpPr/>
          <p:nvPr/>
        </p:nvSpPr>
        <p:spPr>
          <a:xfrm rot="21415545">
            <a:off x="1481138" y="4410075"/>
            <a:ext cx="17002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8" name="矩形 57"/>
          <p:cNvSpPr/>
          <p:nvPr/>
        </p:nvSpPr>
        <p:spPr>
          <a:xfrm rot="577434">
            <a:off x="6507163" y="4183063"/>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59" name="矩形 58"/>
          <p:cNvSpPr/>
          <p:nvPr/>
        </p:nvSpPr>
        <p:spPr>
          <a:xfrm>
            <a:off x="5216525" y="4243388"/>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2" name="矩形 61"/>
          <p:cNvSpPr/>
          <p:nvPr/>
        </p:nvSpPr>
        <p:spPr>
          <a:xfrm rot="6543871">
            <a:off x="6992144" y="1388269"/>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4" name="矩形 63"/>
          <p:cNvSpPr/>
          <p:nvPr/>
        </p:nvSpPr>
        <p:spPr>
          <a:xfrm rot="21098258">
            <a:off x="2014538" y="3275013"/>
            <a:ext cx="5953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5" name="矩形 64"/>
          <p:cNvSpPr/>
          <p:nvPr/>
        </p:nvSpPr>
        <p:spPr>
          <a:xfrm rot="21212242">
            <a:off x="2603500" y="16605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6" name="矩形 65"/>
          <p:cNvSpPr/>
          <p:nvPr/>
        </p:nvSpPr>
        <p:spPr>
          <a:xfrm rot="4940380">
            <a:off x="628650" y="4035425"/>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68" name="矩形 67"/>
          <p:cNvSpPr/>
          <p:nvPr/>
        </p:nvSpPr>
        <p:spPr>
          <a:xfrm rot="3053795">
            <a:off x="6187281" y="3099594"/>
            <a:ext cx="1687513" cy="212725"/>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1" name="矩形 70"/>
          <p:cNvSpPr/>
          <p:nvPr/>
        </p:nvSpPr>
        <p:spPr>
          <a:xfrm rot="21138363">
            <a:off x="6042025" y="3687763"/>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2" name="矩形 71"/>
          <p:cNvSpPr/>
          <p:nvPr/>
        </p:nvSpPr>
        <p:spPr>
          <a:xfrm rot="3297400">
            <a:off x="6165850" y="1947863"/>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3" name="矩形 72"/>
          <p:cNvSpPr/>
          <p:nvPr/>
        </p:nvSpPr>
        <p:spPr>
          <a:xfrm rot="21064594">
            <a:off x="2978150" y="29146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4" name="矩形 73"/>
          <p:cNvSpPr/>
          <p:nvPr/>
        </p:nvSpPr>
        <p:spPr>
          <a:xfrm rot="20947631">
            <a:off x="973138" y="1838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79" name="矩形 78"/>
          <p:cNvSpPr/>
          <p:nvPr/>
        </p:nvSpPr>
        <p:spPr>
          <a:xfrm rot="1742177">
            <a:off x="1081088" y="3467100"/>
            <a:ext cx="5953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0" name="矩形 79"/>
          <p:cNvSpPr/>
          <p:nvPr/>
        </p:nvSpPr>
        <p:spPr>
          <a:xfrm rot="21415545">
            <a:off x="2738438" y="3144838"/>
            <a:ext cx="1701800" cy="212725"/>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1" name="TextBox 151"/>
          <p:cNvSpPr txBox="1"/>
          <p:nvPr/>
        </p:nvSpPr>
        <p:spPr>
          <a:xfrm rot="1742177">
            <a:off x="623888" y="2095500"/>
            <a:ext cx="2232025" cy="212725"/>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2" name="矩形 81"/>
          <p:cNvSpPr/>
          <p:nvPr/>
        </p:nvSpPr>
        <p:spPr>
          <a:xfrm rot="6543871">
            <a:off x="-113506" y="2917031"/>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3" name="矩形 82"/>
          <p:cNvSpPr/>
          <p:nvPr/>
        </p:nvSpPr>
        <p:spPr>
          <a:xfrm rot="4270214">
            <a:off x="3438525" y="1827213"/>
            <a:ext cx="1687513"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4" name="矩形 83"/>
          <p:cNvSpPr/>
          <p:nvPr/>
        </p:nvSpPr>
        <p:spPr>
          <a:xfrm rot="257768">
            <a:off x="5827713" y="2774950"/>
            <a:ext cx="696913"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5" name="矩形 84"/>
          <p:cNvSpPr/>
          <p:nvPr/>
        </p:nvSpPr>
        <p:spPr>
          <a:xfrm rot="21064060">
            <a:off x="1535113" y="22875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6" name="矩形 85"/>
          <p:cNvSpPr/>
          <p:nvPr/>
        </p:nvSpPr>
        <p:spPr>
          <a:xfrm rot="3297400">
            <a:off x="5139531" y="2958306"/>
            <a:ext cx="595313"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7" name="矩形 86"/>
          <p:cNvSpPr/>
          <p:nvPr/>
        </p:nvSpPr>
        <p:spPr>
          <a:xfrm rot="2055701">
            <a:off x="1514475" y="3943350"/>
            <a:ext cx="903288" cy="215900"/>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89" name="TextBox 159"/>
          <p:cNvSpPr txBox="1"/>
          <p:nvPr/>
        </p:nvSpPr>
        <p:spPr>
          <a:xfrm rot="20979505">
            <a:off x="4560888" y="2276475"/>
            <a:ext cx="2232025" cy="214313"/>
          </a:xfrm>
          <a:prstGeom prst="rect">
            <a:avLst/>
          </a:prstGeom>
          <a:noFill/>
        </p:spPr>
        <p:txBody>
          <a:bodyPr wrap="square" rtlCol="0">
            <a:spAutoFit/>
          </a:bodyPr>
          <a:p>
            <a:pPr marR="0" defTabSz="914400" eaLnBrk="0" hangingPunct="0">
              <a:buClrTx/>
              <a:buSzTx/>
              <a:buFontTx/>
              <a:buNone/>
            </a:pPr>
            <a:r>
              <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1" name="TextBox 160"/>
          <p:cNvSpPr txBox="1"/>
          <p:nvPr/>
        </p:nvSpPr>
        <p:spPr>
          <a:xfrm rot="568373">
            <a:off x="5805488" y="1722438"/>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2" name="TextBox 162"/>
          <p:cNvSpPr txBox="1"/>
          <p:nvPr/>
        </p:nvSpPr>
        <p:spPr>
          <a:xfrm rot="19578942">
            <a:off x="6013450" y="207645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3" name="TextBox 163"/>
          <p:cNvSpPr txBox="1"/>
          <p:nvPr/>
        </p:nvSpPr>
        <p:spPr>
          <a:xfrm rot="19578942">
            <a:off x="6708775" y="1725613"/>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5" name="TextBox 164"/>
          <p:cNvSpPr txBox="1"/>
          <p:nvPr/>
        </p:nvSpPr>
        <p:spPr>
          <a:xfrm rot="19578942">
            <a:off x="6826250" y="3387725"/>
            <a:ext cx="158591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7" name="TextBox 166"/>
          <p:cNvSpPr txBox="1"/>
          <p:nvPr/>
        </p:nvSpPr>
        <p:spPr>
          <a:xfrm rot="19578942">
            <a:off x="417513" y="1803400"/>
            <a:ext cx="1587500"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9" name="TextBox 167"/>
          <p:cNvSpPr txBox="1"/>
          <p:nvPr/>
        </p:nvSpPr>
        <p:spPr>
          <a:xfrm rot="19578942">
            <a:off x="452438" y="3441700"/>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3" name="TextBox 169"/>
          <p:cNvSpPr txBox="1"/>
          <p:nvPr/>
        </p:nvSpPr>
        <p:spPr>
          <a:xfrm>
            <a:off x="5818188" y="3840163"/>
            <a:ext cx="122555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4" name="TextBox 172"/>
          <p:cNvSpPr txBox="1"/>
          <p:nvPr/>
        </p:nvSpPr>
        <p:spPr>
          <a:xfrm>
            <a:off x="6459538" y="3990975"/>
            <a:ext cx="1223963" cy="214313"/>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6" name="TextBox 174"/>
          <p:cNvSpPr txBox="1"/>
          <p:nvPr/>
        </p:nvSpPr>
        <p:spPr>
          <a:xfrm>
            <a:off x="1770063" y="3041650"/>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7" name="TextBox 176"/>
          <p:cNvSpPr txBox="1"/>
          <p:nvPr/>
        </p:nvSpPr>
        <p:spPr>
          <a:xfrm>
            <a:off x="2333625" y="2738438"/>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8" name="矩形 107"/>
          <p:cNvSpPr/>
          <p:nvPr/>
        </p:nvSpPr>
        <p:spPr>
          <a:xfrm rot="21112174">
            <a:off x="3481388" y="4484688"/>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09" name="矩形 108"/>
          <p:cNvSpPr/>
          <p:nvPr/>
        </p:nvSpPr>
        <p:spPr>
          <a:xfrm rot="21112174">
            <a:off x="712788" y="28162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0" name="矩形 109"/>
          <p:cNvSpPr/>
          <p:nvPr/>
        </p:nvSpPr>
        <p:spPr>
          <a:xfrm>
            <a:off x="3289300" y="3776663"/>
            <a:ext cx="593725"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1" name="矩形 110"/>
          <p:cNvSpPr/>
          <p:nvPr/>
        </p:nvSpPr>
        <p:spPr>
          <a:xfrm rot="19367115">
            <a:off x="3090863" y="2063750"/>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2" name="矩形 111"/>
          <p:cNvSpPr/>
          <p:nvPr/>
        </p:nvSpPr>
        <p:spPr>
          <a:xfrm rot="19356081">
            <a:off x="3844925" y="2239963"/>
            <a:ext cx="593725"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5" name="矩形 114"/>
          <p:cNvSpPr/>
          <p:nvPr/>
        </p:nvSpPr>
        <p:spPr>
          <a:xfrm rot="313524">
            <a:off x="3890963" y="2905125"/>
            <a:ext cx="903288"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6" name="矩形 115"/>
          <p:cNvSpPr/>
          <p:nvPr/>
        </p:nvSpPr>
        <p:spPr>
          <a:xfrm rot="2055701">
            <a:off x="1095375" y="3948113"/>
            <a:ext cx="903288" cy="214313"/>
          </a:xfrm>
          <a:prstGeom prst="rect">
            <a:avLst/>
          </a:prstGeom>
        </p:spPr>
        <p:txBody>
          <a:bodyPr wrap="non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小凤教学资源店</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7" name="TextBox 190"/>
          <p:cNvSpPr txBox="1"/>
          <p:nvPr/>
        </p:nvSpPr>
        <p:spPr>
          <a:xfrm rot="19578942">
            <a:off x="1928813" y="3171825"/>
            <a:ext cx="1587500"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18" name="TextBox 191"/>
          <p:cNvSpPr txBox="1"/>
          <p:nvPr/>
        </p:nvSpPr>
        <p:spPr>
          <a:xfrm>
            <a:off x="3875088" y="3840163"/>
            <a:ext cx="1223963" cy="212725"/>
          </a:xfrm>
          <a:prstGeom prst="rect">
            <a:avLst/>
          </a:prstGeom>
          <a:noFill/>
        </p:spPr>
        <p:txBody>
          <a:bodyPr wrap="square" rtlCol="0">
            <a:spAutoFit/>
          </a:bodyPr>
          <a:p>
            <a:pPr marR="0" defTabSz="914400" eaLnBrk="0" hangingPunct="0">
              <a:buClrTx/>
              <a:buSzTx/>
              <a:buFontTx/>
              <a:buNone/>
            </a:pPr>
            <a:r>
              <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rPr>
              <a:t>微信：XFJXZYD</a:t>
            </a:r>
            <a:endParaRPr kumimoji="0" lang="en-US" altLang="zh-CN" sz="800"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0" name="矩形 119"/>
          <p:cNvSpPr/>
          <p:nvPr/>
        </p:nvSpPr>
        <p:spPr>
          <a:xfrm rot="21112174">
            <a:off x="5753100" y="2600325"/>
            <a:ext cx="1701800" cy="214313"/>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https://shop488691149.taobao.com</a:t>
            </a:r>
            <a:endParaRPr kumimoji="0" lang="en-US" altLang="zh-CN"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122" name="矩形 121"/>
          <p:cNvSpPr/>
          <p:nvPr/>
        </p:nvSpPr>
        <p:spPr>
          <a:xfrm>
            <a:off x="4738688" y="2759075"/>
            <a:ext cx="595313" cy="215900"/>
          </a:xfrm>
          <a:prstGeom prst="rect">
            <a:avLst/>
          </a:prstGeom>
        </p:spPr>
        <p:txBody>
          <a:bodyPr wrap="square">
            <a:spAutoFit/>
          </a:bodyPr>
          <a:p>
            <a:pPr marL="0" marR="0" indent="0" algn="l" defTabSz="914400" rtl="0" eaLnBrk="0" fontAlgn="base" latinLnBrk="0" hangingPunct="0">
              <a:lnSpc>
                <a:spcPct val="100000"/>
              </a:lnSpc>
              <a:spcBef>
                <a:spcPct val="0"/>
              </a:spcBef>
              <a:spcAft>
                <a:spcPct val="0"/>
              </a:spcAft>
              <a:buClrTx/>
              <a:buSzTx/>
              <a:buFontTx/>
              <a:buNone/>
            </a:pPr>
            <a:r>
              <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rPr>
              <a:t>小凤教学</a:t>
            </a:r>
            <a:endParaRPr kumimoji="0" lang="zh-CN" altLang="en-US" sz="800" b="0" i="0" u="none" strike="noStrike" kern="1200" cap="none" spc="0" normalizeH="0" baseline="0" noProof="1" dirty="0">
              <a:solidFill>
                <a:schemeClr val="accent3">
                  <a:lumMod val="20000"/>
                  <a:lumOff val="80000"/>
                </a:schemeClr>
              </a:solidFill>
              <a:latin typeface="Arial" panose="020B0604020202020204" pitchFamily="34" charset="0"/>
              <a:ea typeface="+mn-ea"/>
              <a:cs typeface="+mn-cs"/>
            </a:endParaRPr>
          </a:p>
        </p:txBody>
      </p:sp>
      <p:sp>
        <p:nvSpPr>
          <p:cNvPr id="91213" name="文本框 2"/>
          <p:cNvSpPr txBox="1"/>
          <p:nvPr/>
        </p:nvSpPr>
        <p:spPr>
          <a:xfrm>
            <a:off x="611188" y="268288"/>
            <a:ext cx="8208962" cy="4497387"/>
          </a:xfrm>
          <a:prstGeom prst="rect">
            <a:avLst/>
          </a:prstGeom>
          <a:noFill/>
          <a:ln w="9525">
            <a:noFill/>
          </a:ln>
        </p:spPr>
        <p:txBody>
          <a:bodyPr anchor="t" anchorCtr="0">
            <a:spAutoFit/>
          </a:bodyPr>
          <a:p>
            <a:pPr>
              <a:lnSpc>
                <a:spcPct val="130000"/>
              </a:lnSpc>
              <a:spcBef>
                <a:spcPts val="800"/>
              </a:spcBef>
            </a:pPr>
            <a:r>
              <a:rPr lang="en-US" altLang="zh-CN" sz="3000" b="1" dirty="0">
                <a:latin typeface="楷体" panose="02010609060101010101" pitchFamily="49" charset="-122"/>
                <a:ea typeface="楷体" panose="02010609060101010101" pitchFamily="49" charset="-122"/>
              </a:rPr>
              <a:t>1.“一碧千里”和“翠色欲流”都是描写绿的，其中，</a:t>
            </a:r>
            <a:r>
              <a:rPr lang="en-US" altLang="zh-CN" sz="3000" b="1" dirty="0">
                <a:latin typeface="楷体" panose="02010609060101010101" pitchFamily="49" charset="-122"/>
                <a:ea typeface="楷体" panose="02010609060101010101" pitchFamily="49" charset="-122"/>
                <a:sym typeface="微软雅黑" panose="020B0503020204020204" charset="-122"/>
              </a:rPr>
              <a:t>________</a:t>
            </a:r>
            <a:r>
              <a:rPr lang="en-US" altLang="zh-CN" sz="3000" b="1" dirty="0">
                <a:latin typeface="楷体" panose="02010609060101010101" pitchFamily="49" charset="-122"/>
                <a:ea typeface="楷体" panose="02010609060101010101" pitchFamily="49" charset="-122"/>
              </a:rPr>
              <a:t>描写绿的范围，</a:t>
            </a:r>
            <a:r>
              <a:rPr lang="en-US" altLang="zh-CN" sz="3000" b="1" dirty="0">
                <a:latin typeface="楷体" panose="02010609060101010101" pitchFamily="49" charset="-122"/>
                <a:ea typeface="楷体" panose="02010609060101010101" pitchFamily="49" charset="-122"/>
                <a:sym typeface="微软雅黑" panose="020B0503020204020204" charset="-122"/>
              </a:rPr>
              <a:t>________</a:t>
            </a:r>
            <a:r>
              <a:rPr lang="en-US" altLang="zh-CN" sz="3000" b="1" dirty="0">
                <a:latin typeface="楷体" panose="02010609060101010101" pitchFamily="49" charset="-122"/>
                <a:ea typeface="楷体" panose="02010609060101010101" pitchFamily="49" charset="-122"/>
              </a:rPr>
              <a:t>描写绿的形态。</a:t>
            </a:r>
            <a:endParaRPr lang="en-US" altLang="zh-CN" sz="3000" b="1" dirty="0">
              <a:latin typeface="楷体" panose="02010609060101010101" pitchFamily="49" charset="-122"/>
              <a:ea typeface="楷体" panose="02010609060101010101" pitchFamily="49" charset="-122"/>
            </a:endParaRPr>
          </a:p>
          <a:p>
            <a:pPr>
              <a:lnSpc>
                <a:spcPct val="130000"/>
              </a:lnSpc>
              <a:spcBef>
                <a:spcPts val="800"/>
              </a:spcBef>
            </a:pPr>
            <a:r>
              <a:rPr lang="en-US" altLang="zh-CN" sz="3000" b="1" dirty="0">
                <a:latin typeface="楷体" panose="02010609060101010101" pitchFamily="49" charset="-122"/>
                <a:ea typeface="楷体" panose="02010609060101010101" pitchFamily="49" charset="-122"/>
              </a:rPr>
              <a:t>2.画横线的句子运用了____修辞</a:t>
            </a:r>
            <a:r>
              <a:rPr lang="zh-CN" altLang="en-US" sz="3000" b="1" dirty="0">
                <a:latin typeface="楷体" panose="02010609060101010101" pitchFamily="49" charset="-122"/>
                <a:ea typeface="楷体" panose="02010609060101010101" pitchFamily="49" charset="-122"/>
              </a:rPr>
              <a:t>手</a:t>
            </a:r>
            <a:r>
              <a:rPr lang="en-US" altLang="zh-CN" sz="3000" b="1" dirty="0">
                <a:latin typeface="楷体" panose="02010609060101010101" pitchFamily="49" charset="-122"/>
                <a:ea typeface="楷体" panose="02010609060101010101" pitchFamily="49" charset="-122"/>
              </a:rPr>
              <a:t>法</a:t>
            </a:r>
            <a:r>
              <a:rPr lang="zh-CN" altLang="en-US" sz="3000" b="1" dirty="0">
                <a:latin typeface="楷体" panose="02010609060101010101" pitchFamily="49" charset="-122"/>
                <a:ea typeface="楷体" panose="02010609060101010101" pitchFamily="49" charset="-122"/>
              </a:rPr>
              <a:t>，“无边的绿毯”是指</a:t>
            </a:r>
            <a:r>
              <a:rPr lang="en-US" altLang="zh-CN" sz="3000" b="1" dirty="0">
                <a:latin typeface="楷体" panose="02010609060101010101" pitchFamily="49" charset="-122"/>
                <a:ea typeface="楷体" panose="02010609060101010101" pitchFamily="49" charset="-122"/>
              </a:rPr>
              <a:t>__</a:t>
            </a:r>
            <a:r>
              <a:rPr lang="en-US" altLang="zh-CN" sz="3000" b="1" dirty="0">
                <a:latin typeface="楷体" panose="02010609060101010101" pitchFamily="49" charset="-122"/>
                <a:ea typeface="楷体" panose="02010609060101010101" pitchFamily="49" charset="-122"/>
                <a:sym typeface="微软雅黑" panose="020B0503020204020204" charset="-122"/>
              </a:rPr>
              <a:t>_</a:t>
            </a:r>
            <a:r>
              <a:rPr lang="en-US" altLang="zh-CN" sz="3000" b="1" dirty="0">
                <a:latin typeface="楷体" panose="02010609060101010101" pitchFamily="49" charset="-122"/>
                <a:ea typeface="楷体" panose="02010609060101010101" pitchFamily="49" charset="-122"/>
              </a:rPr>
              <a:t>_</a:t>
            </a:r>
            <a:r>
              <a:rPr lang="zh-CN" altLang="en-US" sz="3000" b="1" dirty="0">
                <a:latin typeface="楷体" panose="02010609060101010101" pitchFamily="49" charset="-122"/>
                <a:ea typeface="楷体" panose="02010609060101010101" pitchFamily="49" charset="-122"/>
              </a:rPr>
              <a:t>，“白色的大花”是指</a:t>
            </a:r>
            <a:r>
              <a:rPr lang="en-US" altLang="zh-CN" sz="3000" b="1" dirty="0">
                <a:latin typeface="楷体" panose="02010609060101010101" pitchFamily="49" charset="-122"/>
                <a:ea typeface="楷体" panose="02010609060101010101" pitchFamily="49" charset="-122"/>
              </a:rPr>
              <a:t>____</a:t>
            </a:r>
            <a:r>
              <a:rPr lang="zh-CN" altLang="en-US" sz="3000" b="1" dirty="0">
                <a:latin typeface="楷体" panose="02010609060101010101" pitchFamily="49" charset="-122"/>
                <a:ea typeface="楷体" panose="02010609060101010101" pitchFamily="49" charset="-122"/>
              </a:rPr>
              <a:t>。</a:t>
            </a:r>
            <a:endParaRPr lang="zh-CN" altLang="en-US" sz="3000" b="1" dirty="0">
              <a:latin typeface="楷体" panose="02010609060101010101" pitchFamily="49" charset="-122"/>
              <a:ea typeface="楷体" panose="02010609060101010101" pitchFamily="49" charset="-122"/>
            </a:endParaRPr>
          </a:p>
          <a:p>
            <a:pPr>
              <a:lnSpc>
                <a:spcPct val="130000"/>
              </a:lnSpc>
              <a:spcBef>
                <a:spcPts val="800"/>
              </a:spcBef>
            </a:pPr>
            <a:r>
              <a:rPr lang="en-US" altLang="zh-CN" sz="3000" b="1" dirty="0">
                <a:latin typeface="楷体" panose="02010609060101010101" pitchFamily="49" charset="-122"/>
                <a:ea typeface="楷体" panose="02010609060101010101" pitchFamily="49" charset="-122"/>
              </a:rPr>
              <a:t>3.</a:t>
            </a:r>
            <a:r>
              <a:rPr lang="zh-CN" altLang="en-US" sz="3000" b="1" dirty="0">
                <a:latin typeface="楷体" panose="02010609060101010101" pitchFamily="49" charset="-122"/>
                <a:ea typeface="楷体" panose="02010609060101010101" pitchFamily="49" charset="-122"/>
              </a:rPr>
              <a:t>写小丘的线条“柔美”，作者联想到了只用绿色</a:t>
            </a:r>
            <a:r>
              <a:rPr lang="en-US" altLang="zh-CN" sz="3000" b="1" dirty="0">
                <a:latin typeface="楷体" panose="02010609060101010101" pitchFamily="49" charset="-122"/>
                <a:ea typeface="楷体" panose="02010609060101010101" pitchFamily="49" charset="-122"/>
              </a:rPr>
              <a:t>____</a:t>
            </a:r>
            <a:r>
              <a:rPr lang="zh-CN" altLang="en-US" sz="3000" b="1" dirty="0">
                <a:latin typeface="楷体" panose="02010609060101010101" pitchFamily="49" charset="-122"/>
                <a:ea typeface="楷体" panose="02010609060101010101" pitchFamily="49" charset="-122"/>
              </a:rPr>
              <a:t>，不用墨线</a:t>
            </a:r>
            <a:r>
              <a:rPr lang="en-US" altLang="zh-CN" sz="3000" b="1" dirty="0">
                <a:latin typeface="楷体" panose="02010609060101010101" pitchFamily="49" charset="-122"/>
                <a:ea typeface="楷体" panose="02010609060101010101" pitchFamily="49" charset="-122"/>
              </a:rPr>
              <a:t>____</a:t>
            </a:r>
            <a:r>
              <a:rPr lang="zh-CN" altLang="en-US" sz="3000" b="1" dirty="0">
                <a:latin typeface="楷体" panose="02010609060101010101" pitchFamily="49" charset="-122"/>
                <a:ea typeface="楷体" panose="02010609060101010101" pitchFamily="49" charset="-122"/>
              </a:rPr>
              <a:t>的中国画。</a:t>
            </a:r>
            <a:endParaRPr lang="zh-CN" altLang="en-US" sz="3000" b="1" dirty="0">
              <a:latin typeface="楷体" panose="02010609060101010101" pitchFamily="49" charset="-122"/>
              <a:ea typeface="楷体" panose="02010609060101010101" pitchFamily="49" charset="-122"/>
            </a:endParaRPr>
          </a:p>
        </p:txBody>
      </p:sp>
      <p:sp>
        <p:nvSpPr>
          <p:cNvPr id="4" name="文本框 3"/>
          <p:cNvSpPr txBox="1"/>
          <p:nvPr/>
        </p:nvSpPr>
        <p:spPr>
          <a:xfrm>
            <a:off x="2916238" y="2741613"/>
            <a:ext cx="1062037" cy="650875"/>
          </a:xfrm>
          <a:prstGeom prst="rect">
            <a:avLst/>
          </a:prstGeom>
          <a:noFill/>
          <a:ln w="9525">
            <a:noFill/>
          </a:ln>
        </p:spPr>
        <p:txBody>
          <a:bodyPr anchor="t" anchorCtr="0">
            <a:spAutoFit/>
          </a:bodyPr>
          <a:p>
            <a:pPr>
              <a:lnSpc>
                <a:spcPct val="130000"/>
              </a:lnSpc>
            </a:pPr>
            <a:r>
              <a:rPr lang="zh-CN" altLang="en-US" sz="2800" b="1" dirty="0">
                <a:solidFill>
                  <a:srgbClr val="FF0000"/>
                </a:solidFill>
                <a:latin typeface="楷体" panose="02010609060101010101" pitchFamily="49" charset="-122"/>
                <a:ea typeface="楷体" panose="02010609060101010101" pitchFamily="49" charset="-122"/>
              </a:rPr>
              <a:t>草原</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5" name="文本框 4"/>
          <p:cNvSpPr txBox="1"/>
          <p:nvPr/>
        </p:nvSpPr>
        <p:spPr>
          <a:xfrm>
            <a:off x="7451725" y="2741613"/>
            <a:ext cx="1062038" cy="650875"/>
          </a:xfrm>
          <a:prstGeom prst="rect">
            <a:avLst/>
          </a:prstGeom>
          <a:noFill/>
          <a:ln w="9525">
            <a:noFill/>
          </a:ln>
        </p:spPr>
        <p:txBody>
          <a:bodyPr anchor="t" anchorCtr="0">
            <a:spAutoFit/>
          </a:bodyPr>
          <a:p>
            <a:pPr>
              <a:lnSpc>
                <a:spcPct val="130000"/>
              </a:lnSpc>
            </a:pPr>
            <a:r>
              <a:rPr lang="zh-CN" altLang="en-US" sz="2800" b="1" dirty="0">
                <a:solidFill>
                  <a:srgbClr val="FF0000"/>
                </a:solidFill>
                <a:latin typeface="楷体" panose="02010609060101010101" pitchFamily="49" charset="-122"/>
                <a:ea typeface="楷体" panose="02010609060101010101" pitchFamily="49" charset="-122"/>
              </a:rPr>
              <a:t>羊群</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6" name="文本框 5"/>
          <p:cNvSpPr txBox="1"/>
          <p:nvPr/>
        </p:nvSpPr>
        <p:spPr>
          <a:xfrm>
            <a:off x="1403350" y="4011613"/>
            <a:ext cx="1062038" cy="650875"/>
          </a:xfrm>
          <a:prstGeom prst="rect">
            <a:avLst/>
          </a:prstGeom>
          <a:noFill/>
          <a:ln w="9525">
            <a:noFill/>
          </a:ln>
        </p:spPr>
        <p:txBody>
          <a:bodyPr anchor="t" anchorCtr="0">
            <a:spAutoFit/>
          </a:bodyPr>
          <a:p>
            <a:pPr>
              <a:lnSpc>
                <a:spcPct val="130000"/>
              </a:lnSpc>
            </a:pPr>
            <a:r>
              <a:rPr lang="zh-CN" altLang="en-US" sz="2800" b="1" dirty="0">
                <a:solidFill>
                  <a:srgbClr val="FF0000"/>
                </a:solidFill>
                <a:latin typeface="楷体" panose="02010609060101010101" pitchFamily="49" charset="-122"/>
                <a:ea typeface="楷体" panose="02010609060101010101" pitchFamily="49" charset="-122"/>
              </a:rPr>
              <a:t>渲染</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7" name="文本框 6"/>
          <p:cNvSpPr txBox="1"/>
          <p:nvPr/>
        </p:nvSpPr>
        <p:spPr>
          <a:xfrm>
            <a:off x="4049713" y="3998913"/>
            <a:ext cx="1062037" cy="650875"/>
          </a:xfrm>
          <a:prstGeom prst="rect">
            <a:avLst/>
          </a:prstGeom>
          <a:noFill/>
          <a:ln w="9525">
            <a:noFill/>
          </a:ln>
        </p:spPr>
        <p:txBody>
          <a:bodyPr anchor="t" anchorCtr="0">
            <a:spAutoFit/>
          </a:bodyPr>
          <a:p>
            <a:pPr>
              <a:lnSpc>
                <a:spcPct val="130000"/>
              </a:lnSpc>
            </a:pPr>
            <a:r>
              <a:rPr lang="zh-CN" altLang="en-US" sz="2800" b="1" dirty="0">
                <a:solidFill>
                  <a:srgbClr val="FF0000"/>
                </a:solidFill>
                <a:latin typeface="楷体" panose="02010609060101010101" pitchFamily="49" charset="-122"/>
                <a:ea typeface="楷体" panose="02010609060101010101" pitchFamily="49" charset="-122"/>
              </a:rPr>
              <a:t>勾勒</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2" name="文本框 1"/>
          <p:cNvSpPr txBox="1"/>
          <p:nvPr/>
        </p:nvSpPr>
        <p:spPr>
          <a:xfrm>
            <a:off x="4427538" y="2163763"/>
            <a:ext cx="1062037" cy="650875"/>
          </a:xfrm>
          <a:prstGeom prst="rect">
            <a:avLst/>
          </a:prstGeom>
          <a:noFill/>
          <a:ln w="9525">
            <a:noFill/>
          </a:ln>
        </p:spPr>
        <p:txBody>
          <a:bodyPr anchor="t" anchorCtr="0">
            <a:spAutoFit/>
          </a:bodyPr>
          <a:p>
            <a:pPr>
              <a:lnSpc>
                <a:spcPct val="130000"/>
              </a:lnSpc>
            </a:pPr>
            <a:r>
              <a:rPr lang="zh-CN" altLang="en-US" sz="2800" b="1" dirty="0">
                <a:solidFill>
                  <a:srgbClr val="FF0000"/>
                </a:solidFill>
                <a:latin typeface="楷体" panose="02010609060101010101" pitchFamily="49" charset="-122"/>
                <a:ea typeface="楷体" panose="02010609060101010101" pitchFamily="49" charset="-122"/>
              </a:rPr>
              <a:t>比喻</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8" name="文本框 7"/>
          <p:cNvSpPr txBox="1"/>
          <p:nvPr/>
        </p:nvSpPr>
        <p:spPr>
          <a:xfrm flipH="1">
            <a:off x="1763713" y="781050"/>
            <a:ext cx="1787525" cy="650875"/>
          </a:xfrm>
          <a:prstGeom prst="rect">
            <a:avLst/>
          </a:prstGeom>
          <a:noFill/>
          <a:ln w="9525">
            <a:noFill/>
          </a:ln>
        </p:spPr>
        <p:txBody>
          <a:bodyPr anchor="t" anchorCtr="0">
            <a:spAutoFit/>
          </a:bodyPr>
          <a:p>
            <a:pPr>
              <a:lnSpc>
                <a:spcPct val="130000"/>
              </a:lnSpc>
            </a:pPr>
            <a:r>
              <a:rPr lang="zh-CN" altLang="en-US" sz="2800" b="1" dirty="0">
                <a:solidFill>
                  <a:srgbClr val="FF0000"/>
                </a:solidFill>
                <a:latin typeface="楷体" panose="02010609060101010101" pitchFamily="49" charset="-122"/>
                <a:ea typeface="楷体" panose="02010609060101010101" pitchFamily="49" charset="-122"/>
              </a:rPr>
              <a:t>一碧千里</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9" name="文本框 8"/>
          <p:cNvSpPr txBox="1"/>
          <p:nvPr/>
        </p:nvSpPr>
        <p:spPr>
          <a:xfrm flipH="1">
            <a:off x="5997575" y="877888"/>
            <a:ext cx="1785938" cy="650875"/>
          </a:xfrm>
          <a:prstGeom prst="rect">
            <a:avLst/>
          </a:prstGeom>
          <a:noFill/>
          <a:ln w="9525">
            <a:noFill/>
          </a:ln>
        </p:spPr>
        <p:txBody>
          <a:bodyPr anchor="t" anchorCtr="0">
            <a:spAutoFit/>
          </a:bodyPr>
          <a:p>
            <a:pPr>
              <a:lnSpc>
                <a:spcPct val="130000"/>
              </a:lnSpc>
            </a:pPr>
            <a:r>
              <a:rPr lang="zh-CN" altLang="en-US" sz="2800" b="1" dirty="0">
                <a:solidFill>
                  <a:srgbClr val="FF0000"/>
                </a:solidFill>
                <a:latin typeface="楷体" panose="02010609060101010101" pitchFamily="49" charset="-122"/>
                <a:ea typeface="楷体" panose="02010609060101010101" pitchFamily="49" charset="-122"/>
              </a:rPr>
              <a:t>翠色欲流</a:t>
            </a:r>
            <a:endParaRPr lang="zh-CN" altLang="en-US" sz="28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rotWithShape="1">
          <a:blip r:embed="rId1"/>
          <a:srcRect l="15700" t="10409" b="7110"/>
          <a:stretch>
            <a:fillRect/>
          </a:stretch>
        </p:blipFill>
        <p:spPr>
          <a:xfrm>
            <a:off x="0" y="3035369"/>
            <a:ext cx="9116568" cy="2108131"/>
          </a:xfrm>
          <a:prstGeom prst="rect">
            <a:avLst/>
          </a:prstGeom>
          <a:ln>
            <a:noFill/>
          </a:ln>
          <a:effectLst>
            <a:softEdge rad="112500"/>
          </a:effectLst>
        </p:spPr>
      </p:pic>
      <p:pic>
        <p:nvPicPr>
          <p:cNvPr id="3" name="01 草原.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3708400" y="3940175"/>
            <a:ext cx="1150938" cy="965200"/>
          </a:xfrm>
          <a:prstGeom prst="rect">
            <a:avLst/>
          </a:prstGeom>
          <a:noFill/>
          <a:ln w="9525">
            <a:noFill/>
          </a:ln>
        </p:spPr>
      </p:pic>
      <p:sp>
        <p:nvSpPr>
          <p:cNvPr id="9" name="矩形 2"/>
          <p:cNvSpPr>
            <a:spLocks noChangeArrowheads="1"/>
          </p:cNvSpPr>
          <p:nvPr/>
        </p:nvSpPr>
        <p:spPr bwMode="auto">
          <a:xfrm>
            <a:off x="539750" y="771525"/>
            <a:ext cx="8321675" cy="1108075"/>
          </a:xfrm>
          <a:prstGeom prst="rect">
            <a:avLst/>
          </a:prstGeom>
          <a:solidFill>
            <a:schemeClr val="bg1"/>
          </a:solidFill>
          <a:ln w="25400" algn="ctr">
            <a:solidFill>
              <a:srgbClr val="F79646"/>
            </a:solidFill>
            <a:miter lim="800000"/>
          </a:ln>
        </p:spPr>
        <p:txBody>
          <a:bodyPr>
            <a:spAutoFit/>
          </a:bodyPr>
          <a:lstStyle/>
          <a:p>
            <a:pPr marL="0" marR="0" lvl="0" indent="0" algn="l" defTabSz="914400" rtl="0" eaLnBrk="0" fontAlgn="auto" latinLnBrk="0" hangingPunct="0">
              <a:lnSpc>
                <a:spcPct val="15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rPr>
              <a:t>听课文朗读，标出自然段序号。</a:t>
            </a:r>
            <a:endParaRPr kumimoji="0" lang="en-US" altLang="zh-CN"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endParaRPr>
          </a:p>
        </p:txBody>
      </p:sp>
    </p:spTree>
  </p:cSld>
  <p:clrMapOvr>
    <a:masterClrMapping/>
  </p:clrMapOvr>
  <p:transition spd="slow"/>
  <p:timing>
    <p:tnLst>
      <p:par>
        <p:cTn id="1" dur="indefinite" restart="never" nodeType="tmRoot">
          <p:childTnLst>
            <p:audio>
              <p:cMediaNode vol="80000">
                <p:cTn id="2" fill="hold" display="0">
                  <p:stCondLst>
                    <p:cond delay="indefinite"/>
                  </p:stCondLst>
                  <p:endCondLst>
                    <p:cond evt="onStopAudio" delay="0">
                      <p:tgtEl>
                        <p:sldTgt/>
                      </p:tgtEl>
                    </p:cond>
                    <p:cond evt="onNext" delay="0">
                      <p:tgtEl>
                        <p:sldTgt/>
                      </p:tgtEl>
                    </p:cond>
                  </p:endCondLst>
                </p:cTn>
                <p:tgtEl>
                  <p:spTgt spid="3"/>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Rectangle 7"/>
          <p:cNvSpPr/>
          <p:nvPr/>
        </p:nvSpPr>
        <p:spPr>
          <a:xfrm>
            <a:off x="827088" y="1995488"/>
            <a:ext cx="8191500" cy="733425"/>
          </a:xfrm>
          <a:prstGeom prst="rect">
            <a:avLst/>
          </a:prstGeom>
          <a:noFill/>
          <a:ln w="9525">
            <a:noFill/>
          </a:ln>
          <a:effectLst>
            <a:outerShdw dist="35921" dir="2699999" sy="50000" kx="2003315" algn="bl" rotWithShape="0">
              <a:srgbClr val="C0C0C0">
                <a:alpha val="79999"/>
              </a:srgbClr>
            </a:outerShdw>
          </a:effectLst>
        </p:spPr>
        <p:txBody>
          <a:bodyPr anchor="t" anchorCtr="0">
            <a:spAutoFit/>
          </a:bodyPr>
          <a:p>
            <a:pPr eaLnBrk="0" hangingPunct="0">
              <a:lnSpc>
                <a:spcPct val="130000"/>
              </a:lnSpc>
              <a:spcBef>
                <a:spcPts val="1200"/>
              </a:spcBef>
            </a:pPr>
            <a:r>
              <a:rPr lang="zh-CN" altLang="en-US" sz="3200" b="1" dirty="0">
                <a:solidFill>
                  <a:srgbClr val="000000"/>
                </a:solidFill>
                <a:latin typeface="楷体" panose="02010609060101010101" pitchFamily="49" charset="-122"/>
                <a:ea typeface="楷体" panose="02010609060101010101" pitchFamily="49" charset="-122"/>
              </a:rPr>
              <a:t>  把你与人惜别时的场景和感受写下来。</a:t>
            </a:r>
            <a:endParaRPr lang="zh-CN" altLang="en-US" sz="3200" b="1" dirty="0">
              <a:latin typeface="楷体" panose="02010609060101010101" pitchFamily="49" charset="-122"/>
              <a:ea typeface="楷体" panose="02010609060101010101" pitchFamily="49" charset="-122"/>
            </a:endParaRPr>
          </a:p>
        </p:txBody>
      </p:sp>
      <p:grpSp>
        <p:nvGrpSpPr>
          <p:cNvPr id="92162" name="组合 1"/>
          <p:cNvGrpSpPr/>
          <p:nvPr/>
        </p:nvGrpSpPr>
        <p:grpSpPr>
          <a:xfrm>
            <a:off x="323850" y="268288"/>
            <a:ext cx="2251075" cy="584200"/>
            <a:chOff x="251073" y="195486"/>
            <a:chExt cx="2249488" cy="585798"/>
          </a:xfrm>
        </p:grpSpPr>
        <p:sp>
          <p:nvSpPr>
            <p:cNvPr id="72708" name="文本框 13"/>
            <p:cNvSpPr txBox="1">
              <a:spLocks noChangeArrowheads="1"/>
            </p:cNvSpPr>
            <p:nvPr/>
          </p:nvSpPr>
          <p:spPr bwMode="auto">
            <a:xfrm>
              <a:off x="252660" y="195486"/>
              <a:ext cx="1943316" cy="58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00B050"/>
                  </a:solidFill>
                  <a:effectLst/>
                  <a:uLnTx/>
                  <a:uFillTx/>
                  <a:latin typeface="黑体" panose="02010609060101010101" pitchFamily="49" charset="-122"/>
                  <a:ea typeface="黑体" panose="02010609060101010101" pitchFamily="49" charset="-122"/>
                  <a:cs typeface="+mn-cs"/>
                </a:rPr>
                <a:t>课后作业</a:t>
              </a:r>
              <a:endParaRPr kumimoji="0" lang="zh-CN" altLang="en-US" sz="3200" b="1" i="0" u="none" strike="noStrike" kern="1200" cap="none" spc="0" normalizeH="0" baseline="0" noProof="0">
                <a:ln>
                  <a:noFill/>
                </a:ln>
                <a:solidFill>
                  <a:srgbClr val="00B050"/>
                </a:solidFill>
                <a:effectLst/>
                <a:uLnTx/>
                <a:uFillTx/>
                <a:latin typeface="黑体" panose="02010609060101010101" pitchFamily="49" charset="-122"/>
                <a:ea typeface="黑体" panose="02010609060101010101" pitchFamily="49" charset="-122"/>
                <a:cs typeface="+mn-cs"/>
              </a:endParaRPr>
            </a:p>
          </p:txBody>
        </p:sp>
        <p:cxnSp>
          <p:nvCxnSpPr>
            <p:cNvPr id="7" name="直接连接符 6"/>
            <p:cNvCxnSpPr/>
            <p:nvPr/>
          </p:nvCxnSpPr>
          <p:spPr>
            <a:xfrm>
              <a:off x="251073" y="771733"/>
              <a:ext cx="2016291"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grpSp>
          <p:nvGrpSpPr>
            <p:cNvPr id="92165" name="Group 4"/>
            <p:cNvGrpSpPr>
              <a:grpSpLocks noChangeAspect="1"/>
            </p:cNvGrpSpPr>
            <p:nvPr/>
          </p:nvGrpSpPr>
          <p:grpSpPr>
            <a:xfrm>
              <a:off x="2051298" y="411386"/>
              <a:ext cx="449263" cy="292100"/>
              <a:chOff x="2432" y="1329"/>
              <a:chExt cx="657" cy="426"/>
            </a:xfrm>
          </p:grpSpPr>
          <p:sp>
            <p:nvSpPr>
              <p:cNvPr id="92166" name="AutoShape 3"/>
              <p:cNvSpPr>
                <a:spLocks noChangeAspect="1" noTextEdit="1"/>
              </p:cNvSpPr>
              <p:nvPr/>
            </p:nvSpPr>
            <p:spPr>
              <a:xfrm>
                <a:off x="2435" y="1330"/>
                <a:ext cx="652" cy="425"/>
              </a:xfrm>
              <a:prstGeom prst="rect">
                <a:avLst/>
              </a:prstGeom>
              <a:noFill/>
              <a:ln w="9525">
                <a:noFill/>
              </a:ln>
            </p:spPr>
            <p:txBody>
              <a:bodyPr anchor="t" anchorCtr="0"/>
              <a:p>
                <a:pPr eaLnBrk="0" hangingPunct="0"/>
                <a:endParaRPr lang="zh-CN" altLang="en-US">
                  <a:latin typeface="Arial" panose="020B0604020202020204" pitchFamily="34" charset="0"/>
                  <a:ea typeface="宋体" panose="02010600030101010101" pitchFamily="2" charset="-122"/>
                </a:endParaRPr>
              </a:p>
            </p:txBody>
          </p:sp>
          <p:sp>
            <p:nvSpPr>
              <p:cNvPr id="92167" name="Freeform 5"/>
              <p:cNvSpPr/>
              <p:nvPr/>
            </p:nvSpPr>
            <p:spPr>
              <a:xfrm>
                <a:off x="2479" y="1330"/>
                <a:ext cx="610" cy="422"/>
              </a:xfrm>
              <a:custGeom>
                <a:avLst/>
                <a:gdLst/>
                <a:ahLst/>
                <a:cxnLst>
                  <a:cxn ang="0">
                    <a:pos x="8677" y="0"/>
                  </a:cxn>
                  <a:cxn ang="0">
                    <a:pos x="8038" y="258"/>
                  </a:cxn>
                  <a:cxn ang="0">
                    <a:pos x="8019" y="277"/>
                  </a:cxn>
                  <a:cxn ang="0">
                    <a:pos x="8509" y="85"/>
                  </a:cxn>
                  <a:cxn ang="0">
                    <a:pos x="8543" y="113"/>
                  </a:cxn>
                  <a:cxn ang="0">
                    <a:pos x="8740" y="277"/>
                  </a:cxn>
                  <a:cxn ang="0">
                    <a:pos x="8961" y="757"/>
                  </a:cxn>
                  <a:cxn ang="0">
                    <a:pos x="9259" y="1667"/>
                  </a:cxn>
                  <a:cxn ang="0">
                    <a:pos x="7391" y="2673"/>
                  </a:cxn>
                  <a:cxn ang="0">
                    <a:pos x="7355" y="2673"/>
                  </a:cxn>
                  <a:cxn ang="0">
                    <a:pos x="7355" y="2673"/>
                  </a:cxn>
                  <a:cxn ang="0">
                    <a:pos x="667" y="6157"/>
                  </a:cxn>
                  <a:cxn ang="0">
                    <a:pos x="49" y="6438"/>
                  </a:cxn>
                  <a:cxn ang="0">
                    <a:pos x="0" y="6438"/>
                  </a:cxn>
                  <a:cxn ang="0">
                    <a:pos x="156" y="6759"/>
                  </a:cxn>
                  <a:cxn ang="0">
                    <a:pos x="328" y="6803"/>
                  </a:cxn>
                  <a:cxn ang="0">
                    <a:pos x="938" y="6529"/>
                  </a:cxn>
                  <a:cxn ang="0">
                    <a:pos x="9644" y="1925"/>
                  </a:cxn>
                  <a:cxn ang="0">
                    <a:pos x="9221" y="821"/>
                  </a:cxn>
                  <a:cxn ang="0">
                    <a:pos x="8922" y="221"/>
                  </a:cxn>
                  <a:cxn ang="0">
                    <a:pos x="8740" y="28"/>
                  </a:cxn>
                  <a:cxn ang="0">
                    <a:pos x="8677" y="0"/>
                  </a:cxn>
                </a:cxnLst>
                <a:pathLst>
                  <a:path w="351" h="242">
                    <a:moveTo>
                      <a:pt x="315" y="0"/>
                    </a:moveTo>
                    <a:cubicBezTo>
                      <a:pt x="311" y="0"/>
                      <a:pt x="299" y="6"/>
                      <a:pt x="292" y="9"/>
                    </a:cubicBezTo>
                    <a:cubicBezTo>
                      <a:pt x="292" y="9"/>
                      <a:pt x="292" y="9"/>
                      <a:pt x="291" y="10"/>
                    </a:cubicBezTo>
                    <a:cubicBezTo>
                      <a:pt x="298" y="7"/>
                      <a:pt x="306" y="3"/>
                      <a:pt x="309" y="3"/>
                    </a:cubicBezTo>
                    <a:cubicBezTo>
                      <a:pt x="309" y="3"/>
                      <a:pt x="310" y="3"/>
                      <a:pt x="310" y="4"/>
                    </a:cubicBezTo>
                    <a:cubicBezTo>
                      <a:pt x="312" y="6"/>
                      <a:pt x="317" y="10"/>
                      <a:pt x="317" y="10"/>
                    </a:cubicBezTo>
                    <a:cubicBezTo>
                      <a:pt x="317" y="10"/>
                      <a:pt x="321" y="15"/>
                      <a:pt x="325" y="27"/>
                    </a:cubicBezTo>
                    <a:cubicBezTo>
                      <a:pt x="330" y="39"/>
                      <a:pt x="338" y="56"/>
                      <a:pt x="336" y="59"/>
                    </a:cubicBezTo>
                    <a:cubicBezTo>
                      <a:pt x="336" y="60"/>
                      <a:pt x="308" y="75"/>
                      <a:pt x="268" y="95"/>
                    </a:cubicBezTo>
                    <a:cubicBezTo>
                      <a:pt x="268" y="95"/>
                      <a:pt x="268" y="95"/>
                      <a:pt x="267" y="95"/>
                    </a:cubicBezTo>
                    <a:cubicBezTo>
                      <a:pt x="267" y="95"/>
                      <a:pt x="267" y="95"/>
                      <a:pt x="267" y="95"/>
                    </a:cubicBezTo>
                    <a:cubicBezTo>
                      <a:pt x="179" y="140"/>
                      <a:pt x="38" y="211"/>
                      <a:pt x="24" y="219"/>
                    </a:cubicBezTo>
                    <a:cubicBezTo>
                      <a:pt x="11" y="227"/>
                      <a:pt x="5" y="229"/>
                      <a:pt x="2" y="229"/>
                    </a:cubicBezTo>
                    <a:cubicBezTo>
                      <a:pt x="1" y="229"/>
                      <a:pt x="0" y="229"/>
                      <a:pt x="0" y="229"/>
                    </a:cubicBezTo>
                    <a:cubicBezTo>
                      <a:pt x="3" y="235"/>
                      <a:pt x="5" y="239"/>
                      <a:pt x="6" y="240"/>
                    </a:cubicBezTo>
                    <a:cubicBezTo>
                      <a:pt x="8" y="241"/>
                      <a:pt x="9" y="242"/>
                      <a:pt x="12" y="242"/>
                    </a:cubicBezTo>
                    <a:cubicBezTo>
                      <a:pt x="16" y="242"/>
                      <a:pt x="22" y="240"/>
                      <a:pt x="34" y="232"/>
                    </a:cubicBezTo>
                    <a:cubicBezTo>
                      <a:pt x="54" y="220"/>
                      <a:pt x="348" y="72"/>
                      <a:pt x="350" y="68"/>
                    </a:cubicBezTo>
                    <a:cubicBezTo>
                      <a:pt x="351" y="65"/>
                      <a:pt x="341" y="44"/>
                      <a:pt x="335" y="29"/>
                    </a:cubicBezTo>
                    <a:cubicBezTo>
                      <a:pt x="329" y="15"/>
                      <a:pt x="324" y="8"/>
                      <a:pt x="324" y="8"/>
                    </a:cubicBezTo>
                    <a:cubicBezTo>
                      <a:pt x="324" y="8"/>
                      <a:pt x="319" y="3"/>
                      <a:pt x="317" y="1"/>
                    </a:cubicBezTo>
                    <a:cubicBezTo>
                      <a:pt x="316" y="0"/>
                      <a:pt x="316" y="0"/>
                      <a:pt x="315" y="0"/>
                    </a:cubicBezTo>
                  </a:path>
                </a:pathLst>
              </a:custGeom>
              <a:solidFill>
                <a:srgbClr val="66FFFF"/>
              </a:solidFill>
              <a:ln w="9525">
                <a:noFill/>
              </a:ln>
            </p:spPr>
            <p:txBody>
              <a:bodyPr/>
              <a:p>
                <a:endParaRPr lang="zh-CN" altLang="en-US"/>
              </a:p>
            </p:txBody>
          </p:sp>
          <p:sp>
            <p:nvSpPr>
              <p:cNvPr id="11" name="Freeform 6"/>
              <p:cNvSpPr/>
              <p:nvPr/>
            </p:nvSpPr>
            <p:spPr bwMode="auto">
              <a:xfrm>
                <a:off x="2432" y="1337"/>
                <a:ext cx="633" cy="397"/>
              </a:xfrm>
              <a:custGeom>
                <a:avLst/>
                <a:gdLst>
                  <a:gd name="T0" fmla="*/ 3 w 364"/>
                  <a:gd name="T1" fmla="*/ 171 h 229"/>
                  <a:gd name="T2" fmla="*/ 3 w 364"/>
                  <a:gd name="T3" fmla="*/ 182 h 229"/>
                  <a:gd name="T4" fmla="*/ 23 w 364"/>
                  <a:gd name="T5" fmla="*/ 225 h 229"/>
                  <a:gd name="T6" fmla="*/ 50 w 364"/>
                  <a:gd name="T7" fmla="*/ 217 h 229"/>
                  <a:gd name="T8" fmla="*/ 362 w 364"/>
                  <a:gd name="T9" fmla="*/ 57 h 229"/>
                  <a:gd name="T10" fmla="*/ 351 w 364"/>
                  <a:gd name="T11" fmla="*/ 25 h 229"/>
                  <a:gd name="T12" fmla="*/ 343 w 364"/>
                  <a:gd name="T13" fmla="*/ 8 h 229"/>
                  <a:gd name="T14" fmla="*/ 336 w 364"/>
                  <a:gd name="T15" fmla="*/ 2 h 229"/>
                  <a:gd name="T16" fmla="*/ 312 w 364"/>
                  <a:gd name="T17" fmla="*/ 10 h 229"/>
                  <a:gd name="T18" fmla="*/ 10 w 364"/>
                  <a:gd name="T19" fmla="*/ 166 h 229"/>
                  <a:gd name="T20" fmla="*/ 3 w 364"/>
                  <a:gd name="T21" fmla="*/ 17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229">
                    <a:moveTo>
                      <a:pt x="3" y="171"/>
                    </a:moveTo>
                    <a:cubicBezTo>
                      <a:pt x="3" y="171"/>
                      <a:pt x="0" y="174"/>
                      <a:pt x="3" y="182"/>
                    </a:cubicBezTo>
                    <a:cubicBezTo>
                      <a:pt x="6" y="191"/>
                      <a:pt x="20" y="223"/>
                      <a:pt x="23" y="225"/>
                    </a:cubicBezTo>
                    <a:cubicBezTo>
                      <a:pt x="26" y="227"/>
                      <a:pt x="30" y="229"/>
                      <a:pt x="50" y="217"/>
                    </a:cubicBezTo>
                    <a:cubicBezTo>
                      <a:pt x="70" y="206"/>
                      <a:pt x="361" y="60"/>
                      <a:pt x="362" y="57"/>
                    </a:cubicBezTo>
                    <a:cubicBezTo>
                      <a:pt x="364" y="54"/>
                      <a:pt x="356" y="37"/>
                      <a:pt x="351" y="25"/>
                    </a:cubicBezTo>
                    <a:cubicBezTo>
                      <a:pt x="347" y="13"/>
                      <a:pt x="343" y="8"/>
                      <a:pt x="343" y="8"/>
                    </a:cubicBezTo>
                    <a:cubicBezTo>
                      <a:pt x="343" y="8"/>
                      <a:pt x="338" y="4"/>
                      <a:pt x="336" y="2"/>
                    </a:cubicBezTo>
                    <a:cubicBezTo>
                      <a:pt x="334" y="0"/>
                      <a:pt x="320" y="6"/>
                      <a:pt x="312" y="10"/>
                    </a:cubicBezTo>
                    <a:cubicBezTo>
                      <a:pt x="305" y="14"/>
                      <a:pt x="15" y="163"/>
                      <a:pt x="10" y="166"/>
                    </a:cubicBezTo>
                    <a:cubicBezTo>
                      <a:pt x="5" y="168"/>
                      <a:pt x="3" y="171"/>
                      <a:pt x="3" y="171"/>
                    </a:cubicBezTo>
                  </a:path>
                </a:pathLst>
              </a:custGeom>
              <a:ln>
                <a:solidFill>
                  <a:srgbClr val="00B050"/>
                </a:solidFill>
              </a:ln>
            </p:spPr>
            <p:style>
              <a:lnRef idx="2">
                <a:schemeClr val="accent3"/>
              </a:lnRef>
              <a:fillRef idx="0">
                <a:schemeClr val="accent3"/>
              </a:fillRef>
              <a:effectRef idx="1">
                <a:schemeClr val="accent3"/>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Freeform 7"/>
              <p:cNvSpPr/>
              <p:nvPr/>
            </p:nvSpPr>
            <p:spPr bwMode="auto">
              <a:xfrm>
                <a:off x="2432" y="1606"/>
                <a:ext cx="100" cy="125"/>
              </a:xfrm>
              <a:custGeom>
                <a:avLst/>
                <a:gdLst>
                  <a:gd name="T0" fmla="*/ 57 w 57"/>
                  <a:gd name="T1" fmla="*/ 59 h 73"/>
                  <a:gd name="T2" fmla="*/ 51 w 57"/>
                  <a:gd name="T3" fmla="*/ 50 h 73"/>
                  <a:gd name="T4" fmla="*/ 46 w 57"/>
                  <a:gd name="T5" fmla="*/ 41 h 73"/>
                  <a:gd name="T6" fmla="*/ 44 w 57"/>
                  <a:gd name="T7" fmla="*/ 34 h 73"/>
                  <a:gd name="T8" fmla="*/ 43 w 57"/>
                  <a:gd name="T9" fmla="*/ 22 h 73"/>
                  <a:gd name="T10" fmla="*/ 41 w 57"/>
                  <a:gd name="T11" fmla="*/ 12 h 73"/>
                  <a:gd name="T12" fmla="*/ 39 w 57"/>
                  <a:gd name="T13" fmla="*/ 0 h 73"/>
                  <a:gd name="T14" fmla="*/ 33 w 57"/>
                  <a:gd name="T15" fmla="*/ 0 h 73"/>
                  <a:gd name="T16" fmla="*/ 28 w 57"/>
                  <a:gd name="T17" fmla="*/ 1 h 73"/>
                  <a:gd name="T18" fmla="*/ 10 w 57"/>
                  <a:gd name="T19" fmla="*/ 11 h 73"/>
                  <a:gd name="T20" fmla="*/ 3 w 57"/>
                  <a:gd name="T21" fmla="*/ 16 h 73"/>
                  <a:gd name="T22" fmla="*/ 3 w 57"/>
                  <a:gd name="T23" fmla="*/ 27 h 73"/>
                  <a:gd name="T24" fmla="*/ 19 w 57"/>
                  <a:gd name="T25" fmla="*/ 63 h 73"/>
                  <a:gd name="T26" fmla="*/ 23 w 57"/>
                  <a:gd name="T27" fmla="*/ 70 h 73"/>
                  <a:gd name="T28" fmla="*/ 38 w 57"/>
                  <a:gd name="T29" fmla="*/ 69 h 73"/>
                  <a:gd name="T30" fmla="*/ 47 w 57"/>
                  <a:gd name="T31" fmla="*/ 64 h 73"/>
                  <a:gd name="T32" fmla="*/ 50 w 57"/>
                  <a:gd name="T33" fmla="*/ 62 h 73"/>
                  <a:gd name="T34" fmla="*/ 57 w 57"/>
                  <a:gd name="T35"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73">
                    <a:moveTo>
                      <a:pt x="57" y="59"/>
                    </a:moveTo>
                    <a:cubicBezTo>
                      <a:pt x="55" y="55"/>
                      <a:pt x="51" y="50"/>
                      <a:pt x="51" y="50"/>
                    </a:cubicBezTo>
                    <a:cubicBezTo>
                      <a:pt x="51" y="50"/>
                      <a:pt x="48" y="44"/>
                      <a:pt x="46" y="41"/>
                    </a:cubicBezTo>
                    <a:cubicBezTo>
                      <a:pt x="45" y="39"/>
                      <a:pt x="44" y="34"/>
                      <a:pt x="44" y="34"/>
                    </a:cubicBezTo>
                    <a:cubicBezTo>
                      <a:pt x="44" y="34"/>
                      <a:pt x="43" y="26"/>
                      <a:pt x="43" y="22"/>
                    </a:cubicBezTo>
                    <a:cubicBezTo>
                      <a:pt x="42" y="19"/>
                      <a:pt x="41" y="14"/>
                      <a:pt x="41" y="12"/>
                    </a:cubicBezTo>
                    <a:cubicBezTo>
                      <a:pt x="40" y="10"/>
                      <a:pt x="40" y="4"/>
                      <a:pt x="39" y="0"/>
                    </a:cubicBezTo>
                    <a:cubicBezTo>
                      <a:pt x="36" y="0"/>
                      <a:pt x="33" y="0"/>
                      <a:pt x="33" y="0"/>
                    </a:cubicBezTo>
                    <a:cubicBezTo>
                      <a:pt x="33" y="0"/>
                      <a:pt x="31" y="0"/>
                      <a:pt x="28" y="1"/>
                    </a:cubicBezTo>
                    <a:cubicBezTo>
                      <a:pt x="17" y="7"/>
                      <a:pt x="11" y="10"/>
                      <a:pt x="10" y="11"/>
                    </a:cubicBezTo>
                    <a:cubicBezTo>
                      <a:pt x="5" y="13"/>
                      <a:pt x="3" y="16"/>
                      <a:pt x="3" y="16"/>
                    </a:cubicBezTo>
                    <a:cubicBezTo>
                      <a:pt x="3" y="16"/>
                      <a:pt x="0" y="19"/>
                      <a:pt x="3" y="27"/>
                    </a:cubicBezTo>
                    <a:cubicBezTo>
                      <a:pt x="5" y="33"/>
                      <a:pt x="13" y="52"/>
                      <a:pt x="19" y="63"/>
                    </a:cubicBezTo>
                    <a:cubicBezTo>
                      <a:pt x="20" y="67"/>
                      <a:pt x="22" y="69"/>
                      <a:pt x="23" y="70"/>
                    </a:cubicBezTo>
                    <a:cubicBezTo>
                      <a:pt x="25" y="72"/>
                      <a:pt x="28" y="73"/>
                      <a:pt x="38" y="69"/>
                    </a:cubicBezTo>
                    <a:cubicBezTo>
                      <a:pt x="41" y="67"/>
                      <a:pt x="44" y="66"/>
                      <a:pt x="47" y="64"/>
                    </a:cubicBezTo>
                    <a:cubicBezTo>
                      <a:pt x="48" y="63"/>
                      <a:pt x="49" y="63"/>
                      <a:pt x="50" y="62"/>
                    </a:cubicBezTo>
                    <a:cubicBezTo>
                      <a:pt x="51" y="62"/>
                      <a:pt x="54" y="60"/>
                      <a:pt x="57" y="59"/>
                    </a:cubicBezTo>
                    <a:close/>
                  </a:path>
                </a:pathLst>
              </a:cu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92170" name="Freeform 8"/>
              <p:cNvSpPr/>
              <p:nvPr/>
            </p:nvSpPr>
            <p:spPr>
              <a:xfrm>
                <a:off x="2954" y="1362"/>
                <a:ext cx="5" cy="0"/>
              </a:xfrm>
              <a:custGeom>
                <a:avLst/>
                <a:gdLst/>
                <a:ahLst/>
                <a:cxnLst>
                  <a:cxn ang="0">
                    <a:pos x="520" y="0"/>
                  </a:cxn>
                  <a:cxn ang="0">
                    <a:pos x="0" y="1"/>
                  </a:cxn>
                  <a:cxn ang="0">
                    <a:pos x="520" y="0"/>
                  </a:cxn>
                  <a:cxn ang="0">
                    <a:pos x="520" y="0"/>
                  </a:cxn>
                </a:cxnLst>
                <a:pathLst>
                  <a:path w="2" h="1">
                    <a:moveTo>
                      <a:pt x="2" y="0"/>
                    </a:moveTo>
                    <a:cubicBezTo>
                      <a:pt x="1" y="0"/>
                      <a:pt x="0" y="0"/>
                      <a:pt x="0" y="1"/>
                    </a:cubicBezTo>
                    <a:cubicBezTo>
                      <a:pt x="0" y="0"/>
                      <a:pt x="1" y="0"/>
                      <a:pt x="2" y="0"/>
                    </a:cubicBezTo>
                    <a:cubicBezTo>
                      <a:pt x="2" y="0"/>
                      <a:pt x="2" y="0"/>
                      <a:pt x="2" y="0"/>
                    </a:cubicBezTo>
                  </a:path>
                </a:pathLst>
              </a:custGeom>
              <a:solidFill>
                <a:srgbClr val="EEEBEA"/>
              </a:solidFill>
              <a:ln w="9525">
                <a:noFill/>
              </a:ln>
            </p:spPr>
            <p:txBody>
              <a:bodyPr/>
              <a:p>
                <a:endParaRPr lang="zh-CN" altLang="en-US"/>
              </a:p>
            </p:txBody>
          </p:sp>
          <p:sp>
            <p:nvSpPr>
              <p:cNvPr id="92171" name="Freeform 9"/>
              <p:cNvSpPr/>
              <p:nvPr/>
            </p:nvSpPr>
            <p:spPr>
              <a:xfrm>
                <a:off x="2943" y="1497"/>
                <a:ext cx="2" cy="0"/>
              </a:xfrm>
              <a:custGeom>
                <a:avLst/>
                <a:gdLst/>
                <a:ahLst/>
                <a:cxnLst>
                  <a:cxn ang="0">
                    <a:pos x="64" y="0"/>
                  </a:cxn>
                  <a:cxn ang="0">
                    <a:pos x="0" y="0"/>
                  </a:cxn>
                  <a:cxn ang="0">
                    <a:pos x="0" y="0"/>
                  </a:cxn>
                  <a:cxn ang="0">
                    <a:pos x="64" y="0"/>
                  </a:cxn>
                </a:cxnLst>
                <a:pathLst>
                  <a:path w="1" h="1">
                    <a:moveTo>
                      <a:pt x="1" y="0"/>
                    </a:moveTo>
                    <a:cubicBezTo>
                      <a:pt x="1" y="0"/>
                      <a:pt x="1" y="0"/>
                      <a:pt x="0" y="0"/>
                    </a:cubicBezTo>
                    <a:cubicBezTo>
                      <a:pt x="0" y="0"/>
                      <a:pt x="0" y="0"/>
                      <a:pt x="0" y="0"/>
                    </a:cubicBezTo>
                    <a:cubicBezTo>
                      <a:pt x="1" y="0"/>
                      <a:pt x="1" y="0"/>
                      <a:pt x="1" y="0"/>
                    </a:cubicBezTo>
                  </a:path>
                </a:pathLst>
              </a:custGeom>
              <a:solidFill>
                <a:srgbClr val="578C94"/>
              </a:solidFill>
              <a:ln w="9525">
                <a:noFill/>
              </a:ln>
            </p:spPr>
            <p:txBody>
              <a:bodyPr/>
              <a:p>
                <a:endParaRPr lang="zh-CN" altLang="en-US"/>
              </a:p>
            </p:txBody>
          </p:sp>
          <p:sp>
            <p:nvSpPr>
              <p:cNvPr id="92172" name="Freeform 10"/>
              <p:cNvSpPr>
                <a:spLocks noEditPoints="1"/>
              </p:cNvSpPr>
              <p:nvPr/>
            </p:nvSpPr>
            <p:spPr>
              <a:xfrm>
                <a:off x="2511" y="1362"/>
                <a:ext cx="538" cy="322"/>
              </a:xfrm>
              <a:custGeom>
                <a:avLst/>
                <a:gdLst/>
                <a:ahLst/>
                <a:cxnLst>
                  <a:cxn ang="0">
                    <a:pos x="193" y="5289"/>
                  </a:cxn>
                  <a:cxn ang="0">
                    <a:pos x="258" y="5289"/>
                  </a:cxn>
                  <a:cxn ang="0">
                    <a:pos x="258" y="5124"/>
                  </a:cxn>
                  <a:cxn ang="0">
                    <a:pos x="221" y="5166"/>
                  </a:cxn>
                  <a:cxn ang="0">
                    <a:pos x="258" y="5124"/>
                  </a:cxn>
                  <a:cxn ang="0">
                    <a:pos x="945" y="5010"/>
                  </a:cxn>
                  <a:cxn ang="0">
                    <a:pos x="945" y="5140"/>
                  </a:cxn>
                  <a:cxn ang="0">
                    <a:pos x="1013" y="5054"/>
                  </a:cxn>
                  <a:cxn ang="0">
                    <a:pos x="1055" y="5054"/>
                  </a:cxn>
                  <a:cxn ang="0">
                    <a:pos x="2335" y="4137"/>
                  </a:cxn>
                  <a:cxn ang="0">
                    <a:pos x="2371" y="4174"/>
                  </a:cxn>
                  <a:cxn ang="0">
                    <a:pos x="2335" y="4137"/>
                  </a:cxn>
                  <a:cxn ang="0">
                    <a:pos x="0" y="3875"/>
                  </a:cxn>
                  <a:cxn ang="0">
                    <a:pos x="28" y="3875"/>
                  </a:cxn>
                  <a:cxn ang="0">
                    <a:pos x="3844" y="3528"/>
                  </a:cxn>
                  <a:cxn ang="0">
                    <a:pos x="3869" y="3528"/>
                  </a:cxn>
                  <a:cxn ang="0">
                    <a:pos x="4292" y="3302"/>
                  </a:cxn>
                  <a:cxn ang="0">
                    <a:pos x="4292" y="3329"/>
                  </a:cxn>
                  <a:cxn ang="0">
                    <a:pos x="4292" y="3302"/>
                  </a:cxn>
                  <a:cxn ang="0">
                    <a:pos x="1388" y="3253"/>
                  </a:cxn>
                  <a:cxn ang="0">
                    <a:pos x="1473" y="3302"/>
                  </a:cxn>
                  <a:cxn ang="0">
                    <a:pos x="4065" y="3253"/>
                  </a:cxn>
                  <a:cxn ang="0">
                    <a:pos x="4102" y="3287"/>
                  </a:cxn>
                  <a:cxn ang="0">
                    <a:pos x="4065" y="3253"/>
                  </a:cxn>
                  <a:cxn ang="0">
                    <a:pos x="4144" y="3189"/>
                  </a:cxn>
                  <a:cxn ang="0">
                    <a:pos x="4208" y="3189"/>
                  </a:cxn>
                  <a:cxn ang="0">
                    <a:pos x="4597" y="3136"/>
                  </a:cxn>
                  <a:cxn ang="0">
                    <a:pos x="4513" y="3253"/>
                  </a:cxn>
                  <a:cxn ang="0">
                    <a:pos x="4623" y="3189"/>
                  </a:cxn>
                  <a:cxn ang="0">
                    <a:pos x="5121" y="3066"/>
                  </a:cxn>
                  <a:cxn ang="0">
                    <a:pos x="5121" y="3136"/>
                  </a:cxn>
                  <a:cxn ang="0">
                    <a:pos x="5121" y="3066"/>
                  </a:cxn>
                  <a:cxn ang="0">
                    <a:pos x="1388" y="3136"/>
                  </a:cxn>
                  <a:cxn ang="0">
                    <a:pos x="1473" y="3189"/>
                  </a:cxn>
                  <a:cxn ang="0">
                    <a:pos x="1473" y="3066"/>
                  </a:cxn>
                  <a:cxn ang="0">
                    <a:pos x="6909" y="2214"/>
                  </a:cxn>
                  <a:cxn ang="0">
                    <a:pos x="6945" y="2214"/>
                  </a:cxn>
                  <a:cxn ang="0">
                    <a:pos x="6945" y="2151"/>
                  </a:cxn>
                  <a:cxn ang="0">
                    <a:pos x="7020" y="1923"/>
                  </a:cxn>
                  <a:cxn ang="0">
                    <a:pos x="7020" y="2016"/>
                  </a:cxn>
                  <a:cxn ang="0">
                    <a:pos x="7473" y="1838"/>
                  </a:cxn>
                  <a:cxn ang="0">
                    <a:pos x="7407" y="1902"/>
                  </a:cxn>
                  <a:cxn ang="0">
                    <a:pos x="7473" y="1902"/>
                  </a:cxn>
                  <a:cxn ang="0">
                    <a:pos x="7690" y="1559"/>
                  </a:cxn>
                  <a:cxn ang="0">
                    <a:pos x="7690" y="1577"/>
                  </a:cxn>
                  <a:cxn ang="0">
                    <a:pos x="7690" y="1559"/>
                  </a:cxn>
                  <a:cxn ang="0">
                    <a:pos x="8554" y="499"/>
                  </a:cxn>
                  <a:cxn ang="0">
                    <a:pos x="8610" y="499"/>
                  </a:cxn>
                  <a:cxn ang="0">
                    <a:pos x="7078" y="313"/>
                  </a:cxn>
                  <a:cxn ang="0">
                    <a:pos x="7078" y="350"/>
                  </a:cxn>
                  <a:cxn ang="0">
                    <a:pos x="7078" y="313"/>
                  </a:cxn>
                  <a:cxn ang="0">
                    <a:pos x="8467" y="350"/>
                  </a:cxn>
                  <a:cxn ang="0">
                    <a:pos x="8573" y="413"/>
                  </a:cxn>
                  <a:cxn ang="0">
                    <a:pos x="8554" y="313"/>
                  </a:cxn>
                  <a:cxn ang="0">
                    <a:pos x="8504" y="301"/>
                  </a:cxn>
                  <a:cxn ang="0">
                    <a:pos x="6830" y="350"/>
                  </a:cxn>
                  <a:cxn ang="0">
                    <a:pos x="6830" y="301"/>
                  </a:cxn>
                  <a:cxn ang="0">
                    <a:pos x="7151" y="0"/>
                  </a:cxn>
                  <a:cxn ang="0">
                    <a:pos x="7078" y="37"/>
                  </a:cxn>
                  <a:cxn ang="0">
                    <a:pos x="7105" y="86"/>
                  </a:cxn>
                </a:cxnLst>
                <a:pathLst>
                  <a:path w="309" h="184">
                    <a:moveTo>
                      <a:pt x="8" y="183"/>
                    </a:moveTo>
                    <a:cubicBezTo>
                      <a:pt x="7" y="183"/>
                      <a:pt x="7" y="183"/>
                      <a:pt x="7" y="184"/>
                    </a:cubicBezTo>
                    <a:cubicBezTo>
                      <a:pt x="7" y="184"/>
                      <a:pt x="8" y="184"/>
                      <a:pt x="8" y="184"/>
                    </a:cubicBezTo>
                    <a:cubicBezTo>
                      <a:pt x="8" y="184"/>
                      <a:pt x="9" y="184"/>
                      <a:pt x="9" y="184"/>
                    </a:cubicBezTo>
                    <a:cubicBezTo>
                      <a:pt x="9" y="183"/>
                      <a:pt x="8" y="183"/>
                      <a:pt x="8" y="183"/>
                    </a:cubicBezTo>
                    <a:moveTo>
                      <a:pt x="9" y="178"/>
                    </a:moveTo>
                    <a:cubicBezTo>
                      <a:pt x="8" y="178"/>
                      <a:pt x="7" y="180"/>
                      <a:pt x="8" y="180"/>
                    </a:cubicBezTo>
                    <a:cubicBezTo>
                      <a:pt x="8" y="180"/>
                      <a:pt x="8" y="180"/>
                      <a:pt x="8" y="180"/>
                    </a:cubicBezTo>
                    <a:cubicBezTo>
                      <a:pt x="9" y="180"/>
                      <a:pt x="10" y="178"/>
                      <a:pt x="9" y="178"/>
                    </a:cubicBezTo>
                    <a:cubicBezTo>
                      <a:pt x="9" y="178"/>
                      <a:pt x="9" y="178"/>
                      <a:pt x="9" y="178"/>
                    </a:cubicBezTo>
                    <a:moveTo>
                      <a:pt x="35" y="171"/>
                    </a:moveTo>
                    <a:cubicBezTo>
                      <a:pt x="35" y="171"/>
                      <a:pt x="34" y="172"/>
                      <a:pt x="34" y="174"/>
                    </a:cubicBezTo>
                    <a:cubicBezTo>
                      <a:pt x="34" y="174"/>
                      <a:pt x="34" y="174"/>
                      <a:pt x="34" y="174"/>
                    </a:cubicBezTo>
                    <a:cubicBezTo>
                      <a:pt x="33" y="175"/>
                      <a:pt x="32" y="179"/>
                      <a:pt x="34" y="179"/>
                    </a:cubicBezTo>
                    <a:cubicBezTo>
                      <a:pt x="34" y="179"/>
                      <a:pt x="34" y="179"/>
                      <a:pt x="35" y="179"/>
                    </a:cubicBezTo>
                    <a:cubicBezTo>
                      <a:pt x="35" y="178"/>
                      <a:pt x="36" y="177"/>
                      <a:pt x="36" y="176"/>
                    </a:cubicBezTo>
                    <a:cubicBezTo>
                      <a:pt x="37" y="176"/>
                      <a:pt x="37" y="176"/>
                      <a:pt x="38" y="176"/>
                    </a:cubicBezTo>
                    <a:cubicBezTo>
                      <a:pt x="38" y="176"/>
                      <a:pt x="38" y="176"/>
                      <a:pt x="38" y="176"/>
                    </a:cubicBezTo>
                    <a:cubicBezTo>
                      <a:pt x="39" y="176"/>
                      <a:pt x="37" y="171"/>
                      <a:pt x="35" y="171"/>
                    </a:cubicBezTo>
                    <a:moveTo>
                      <a:pt x="84" y="144"/>
                    </a:moveTo>
                    <a:cubicBezTo>
                      <a:pt x="84" y="144"/>
                      <a:pt x="84" y="144"/>
                      <a:pt x="84" y="145"/>
                    </a:cubicBezTo>
                    <a:cubicBezTo>
                      <a:pt x="84" y="145"/>
                      <a:pt x="84" y="145"/>
                      <a:pt x="85" y="145"/>
                    </a:cubicBezTo>
                    <a:cubicBezTo>
                      <a:pt x="85" y="145"/>
                      <a:pt x="85" y="145"/>
                      <a:pt x="86" y="145"/>
                    </a:cubicBezTo>
                    <a:cubicBezTo>
                      <a:pt x="86" y="145"/>
                      <a:pt x="85" y="144"/>
                      <a:pt x="84" y="144"/>
                    </a:cubicBezTo>
                    <a:moveTo>
                      <a:pt x="1" y="134"/>
                    </a:moveTo>
                    <a:cubicBezTo>
                      <a:pt x="0" y="135"/>
                      <a:pt x="0" y="135"/>
                      <a:pt x="0" y="135"/>
                    </a:cubicBezTo>
                    <a:cubicBezTo>
                      <a:pt x="0" y="135"/>
                      <a:pt x="0" y="135"/>
                      <a:pt x="1" y="135"/>
                    </a:cubicBezTo>
                    <a:cubicBezTo>
                      <a:pt x="1" y="135"/>
                      <a:pt x="1" y="135"/>
                      <a:pt x="1" y="135"/>
                    </a:cubicBezTo>
                    <a:cubicBezTo>
                      <a:pt x="1" y="134"/>
                      <a:pt x="1" y="134"/>
                      <a:pt x="1" y="134"/>
                    </a:cubicBezTo>
                    <a:moveTo>
                      <a:pt x="138" y="123"/>
                    </a:moveTo>
                    <a:cubicBezTo>
                      <a:pt x="137" y="123"/>
                      <a:pt x="136" y="124"/>
                      <a:pt x="137" y="125"/>
                    </a:cubicBezTo>
                    <a:cubicBezTo>
                      <a:pt x="138" y="124"/>
                      <a:pt x="139" y="125"/>
                      <a:pt x="139" y="123"/>
                    </a:cubicBezTo>
                    <a:cubicBezTo>
                      <a:pt x="139" y="123"/>
                      <a:pt x="138" y="123"/>
                      <a:pt x="138" y="123"/>
                    </a:cubicBezTo>
                    <a:moveTo>
                      <a:pt x="154" y="115"/>
                    </a:moveTo>
                    <a:cubicBezTo>
                      <a:pt x="154" y="115"/>
                      <a:pt x="153" y="115"/>
                      <a:pt x="153" y="115"/>
                    </a:cubicBezTo>
                    <a:cubicBezTo>
                      <a:pt x="153" y="116"/>
                      <a:pt x="154" y="116"/>
                      <a:pt x="154" y="116"/>
                    </a:cubicBezTo>
                    <a:cubicBezTo>
                      <a:pt x="155" y="116"/>
                      <a:pt x="155" y="116"/>
                      <a:pt x="155" y="116"/>
                    </a:cubicBezTo>
                    <a:cubicBezTo>
                      <a:pt x="155" y="115"/>
                      <a:pt x="155" y="115"/>
                      <a:pt x="154" y="115"/>
                    </a:cubicBezTo>
                    <a:moveTo>
                      <a:pt x="50" y="113"/>
                    </a:moveTo>
                    <a:cubicBezTo>
                      <a:pt x="50" y="113"/>
                      <a:pt x="50" y="113"/>
                      <a:pt x="50" y="113"/>
                    </a:cubicBezTo>
                    <a:cubicBezTo>
                      <a:pt x="50" y="114"/>
                      <a:pt x="52" y="115"/>
                      <a:pt x="52" y="115"/>
                    </a:cubicBezTo>
                    <a:cubicBezTo>
                      <a:pt x="53" y="115"/>
                      <a:pt x="53" y="115"/>
                      <a:pt x="53" y="115"/>
                    </a:cubicBezTo>
                    <a:cubicBezTo>
                      <a:pt x="53" y="114"/>
                      <a:pt x="51" y="113"/>
                      <a:pt x="50" y="113"/>
                    </a:cubicBezTo>
                    <a:moveTo>
                      <a:pt x="146" y="113"/>
                    </a:moveTo>
                    <a:cubicBezTo>
                      <a:pt x="146" y="113"/>
                      <a:pt x="146" y="113"/>
                      <a:pt x="146" y="113"/>
                    </a:cubicBezTo>
                    <a:cubicBezTo>
                      <a:pt x="145" y="114"/>
                      <a:pt x="146" y="114"/>
                      <a:pt x="147" y="114"/>
                    </a:cubicBezTo>
                    <a:cubicBezTo>
                      <a:pt x="147" y="114"/>
                      <a:pt x="147" y="114"/>
                      <a:pt x="147" y="113"/>
                    </a:cubicBezTo>
                    <a:cubicBezTo>
                      <a:pt x="148" y="113"/>
                      <a:pt x="147" y="113"/>
                      <a:pt x="146" y="113"/>
                    </a:cubicBezTo>
                    <a:moveTo>
                      <a:pt x="150" y="110"/>
                    </a:moveTo>
                    <a:cubicBezTo>
                      <a:pt x="149" y="110"/>
                      <a:pt x="149" y="110"/>
                      <a:pt x="149" y="111"/>
                    </a:cubicBezTo>
                    <a:cubicBezTo>
                      <a:pt x="149" y="111"/>
                      <a:pt x="150" y="111"/>
                      <a:pt x="150" y="111"/>
                    </a:cubicBezTo>
                    <a:cubicBezTo>
                      <a:pt x="151" y="111"/>
                      <a:pt x="151" y="111"/>
                      <a:pt x="151" y="111"/>
                    </a:cubicBezTo>
                    <a:cubicBezTo>
                      <a:pt x="151" y="111"/>
                      <a:pt x="150" y="110"/>
                      <a:pt x="150" y="110"/>
                    </a:cubicBezTo>
                    <a:moveTo>
                      <a:pt x="165" y="109"/>
                    </a:moveTo>
                    <a:cubicBezTo>
                      <a:pt x="165" y="109"/>
                      <a:pt x="163" y="110"/>
                      <a:pt x="162" y="111"/>
                    </a:cubicBezTo>
                    <a:cubicBezTo>
                      <a:pt x="161" y="112"/>
                      <a:pt x="161" y="113"/>
                      <a:pt x="162" y="113"/>
                    </a:cubicBezTo>
                    <a:cubicBezTo>
                      <a:pt x="162" y="113"/>
                      <a:pt x="163" y="113"/>
                      <a:pt x="164" y="113"/>
                    </a:cubicBezTo>
                    <a:cubicBezTo>
                      <a:pt x="166" y="111"/>
                      <a:pt x="166" y="111"/>
                      <a:pt x="166" y="111"/>
                    </a:cubicBezTo>
                    <a:cubicBezTo>
                      <a:pt x="166" y="110"/>
                      <a:pt x="166" y="109"/>
                      <a:pt x="165" y="109"/>
                    </a:cubicBezTo>
                    <a:moveTo>
                      <a:pt x="184" y="107"/>
                    </a:moveTo>
                    <a:cubicBezTo>
                      <a:pt x="184" y="107"/>
                      <a:pt x="183" y="109"/>
                      <a:pt x="184" y="109"/>
                    </a:cubicBezTo>
                    <a:cubicBezTo>
                      <a:pt x="184" y="109"/>
                      <a:pt x="184" y="109"/>
                      <a:pt x="184" y="109"/>
                    </a:cubicBezTo>
                    <a:cubicBezTo>
                      <a:pt x="184" y="109"/>
                      <a:pt x="185" y="107"/>
                      <a:pt x="184" y="107"/>
                    </a:cubicBezTo>
                    <a:cubicBezTo>
                      <a:pt x="184" y="107"/>
                      <a:pt x="184" y="107"/>
                      <a:pt x="184" y="107"/>
                    </a:cubicBezTo>
                    <a:moveTo>
                      <a:pt x="53" y="107"/>
                    </a:moveTo>
                    <a:cubicBezTo>
                      <a:pt x="51" y="107"/>
                      <a:pt x="50" y="108"/>
                      <a:pt x="50" y="109"/>
                    </a:cubicBezTo>
                    <a:cubicBezTo>
                      <a:pt x="50" y="110"/>
                      <a:pt x="50" y="111"/>
                      <a:pt x="51" y="111"/>
                    </a:cubicBezTo>
                    <a:cubicBezTo>
                      <a:pt x="52" y="111"/>
                      <a:pt x="52" y="111"/>
                      <a:pt x="53" y="111"/>
                    </a:cubicBezTo>
                    <a:cubicBezTo>
                      <a:pt x="54" y="111"/>
                      <a:pt x="54" y="108"/>
                      <a:pt x="54" y="107"/>
                    </a:cubicBezTo>
                    <a:cubicBezTo>
                      <a:pt x="53" y="107"/>
                      <a:pt x="53" y="107"/>
                      <a:pt x="53" y="107"/>
                    </a:cubicBezTo>
                    <a:moveTo>
                      <a:pt x="249" y="75"/>
                    </a:moveTo>
                    <a:cubicBezTo>
                      <a:pt x="249" y="75"/>
                      <a:pt x="249" y="76"/>
                      <a:pt x="248" y="77"/>
                    </a:cubicBezTo>
                    <a:cubicBezTo>
                      <a:pt x="248" y="77"/>
                      <a:pt x="248" y="77"/>
                      <a:pt x="248" y="77"/>
                    </a:cubicBezTo>
                    <a:cubicBezTo>
                      <a:pt x="249" y="77"/>
                      <a:pt x="249" y="77"/>
                      <a:pt x="249" y="77"/>
                    </a:cubicBezTo>
                    <a:cubicBezTo>
                      <a:pt x="250" y="77"/>
                      <a:pt x="250" y="76"/>
                      <a:pt x="251" y="76"/>
                    </a:cubicBezTo>
                    <a:cubicBezTo>
                      <a:pt x="250" y="76"/>
                      <a:pt x="250" y="75"/>
                      <a:pt x="249" y="75"/>
                    </a:cubicBezTo>
                    <a:moveTo>
                      <a:pt x="253" y="66"/>
                    </a:moveTo>
                    <a:cubicBezTo>
                      <a:pt x="252" y="67"/>
                      <a:pt x="252" y="67"/>
                      <a:pt x="252" y="67"/>
                    </a:cubicBezTo>
                    <a:cubicBezTo>
                      <a:pt x="250" y="67"/>
                      <a:pt x="250" y="67"/>
                      <a:pt x="250" y="67"/>
                    </a:cubicBezTo>
                    <a:cubicBezTo>
                      <a:pt x="250" y="70"/>
                      <a:pt x="251" y="70"/>
                      <a:pt x="252" y="70"/>
                    </a:cubicBezTo>
                    <a:cubicBezTo>
                      <a:pt x="254" y="70"/>
                      <a:pt x="258" y="66"/>
                      <a:pt x="253" y="66"/>
                    </a:cubicBezTo>
                    <a:moveTo>
                      <a:pt x="268" y="64"/>
                    </a:moveTo>
                    <a:cubicBezTo>
                      <a:pt x="268" y="64"/>
                      <a:pt x="268" y="65"/>
                      <a:pt x="268" y="65"/>
                    </a:cubicBezTo>
                    <a:cubicBezTo>
                      <a:pt x="266" y="66"/>
                      <a:pt x="266" y="66"/>
                      <a:pt x="266" y="66"/>
                    </a:cubicBezTo>
                    <a:cubicBezTo>
                      <a:pt x="266" y="67"/>
                      <a:pt x="266" y="67"/>
                      <a:pt x="267" y="67"/>
                    </a:cubicBezTo>
                    <a:cubicBezTo>
                      <a:pt x="267" y="67"/>
                      <a:pt x="268" y="67"/>
                      <a:pt x="268" y="66"/>
                    </a:cubicBezTo>
                    <a:cubicBezTo>
                      <a:pt x="269" y="66"/>
                      <a:pt x="269" y="64"/>
                      <a:pt x="268" y="64"/>
                    </a:cubicBezTo>
                    <a:moveTo>
                      <a:pt x="276" y="54"/>
                    </a:moveTo>
                    <a:cubicBezTo>
                      <a:pt x="276" y="54"/>
                      <a:pt x="275" y="55"/>
                      <a:pt x="276" y="55"/>
                    </a:cubicBezTo>
                    <a:cubicBezTo>
                      <a:pt x="276" y="55"/>
                      <a:pt x="276" y="55"/>
                      <a:pt x="276" y="55"/>
                    </a:cubicBezTo>
                    <a:cubicBezTo>
                      <a:pt x="276" y="55"/>
                      <a:pt x="277" y="54"/>
                      <a:pt x="276" y="54"/>
                    </a:cubicBezTo>
                    <a:cubicBezTo>
                      <a:pt x="276" y="54"/>
                      <a:pt x="276" y="54"/>
                      <a:pt x="276" y="54"/>
                    </a:cubicBezTo>
                    <a:moveTo>
                      <a:pt x="308" y="17"/>
                    </a:moveTo>
                    <a:cubicBezTo>
                      <a:pt x="308" y="17"/>
                      <a:pt x="307" y="17"/>
                      <a:pt x="307" y="17"/>
                    </a:cubicBezTo>
                    <a:cubicBezTo>
                      <a:pt x="307" y="18"/>
                      <a:pt x="308" y="18"/>
                      <a:pt x="308" y="18"/>
                    </a:cubicBezTo>
                    <a:cubicBezTo>
                      <a:pt x="309" y="18"/>
                      <a:pt x="309" y="18"/>
                      <a:pt x="309" y="17"/>
                    </a:cubicBezTo>
                    <a:cubicBezTo>
                      <a:pt x="309" y="17"/>
                      <a:pt x="308" y="17"/>
                      <a:pt x="308" y="17"/>
                    </a:cubicBezTo>
                    <a:moveTo>
                      <a:pt x="254" y="11"/>
                    </a:moveTo>
                    <a:cubicBezTo>
                      <a:pt x="253" y="11"/>
                      <a:pt x="253" y="11"/>
                      <a:pt x="253" y="11"/>
                    </a:cubicBezTo>
                    <a:cubicBezTo>
                      <a:pt x="253" y="11"/>
                      <a:pt x="254" y="12"/>
                      <a:pt x="254" y="12"/>
                    </a:cubicBezTo>
                    <a:cubicBezTo>
                      <a:pt x="254" y="12"/>
                      <a:pt x="255" y="12"/>
                      <a:pt x="255" y="11"/>
                    </a:cubicBezTo>
                    <a:cubicBezTo>
                      <a:pt x="255" y="11"/>
                      <a:pt x="254" y="11"/>
                      <a:pt x="254" y="11"/>
                    </a:cubicBezTo>
                    <a:moveTo>
                      <a:pt x="305" y="10"/>
                    </a:moveTo>
                    <a:cubicBezTo>
                      <a:pt x="304" y="10"/>
                      <a:pt x="304" y="11"/>
                      <a:pt x="304" y="12"/>
                    </a:cubicBezTo>
                    <a:cubicBezTo>
                      <a:pt x="305" y="13"/>
                      <a:pt x="306" y="14"/>
                      <a:pt x="307" y="14"/>
                    </a:cubicBezTo>
                    <a:cubicBezTo>
                      <a:pt x="307" y="14"/>
                      <a:pt x="308" y="14"/>
                      <a:pt x="308" y="14"/>
                    </a:cubicBezTo>
                    <a:cubicBezTo>
                      <a:pt x="308" y="14"/>
                      <a:pt x="308" y="14"/>
                      <a:pt x="308" y="14"/>
                    </a:cubicBezTo>
                    <a:cubicBezTo>
                      <a:pt x="308" y="13"/>
                      <a:pt x="308" y="12"/>
                      <a:pt x="307" y="11"/>
                    </a:cubicBezTo>
                    <a:cubicBezTo>
                      <a:pt x="307" y="11"/>
                      <a:pt x="306" y="10"/>
                      <a:pt x="306" y="10"/>
                    </a:cubicBezTo>
                    <a:cubicBezTo>
                      <a:pt x="306" y="10"/>
                      <a:pt x="306" y="10"/>
                      <a:pt x="305" y="10"/>
                    </a:cubicBezTo>
                    <a:moveTo>
                      <a:pt x="245" y="10"/>
                    </a:moveTo>
                    <a:cubicBezTo>
                      <a:pt x="244" y="10"/>
                      <a:pt x="243" y="12"/>
                      <a:pt x="245" y="12"/>
                    </a:cubicBezTo>
                    <a:cubicBezTo>
                      <a:pt x="245" y="12"/>
                      <a:pt x="245" y="12"/>
                      <a:pt x="245" y="12"/>
                    </a:cubicBezTo>
                    <a:cubicBezTo>
                      <a:pt x="246" y="12"/>
                      <a:pt x="247" y="10"/>
                      <a:pt x="245" y="10"/>
                    </a:cubicBezTo>
                    <a:cubicBezTo>
                      <a:pt x="245" y="10"/>
                      <a:pt x="245" y="10"/>
                      <a:pt x="245" y="10"/>
                    </a:cubicBezTo>
                    <a:moveTo>
                      <a:pt x="257" y="0"/>
                    </a:moveTo>
                    <a:cubicBezTo>
                      <a:pt x="256" y="0"/>
                      <a:pt x="255" y="0"/>
                      <a:pt x="255" y="1"/>
                    </a:cubicBezTo>
                    <a:cubicBezTo>
                      <a:pt x="254" y="1"/>
                      <a:pt x="254" y="1"/>
                      <a:pt x="254" y="1"/>
                    </a:cubicBezTo>
                    <a:cubicBezTo>
                      <a:pt x="254" y="1"/>
                      <a:pt x="254" y="1"/>
                      <a:pt x="254" y="1"/>
                    </a:cubicBezTo>
                    <a:cubicBezTo>
                      <a:pt x="254" y="2"/>
                      <a:pt x="254" y="3"/>
                      <a:pt x="255" y="3"/>
                    </a:cubicBezTo>
                    <a:cubicBezTo>
                      <a:pt x="256" y="3"/>
                      <a:pt x="258" y="1"/>
                      <a:pt x="257" y="0"/>
                    </a:cubicBezTo>
                  </a:path>
                </a:pathLst>
              </a:custGeom>
              <a:solidFill>
                <a:srgbClr val="66FFFF"/>
              </a:solidFill>
              <a:ln w="9525">
                <a:noFill/>
              </a:ln>
            </p:spPr>
            <p:txBody>
              <a:bodyPr/>
              <a:p>
                <a:endParaRPr lang="zh-CN" altLang="en-US"/>
              </a:p>
            </p:txBody>
          </p:sp>
        </p:grpSp>
      </p:gr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18"/>
          <p:cNvSpPr txBox="1"/>
          <p:nvPr/>
        </p:nvSpPr>
        <p:spPr>
          <a:xfrm>
            <a:off x="782638" y="3049588"/>
            <a:ext cx="6397625"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地毯 绿毯</a:t>
            </a:r>
            <a:endParaRPr lang="zh-CN" altLang="en-US" sz="3200" b="1" dirty="0">
              <a:latin typeface="楷体" panose="02010609060101010101" pitchFamily="49" charset="-122"/>
              <a:ea typeface="楷体" panose="02010609060101010101" pitchFamily="49" charset="-122"/>
            </a:endParaRPr>
          </a:p>
        </p:txBody>
      </p:sp>
      <p:sp>
        <p:nvSpPr>
          <p:cNvPr id="20" name="TextBox 19"/>
          <p:cNvSpPr txBox="1"/>
          <p:nvPr/>
        </p:nvSpPr>
        <p:spPr>
          <a:xfrm>
            <a:off x="782638" y="3730625"/>
            <a:ext cx="8418512"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造句：</a:t>
            </a:r>
            <a:r>
              <a:rPr lang="zh-CN" altLang="en-US" sz="3200" b="1" dirty="0">
                <a:latin typeface="楷体" panose="02010609060101010101" pitchFamily="49" charset="-122"/>
                <a:ea typeface="楷体" panose="02010609060101010101" pitchFamily="49" charset="-122"/>
              </a:rPr>
              <a:t>公园里的草坪就像一块大绿毯</a:t>
            </a:r>
            <a:r>
              <a:rPr lang="en-US" altLang="zh-CN" sz="3200" b="1" dirty="0">
                <a:latin typeface="楷体" panose="02010609060101010101" pitchFamily="49" charset="-122"/>
                <a:ea typeface="楷体" panose="02010609060101010101" pitchFamily="49" charset="-122"/>
              </a:rPr>
              <a:t> </a:t>
            </a:r>
            <a:r>
              <a:rPr lang="zh-CN" altLang="en-US" sz="3200" b="1" dirty="0">
                <a:latin typeface="楷体" panose="02010609060101010101" pitchFamily="49" charset="-122"/>
                <a:ea typeface="楷体" panose="02010609060101010101" pitchFamily="49" charset="-122"/>
              </a:rPr>
              <a:t>。</a:t>
            </a:r>
            <a:endParaRPr lang="zh-CN" altLang="en-US" sz="3200" b="1" dirty="0">
              <a:latin typeface="楷体" panose="02010609060101010101" pitchFamily="49" charset="-122"/>
              <a:ea typeface="楷体" panose="02010609060101010101" pitchFamily="49" charset="-122"/>
            </a:endParaRPr>
          </a:p>
        </p:txBody>
      </p:sp>
      <p:sp>
        <p:nvSpPr>
          <p:cNvPr id="93187" name="矩形 4"/>
          <p:cNvSpPr/>
          <p:nvPr/>
        </p:nvSpPr>
        <p:spPr>
          <a:xfrm>
            <a:off x="2466975" y="1458913"/>
            <a:ext cx="1216025" cy="1323975"/>
          </a:xfrm>
          <a:prstGeom prst="rect">
            <a:avLst/>
          </a:prstGeom>
          <a:noFill/>
          <a:ln w="9525">
            <a:noFill/>
          </a:ln>
        </p:spPr>
        <p:txBody>
          <a:bodyPr wrap="none" anchor="t" anchorCtr="0">
            <a:spAutoFit/>
          </a:bodyPr>
          <a:p>
            <a:pPr eaLnBrk="0" hangingPunct="0"/>
            <a:r>
              <a:rPr lang="zh-CN" altLang="en-US" sz="8000" b="1" dirty="0">
                <a:solidFill>
                  <a:srgbClr val="000000"/>
                </a:solidFill>
                <a:latin typeface="楷体" panose="02010609060101010101" pitchFamily="49" charset="-122"/>
                <a:ea typeface="楷体" panose="02010609060101010101" pitchFamily="49" charset="-122"/>
              </a:rPr>
              <a:t>毯</a:t>
            </a:r>
            <a:endParaRPr lang="zh-CN" altLang="en-US" sz="8000" b="1" dirty="0">
              <a:solidFill>
                <a:srgbClr val="000000"/>
              </a:solidFill>
              <a:latin typeface="楷体" panose="02010609060101010101" pitchFamily="49" charset="-122"/>
              <a:ea typeface="楷体" panose="02010609060101010101" pitchFamily="49" charset="-122"/>
            </a:endParaRPr>
          </a:p>
        </p:txBody>
      </p:sp>
      <p:graphicFrame>
        <p:nvGraphicFramePr>
          <p:cNvPr id="28" name="Group 47"/>
          <p:cNvGraphicFramePr>
            <a:graphicFrameLocks noGrp="1"/>
          </p:cNvGraphicFramePr>
          <p:nvPr/>
        </p:nvGraphicFramePr>
        <p:xfrm>
          <a:off x="5478463" y="6985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 name="矩形 28"/>
          <p:cNvSpPr/>
          <p:nvPr/>
        </p:nvSpPr>
        <p:spPr>
          <a:xfrm>
            <a:off x="2565400" y="850900"/>
            <a:ext cx="2100263" cy="831850"/>
          </a:xfrm>
          <a:prstGeom prst="rect">
            <a:avLst/>
          </a:prstGeom>
          <a:noFill/>
          <a:ln w="9525">
            <a:noFill/>
          </a:ln>
        </p:spPr>
        <p:txBody>
          <a:bodyPr anchor="t" anchorCtr="0">
            <a:spAutoFit/>
          </a:bodyPr>
          <a:p>
            <a:pPr eaLnBrk="0" hangingPunct="0"/>
            <a:r>
              <a:rPr lang="en-US" altLang="zh-CN" sz="4800" b="1" dirty="0">
                <a:solidFill>
                  <a:srgbClr val="FF0000"/>
                </a:solidFill>
                <a:latin typeface="黑体" panose="02010609060101010101" pitchFamily="49" charset="-122"/>
                <a:ea typeface="黑体" panose="02010609060101010101" pitchFamily="49" charset="-122"/>
              </a:rPr>
              <a:t>tǎn</a:t>
            </a:r>
            <a:endParaRPr lang="en-US" altLang="zh-CN" sz="4800" b="1" dirty="0">
              <a:solidFill>
                <a:srgbClr val="FF0000"/>
              </a:solidFill>
              <a:latin typeface="黑体" panose="02010609060101010101" pitchFamily="49" charset="-122"/>
              <a:ea typeface="黑体" panose="02010609060101010101" pitchFamily="49" charset="-122"/>
            </a:endParaRPr>
          </a:p>
        </p:txBody>
      </p:sp>
      <p:sp>
        <p:nvSpPr>
          <p:cNvPr id="93200" name="Rectangle 114"/>
          <p:cNvSpPr/>
          <p:nvPr/>
        </p:nvSpPr>
        <p:spPr>
          <a:xfrm>
            <a:off x="5875338" y="1038225"/>
            <a:ext cx="31750" cy="152400"/>
          </a:xfrm>
          <a:prstGeom prst="rect">
            <a:avLst/>
          </a:prstGeom>
          <a:noFill/>
          <a:ln w="9525">
            <a:noFill/>
          </a:ln>
        </p:spPr>
        <p:txBody>
          <a:bodyPr wrap="none" lIns="0" tIns="0" rIns="0" bIns="0" anchor="t" anchorCtr="0">
            <a:spAutoFit/>
          </a:bodyPr>
          <a:p>
            <a:pPr algn="just" eaLnBrk="0" hangingPunct="0"/>
            <a:r>
              <a:rPr lang="zh-CN" altLang="en-US" sz="1000" dirty="0">
                <a:solidFill>
                  <a:srgbClr val="000000"/>
                </a:solidFill>
                <a:latin typeface="Times New Roman" panose="02020603050405020304" pitchFamily="18" charset="0"/>
                <a:ea typeface="宋体" panose="02010600030101010101" pitchFamily="2" charset="-122"/>
              </a:rPr>
              <a:t> </a:t>
            </a:r>
            <a:endParaRPr lang="zh-CN" altLang="en-US" dirty="0">
              <a:latin typeface="Calibri" panose="020F0502020204030204" pitchFamily="34" charset="0"/>
              <a:ea typeface="宋体" panose="02010600030101010101" pitchFamily="2" charset="-122"/>
            </a:endParaRPr>
          </a:p>
        </p:txBody>
      </p:sp>
      <p:sp>
        <p:nvSpPr>
          <p:cNvPr id="12406" name="Freeform 118"/>
          <p:cNvSpPr/>
          <p:nvPr/>
        </p:nvSpPr>
        <p:spPr>
          <a:xfrm>
            <a:off x="6137275" y="1196975"/>
            <a:ext cx="538163" cy="34448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848" h="544">
                <a:moveTo>
                  <a:pt x="848" y="174"/>
                </a:moveTo>
                <a:lnTo>
                  <a:pt x="837" y="207"/>
                </a:lnTo>
                <a:lnTo>
                  <a:pt x="826" y="228"/>
                </a:lnTo>
                <a:lnTo>
                  <a:pt x="805" y="250"/>
                </a:lnTo>
                <a:lnTo>
                  <a:pt x="783" y="261"/>
                </a:lnTo>
                <a:lnTo>
                  <a:pt x="750" y="272"/>
                </a:lnTo>
                <a:lnTo>
                  <a:pt x="707" y="283"/>
                </a:lnTo>
                <a:lnTo>
                  <a:pt x="663" y="305"/>
                </a:lnTo>
                <a:lnTo>
                  <a:pt x="609" y="326"/>
                </a:lnTo>
                <a:lnTo>
                  <a:pt x="587" y="348"/>
                </a:lnTo>
                <a:lnTo>
                  <a:pt x="544" y="359"/>
                </a:lnTo>
                <a:lnTo>
                  <a:pt x="511" y="370"/>
                </a:lnTo>
                <a:lnTo>
                  <a:pt x="468" y="392"/>
                </a:lnTo>
                <a:lnTo>
                  <a:pt x="424" y="413"/>
                </a:lnTo>
                <a:lnTo>
                  <a:pt x="370" y="424"/>
                </a:lnTo>
                <a:lnTo>
                  <a:pt x="316" y="446"/>
                </a:lnTo>
                <a:lnTo>
                  <a:pt x="250" y="468"/>
                </a:lnTo>
                <a:lnTo>
                  <a:pt x="196" y="490"/>
                </a:lnTo>
                <a:lnTo>
                  <a:pt x="142" y="511"/>
                </a:lnTo>
                <a:lnTo>
                  <a:pt x="98" y="522"/>
                </a:lnTo>
                <a:lnTo>
                  <a:pt x="65" y="533"/>
                </a:lnTo>
                <a:lnTo>
                  <a:pt x="44" y="533"/>
                </a:lnTo>
                <a:lnTo>
                  <a:pt x="22" y="544"/>
                </a:lnTo>
                <a:lnTo>
                  <a:pt x="0" y="544"/>
                </a:lnTo>
                <a:lnTo>
                  <a:pt x="0" y="533"/>
                </a:lnTo>
                <a:lnTo>
                  <a:pt x="11" y="522"/>
                </a:lnTo>
                <a:lnTo>
                  <a:pt x="22" y="511"/>
                </a:lnTo>
                <a:lnTo>
                  <a:pt x="55" y="500"/>
                </a:lnTo>
                <a:lnTo>
                  <a:pt x="87" y="479"/>
                </a:lnTo>
                <a:lnTo>
                  <a:pt x="131" y="446"/>
                </a:lnTo>
                <a:lnTo>
                  <a:pt x="185" y="424"/>
                </a:lnTo>
                <a:lnTo>
                  <a:pt x="239" y="392"/>
                </a:lnTo>
                <a:lnTo>
                  <a:pt x="305" y="359"/>
                </a:lnTo>
                <a:lnTo>
                  <a:pt x="359" y="326"/>
                </a:lnTo>
                <a:lnTo>
                  <a:pt x="413" y="294"/>
                </a:lnTo>
                <a:lnTo>
                  <a:pt x="457" y="261"/>
                </a:lnTo>
                <a:lnTo>
                  <a:pt x="489" y="239"/>
                </a:lnTo>
                <a:lnTo>
                  <a:pt x="522" y="217"/>
                </a:lnTo>
                <a:lnTo>
                  <a:pt x="555" y="185"/>
                </a:lnTo>
                <a:lnTo>
                  <a:pt x="576" y="163"/>
                </a:lnTo>
                <a:lnTo>
                  <a:pt x="598" y="141"/>
                </a:lnTo>
                <a:lnTo>
                  <a:pt x="609" y="130"/>
                </a:lnTo>
                <a:lnTo>
                  <a:pt x="620" y="109"/>
                </a:lnTo>
                <a:lnTo>
                  <a:pt x="631" y="98"/>
                </a:lnTo>
                <a:lnTo>
                  <a:pt x="642" y="87"/>
                </a:lnTo>
                <a:lnTo>
                  <a:pt x="642" y="65"/>
                </a:lnTo>
                <a:lnTo>
                  <a:pt x="642" y="54"/>
                </a:lnTo>
                <a:lnTo>
                  <a:pt x="631" y="54"/>
                </a:lnTo>
                <a:lnTo>
                  <a:pt x="620" y="43"/>
                </a:lnTo>
                <a:lnTo>
                  <a:pt x="620" y="22"/>
                </a:lnTo>
                <a:lnTo>
                  <a:pt x="620" y="11"/>
                </a:lnTo>
                <a:lnTo>
                  <a:pt x="620" y="0"/>
                </a:lnTo>
                <a:lnTo>
                  <a:pt x="631" y="0"/>
                </a:lnTo>
                <a:lnTo>
                  <a:pt x="642" y="0"/>
                </a:lnTo>
                <a:lnTo>
                  <a:pt x="653" y="0"/>
                </a:lnTo>
                <a:lnTo>
                  <a:pt x="663" y="11"/>
                </a:lnTo>
                <a:lnTo>
                  <a:pt x="685" y="22"/>
                </a:lnTo>
                <a:lnTo>
                  <a:pt x="707" y="22"/>
                </a:lnTo>
                <a:lnTo>
                  <a:pt x="729" y="32"/>
                </a:lnTo>
                <a:lnTo>
                  <a:pt x="761" y="54"/>
                </a:lnTo>
                <a:lnTo>
                  <a:pt x="783" y="65"/>
                </a:lnTo>
                <a:lnTo>
                  <a:pt x="805" y="87"/>
                </a:lnTo>
                <a:lnTo>
                  <a:pt x="816" y="98"/>
                </a:lnTo>
                <a:lnTo>
                  <a:pt x="837" y="120"/>
                </a:lnTo>
                <a:lnTo>
                  <a:pt x="848" y="130"/>
                </a:lnTo>
                <a:lnTo>
                  <a:pt x="848" y="152"/>
                </a:lnTo>
                <a:lnTo>
                  <a:pt x="848" y="163"/>
                </a:lnTo>
                <a:lnTo>
                  <a:pt x="848" y="174"/>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08" name="Freeform 120"/>
          <p:cNvSpPr/>
          <p:nvPr/>
        </p:nvSpPr>
        <p:spPr>
          <a:xfrm>
            <a:off x="7145338" y="1174750"/>
            <a:ext cx="255587" cy="249238"/>
          </a:xfrm>
          <a:custGeom>
            <a:avLst/>
            <a:gdLst/>
            <a:ahLst/>
            <a:cxnLst>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403" h="392">
                <a:moveTo>
                  <a:pt x="0" y="381"/>
                </a:moveTo>
                <a:lnTo>
                  <a:pt x="0" y="381"/>
                </a:lnTo>
                <a:lnTo>
                  <a:pt x="0" y="370"/>
                </a:lnTo>
                <a:lnTo>
                  <a:pt x="11" y="359"/>
                </a:lnTo>
                <a:lnTo>
                  <a:pt x="11" y="348"/>
                </a:lnTo>
                <a:lnTo>
                  <a:pt x="33" y="327"/>
                </a:lnTo>
                <a:lnTo>
                  <a:pt x="44" y="316"/>
                </a:lnTo>
                <a:lnTo>
                  <a:pt x="66" y="294"/>
                </a:lnTo>
                <a:lnTo>
                  <a:pt x="77" y="272"/>
                </a:lnTo>
                <a:lnTo>
                  <a:pt x="120" y="229"/>
                </a:lnTo>
                <a:lnTo>
                  <a:pt x="153" y="185"/>
                </a:lnTo>
                <a:lnTo>
                  <a:pt x="185" y="153"/>
                </a:lnTo>
                <a:lnTo>
                  <a:pt x="207" y="131"/>
                </a:lnTo>
                <a:lnTo>
                  <a:pt x="218" y="109"/>
                </a:lnTo>
                <a:lnTo>
                  <a:pt x="218" y="87"/>
                </a:lnTo>
                <a:lnTo>
                  <a:pt x="218" y="65"/>
                </a:lnTo>
                <a:lnTo>
                  <a:pt x="218" y="44"/>
                </a:lnTo>
                <a:lnTo>
                  <a:pt x="207" y="33"/>
                </a:lnTo>
                <a:lnTo>
                  <a:pt x="207" y="22"/>
                </a:lnTo>
                <a:lnTo>
                  <a:pt x="218" y="11"/>
                </a:lnTo>
                <a:lnTo>
                  <a:pt x="229" y="0"/>
                </a:lnTo>
                <a:lnTo>
                  <a:pt x="251" y="0"/>
                </a:lnTo>
                <a:lnTo>
                  <a:pt x="272" y="0"/>
                </a:lnTo>
                <a:lnTo>
                  <a:pt x="305" y="11"/>
                </a:lnTo>
                <a:lnTo>
                  <a:pt x="338" y="33"/>
                </a:lnTo>
                <a:lnTo>
                  <a:pt x="370" y="65"/>
                </a:lnTo>
                <a:lnTo>
                  <a:pt x="392" y="87"/>
                </a:lnTo>
                <a:lnTo>
                  <a:pt x="403" y="109"/>
                </a:lnTo>
                <a:lnTo>
                  <a:pt x="403" y="131"/>
                </a:lnTo>
                <a:lnTo>
                  <a:pt x="403" y="142"/>
                </a:lnTo>
                <a:lnTo>
                  <a:pt x="403" y="153"/>
                </a:lnTo>
                <a:lnTo>
                  <a:pt x="392" y="163"/>
                </a:lnTo>
                <a:lnTo>
                  <a:pt x="381" y="174"/>
                </a:lnTo>
                <a:lnTo>
                  <a:pt x="370" y="185"/>
                </a:lnTo>
                <a:lnTo>
                  <a:pt x="348" y="196"/>
                </a:lnTo>
                <a:lnTo>
                  <a:pt x="338" y="207"/>
                </a:lnTo>
                <a:lnTo>
                  <a:pt x="316" y="218"/>
                </a:lnTo>
                <a:lnTo>
                  <a:pt x="261" y="250"/>
                </a:lnTo>
                <a:lnTo>
                  <a:pt x="218" y="283"/>
                </a:lnTo>
                <a:lnTo>
                  <a:pt x="174" y="316"/>
                </a:lnTo>
                <a:lnTo>
                  <a:pt x="120" y="338"/>
                </a:lnTo>
                <a:lnTo>
                  <a:pt x="98" y="348"/>
                </a:lnTo>
                <a:lnTo>
                  <a:pt x="77" y="359"/>
                </a:lnTo>
                <a:lnTo>
                  <a:pt x="55" y="370"/>
                </a:lnTo>
                <a:lnTo>
                  <a:pt x="44" y="381"/>
                </a:lnTo>
                <a:lnTo>
                  <a:pt x="33" y="381"/>
                </a:lnTo>
                <a:lnTo>
                  <a:pt x="11" y="392"/>
                </a:lnTo>
                <a:lnTo>
                  <a:pt x="0" y="381"/>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10" name="Freeform 122"/>
          <p:cNvSpPr/>
          <p:nvPr/>
        </p:nvSpPr>
        <p:spPr>
          <a:xfrm>
            <a:off x="6648450" y="1685925"/>
            <a:ext cx="434975" cy="644525"/>
          </a:xfrm>
          <a:custGeom>
            <a:avLst/>
            <a:gdLst/>
            <a:ahLst/>
            <a:cxnLst>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685" h="1013">
                <a:moveTo>
                  <a:pt x="174" y="969"/>
                </a:moveTo>
                <a:lnTo>
                  <a:pt x="141" y="980"/>
                </a:lnTo>
                <a:lnTo>
                  <a:pt x="108" y="991"/>
                </a:lnTo>
                <a:lnTo>
                  <a:pt x="76" y="1002"/>
                </a:lnTo>
                <a:lnTo>
                  <a:pt x="54" y="1002"/>
                </a:lnTo>
                <a:lnTo>
                  <a:pt x="32" y="1013"/>
                </a:lnTo>
                <a:lnTo>
                  <a:pt x="21" y="1013"/>
                </a:lnTo>
                <a:lnTo>
                  <a:pt x="11" y="1013"/>
                </a:lnTo>
                <a:lnTo>
                  <a:pt x="0" y="1002"/>
                </a:lnTo>
                <a:lnTo>
                  <a:pt x="0" y="991"/>
                </a:lnTo>
                <a:lnTo>
                  <a:pt x="11" y="980"/>
                </a:lnTo>
                <a:lnTo>
                  <a:pt x="32" y="969"/>
                </a:lnTo>
                <a:lnTo>
                  <a:pt x="54" y="947"/>
                </a:lnTo>
                <a:lnTo>
                  <a:pt x="87" y="925"/>
                </a:lnTo>
                <a:lnTo>
                  <a:pt x="119" y="915"/>
                </a:lnTo>
                <a:lnTo>
                  <a:pt x="152" y="893"/>
                </a:lnTo>
                <a:lnTo>
                  <a:pt x="195" y="860"/>
                </a:lnTo>
                <a:lnTo>
                  <a:pt x="239" y="838"/>
                </a:lnTo>
                <a:lnTo>
                  <a:pt x="272" y="806"/>
                </a:lnTo>
                <a:lnTo>
                  <a:pt x="304" y="773"/>
                </a:lnTo>
                <a:lnTo>
                  <a:pt x="337" y="740"/>
                </a:lnTo>
                <a:lnTo>
                  <a:pt x="369" y="708"/>
                </a:lnTo>
                <a:lnTo>
                  <a:pt x="402" y="664"/>
                </a:lnTo>
                <a:lnTo>
                  <a:pt x="424" y="621"/>
                </a:lnTo>
                <a:lnTo>
                  <a:pt x="445" y="577"/>
                </a:lnTo>
                <a:lnTo>
                  <a:pt x="467" y="534"/>
                </a:lnTo>
                <a:lnTo>
                  <a:pt x="489" y="501"/>
                </a:lnTo>
                <a:lnTo>
                  <a:pt x="500" y="458"/>
                </a:lnTo>
                <a:lnTo>
                  <a:pt x="511" y="414"/>
                </a:lnTo>
                <a:lnTo>
                  <a:pt x="522" y="370"/>
                </a:lnTo>
                <a:lnTo>
                  <a:pt x="532" y="338"/>
                </a:lnTo>
                <a:lnTo>
                  <a:pt x="532" y="294"/>
                </a:lnTo>
                <a:lnTo>
                  <a:pt x="532" y="251"/>
                </a:lnTo>
                <a:lnTo>
                  <a:pt x="532" y="218"/>
                </a:lnTo>
                <a:lnTo>
                  <a:pt x="532" y="185"/>
                </a:lnTo>
                <a:lnTo>
                  <a:pt x="532" y="164"/>
                </a:lnTo>
                <a:lnTo>
                  <a:pt x="522" y="131"/>
                </a:lnTo>
                <a:lnTo>
                  <a:pt x="522" y="109"/>
                </a:lnTo>
                <a:lnTo>
                  <a:pt x="522" y="88"/>
                </a:lnTo>
                <a:lnTo>
                  <a:pt x="511" y="66"/>
                </a:lnTo>
                <a:lnTo>
                  <a:pt x="500" y="44"/>
                </a:lnTo>
                <a:lnTo>
                  <a:pt x="500" y="22"/>
                </a:lnTo>
                <a:lnTo>
                  <a:pt x="500" y="11"/>
                </a:lnTo>
                <a:lnTo>
                  <a:pt x="511" y="0"/>
                </a:lnTo>
                <a:lnTo>
                  <a:pt x="532" y="0"/>
                </a:lnTo>
                <a:lnTo>
                  <a:pt x="554" y="0"/>
                </a:lnTo>
                <a:lnTo>
                  <a:pt x="587" y="0"/>
                </a:lnTo>
                <a:lnTo>
                  <a:pt x="619" y="11"/>
                </a:lnTo>
                <a:lnTo>
                  <a:pt x="641" y="33"/>
                </a:lnTo>
                <a:lnTo>
                  <a:pt x="663" y="44"/>
                </a:lnTo>
                <a:lnTo>
                  <a:pt x="674" y="66"/>
                </a:lnTo>
                <a:lnTo>
                  <a:pt x="685" y="88"/>
                </a:lnTo>
                <a:lnTo>
                  <a:pt x="685" y="98"/>
                </a:lnTo>
                <a:lnTo>
                  <a:pt x="685" y="109"/>
                </a:lnTo>
                <a:lnTo>
                  <a:pt x="685" y="120"/>
                </a:lnTo>
                <a:lnTo>
                  <a:pt x="685" y="142"/>
                </a:lnTo>
                <a:lnTo>
                  <a:pt x="685" y="164"/>
                </a:lnTo>
                <a:lnTo>
                  <a:pt x="674" y="196"/>
                </a:lnTo>
                <a:lnTo>
                  <a:pt x="674" y="229"/>
                </a:lnTo>
                <a:lnTo>
                  <a:pt x="674" y="262"/>
                </a:lnTo>
                <a:lnTo>
                  <a:pt x="663" y="338"/>
                </a:lnTo>
                <a:lnTo>
                  <a:pt x="652" y="403"/>
                </a:lnTo>
                <a:lnTo>
                  <a:pt x="641" y="479"/>
                </a:lnTo>
                <a:lnTo>
                  <a:pt x="619" y="534"/>
                </a:lnTo>
                <a:lnTo>
                  <a:pt x="587" y="610"/>
                </a:lnTo>
                <a:lnTo>
                  <a:pt x="554" y="664"/>
                </a:lnTo>
                <a:lnTo>
                  <a:pt x="511" y="730"/>
                </a:lnTo>
                <a:lnTo>
                  <a:pt x="456" y="784"/>
                </a:lnTo>
                <a:lnTo>
                  <a:pt x="435" y="817"/>
                </a:lnTo>
                <a:lnTo>
                  <a:pt x="402" y="838"/>
                </a:lnTo>
                <a:lnTo>
                  <a:pt x="369" y="871"/>
                </a:lnTo>
                <a:lnTo>
                  <a:pt x="337" y="893"/>
                </a:lnTo>
                <a:lnTo>
                  <a:pt x="304" y="915"/>
                </a:lnTo>
                <a:lnTo>
                  <a:pt x="261" y="936"/>
                </a:lnTo>
                <a:lnTo>
                  <a:pt x="228" y="947"/>
                </a:lnTo>
                <a:lnTo>
                  <a:pt x="174" y="969"/>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11" name="Freeform 123"/>
          <p:cNvSpPr/>
          <p:nvPr/>
        </p:nvSpPr>
        <p:spPr>
          <a:xfrm>
            <a:off x="6731000" y="1817688"/>
            <a:ext cx="152400" cy="19367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0"/>
              </a:cxn>
              <a:cxn ang="0">
                <a:pos x="2147483646" y="0"/>
              </a:cxn>
              <a:cxn ang="0">
                <a:pos x="2147483646" y="0"/>
              </a:cxn>
            </a:cxnLst>
            <a:pathLst>
              <a:path w="239" h="305">
                <a:moveTo>
                  <a:pt x="44" y="0"/>
                </a:moveTo>
                <a:lnTo>
                  <a:pt x="76" y="11"/>
                </a:lnTo>
                <a:lnTo>
                  <a:pt x="109" y="22"/>
                </a:lnTo>
                <a:lnTo>
                  <a:pt x="142" y="44"/>
                </a:lnTo>
                <a:lnTo>
                  <a:pt x="174" y="66"/>
                </a:lnTo>
                <a:lnTo>
                  <a:pt x="196" y="98"/>
                </a:lnTo>
                <a:lnTo>
                  <a:pt x="218" y="131"/>
                </a:lnTo>
                <a:lnTo>
                  <a:pt x="229" y="153"/>
                </a:lnTo>
                <a:lnTo>
                  <a:pt x="239" y="174"/>
                </a:lnTo>
                <a:lnTo>
                  <a:pt x="239" y="207"/>
                </a:lnTo>
                <a:lnTo>
                  <a:pt x="229" y="229"/>
                </a:lnTo>
                <a:lnTo>
                  <a:pt x="218" y="261"/>
                </a:lnTo>
                <a:lnTo>
                  <a:pt x="196" y="283"/>
                </a:lnTo>
                <a:lnTo>
                  <a:pt x="185" y="294"/>
                </a:lnTo>
                <a:lnTo>
                  <a:pt x="174" y="305"/>
                </a:lnTo>
                <a:lnTo>
                  <a:pt x="163" y="305"/>
                </a:lnTo>
                <a:lnTo>
                  <a:pt x="152" y="305"/>
                </a:lnTo>
                <a:lnTo>
                  <a:pt x="142" y="294"/>
                </a:lnTo>
                <a:lnTo>
                  <a:pt x="131" y="283"/>
                </a:lnTo>
                <a:lnTo>
                  <a:pt x="120" y="272"/>
                </a:lnTo>
                <a:lnTo>
                  <a:pt x="109" y="251"/>
                </a:lnTo>
                <a:lnTo>
                  <a:pt x="98" y="229"/>
                </a:lnTo>
                <a:lnTo>
                  <a:pt x="87" y="196"/>
                </a:lnTo>
                <a:lnTo>
                  <a:pt x="76" y="163"/>
                </a:lnTo>
                <a:lnTo>
                  <a:pt x="55" y="142"/>
                </a:lnTo>
                <a:lnTo>
                  <a:pt x="44" y="109"/>
                </a:lnTo>
                <a:lnTo>
                  <a:pt x="33" y="87"/>
                </a:lnTo>
                <a:lnTo>
                  <a:pt x="22" y="66"/>
                </a:lnTo>
                <a:lnTo>
                  <a:pt x="11" y="44"/>
                </a:lnTo>
                <a:lnTo>
                  <a:pt x="11" y="33"/>
                </a:lnTo>
                <a:lnTo>
                  <a:pt x="0" y="22"/>
                </a:lnTo>
                <a:lnTo>
                  <a:pt x="0" y="11"/>
                </a:lnTo>
                <a:lnTo>
                  <a:pt x="11" y="11"/>
                </a:lnTo>
                <a:lnTo>
                  <a:pt x="11" y="0"/>
                </a:lnTo>
                <a:lnTo>
                  <a:pt x="22" y="0"/>
                </a:lnTo>
                <a:lnTo>
                  <a:pt x="44" y="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12" name="Freeform 124"/>
          <p:cNvSpPr/>
          <p:nvPr/>
        </p:nvSpPr>
        <p:spPr>
          <a:xfrm>
            <a:off x="6096000" y="1638300"/>
            <a:ext cx="579438" cy="228600"/>
          </a:xfrm>
          <a:custGeom>
            <a:avLst/>
            <a:gdLst/>
            <a:ahLst/>
            <a:cxnLst>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913" h="359">
                <a:moveTo>
                  <a:pt x="696" y="22"/>
                </a:moveTo>
                <a:lnTo>
                  <a:pt x="739" y="0"/>
                </a:lnTo>
                <a:lnTo>
                  <a:pt x="772" y="0"/>
                </a:lnTo>
                <a:lnTo>
                  <a:pt x="805" y="0"/>
                </a:lnTo>
                <a:lnTo>
                  <a:pt x="848" y="11"/>
                </a:lnTo>
                <a:lnTo>
                  <a:pt x="881" y="22"/>
                </a:lnTo>
                <a:lnTo>
                  <a:pt x="902" y="44"/>
                </a:lnTo>
                <a:lnTo>
                  <a:pt x="913" y="55"/>
                </a:lnTo>
                <a:lnTo>
                  <a:pt x="913" y="76"/>
                </a:lnTo>
                <a:lnTo>
                  <a:pt x="913" y="87"/>
                </a:lnTo>
                <a:lnTo>
                  <a:pt x="902" y="98"/>
                </a:lnTo>
                <a:lnTo>
                  <a:pt x="891" y="98"/>
                </a:lnTo>
                <a:lnTo>
                  <a:pt x="881" y="109"/>
                </a:lnTo>
                <a:lnTo>
                  <a:pt x="859" y="120"/>
                </a:lnTo>
                <a:lnTo>
                  <a:pt x="837" y="131"/>
                </a:lnTo>
                <a:lnTo>
                  <a:pt x="805" y="142"/>
                </a:lnTo>
                <a:lnTo>
                  <a:pt x="772" y="142"/>
                </a:lnTo>
                <a:lnTo>
                  <a:pt x="696" y="174"/>
                </a:lnTo>
                <a:lnTo>
                  <a:pt x="609" y="196"/>
                </a:lnTo>
                <a:lnTo>
                  <a:pt x="522" y="218"/>
                </a:lnTo>
                <a:lnTo>
                  <a:pt x="446" y="240"/>
                </a:lnTo>
                <a:lnTo>
                  <a:pt x="402" y="251"/>
                </a:lnTo>
                <a:lnTo>
                  <a:pt x="359" y="261"/>
                </a:lnTo>
                <a:lnTo>
                  <a:pt x="326" y="283"/>
                </a:lnTo>
                <a:lnTo>
                  <a:pt x="294" y="294"/>
                </a:lnTo>
                <a:lnTo>
                  <a:pt x="272" y="305"/>
                </a:lnTo>
                <a:lnTo>
                  <a:pt x="250" y="316"/>
                </a:lnTo>
                <a:lnTo>
                  <a:pt x="228" y="327"/>
                </a:lnTo>
                <a:lnTo>
                  <a:pt x="217" y="338"/>
                </a:lnTo>
                <a:lnTo>
                  <a:pt x="196" y="349"/>
                </a:lnTo>
                <a:lnTo>
                  <a:pt x="163" y="359"/>
                </a:lnTo>
                <a:lnTo>
                  <a:pt x="141" y="359"/>
                </a:lnTo>
                <a:lnTo>
                  <a:pt x="120" y="359"/>
                </a:lnTo>
                <a:lnTo>
                  <a:pt x="98" y="349"/>
                </a:lnTo>
                <a:lnTo>
                  <a:pt x="65" y="338"/>
                </a:lnTo>
                <a:lnTo>
                  <a:pt x="44" y="327"/>
                </a:lnTo>
                <a:lnTo>
                  <a:pt x="22" y="294"/>
                </a:lnTo>
                <a:lnTo>
                  <a:pt x="11" y="283"/>
                </a:lnTo>
                <a:lnTo>
                  <a:pt x="0" y="272"/>
                </a:lnTo>
                <a:lnTo>
                  <a:pt x="0" y="261"/>
                </a:lnTo>
                <a:lnTo>
                  <a:pt x="0" y="251"/>
                </a:lnTo>
                <a:lnTo>
                  <a:pt x="11" y="251"/>
                </a:lnTo>
                <a:lnTo>
                  <a:pt x="22" y="240"/>
                </a:lnTo>
                <a:lnTo>
                  <a:pt x="44" y="240"/>
                </a:lnTo>
                <a:lnTo>
                  <a:pt x="54" y="240"/>
                </a:lnTo>
                <a:lnTo>
                  <a:pt x="87" y="229"/>
                </a:lnTo>
                <a:lnTo>
                  <a:pt x="120" y="218"/>
                </a:lnTo>
                <a:lnTo>
                  <a:pt x="152" y="207"/>
                </a:lnTo>
                <a:lnTo>
                  <a:pt x="207" y="196"/>
                </a:lnTo>
                <a:lnTo>
                  <a:pt x="250" y="174"/>
                </a:lnTo>
                <a:lnTo>
                  <a:pt x="315" y="153"/>
                </a:lnTo>
                <a:lnTo>
                  <a:pt x="381" y="131"/>
                </a:lnTo>
                <a:lnTo>
                  <a:pt x="435" y="109"/>
                </a:lnTo>
                <a:lnTo>
                  <a:pt x="489" y="98"/>
                </a:lnTo>
                <a:lnTo>
                  <a:pt x="544" y="76"/>
                </a:lnTo>
                <a:lnTo>
                  <a:pt x="587" y="55"/>
                </a:lnTo>
                <a:lnTo>
                  <a:pt x="620" y="44"/>
                </a:lnTo>
                <a:lnTo>
                  <a:pt x="652" y="33"/>
                </a:lnTo>
                <a:lnTo>
                  <a:pt x="685" y="22"/>
                </a:lnTo>
                <a:lnTo>
                  <a:pt x="696" y="2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14" name="Freeform 126"/>
          <p:cNvSpPr/>
          <p:nvPr/>
        </p:nvSpPr>
        <p:spPr>
          <a:xfrm>
            <a:off x="6765925" y="1292225"/>
            <a:ext cx="173038" cy="166688"/>
          </a:xfrm>
          <a:custGeom>
            <a:avLst/>
            <a:gdLst/>
            <a:ahLst/>
            <a:cxnLst>
              <a:cxn ang="0">
                <a:pos x="0"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271" h="261">
                <a:moveTo>
                  <a:pt x="0" y="22"/>
                </a:moveTo>
                <a:lnTo>
                  <a:pt x="10" y="22"/>
                </a:lnTo>
                <a:lnTo>
                  <a:pt x="32" y="11"/>
                </a:lnTo>
                <a:lnTo>
                  <a:pt x="54" y="0"/>
                </a:lnTo>
                <a:lnTo>
                  <a:pt x="76" y="0"/>
                </a:lnTo>
                <a:lnTo>
                  <a:pt x="97" y="11"/>
                </a:lnTo>
                <a:lnTo>
                  <a:pt x="130" y="22"/>
                </a:lnTo>
                <a:lnTo>
                  <a:pt x="163" y="44"/>
                </a:lnTo>
                <a:lnTo>
                  <a:pt x="184" y="44"/>
                </a:lnTo>
                <a:lnTo>
                  <a:pt x="206" y="65"/>
                </a:lnTo>
                <a:lnTo>
                  <a:pt x="228" y="76"/>
                </a:lnTo>
                <a:lnTo>
                  <a:pt x="239" y="87"/>
                </a:lnTo>
                <a:lnTo>
                  <a:pt x="250" y="109"/>
                </a:lnTo>
                <a:lnTo>
                  <a:pt x="260" y="120"/>
                </a:lnTo>
                <a:lnTo>
                  <a:pt x="260" y="142"/>
                </a:lnTo>
                <a:lnTo>
                  <a:pt x="271" y="153"/>
                </a:lnTo>
                <a:lnTo>
                  <a:pt x="260" y="174"/>
                </a:lnTo>
                <a:lnTo>
                  <a:pt x="260" y="185"/>
                </a:lnTo>
                <a:lnTo>
                  <a:pt x="250" y="218"/>
                </a:lnTo>
                <a:lnTo>
                  <a:pt x="239" y="240"/>
                </a:lnTo>
                <a:lnTo>
                  <a:pt x="228" y="250"/>
                </a:lnTo>
                <a:lnTo>
                  <a:pt x="217" y="261"/>
                </a:lnTo>
                <a:lnTo>
                  <a:pt x="206" y="250"/>
                </a:lnTo>
                <a:lnTo>
                  <a:pt x="184" y="240"/>
                </a:lnTo>
                <a:lnTo>
                  <a:pt x="163" y="229"/>
                </a:lnTo>
                <a:lnTo>
                  <a:pt x="141" y="196"/>
                </a:lnTo>
                <a:lnTo>
                  <a:pt x="108" y="174"/>
                </a:lnTo>
                <a:lnTo>
                  <a:pt x="76" y="142"/>
                </a:lnTo>
                <a:lnTo>
                  <a:pt x="54" y="109"/>
                </a:lnTo>
                <a:lnTo>
                  <a:pt x="43" y="87"/>
                </a:lnTo>
                <a:lnTo>
                  <a:pt x="21" y="65"/>
                </a:lnTo>
                <a:lnTo>
                  <a:pt x="10" y="44"/>
                </a:lnTo>
                <a:lnTo>
                  <a:pt x="10" y="33"/>
                </a:lnTo>
                <a:lnTo>
                  <a:pt x="0" y="2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15" name="Freeform 127"/>
          <p:cNvSpPr/>
          <p:nvPr/>
        </p:nvSpPr>
        <p:spPr>
          <a:xfrm>
            <a:off x="5889625" y="1943100"/>
            <a:ext cx="827088" cy="2825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04" h="446">
                <a:moveTo>
                  <a:pt x="685" y="261"/>
                </a:moveTo>
                <a:lnTo>
                  <a:pt x="641" y="283"/>
                </a:lnTo>
                <a:lnTo>
                  <a:pt x="598" y="294"/>
                </a:lnTo>
                <a:lnTo>
                  <a:pt x="554" y="305"/>
                </a:lnTo>
                <a:lnTo>
                  <a:pt x="522" y="316"/>
                </a:lnTo>
                <a:lnTo>
                  <a:pt x="489" y="327"/>
                </a:lnTo>
                <a:lnTo>
                  <a:pt x="456" y="337"/>
                </a:lnTo>
                <a:lnTo>
                  <a:pt x="424" y="348"/>
                </a:lnTo>
                <a:lnTo>
                  <a:pt x="402" y="359"/>
                </a:lnTo>
                <a:lnTo>
                  <a:pt x="380" y="370"/>
                </a:lnTo>
                <a:lnTo>
                  <a:pt x="359" y="381"/>
                </a:lnTo>
                <a:lnTo>
                  <a:pt x="337" y="381"/>
                </a:lnTo>
                <a:lnTo>
                  <a:pt x="315" y="392"/>
                </a:lnTo>
                <a:lnTo>
                  <a:pt x="304" y="392"/>
                </a:lnTo>
                <a:lnTo>
                  <a:pt x="293" y="392"/>
                </a:lnTo>
                <a:lnTo>
                  <a:pt x="283" y="403"/>
                </a:lnTo>
                <a:lnTo>
                  <a:pt x="272" y="403"/>
                </a:lnTo>
                <a:lnTo>
                  <a:pt x="250" y="414"/>
                </a:lnTo>
                <a:lnTo>
                  <a:pt x="228" y="425"/>
                </a:lnTo>
                <a:lnTo>
                  <a:pt x="196" y="435"/>
                </a:lnTo>
                <a:lnTo>
                  <a:pt x="174" y="435"/>
                </a:lnTo>
                <a:lnTo>
                  <a:pt x="152" y="446"/>
                </a:lnTo>
                <a:lnTo>
                  <a:pt x="119" y="435"/>
                </a:lnTo>
                <a:lnTo>
                  <a:pt x="87" y="425"/>
                </a:lnTo>
                <a:lnTo>
                  <a:pt x="65" y="403"/>
                </a:lnTo>
                <a:lnTo>
                  <a:pt x="32" y="381"/>
                </a:lnTo>
                <a:lnTo>
                  <a:pt x="11" y="370"/>
                </a:lnTo>
                <a:lnTo>
                  <a:pt x="0" y="359"/>
                </a:lnTo>
                <a:lnTo>
                  <a:pt x="0" y="348"/>
                </a:lnTo>
                <a:lnTo>
                  <a:pt x="0" y="337"/>
                </a:lnTo>
                <a:lnTo>
                  <a:pt x="22" y="327"/>
                </a:lnTo>
                <a:lnTo>
                  <a:pt x="43" y="327"/>
                </a:lnTo>
                <a:lnTo>
                  <a:pt x="43" y="316"/>
                </a:lnTo>
                <a:lnTo>
                  <a:pt x="54" y="316"/>
                </a:lnTo>
                <a:lnTo>
                  <a:pt x="76" y="305"/>
                </a:lnTo>
                <a:lnTo>
                  <a:pt x="98" y="305"/>
                </a:lnTo>
                <a:lnTo>
                  <a:pt x="119" y="294"/>
                </a:lnTo>
                <a:lnTo>
                  <a:pt x="141" y="294"/>
                </a:lnTo>
                <a:lnTo>
                  <a:pt x="174" y="283"/>
                </a:lnTo>
                <a:lnTo>
                  <a:pt x="206" y="272"/>
                </a:lnTo>
                <a:lnTo>
                  <a:pt x="239" y="261"/>
                </a:lnTo>
                <a:lnTo>
                  <a:pt x="283" y="250"/>
                </a:lnTo>
                <a:lnTo>
                  <a:pt x="326" y="229"/>
                </a:lnTo>
                <a:lnTo>
                  <a:pt x="370" y="218"/>
                </a:lnTo>
                <a:lnTo>
                  <a:pt x="424" y="207"/>
                </a:lnTo>
                <a:lnTo>
                  <a:pt x="478" y="185"/>
                </a:lnTo>
                <a:lnTo>
                  <a:pt x="533" y="163"/>
                </a:lnTo>
                <a:lnTo>
                  <a:pt x="598" y="142"/>
                </a:lnTo>
                <a:lnTo>
                  <a:pt x="663" y="131"/>
                </a:lnTo>
                <a:lnTo>
                  <a:pt x="717" y="109"/>
                </a:lnTo>
                <a:lnTo>
                  <a:pt x="772" y="98"/>
                </a:lnTo>
                <a:lnTo>
                  <a:pt x="826" y="76"/>
                </a:lnTo>
                <a:lnTo>
                  <a:pt x="870" y="65"/>
                </a:lnTo>
                <a:lnTo>
                  <a:pt x="913" y="55"/>
                </a:lnTo>
                <a:lnTo>
                  <a:pt x="957" y="44"/>
                </a:lnTo>
                <a:lnTo>
                  <a:pt x="989" y="33"/>
                </a:lnTo>
                <a:lnTo>
                  <a:pt x="1033" y="22"/>
                </a:lnTo>
                <a:lnTo>
                  <a:pt x="1054" y="11"/>
                </a:lnTo>
                <a:lnTo>
                  <a:pt x="1087" y="11"/>
                </a:lnTo>
                <a:lnTo>
                  <a:pt x="1109" y="0"/>
                </a:lnTo>
                <a:lnTo>
                  <a:pt x="1131" y="0"/>
                </a:lnTo>
                <a:lnTo>
                  <a:pt x="1141" y="0"/>
                </a:lnTo>
                <a:lnTo>
                  <a:pt x="1152" y="0"/>
                </a:lnTo>
                <a:lnTo>
                  <a:pt x="1163" y="0"/>
                </a:lnTo>
                <a:lnTo>
                  <a:pt x="1207" y="0"/>
                </a:lnTo>
                <a:lnTo>
                  <a:pt x="1239" y="0"/>
                </a:lnTo>
                <a:lnTo>
                  <a:pt x="1261" y="11"/>
                </a:lnTo>
                <a:lnTo>
                  <a:pt x="1283" y="22"/>
                </a:lnTo>
                <a:lnTo>
                  <a:pt x="1294" y="33"/>
                </a:lnTo>
                <a:lnTo>
                  <a:pt x="1304" y="44"/>
                </a:lnTo>
                <a:lnTo>
                  <a:pt x="1304" y="55"/>
                </a:lnTo>
                <a:lnTo>
                  <a:pt x="1294" y="65"/>
                </a:lnTo>
                <a:lnTo>
                  <a:pt x="1272" y="76"/>
                </a:lnTo>
                <a:lnTo>
                  <a:pt x="1250" y="87"/>
                </a:lnTo>
                <a:lnTo>
                  <a:pt x="1228" y="98"/>
                </a:lnTo>
                <a:lnTo>
                  <a:pt x="1207" y="98"/>
                </a:lnTo>
                <a:lnTo>
                  <a:pt x="1174" y="109"/>
                </a:lnTo>
                <a:lnTo>
                  <a:pt x="1131" y="120"/>
                </a:lnTo>
                <a:lnTo>
                  <a:pt x="1087" y="131"/>
                </a:lnTo>
                <a:lnTo>
                  <a:pt x="1044" y="152"/>
                </a:lnTo>
                <a:lnTo>
                  <a:pt x="978" y="163"/>
                </a:lnTo>
                <a:lnTo>
                  <a:pt x="913" y="185"/>
                </a:lnTo>
                <a:lnTo>
                  <a:pt x="848" y="207"/>
                </a:lnTo>
                <a:lnTo>
                  <a:pt x="761" y="229"/>
                </a:lnTo>
                <a:lnTo>
                  <a:pt x="685" y="261"/>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16" name="Freeform 128"/>
          <p:cNvSpPr/>
          <p:nvPr/>
        </p:nvSpPr>
        <p:spPr>
          <a:xfrm>
            <a:off x="7110413" y="1708150"/>
            <a:ext cx="193675" cy="212725"/>
          </a:xfrm>
          <a:custGeom>
            <a:avLst/>
            <a:gdLst/>
            <a:ahLst/>
            <a:cxnLst>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305" h="337">
                <a:moveTo>
                  <a:pt x="87" y="305"/>
                </a:moveTo>
                <a:lnTo>
                  <a:pt x="54" y="327"/>
                </a:lnTo>
                <a:lnTo>
                  <a:pt x="33" y="327"/>
                </a:lnTo>
                <a:lnTo>
                  <a:pt x="11" y="337"/>
                </a:lnTo>
                <a:lnTo>
                  <a:pt x="0" y="327"/>
                </a:lnTo>
                <a:lnTo>
                  <a:pt x="0" y="316"/>
                </a:lnTo>
                <a:lnTo>
                  <a:pt x="11" y="305"/>
                </a:lnTo>
                <a:lnTo>
                  <a:pt x="22" y="283"/>
                </a:lnTo>
                <a:lnTo>
                  <a:pt x="33" y="272"/>
                </a:lnTo>
                <a:lnTo>
                  <a:pt x="44" y="250"/>
                </a:lnTo>
                <a:lnTo>
                  <a:pt x="76" y="218"/>
                </a:lnTo>
                <a:lnTo>
                  <a:pt x="98" y="174"/>
                </a:lnTo>
                <a:lnTo>
                  <a:pt x="120" y="152"/>
                </a:lnTo>
                <a:lnTo>
                  <a:pt x="131" y="120"/>
                </a:lnTo>
                <a:lnTo>
                  <a:pt x="141" y="98"/>
                </a:lnTo>
                <a:lnTo>
                  <a:pt x="152" y="65"/>
                </a:lnTo>
                <a:lnTo>
                  <a:pt x="152" y="55"/>
                </a:lnTo>
                <a:lnTo>
                  <a:pt x="141" y="33"/>
                </a:lnTo>
                <a:lnTo>
                  <a:pt x="141" y="22"/>
                </a:lnTo>
                <a:lnTo>
                  <a:pt x="141" y="11"/>
                </a:lnTo>
                <a:lnTo>
                  <a:pt x="141" y="0"/>
                </a:lnTo>
                <a:lnTo>
                  <a:pt x="152" y="0"/>
                </a:lnTo>
                <a:lnTo>
                  <a:pt x="163" y="0"/>
                </a:lnTo>
                <a:lnTo>
                  <a:pt x="185" y="11"/>
                </a:lnTo>
                <a:lnTo>
                  <a:pt x="207" y="11"/>
                </a:lnTo>
                <a:lnTo>
                  <a:pt x="228" y="22"/>
                </a:lnTo>
                <a:lnTo>
                  <a:pt x="250" y="44"/>
                </a:lnTo>
                <a:lnTo>
                  <a:pt x="283" y="76"/>
                </a:lnTo>
                <a:lnTo>
                  <a:pt x="294" y="87"/>
                </a:lnTo>
                <a:lnTo>
                  <a:pt x="294" y="98"/>
                </a:lnTo>
                <a:lnTo>
                  <a:pt x="305" y="109"/>
                </a:lnTo>
                <a:lnTo>
                  <a:pt x="305" y="120"/>
                </a:lnTo>
                <a:lnTo>
                  <a:pt x="294" y="131"/>
                </a:lnTo>
                <a:lnTo>
                  <a:pt x="283" y="152"/>
                </a:lnTo>
                <a:lnTo>
                  <a:pt x="261" y="174"/>
                </a:lnTo>
                <a:lnTo>
                  <a:pt x="239" y="207"/>
                </a:lnTo>
                <a:lnTo>
                  <a:pt x="207" y="240"/>
                </a:lnTo>
                <a:lnTo>
                  <a:pt x="163" y="261"/>
                </a:lnTo>
                <a:lnTo>
                  <a:pt x="131" y="283"/>
                </a:lnTo>
                <a:lnTo>
                  <a:pt x="87" y="305"/>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17" name="Freeform 129"/>
          <p:cNvSpPr/>
          <p:nvPr/>
        </p:nvSpPr>
        <p:spPr>
          <a:xfrm>
            <a:off x="7027863" y="2011363"/>
            <a:ext cx="338137" cy="261937"/>
          </a:xfrm>
          <a:custGeom>
            <a:avLst/>
            <a:gdLst/>
            <a:ahLst/>
            <a:cxnLst>
              <a:cxn ang="0">
                <a:pos x="0"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0"/>
              </a:cxn>
            </a:cxnLst>
            <a:pathLst>
              <a:path w="532" h="413">
                <a:moveTo>
                  <a:pt x="0" y="0"/>
                </a:moveTo>
                <a:lnTo>
                  <a:pt x="65" y="11"/>
                </a:lnTo>
                <a:lnTo>
                  <a:pt x="130" y="33"/>
                </a:lnTo>
                <a:lnTo>
                  <a:pt x="184" y="43"/>
                </a:lnTo>
                <a:lnTo>
                  <a:pt x="239" y="54"/>
                </a:lnTo>
                <a:lnTo>
                  <a:pt x="293" y="76"/>
                </a:lnTo>
                <a:lnTo>
                  <a:pt x="337" y="87"/>
                </a:lnTo>
                <a:lnTo>
                  <a:pt x="369" y="109"/>
                </a:lnTo>
                <a:lnTo>
                  <a:pt x="413" y="131"/>
                </a:lnTo>
                <a:lnTo>
                  <a:pt x="435" y="152"/>
                </a:lnTo>
                <a:lnTo>
                  <a:pt x="467" y="174"/>
                </a:lnTo>
                <a:lnTo>
                  <a:pt x="489" y="196"/>
                </a:lnTo>
                <a:lnTo>
                  <a:pt x="500" y="228"/>
                </a:lnTo>
                <a:lnTo>
                  <a:pt x="511" y="250"/>
                </a:lnTo>
                <a:lnTo>
                  <a:pt x="522" y="272"/>
                </a:lnTo>
                <a:lnTo>
                  <a:pt x="532" y="294"/>
                </a:lnTo>
                <a:lnTo>
                  <a:pt x="532" y="316"/>
                </a:lnTo>
                <a:lnTo>
                  <a:pt x="532" y="337"/>
                </a:lnTo>
                <a:lnTo>
                  <a:pt x="522" y="359"/>
                </a:lnTo>
                <a:lnTo>
                  <a:pt x="522" y="370"/>
                </a:lnTo>
                <a:lnTo>
                  <a:pt x="522" y="381"/>
                </a:lnTo>
                <a:lnTo>
                  <a:pt x="511" y="392"/>
                </a:lnTo>
                <a:lnTo>
                  <a:pt x="511" y="403"/>
                </a:lnTo>
                <a:lnTo>
                  <a:pt x="500" y="413"/>
                </a:lnTo>
                <a:lnTo>
                  <a:pt x="489" y="413"/>
                </a:lnTo>
                <a:lnTo>
                  <a:pt x="489" y="403"/>
                </a:lnTo>
                <a:lnTo>
                  <a:pt x="467" y="403"/>
                </a:lnTo>
                <a:lnTo>
                  <a:pt x="456" y="392"/>
                </a:lnTo>
                <a:lnTo>
                  <a:pt x="435" y="370"/>
                </a:lnTo>
                <a:lnTo>
                  <a:pt x="413" y="359"/>
                </a:lnTo>
                <a:lnTo>
                  <a:pt x="391" y="337"/>
                </a:lnTo>
                <a:lnTo>
                  <a:pt x="358" y="316"/>
                </a:lnTo>
                <a:lnTo>
                  <a:pt x="326" y="294"/>
                </a:lnTo>
                <a:lnTo>
                  <a:pt x="282" y="261"/>
                </a:lnTo>
                <a:lnTo>
                  <a:pt x="250" y="239"/>
                </a:lnTo>
                <a:lnTo>
                  <a:pt x="206" y="196"/>
                </a:lnTo>
                <a:lnTo>
                  <a:pt x="152" y="163"/>
                </a:lnTo>
                <a:lnTo>
                  <a:pt x="108" y="120"/>
                </a:lnTo>
                <a:lnTo>
                  <a:pt x="54" y="87"/>
                </a:lnTo>
                <a:lnTo>
                  <a:pt x="0" y="33"/>
                </a:lnTo>
                <a:lnTo>
                  <a:pt x="0" y="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13" name="Freeform 125"/>
          <p:cNvSpPr/>
          <p:nvPr/>
        </p:nvSpPr>
        <p:spPr>
          <a:xfrm>
            <a:off x="6310313" y="1473200"/>
            <a:ext cx="1352550" cy="11525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131" h="1817">
                <a:moveTo>
                  <a:pt x="2011" y="1262"/>
                </a:moveTo>
                <a:lnTo>
                  <a:pt x="2022" y="1306"/>
                </a:lnTo>
                <a:lnTo>
                  <a:pt x="2033" y="1350"/>
                </a:lnTo>
                <a:lnTo>
                  <a:pt x="2055" y="1393"/>
                </a:lnTo>
                <a:lnTo>
                  <a:pt x="2066" y="1426"/>
                </a:lnTo>
                <a:lnTo>
                  <a:pt x="2077" y="1458"/>
                </a:lnTo>
                <a:lnTo>
                  <a:pt x="2087" y="1480"/>
                </a:lnTo>
                <a:lnTo>
                  <a:pt x="2098" y="1513"/>
                </a:lnTo>
                <a:lnTo>
                  <a:pt x="2109" y="1524"/>
                </a:lnTo>
                <a:lnTo>
                  <a:pt x="2120" y="1545"/>
                </a:lnTo>
                <a:lnTo>
                  <a:pt x="2131" y="1567"/>
                </a:lnTo>
                <a:lnTo>
                  <a:pt x="2120" y="1589"/>
                </a:lnTo>
                <a:lnTo>
                  <a:pt x="2120" y="1611"/>
                </a:lnTo>
                <a:lnTo>
                  <a:pt x="2098" y="1622"/>
                </a:lnTo>
                <a:lnTo>
                  <a:pt x="2087" y="1643"/>
                </a:lnTo>
                <a:lnTo>
                  <a:pt x="2066" y="1665"/>
                </a:lnTo>
                <a:lnTo>
                  <a:pt x="2033" y="1676"/>
                </a:lnTo>
                <a:lnTo>
                  <a:pt x="2000" y="1698"/>
                </a:lnTo>
                <a:lnTo>
                  <a:pt x="1957" y="1720"/>
                </a:lnTo>
                <a:lnTo>
                  <a:pt x="1913" y="1741"/>
                </a:lnTo>
                <a:lnTo>
                  <a:pt x="1870" y="1752"/>
                </a:lnTo>
                <a:lnTo>
                  <a:pt x="1816" y="1763"/>
                </a:lnTo>
                <a:lnTo>
                  <a:pt x="1750" y="1774"/>
                </a:lnTo>
                <a:lnTo>
                  <a:pt x="1685" y="1785"/>
                </a:lnTo>
                <a:lnTo>
                  <a:pt x="1620" y="1796"/>
                </a:lnTo>
                <a:lnTo>
                  <a:pt x="1555" y="1796"/>
                </a:lnTo>
                <a:lnTo>
                  <a:pt x="1479" y="1807"/>
                </a:lnTo>
                <a:lnTo>
                  <a:pt x="1424" y="1807"/>
                </a:lnTo>
                <a:lnTo>
                  <a:pt x="1359" y="1817"/>
                </a:lnTo>
                <a:lnTo>
                  <a:pt x="1305" y="1817"/>
                </a:lnTo>
                <a:lnTo>
                  <a:pt x="1250" y="1817"/>
                </a:lnTo>
                <a:lnTo>
                  <a:pt x="1196" y="1817"/>
                </a:lnTo>
                <a:lnTo>
                  <a:pt x="1152" y="1817"/>
                </a:lnTo>
                <a:lnTo>
                  <a:pt x="1055" y="1817"/>
                </a:lnTo>
                <a:lnTo>
                  <a:pt x="957" y="1817"/>
                </a:lnTo>
                <a:lnTo>
                  <a:pt x="859" y="1807"/>
                </a:lnTo>
                <a:lnTo>
                  <a:pt x="761" y="1796"/>
                </a:lnTo>
                <a:lnTo>
                  <a:pt x="652" y="1785"/>
                </a:lnTo>
                <a:lnTo>
                  <a:pt x="544" y="1763"/>
                </a:lnTo>
                <a:lnTo>
                  <a:pt x="500" y="1752"/>
                </a:lnTo>
                <a:lnTo>
                  <a:pt x="457" y="1730"/>
                </a:lnTo>
                <a:lnTo>
                  <a:pt x="413" y="1709"/>
                </a:lnTo>
                <a:lnTo>
                  <a:pt x="370" y="1687"/>
                </a:lnTo>
                <a:lnTo>
                  <a:pt x="304" y="1643"/>
                </a:lnTo>
                <a:lnTo>
                  <a:pt x="239" y="1589"/>
                </a:lnTo>
                <a:lnTo>
                  <a:pt x="207" y="1567"/>
                </a:lnTo>
                <a:lnTo>
                  <a:pt x="185" y="1535"/>
                </a:lnTo>
                <a:lnTo>
                  <a:pt x="163" y="1491"/>
                </a:lnTo>
                <a:lnTo>
                  <a:pt x="141" y="1458"/>
                </a:lnTo>
                <a:lnTo>
                  <a:pt x="130" y="1437"/>
                </a:lnTo>
                <a:lnTo>
                  <a:pt x="120" y="1415"/>
                </a:lnTo>
                <a:lnTo>
                  <a:pt x="109" y="1393"/>
                </a:lnTo>
                <a:lnTo>
                  <a:pt x="109" y="1360"/>
                </a:lnTo>
                <a:lnTo>
                  <a:pt x="98" y="1328"/>
                </a:lnTo>
                <a:lnTo>
                  <a:pt x="87" y="1284"/>
                </a:lnTo>
                <a:lnTo>
                  <a:pt x="87" y="1252"/>
                </a:lnTo>
                <a:lnTo>
                  <a:pt x="76" y="1208"/>
                </a:lnTo>
                <a:lnTo>
                  <a:pt x="76" y="1154"/>
                </a:lnTo>
                <a:lnTo>
                  <a:pt x="76" y="1099"/>
                </a:lnTo>
                <a:lnTo>
                  <a:pt x="65" y="1045"/>
                </a:lnTo>
                <a:lnTo>
                  <a:pt x="65" y="990"/>
                </a:lnTo>
                <a:lnTo>
                  <a:pt x="65" y="925"/>
                </a:lnTo>
                <a:lnTo>
                  <a:pt x="65" y="860"/>
                </a:lnTo>
                <a:lnTo>
                  <a:pt x="65" y="784"/>
                </a:lnTo>
                <a:lnTo>
                  <a:pt x="65" y="707"/>
                </a:lnTo>
                <a:lnTo>
                  <a:pt x="65" y="642"/>
                </a:lnTo>
                <a:lnTo>
                  <a:pt x="65" y="566"/>
                </a:lnTo>
                <a:lnTo>
                  <a:pt x="65" y="501"/>
                </a:lnTo>
                <a:lnTo>
                  <a:pt x="54" y="446"/>
                </a:lnTo>
                <a:lnTo>
                  <a:pt x="54" y="392"/>
                </a:lnTo>
                <a:lnTo>
                  <a:pt x="54" y="337"/>
                </a:lnTo>
                <a:lnTo>
                  <a:pt x="54" y="294"/>
                </a:lnTo>
                <a:lnTo>
                  <a:pt x="54" y="250"/>
                </a:lnTo>
                <a:lnTo>
                  <a:pt x="54" y="207"/>
                </a:lnTo>
                <a:lnTo>
                  <a:pt x="44" y="174"/>
                </a:lnTo>
                <a:lnTo>
                  <a:pt x="44" y="142"/>
                </a:lnTo>
                <a:lnTo>
                  <a:pt x="44" y="120"/>
                </a:lnTo>
                <a:lnTo>
                  <a:pt x="44" y="98"/>
                </a:lnTo>
                <a:lnTo>
                  <a:pt x="33" y="87"/>
                </a:lnTo>
                <a:lnTo>
                  <a:pt x="33" y="76"/>
                </a:lnTo>
                <a:lnTo>
                  <a:pt x="33" y="65"/>
                </a:lnTo>
                <a:lnTo>
                  <a:pt x="11" y="55"/>
                </a:lnTo>
                <a:lnTo>
                  <a:pt x="0" y="44"/>
                </a:lnTo>
                <a:lnTo>
                  <a:pt x="0" y="33"/>
                </a:lnTo>
                <a:lnTo>
                  <a:pt x="0" y="11"/>
                </a:lnTo>
                <a:lnTo>
                  <a:pt x="11" y="11"/>
                </a:lnTo>
                <a:lnTo>
                  <a:pt x="22" y="0"/>
                </a:lnTo>
                <a:lnTo>
                  <a:pt x="33" y="0"/>
                </a:lnTo>
                <a:lnTo>
                  <a:pt x="44" y="0"/>
                </a:lnTo>
                <a:lnTo>
                  <a:pt x="54" y="11"/>
                </a:lnTo>
                <a:lnTo>
                  <a:pt x="76" y="11"/>
                </a:lnTo>
                <a:lnTo>
                  <a:pt x="98" y="11"/>
                </a:lnTo>
                <a:lnTo>
                  <a:pt x="120" y="22"/>
                </a:lnTo>
                <a:lnTo>
                  <a:pt x="141" y="33"/>
                </a:lnTo>
                <a:lnTo>
                  <a:pt x="163" y="44"/>
                </a:lnTo>
                <a:lnTo>
                  <a:pt x="174" y="55"/>
                </a:lnTo>
                <a:lnTo>
                  <a:pt x="196" y="65"/>
                </a:lnTo>
                <a:lnTo>
                  <a:pt x="207" y="76"/>
                </a:lnTo>
                <a:lnTo>
                  <a:pt x="217" y="87"/>
                </a:lnTo>
                <a:lnTo>
                  <a:pt x="228" y="98"/>
                </a:lnTo>
                <a:lnTo>
                  <a:pt x="228" y="109"/>
                </a:lnTo>
                <a:lnTo>
                  <a:pt x="228" y="120"/>
                </a:lnTo>
                <a:lnTo>
                  <a:pt x="228" y="142"/>
                </a:lnTo>
                <a:lnTo>
                  <a:pt x="228" y="163"/>
                </a:lnTo>
                <a:lnTo>
                  <a:pt x="217" y="196"/>
                </a:lnTo>
                <a:lnTo>
                  <a:pt x="217" y="229"/>
                </a:lnTo>
                <a:lnTo>
                  <a:pt x="217" y="272"/>
                </a:lnTo>
                <a:lnTo>
                  <a:pt x="207" y="316"/>
                </a:lnTo>
                <a:lnTo>
                  <a:pt x="207" y="359"/>
                </a:lnTo>
                <a:lnTo>
                  <a:pt x="196" y="588"/>
                </a:lnTo>
                <a:lnTo>
                  <a:pt x="185" y="707"/>
                </a:lnTo>
                <a:lnTo>
                  <a:pt x="185" y="827"/>
                </a:lnTo>
                <a:lnTo>
                  <a:pt x="185" y="892"/>
                </a:lnTo>
                <a:lnTo>
                  <a:pt x="185" y="947"/>
                </a:lnTo>
                <a:lnTo>
                  <a:pt x="185" y="1001"/>
                </a:lnTo>
                <a:lnTo>
                  <a:pt x="196" y="1045"/>
                </a:lnTo>
                <a:lnTo>
                  <a:pt x="196" y="1099"/>
                </a:lnTo>
                <a:lnTo>
                  <a:pt x="207" y="1143"/>
                </a:lnTo>
                <a:lnTo>
                  <a:pt x="207" y="1186"/>
                </a:lnTo>
                <a:lnTo>
                  <a:pt x="217" y="1230"/>
                </a:lnTo>
                <a:lnTo>
                  <a:pt x="228" y="1262"/>
                </a:lnTo>
                <a:lnTo>
                  <a:pt x="228" y="1306"/>
                </a:lnTo>
                <a:lnTo>
                  <a:pt x="239" y="1339"/>
                </a:lnTo>
                <a:lnTo>
                  <a:pt x="261" y="1371"/>
                </a:lnTo>
                <a:lnTo>
                  <a:pt x="272" y="1404"/>
                </a:lnTo>
                <a:lnTo>
                  <a:pt x="294" y="1437"/>
                </a:lnTo>
                <a:lnTo>
                  <a:pt x="315" y="1458"/>
                </a:lnTo>
                <a:lnTo>
                  <a:pt x="337" y="1480"/>
                </a:lnTo>
                <a:lnTo>
                  <a:pt x="370" y="1502"/>
                </a:lnTo>
                <a:lnTo>
                  <a:pt x="391" y="1524"/>
                </a:lnTo>
                <a:lnTo>
                  <a:pt x="424" y="1545"/>
                </a:lnTo>
                <a:lnTo>
                  <a:pt x="457" y="1556"/>
                </a:lnTo>
                <a:lnTo>
                  <a:pt x="500" y="1578"/>
                </a:lnTo>
                <a:lnTo>
                  <a:pt x="533" y="1589"/>
                </a:lnTo>
                <a:lnTo>
                  <a:pt x="576" y="1600"/>
                </a:lnTo>
                <a:lnTo>
                  <a:pt x="620" y="1611"/>
                </a:lnTo>
                <a:lnTo>
                  <a:pt x="718" y="1632"/>
                </a:lnTo>
                <a:lnTo>
                  <a:pt x="826" y="1643"/>
                </a:lnTo>
                <a:lnTo>
                  <a:pt x="935" y="1654"/>
                </a:lnTo>
                <a:lnTo>
                  <a:pt x="1055" y="1643"/>
                </a:lnTo>
                <a:lnTo>
                  <a:pt x="1120" y="1643"/>
                </a:lnTo>
                <a:lnTo>
                  <a:pt x="1174" y="1632"/>
                </a:lnTo>
                <a:lnTo>
                  <a:pt x="1239" y="1632"/>
                </a:lnTo>
                <a:lnTo>
                  <a:pt x="1283" y="1632"/>
                </a:lnTo>
                <a:lnTo>
                  <a:pt x="1337" y="1622"/>
                </a:lnTo>
                <a:lnTo>
                  <a:pt x="1381" y="1622"/>
                </a:lnTo>
                <a:lnTo>
                  <a:pt x="1435" y="1611"/>
                </a:lnTo>
                <a:lnTo>
                  <a:pt x="1479" y="1611"/>
                </a:lnTo>
                <a:lnTo>
                  <a:pt x="1555" y="1600"/>
                </a:lnTo>
                <a:lnTo>
                  <a:pt x="1620" y="1589"/>
                </a:lnTo>
                <a:lnTo>
                  <a:pt x="1696" y="1578"/>
                </a:lnTo>
                <a:lnTo>
                  <a:pt x="1729" y="1567"/>
                </a:lnTo>
                <a:lnTo>
                  <a:pt x="1761" y="1556"/>
                </a:lnTo>
                <a:lnTo>
                  <a:pt x="1794" y="1535"/>
                </a:lnTo>
                <a:lnTo>
                  <a:pt x="1816" y="1513"/>
                </a:lnTo>
                <a:lnTo>
                  <a:pt x="1848" y="1491"/>
                </a:lnTo>
                <a:lnTo>
                  <a:pt x="1870" y="1458"/>
                </a:lnTo>
                <a:lnTo>
                  <a:pt x="1881" y="1415"/>
                </a:lnTo>
                <a:lnTo>
                  <a:pt x="1903" y="1371"/>
                </a:lnTo>
                <a:lnTo>
                  <a:pt x="1913" y="1328"/>
                </a:lnTo>
                <a:lnTo>
                  <a:pt x="1924" y="1273"/>
                </a:lnTo>
                <a:lnTo>
                  <a:pt x="1935" y="1219"/>
                </a:lnTo>
                <a:lnTo>
                  <a:pt x="1935" y="1175"/>
                </a:lnTo>
                <a:lnTo>
                  <a:pt x="1946" y="1132"/>
                </a:lnTo>
                <a:lnTo>
                  <a:pt x="1946" y="1099"/>
                </a:lnTo>
                <a:lnTo>
                  <a:pt x="1957" y="1077"/>
                </a:lnTo>
                <a:lnTo>
                  <a:pt x="1957" y="1067"/>
                </a:lnTo>
                <a:lnTo>
                  <a:pt x="1968" y="1056"/>
                </a:lnTo>
                <a:lnTo>
                  <a:pt x="1968" y="1045"/>
                </a:lnTo>
                <a:lnTo>
                  <a:pt x="1968" y="1056"/>
                </a:lnTo>
                <a:lnTo>
                  <a:pt x="1979" y="1067"/>
                </a:lnTo>
                <a:lnTo>
                  <a:pt x="1979" y="1077"/>
                </a:lnTo>
                <a:lnTo>
                  <a:pt x="1990" y="1099"/>
                </a:lnTo>
                <a:lnTo>
                  <a:pt x="1990" y="1132"/>
                </a:lnTo>
                <a:lnTo>
                  <a:pt x="2000" y="1165"/>
                </a:lnTo>
                <a:lnTo>
                  <a:pt x="2000" y="1208"/>
                </a:lnTo>
                <a:lnTo>
                  <a:pt x="2011" y="126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07" name="Freeform 119"/>
          <p:cNvSpPr/>
          <p:nvPr/>
        </p:nvSpPr>
        <p:spPr>
          <a:xfrm>
            <a:off x="6807200" y="1030288"/>
            <a:ext cx="325438" cy="739775"/>
          </a:xfrm>
          <a:custGeom>
            <a:avLst/>
            <a:gdLst/>
            <a:ahLst/>
            <a:cxnLst>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511" h="1164">
                <a:moveTo>
                  <a:pt x="315" y="76"/>
                </a:moveTo>
                <a:lnTo>
                  <a:pt x="293" y="54"/>
                </a:lnTo>
                <a:lnTo>
                  <a:pt x="293" y="43"/>
                </a:lnTo>
                <a:lnTo>
                  <a:pt x="282" y="32"/>
                </a:lnTo>
                <a:lnTo>
                  <a:pt x="293" y="21"/>
                </a:lnTo>
                <a:lnTo>
                  <a:pt x="293" y="11"/>
                </a:lnTo>
                <a:lnTo>
                  <a:pt x="304" y="11"/>
                </a:lnTo>
                <a:lnTo>
                  <a:pt x="315" y="11"/>
                </a:lnTo>
                <a:lnTo>
                  <a:pt x="326" y="0"/>
                </a:lnTo>
                <a:lnTo>
                  <a:pt x="337" y="0"/>
                </a:lnTo>
                <a:lnTo>
                  <a:pt x="359" y="0"/>
                </a:lnTo>
                <a:lnTo>
                  <a:pt x="380" y="11"/>
                </a:lnTo>
                <a:lnTo>
                  <a:pt x="413" y="21"/>
                </a:lnTo>
                <a:lnTo>
                  <a:pt x="446" y="21"/>
                </a:lnTo>
                <a:lnTo>
                  <a:pt x="467" y="43"/>
                </a:lnTo>
                <a:lnTo>
                  <a:pt x="489" y="54"/>
                </a:lnTo>
                <a:lnTo>
                  <a:pt x="500" y="76"/>
                </a:lnTo>
                <a:lnTo>
                  <a:pt x="500" y="98"/>
                </a:lnTo>
                <a:lnTo>
                  <a:pt x="511" y="130"/>
                </a:lnTo>
                <a:lnTo>
                  <a:pt x="511" y="174"/>
                </a:lnTo>
                <a:lnTo>
                  <a:pt x="511" y="196"/>
                </a:lnTo>
                <a:lnTo>
                  <a:pt x="500" y="217"/>
                </a:lnTo>
                <a:lnTo>
                  <a:pt x="500" y="250"/>
                </a:lnTo>
                <a:lnTo>
                  <a:pt x="500" y="283"/>
                </a:lnTo>
                <a:lnTo>
                  <a:pt x="500" y="348"/>
                </a:lnTo>
                <a:lnTo>
                  <a:pt x="489" y="424"/>
                </a:lnTo>
                <a:lnTo>
                  <a:pt x="478" y="511"/>
                </a:lnTo>
                <a:lnTo>
                  <a:pt x="456" y="598"/>
                </a:lnTo>
                <a:lnTo>
                  <a:pt x="435" y="685"/>
                </a:lnTo>
                <a:lnTo>
                  <a:pt x="402" y="761"/>
                </a:lnTo>
                <a:lnTo>
                  <a:pt x="380" y="805"/>
                </a:lnTo>
                <a:lnTo>
                  <a:pt x="359" y="848"/>
                </a:lnTo>
                <a:lnTo>
                  <a:pt x="304" y="925"/>
                </a:lnTo>
                <a:lnTo>
                  <a:pt x="272" y="957"/>
                </a:lnTo>
                <a:lnTo>
                  <a:pt x="250" y="990"/>
                </a:lnTo>
                <a:lnTo>
                  <a:pt x="206" y="1023"/>
                </a:lnTo>
                <a:lnTo>
                  <a:pt x="174" y="1055"/>
                </a:lnTo>
                <a:lnTo>
                  <a:pt x="141" y="1088"/>
                </a:lnTo>
                <a:lnTo>
                  <a:pt x="109" y="1110"/>
                </a:lnTo>
                <a:lnTo>
                  <a:pt x="76" y="1131"/>
                </a:lnTo>
                <a:lnTo>
                  <a:pt x="54" y="1142"/>
                </a:lnTo>
                <a:lnTo>
                  <a:pt x="43" y="1153"/>
                </a:lnTo>
                <a:lnTo>
                  <a:pt x="22" y="1164"/>
                </a:lnTo>
                <a:lnTo>
                  <a:pt x="11" y="1164"/>
                </a:lnTo>
                <a:lnTo>
                  <a:pt x="0" y="1153"/>
                </a:lnTo>
                <a:lnTo>
                  <a:pt x="11" y="1142"/>
                </a:lnTo>
                <a:lnTo>
                  <a:pt x="11" y="1131"/>
                </a:lnTo>
                <a:lnTo>
                  <a:pt x="22" y="1121"/>
                </a:lnTo>
                <a:lnTo>
                  <a:pt x="43" y="1099"/>
                </a:lnTo>
                <a:lnTo>
                  <a:pt x="54" y="1077"/>
                </a:lnTo>
                <a:lnTo>
                  <a:pt x="76" y="1044"/>
                </a:lnTo>
                <a:lnTo>
                  <a:pt x="109" y="1012"/>
                </a:lnTo>
                <a:lnTo>
                  <a:pt x="163" y="946"/>
                </a:lnTo>
                <a:lnTo>
                  <a:pt x="217" y="870"/>
                </a:lnTo>
                <a:lnTo>
                  <a:pt x="239" y="838"/>
                </a:lnTo>
                <a:lnTo>
                  <a:pt x="261" y="794"/>
                </a:lnTo>
                <a:lnTo>
                  <a:pt x="272" y="751"/>
                </a:lnTo>
                <a:lnTo>
                  <a:pt x="282" y="707"/>
                </a:lnTo>
                <a:lnTo>
                  <a:pt x="304" y="663"/>
                </a:lnTo>
                <a:lnTo>
                  <a:pt x="315" y="620"/>
                </a:lnTo>
                <a:lnTo>
                  <a:pt x="315" y="576"/>
                </a:lnTo>
                <a:lnTo>
                  <a:pt x="326" y="522"/>
                </a:lnTo>
                <a:lnTo>
                  <a:pt x="337" y="424"/>
                </a:lnTo>
                <a:lnTo>
                  <a:pt x="348" y="315"/>
                </a:lnTo>
                <a:lnTo>
                  <a:pt x="348" y="261"/>
                </a:lnTo>
                <a:lnTo>
                  <a:pt x="337" y="217"/>
                </a:lnTo>
                <a:lnTo>
                  <a:pt x="337" y="174"/>
                </a:lnTo>
                <a:lnTo>
                  <a:pt x="337" y="141"/>
                </a:lnTo>
                <a:lnTo>
                  <a:pt x="326" y="119"/>
                </a:lnTo>
                <a:lnTo>
                  <a:pt x="326" y="98"/>
                </a:lnTo>
                <a:lnTo>
                  <a:pt x="315" y="87"/>
                </a:lnTo>
                <a:lnTo>
                  <a:pt x="315" y="76"/>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409" name="Freeform 121"/>
          <p:cNvSpPr/>
          <p:nvPr/>
        </p:nvSpPr>
        <p:spPr>
          <a:xfrm>
            <a:off x="7027863" y="1485900"/>
            <a:ext cx="331787" cy="200025"/>
          </a:xfrm>
          <a:custGeom>
            <a:avLst/>
            <a:gdLst/>
            <a:ahLst/>
            <a:cxnLst>
              <a:cxn ang="0">
                <a:pos x="0"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0"/>
              </a:cxn>
            </a:cxnLst>
            <a:pathLst>
              <a:path w="522" h="315">
                <a:moveTo>
                  <a:pt x="0" y="0"/>
                </a:moveTo>
                <a:lnTo>
                  <a:pt x="32" y="0"/>
                </a:lnTo>
                <a:lnTo>
                  <a:pt x="65" y="0"/>
                </a:lnTo>
                <a:lnTo>
                  <a:pt x="98" y="0"/>
                </a:lnTo>
                <a:lnTo>
                  <a:pt x="119" y="0"/>
                </a:lnTo>
                <a:lnTo>
                  <a:pt x="174" y="11"/>
                </a:lnTo>
                <a:lnTo>
                  <a:pt x="217" y="11"/>
                </a:lnTo>
                <a:lnTo>
                  <a:pt x="261" y="22"/>
                </a:lnTo>
                <a:lnTo>
                  <a:pt x="304" y="43"/>
                </a:lnTo>
                <a:lnTo>
                  <a:pt x="348" y="65"/>
                </a:lnTo>
                <a:lnTo>
                  <a:pt x="402" y="98"/>
                </a:lnTo>
                <a:lnTo>
                  <a:pt x="424" y="109"/>
                </a:lnTo>
                <a:lnTo>
                  <a:pt x="445" y="120"/>
                </a:lnTo>
                <a:lnTo>
                  <a:pt x="467" y="141"/>
                </a:lnTo>
                <a:lnTo>
                  <a:pt x="478" y="152"/>
                </a:lnTo>
                <a:lnTo>
                  <a:pt x="500" y="163"/>
                </a:lnTo>
                <a:lnTo>
                  <a:pt x="511" y="185"/>
                </a:lnTo>
                <a:lnTo>
                  <a:pt x="522" y="196"/>
                </a:lnTo>
                <a:lnTo>
                  <a:pt x="522" y="207"/>
                </a:lnTo>
                <a:lnTo>
                  <a:pt x="522" y="239"/>
                </a:lnTo>
                <a:lnTo>
                  <a:pt x="522" y="272"/>
                </a:lnTo>
                <a:lnTo>
                  <a:pt x="522" y="294"/>
                </a:lnTo>
                <a:lnTo>
                  <a:pt x="511" y="315"/>
                </a:lnTo>
                <a:lnTo>
                  <a:pt x="500" y="315"/>
                </a:lnTo>
                <a:lnTo>
                  <a:pt x="478" y="315"/>
                </a:lnTo>
                <a:lnTo>
                  <a:pt x="467" y="315"/>
                </a:lnTo>
                <a:lnTo>
                  <a:pt x="445" y="305"/>
                </a:lnTo>
                <a:lnTo>
                  <a:pt x="424" y="294"/>
                </a:lnTo>
                <a:lnTo>
                  <a:pt x="402" y="272"/>
                </a:lnTo>
                <a:lnTo>
                  <a:pt x="369" y="261"/>
                </a:lnTo>
                <a:lnTo>
                  <a:pt x="337" y="239"/>
                </a:lnTo>
                <a:lnTo>
                  <a:pt x="293" y="207"/>
                </a:lnTo>
                <a:lnTo>
                  <a:pt x="250" y="185"/>
                </a:lnTo>
                <a:lnTo>
                  <a:pt x="206" y="152"/>
                </a:lnTo>
                <a:lnTo>
                  <a:pt x="163" y="120"/>
                </a:lnTo>
                <a:lnTo>
                  <a:pt x="108" y="87"/>
                </a:lnTo>
                <a:lnTo>
                  <a:pt x="54" y="43"/>
                </a:lnTo>
                <a:lnTo>
                  <a:pt x="0" y="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grpSp>
        <p:nvGrpSpPr>
          <p:cNvPr id="93213" name="组合 2"/>
          <p:cNvGrpSpPr/>
          <p:nvPr/>
        </p:nvGrpSpPr>
        <p:grpSpPr>
          <a:xfrm>
            <a:off x="107950" y="-20637"/>
            <a:ext cx="2749550" cy="792162"/>
            <a:chOff x="730521" y="1200116"/>
            <a:chExt cx="2694806" cy="666750"/>
          </a:xfrm>
        </p:grpSpPr>
        <p:sp>
          <p:nvSpPr>
            <p:cNvPr id="22" name="圆角矩形 22"/>
            <p:cNvSpPr/>
            <p:nvPr/>
          </p:nvSpPr>
          <p:spPr>
            <a:xfrm>
              <a:off x="1547365" y="1337742"/>
              <a:ext cx="1877962" cy="448954"/>
            </a:xfrm>
            <a:prstGeom prst="roundRect">
              <a:avLst>
                <a:gd name="adj" fmla="val 50000"/>
              </a:avLst>
            </a:prstGeom>
            <a:gradFill>
              <a:gsLst>
                <a:gs pos="0">
                  <a:srgbClr val="ADDBE9"/>
                </a:gs>
                <a:gs pos="100000">
                  <a:schemeClr val="bg1"/>
                </a:gs>
              </a:gsLst>
            </a:gradFill>
            <a:ln>
              <a:solidFill>
                <a:srgbClr val="8FCEE4"/>
              </a:solidFill>
            </a:ln>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1" lang="zh-CN" altLang="en-US" sz="1600" b="0" i="0" u="none" strike="noStrike" kern="1200" cap="none" spc="0" normalizeH="0" baseline="0" noProof="0">
                <a:ln>
                  <a:noFill/>
                </a:ln>
                <a:solidFill>
                  <a:schemeClr val="dk1"/>
                </a:solidFill>
                <a:effectLst/>
                <a:uLnTx/>
                <a:uFillTx/>
                <a:latin typeface="+mn-lt"/>
                <a:ea typeface="+mn-ea"/>
                <a:cs typeface="+mn-cs"/>
              </a:endParaRPr>
            </a:p>
          </p:txBody>
        </p:sp>
        <p:pic>
          <p:nvPicPr>
            <p:cNvPr id="93215" name="图片 9"/>
            <p:cNvPicPr>
              <a:picLocks noChangeAspect="1"/>
            </p:cNvPicPr>
            <p:nvPr/>
          </p:nvPicPr>
          <p:blipFill>
            <a:blip r:embed="rId1"/>
            <a:stretch>
              <a:fillRect/>
            </a:stretch>
          </p:blipFill>
          <p:spPr>
            <a:xfrm>
              <a:off x="730521" y="1200116"/>
              <a:ext cx="1087277" cy="666750"/>
            </a:xfrm>
            <a:prstGeom prst="rect">
              <a:avLst/>
            </a:prstGeom>
            <a:noFill/>
            <a:ln w="9525">
              <a:noFill/>
            </a:ln>
          </p:spPr>
        </p:pic>
        <p:sp>
          <p:nvSpPr>
            <p:cNvPr id="93216" name="文本框 16"/>
            <p:cNvSpPr txBox="1"/>
            <p:nvPr/>
          </p:nvSpPr>
          <p:spPr>
            <a:xfrm>
              <a:off x="1805799" y="1314062"/>
              <a:ext cx="1549511" cy="492196"/>
            </a:xfrm>
            <a:prstGeom prst="rect">
              <a:avLst/>
            </a:prstGeom>
            <a:noFill/>
            <a:ln w="9525">
              <a:noFill/>
            </a:ln>
          </p:spPr>
          <p:txBody>
            <a:bodyPr anchor="t" anchorCtr="0">
              <a:spAutoFit/>
            </a:bodyPr>
            <a:p>
              <a:pPr algn="ctr" eaLnBrk="0" hangingPunct="0"/>
              <a:r>
                <a:rPr lang="zh-CN" altLang="en-US" sz="3200" b="1" dirty="0">
                  <a:latin typeface="黑体" panose="02010609060101010101" pitchFamily="49" charset="-122"/>
                  <a:ea typeface="黑体" panose="02010609060101010101" pitchFamily="49" charset="-122"/>
                </a:rPr>
                <a:t>我会写</a:t>
              </a:r>
              <a:endParaRPr lang="zh-CN" altLang="en-US" sz="3200" b="1" dirty="0">
                <a:latin typeface="黑体" panose="02010609060101010101" pitchFamily="49" charset="-122"/>
                <a:ea typeface="黑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0-#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12406"/>
                                        </p:tgtEl>
                                        <p:attrNameLst>
                                          <p:attrName>style.visibility</p:attrName>
                                        </p:attrNameLst>
                                      </p:cBhvr>
                                      <p:to>
                                        <p:strVal val="visible"/>
                                      </p:to>
                                    </p:set>
                                    <p:animEffect transition="in" filter="wipe(right)">
                                      <p:cBhvr>
                                        <p:cTn id="13" dur="500"/>
                                        <p:tgtEl>
                                          <p:spTgt spid="1240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412"/>
                                        </p:tgtEl>
                                        <p:attrNameLst>
                                          <p:attrName>style.visibility</p:attrName>
                                        </p:attrNameLst>
                                      </p:cBhvr>
                                      <p:to>
                                        <p:strVal val="visible"/>
                                      </p:to>
                                    </p:set>
                                    <p:animEffect transition="in" filter="wipe(left)">
                                      <p:cBhvr>
                                        <p:cTn id="18" dur="500"/>
                                        <p:tgtEl>
                                          <p:spTgt spid="124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415"/>
                                        </p:tgtEl>
                                        <p:attrNameLst>
                                          <p:attrName>style.visibility</p:attrName>
                                        </p:attrNameLst>
                                      </p:cBhvr>
                                      <p:to>
                                        <p:strVal val="visible"/>
                                      </p:to>
                                    </p:set>
                                    <p:animEffect transition="in" filter="wipe(left)">
                                      <p:cBhvr>
                                        <p:cTn id="23" dur="500"/>
                                        <p:tgtEl>
                                          <p:spTgt spid="124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413"/>
                                        </p:tgtEl>
                                        <p:attrNameLst>
                                          <p:attrName>style.visibility</p:attrName>
                                        </p:attrNameLst>
                                      </p:cBhvr>
                                      <p:to>
                                        <p:strVal val="visible"/>
                                      </p:to>
                                    </p:set>
                                    <p:animEffect transition="in" filter="wipe(left)">
                                      <p:cBhvr>
                                        <p:cTn id="28" dur="500"/>
                                        <p:tgtEl>
                                          <p:spTgt spid="124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2414"/>
                                        </p:tgtEl>
                                        <p:attrNameLst>
                                          <p:attrName>style.visibility</p:attrName>
                                        </p:attrNameLst>
                                      </p:cBhvr>
                                      <p:to>
                                        <p:strVal val="visible"/>
                                      </p:to>
                                    </p:set>
                                    <p:animEffect transition="in" filter="wipe(up)">
                                      <p:cBhvr>
                                        <p:cTn id="33" dur="500"/>
                                        <p:tgtEl>
                                          <p:spTgt spid="124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2408"/>
                                        </p:tgtEl>
                                        <p:attrNameLst>
                                          <p:attrName>style.visibility</p:attrName>
                                        </p:attrNameLst>
                                      </p:cBhvr>
                                      <p:to>
                                        <p:strVal val="visible"/>
                                      </p:to>
                                    </p:set>
                                    <p:animEffect transition="in" filter="wipe(up)">
                                      <p:cBhvr>
                                        <p:cTn id="38" dur="500"/>
                                        <p:tgtEl>
                                          <p:spTgt spid="1240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2407"/>
                                        </p:tgtEl>
                                        <p:attrNameLst>
                                          <p:attrName>style.visibility</p:attrName>
                                        </p:attrNameLst>
                                      </p:cBhvr>
                                      <p:to>
                                        <p:strVal val="visible"/>
                                      </p:to>
                                    </p:set>
                                    <p:animEffect transition="in" filter="wipe(up)">
                                      <p:cBhvr>
                                        <p:cTn id="43" dur="500"/>
                                        <p:tgtEl>
                                          <p:spTgt spid="1240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2409"/>
                                        </p:tgtEl>
                                        <p:attrNameLst>
                                          <p:attrName>style.visibility</p:attrName>
                                        </p:attrNameLst>
                                      </p:cBhvr>
                                      <p:to>
                                        <p:strVal val="visible"/>
                                      </p:to>
                                    </p:set>
                                    <p:animEffect transition="in" filter="wipe(up)">
                                      <p:cBhvr>
                                        <p:cTn id="48" dur="500"/>
                                        <p:tgtEl>
                                          <p:spTgt spid="1240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2411"/>
                                        </p:tgtEl>
                                        <p:attrNameLst>
                                          <p:attrName>style.visibility</p:attrName>
                                        </p:attrNameLst>
                                      </p:cBhvr>
                                      <p:to>
                                        <p:strVal val="visible"/>
                                      </p:to>
                                    </p:set>
                                    <p:animEffect transition="in" filter="wipe(up)">
                                      <p:cBhvr>
                                        <p:cTn id="53" dur="500"/>
                                        <p:tgtEl>
                                          <p:spTgt spid="124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2416"/>
                                        </p:tgtEl>
                                        <p:attrNameLst>
                                          <p:attrName>style.visibility</p:attrName>
                                        </p:attrNameLst>
                                      </p:cBhvr>
                                      <p:to>
                                        <p:strVal val="visible"/>
                                      </p:to>
                                    </p:set>
                                    <p:animEffect transition="in" filter="wipe(up)">
                                      <p:cBhvr>
                                        <p:cTn id="58" dur="500"/>
                                        <p:tgtEl>
                                          <p:spTgt spid="1241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2410"/>
                                        </p:tgtEl>
                                        <p:attrNameLst>
                                          <p:attrName>style.visibility</p:attrName>
                                        </p:attrNameLst>
                                      </p:cBhvr>
                                      <p:to>
                                        <p:strVal val="visible"/>
                                      </p:to>
                                    </p:set>
                                    <p:animEffect transition="in" filter="wipe(up)">
                                      <p:cBhvr>
                                        <p:cTn id="63" dur="500"/>
                                        <p:tgtEl>
                                          <p:spTgt spid="1241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2417"/>
                                        </p:tgtEl>
                                        <p:attrNameLst>
                                          <p:attrName>style.visibility</p:attrName>
                                        </p:attrNameLst>
                                      </p:cBhvr>
                                      <p:to>
                                        <p:strVal val="visible"/>
                                      </p:to>
                                    </p:set>
                                    <p:animEffect transition="in" filter="wipe(up)">
                                      <p:cBhvr>
                                        <p:cTn id="68" dur="500"/>
                                        <p:tgtEl>
                                          <p:spTgt spid="1241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arn(inVertical)">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18"/>
          <p:cNvSpPr txBox="1"/>
          <p:nvPr/>
        </p:nvSpPr>
        <p:spPr>
          <a:xfrm>
            <a:off x="790575" y="3127375"/>
            <a:ext cx="7307263" cy="583565"/>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玻璃</a:t>
            </a:r>
            <a:r>
              <a:rPr lang="zh-CN" altLang="en-US" sz="3200" b="1" dirty="0">
                <a:latin typeface="楷体" panose="02010609060101010101" pitchFamily="49" charset="-122"/>
                <a:ea typeface="楷体" panose="02010609060101010101" pitchFamily="49" charset="-122"/>
              </a:rPr>
              <a:t>  毛玻璃</a:t>
            </a:r>
            <a:endParaRPr lang="zh-CN" altLang="en-US" sz="3200" b="1" dirty="0">
              <a:latin typeface="楷体" panose="02010609060101010101" pitchFamily="49" charset="-122"/>
              <a:ea typeface="楷体" panose="02010609060101010101" pitchFamily="49" charset="-122"/>
            </a:endParaRPr>
          </a:p>
        </p:txBody>
      </p:sp>
      <p:sp>
        <p:nvSpPr>
          <p:cNvPr id="20" name="TextBox 19"/>
          <p:cNvSpPr txBox="1"/>
          <p:nvPr/>
        </p:nvSpPr>
        <p:spPr>
          <a:xfrm>
            <a:off x="790575" y="3821113"/>
            <a:ext cx="8772525" cy="583565"/>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造句：</a:t>
            </a:r>
            <a:r>
              <a:rPr lang="zh-CN" altLang="en-US" sz="3200" b="1" dirty="0">
                <a:latin typeface="楷体" panose="02010609060101010101" pitchFamily="49" charset="-122"/>
                <a:ea typeface="楷体" panose="02010609060101010101" pitchFamily="49" charset="-122"/>
              </a:rPr>
              <a:t>玻璃的种类越来越多,用途越来越广。</a:t>
            </a:r>
            <a:endParaRPr lang="zh-CN" altLang="en-US" sz="3200" b="1" dirty="0">
              <a:latin typeface="楷体" panose="02010609060101010101" pitchFamily="49" charset="-122"/>
              <a:ea typeface="楷体" panose="02010609060101010101" pitchFamily="49" charset="-122"/>
            </a:endParaRPr>
          </a:p>
        </p:txBody>
      </p:sp>
      <p:sp>
        <p:nvSpPr>
          <p:cNvPr id="97283" name="矩形 4"/>
          <p:cNvSpPr/>
          <p:nvPr/>
        </p:nvSpPr>
        <p:spPr>
          <a:xfrm>
            <a:off x="2771775" y="1181100"/>
            <a:ext cx="1203325" cy="1322070"/>
          </a:xfrm>
          <a:prstGeom prst="rect">
            <a:avLst/>
          </a:prstGeom>
          <a:noFill/>
          <a:ln w="9525">
            <a:noFill/>
          </a:ln>
        </p:spPr>
        <p:txBody>
          <a:bodyPr wrap="none" anchor="t" anchorCtr="0">
            <a:spAutoFit/>
          </a:bodyPr>
          <a:p>
            <a:pPr eaLnBrk="0" hangingPunct="0"/>
            <a:r>
              <a:rPr lang="zh-CN" altLang="en-US" sz="8000" b="1" dirty="0">
                <a:solidFill>
                  <a:srgbClr val="000000"/>
                </a:solidFill>
                <a:latin typeface="楷体" panose="02010609060101010101" pitchFamily="49" charset="-122"/>
                <a:ea typeface="楷体" panose="02010609060101010101" pitchFamily="49" charset="-122"/>
              </a:rPr>
              <a:t>玻</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9" name="矩形 28"/>
          <p:cNvSpPr/>
          <p:nvPr/>
        </p:nvSpPr>
        <p:spPr>
          <a:xfrm>
            <a:off x="3060065" y="560388"/>
            <a:ext cx="2914650" cy="829945"/>
          </a:xfrm>
          <a:prstGeom prst="rect">
            <a:avLst/>
          </a:prstGeom>
          <a:noFill/>
          <a:ln w="9525">
            <a:noFill/>
          </a:ln>
        </p:spPr>
        <p:txBody>
          <a:bodyPr anchor="t" anchorCtr="0">
            <a:spAutoFit/>
          </a:bodyPr>
          <a:p>
            <a:pPr eaLnBrk="0" hangingPunct="0"/>
            <a:r>
              <a:rPr lang="en-US" altLang="zh-CN" sz="4800" b="1" dirty="0">
                <a:solidFill>
                  <a:srgbClr val="FF0000"/>
                </a:solidFill>
                <a:latin typeface="黑体" panose="02010609060101010101" pitchFamily="49" charset="-122"/>
                <a:ea typeface="黑体" panose="02010609060101010101" pitchFamily="49" charset="-122"/>
              </a:rPr>
              <a:t>bō</a:t>
            </a:r>
            <a:endParaRPr lang="en-US" altLang="zh-CN" sz="4800" b="1" dirty="0">
              <a:solidFill>
                <a:srgbClr val="FF0000"/>
              </a:solidFill>
              <a:latin typeface="黑体" panose="02010609060101010101" pitchFamily="49" charset="-122"/>
              <a:ea typeface="黑体" panose="02010609060101010101" pitchFamily="49" charset="-122"/>
            </a:endParaRPr>
          </a:p>
        </p:txBody>
      </p:sp>
      <p:pic>
        <p:nvPicPr>
          <p:cNvPr id="100" name="图片 99"/>
          <p:cNvPicPr/>
          <p:nvPr>
            <p:custDataLst>
              <p:tags r:id="rId1"/>
            </p:custDataLst>
          </p:nvPr>
        </p:nvPicPr>
        <p:blipFill>
          <a:blip r:embed="rId2"/>
          <a:stretch>
            <a:fillRect/>
          </a:stretch>
        </p:blipFill>
        <p:spPr>
          <a:xfrm>
            <a:off x="5724525" y="560705"/>
            <a:ext cx="2262505" cy="208661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0-#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18"/>
          <p:cNvSpPr txBox="1"/>
          <p:nvPr/>
        </p:nvSpPr>
        <p:spPr>
          <a:xfrm>
            <a:off x="790575" y="3127375"/>
            <a:ext cx="7307263" cy="583565"/>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玻璃</a:t>
            </a:r>
            <a:r>
              <a:rPr lang="zh-CN" altLang="en-US" sz="3200" b="1" dirty="0">
                <a:latin typeface="楷体" panose="02010609060101010101" pitchFamily="49" charset="-122"/>
                <a:ea typeface="楷体" panose="02010609060101010101" pitchFamily="49" charset="-122"/>
              </a:rPr>
              <a:t>  琉璃</a:t>
            </a:r>
            <a:endParaRPr lang="zh-CN" altLang="en-US" sz="3200" b="1" dirty="0">
              <a:latin typeface="楷体" panose="02010609060101010101" pitchFamily="49" charset="-122"/>
              <a:ea typeface="楷体" panose="02010609060101010101" pitchFamily="49" charset="-122"/>
            </a:endParaRPr>
          </a:p>
        </p:txBody>
      </p:sp>
      <p:sp>
        <p:nvSpPr>
          <p:cNvPr id="20" name="TextBox 19"/>
          <p:cNvSpPr txBox="1"/>
          <p:nvPr/>
        </p:nvSpPr>
        <p:spPr>
          <a:xfrm>
            <a:off x="790575" y="3821113"/>
            <a:ext cx="8772525" cy="583565"/>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造句：</a:t>
            </a:r>
            <a:r>
              <a:rPr lang="zh-CN" altLang="en-US" sz="3200" b="1" dirty="0">
                <a:latin typeface="楷体" panose="02010609060101010101" pitchFamily="49" charset="-122"/>
                <a:ea typeface="楷体" panose="02010609060101010101" pitchFamily="49" charset="-122"/>
              </a:rPr>
              <a:t>故宫的房子有美丽的琉璃屋顶。</a:t>
            </a:r>
            <a:endParaRPr lang="zh-CN" altLang="en-US" sz="3200" b="1" dirty="0">
              <a:latin typeface="楷体" panose="02010609060101010101" pitchFamily="49" charset="-122"/>
              <a:ea typeface="楷体" panose="02010609060101010101" pitchFamily="49" charset="-122"/>
            </a:endParaRPr>
          </a:p>
        </p:txBody>
      </p:sp>
      <p:sp>
        <p:nvSpPr>
          <p:cNvPr id="97283" name="矩形 4"/>
          <p:cNvSpPr/>
          <p:nvPr/>
        </p:nvSpPr>
        <p:spPr>
          <a:xfrm>
            <a:off x="2771775" y="1181100"/>
            <a:ext cx="1203325" cy="1322070"/>
          </a:xfrm>
          <a:prstGeom prst="rect">
            <a:avLst/>
          </a:prstGeom>
          <a:noFill/>
          <a:ln w="9525">
            <a:noFill/>
          </a:ln>
        </p:spPr>
        <p:txBody>
          <a:bodyPr wrap="none" anchor="t" anchorCtr="0">
            <a:spAutoFit/>
          </a:bodyPr>
          <a:p>
            <a:pPr eaLnBrk="0" hangingPunct="0"/>
            <a:r>
              <a:rPr lang="zh-CN" altLang="en-US" sz="8000" b="1" dirty="0">
                <a:solidFill>
                  <a:srgbClr val="000000"/>
                </a:solidFill>
                <a:latin typeface="楷体" panose="02010609060101010101" pitchFamily="49" charset="-122"/>
                <a:ea typeface="楷体" panose="02010609060101010101" pitchFamily="49" charset="-122"/>
              </a:rPr>
              <a:t>璃</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9" name="矩形 28"/>
          <p:cNvSpPr/>
          <p:nvPr/>
        </p:nvSpPr>
        <p:spPr>
          <a:xfrm>
            <a:off x="3060065" y="555308"/>
            <a:ext cx="2914650" cy="829945"/>
          </a:xfrm>
          <a:prstGeom prst="rect">
            <a:avLst/>
          </a:prstGeom>
          <a:noFill/>
          <a:ln w="9525">
            <a:noFill/>
          </a:ln>
        </p:spPr>
        <p:txBody>
          <a:bodyPr anchor="t" anchorCtr="0">
            <a:spAutoFit/>
          </a:bodyPr>
          <a:p>
            <a:pPr eaLnBrk="0" hangingPunct="0"/>
            <a:r>
              <a:rPr lang="en-US" altLang="zh-CN" sz="4800" b="1" dirty="0">
                <a:solidFill>
                  <a:srgbClr val="FF0000"/>
                </a:solidFill>
                <a:latin typeface="黑体" panose="02010609060101010101" pitchFamily="49" charset="-122"/>
                <a:ea typeface="黑体" panose="02010609060101010101" pitchFamily="49" charset="-122"/>
              </a:rPr>
              <a:t>lí</a:t>
            </a:r>
            <a:endParaRPr lang="en-US" altLang="zh-CN" sz="4800" b="1" dirty="0">
              <a:solidFill>
                <a:srgbClr val="FF0000"/>
              </a:solidFill>
              <a:latin typeface="黑体" panose="02010609060101010101" pitchFamily="49" charset="-122"/>
              <a:ea typeface="黑体" panose="02010609060101010101" pitchFamily="49" charset="-122"/>
            </a:endParaRPr>
          </a:p>
        </p:txBody>
      </p:sp>
      <p:pic>
        <p:nvPicPr>
          <p:cNvPr id="101" name="图片 100"/>
          <p:cNvPicPr/>
          <p:nvPr/>
        </p:nvPicPr>
        <p:blipFill>
          <a:blip r:embed="rId1"/>
          <a:stretch>
            <a:fillRect/>
          </a:stretch>
        </p:blipFill>
        <p:spPr>
          <a:xfrm>
            <a:off x="5710555" y="555625"/>
            <a:ext cx="2139950" cy="1957705"/>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0-#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18"/>
          <p:cNvSpPr txBox="1"/>
          <p:nvPr/>
        </p:nvSpPr>
        <p:spPr>
          <a:xfrm>
            <a:off x="790575" y="3127375"/>
            <a:ext cx="7307263"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衣裳  霓裳</a:t>
            </a:r>
            <a:endParaRPr lang="zh-CN" altLang="en-US" sz="3200" b="1" dirty="0">
              <a:latin typeface="楷体" panose="02010609060101010101" pitchFamily="49" charset="-122"/>
              <a:ea typeface="楷体" panose="02010609060101010101" pitchFamily="49" charset="-122"/>
            </a:endParaRPr>
          </a:p>
        </p:txBody>
      </p:sp>
      <p:sp>
        <p:nvSpPr>
          <p:cNvPr id="20" name="TextBox 19"/>
          <p:cNvSpPr txBox="1"/>
          <p:nvPr/>
        </p:nvSpPr>
        <p:spPr>
          <a:xfrm>
            <a:off x="790575" y="3821113"/>
            <a:ext cx="8772525"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造句：</a:t>
            </a:r>
            <a:r>
              <a:rPr lang="zh-CN" altLang="en-US" sz="3200" b="1" dirty="0">
                <a:latin typeface="楷体" panose="02010609060101010101" pitchFamily="49" charset="-122"/>
                <a:ea typeface="楷体" panose="02010609060101010101" pitchFamily="49" charset="-122"/>
              </a:rPr>
              <a:t>妹妹今天穿了一件新衣裳。</a:t>
            </a:r>
            <a:endParaRPr lang="zh-CN" altLang="en-US" sz="3200" b="1" dirty="0">
              <a:latin typeface="楷体" panose="02010609060101010101" pitchFamily="49" charset="-122"/>
              <a:ea typeface="楷体" panose="02010609060101010101" pitchFamily="49" charset="-122"/>
            </a:endParaRPr>
          </a:p>
        </p:txBody>
      </p:sp>
      <p:sp>
        <p:nvSpPr>
          <p:cNvPr id="97283" name="矩形 4"/>
          <p:cNvSpPr/>
          <p:nvPr/>
        </p:nvSpPr>
        <p:spPr>
          <a:xfrm>
            <a:off x="2771775" y="1181100"/>
            <a:ext cx="1216025" cy="1323975"/>
          </a:xfrm>
          <a:prstGeom prst="rect">
            <a:avLst/>
          </a:prstGeom>
          <a:noFill/>
          <a:ln w="9525">
            <a:noFill/>
          </a:ln>
        </p:spPr>
        <p:txBody>
          <a:bodyPr wrap="none" anchor="t" anchorCtr="0">
            <a:spAutoFit/>
          </a:bodyPr>
          <a:p>
            <a:pPr eaLnBrk="0" hangingPunct="0"/>
            <a:r>
              <a:rPr lang="zh-CN" altLang="en-US" sz="8000" b="1" dirty="0">
                <a:solidFill>
                  <a:srgbClr val="000000"/>
                </a:solidFill>
                <a:latin typeface="楷体" panose="02010609060101010101" pitchFamily="49" charset="-122"/>
                <a:ea typeface="楷体" panose="02010609060101010101" pitchFamily="49" charset="-122"/>
              </a:rPr>
              <a:t>裳</a:t>
            </a:r>
            <a:endParaRPr lang="zh-CN" altLang="en-US" sz="8000" b="1" dirty="0">
              <a:solidFill>
                <a:srgbClr val="000000"/>
              </a:solidFill>
              <a:latin typeface="楷体" panose="02010609060101010101" pitchFamily="49" charset="-122"/>
              <a:ea typeface="楷体" panose="02010609060101010101" pitchFamily="49" charset="-122"/>
            </a:endParaRPr>
          </a:p>
        </p:txBody>
      </p:sp>
      <p:graphicFrame>
        <p:nvGraphicFramePr>
          <p:cNvPr id="28" name="Group 47"/>
          <p:cNvGraphicFramePr>
            <a:graphicFrameLocks noGrp="1"/>
          </p:cNvGraphicFramePr>
          <p:nvPr/>
        </p:nvGraphicFramePr>
        <p:xfrm>
          <a:off x="5472113" y="7620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 name="矩形 28"/>
          <p:cNvSpPr/>
          <p:nvPr/>
        </p:nvSpPr>
        <p:spPr>
          <a:xfrm>
            <a:off x="2514600" y="560388"/>
            <a:ext cx="2914650" cy="830262"/>
          </a:xfrm>
          <a:prstGeom prst="rect">
            <a:avLst/>
          </a:prstGeom>
          <a:noFill/>
          <a:ln w="9525">
            <a:noFill/>
          </a:ln>
        </p:spPr>
        <p:txBody>
          <a:bodyPr anchor="t" anchorCtr="0">
            <a:spAutoFit/>
          </a:bodyPr>
          <a:p>
            <a:pPr eaLnBrk="0" hangingPunct="0"/>
            <a:r>
              <a:rPr lang="en-US" altLang="zh-CN" sz="4800" b="1" dirty="0">
                <a:solidFill>
                  <a:srgbClr val="FF0000"/>
                </a:solidFill>
                <a:latin typeface="黑体" panose="02010609060101010101" pitchFamily="49" charset="-122"/>
                <a:ea typeface="黑体" panose="02010609060101010101" pitchFamily="49" charset="-122"/>
              </a:rPr>
              <a:t>shɑnɡ</a:t>
            </a:r>
            <a:endParaRPr lang="en-US" altLang="zh-CN" sz="4800" b="1" dirty="0">
              <a:solidFill>
                <a:srgbClr val="FF0000"/>
              </a:solidFill>
              <a:latin typeface="黑体" panose="02010609060101010101" pitchFamily="49" charset="-122"/>
              <a:ea typeface="黑体" panose="02010609060101010101" pitchFamily="49" charset="-122"/>
            </a:endParaRPr>
          </a:p>
        </p:txBody>
      </p:sp>
      <p:sp>
        <p:nvSpPr>
          <p:cNvPr id="93230" name="Freeform 46"/>
          <p:cNvSpPr/>
          <p:nvPr/>
        </p:nvSpPr>
        <p:spPr>
          <a:xfrm>
            <a:off x="6435725" y="1219200"/>
            <a:ext cx="152400" cy="192088"/>
          </a:xfrm>
          <a:custGeom>
            <a:avLst/>
            <a:gdLst/>
            <a:ahLst/>
            <a:cxnLst>
              <a:cxn ang="0">
                <a:pos x="0"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240" h="304">
                <a:moveTo>
                  <a:pt x="0" y="32"/>
                </a:moveTo>
                <a:lnTo>
                  <a:pt x="22" y="0"/>
                </a:lnTo>
                <a:lnTo>
                  <a:pt x="66" y="10"/>
                </a:lnTo>
                <a:lnTo>
                  <a:pt x="109" y="32"/>
                </a:lnTo>
                <a:lnTo>
                  <a:pt x="142" y="43"/>
                </a:lnTo>
                <a:lnTo>
                  <a:pt x="174" y="54"/>
                </a:lnTo>
                <a:lnTo>
                  <a:pt x="196" y="76"/>
                </a:lnTo>
                <a:lnTo>
                  <a:pt x="218" y="87"/>
                </a:lnTo>
                <a:lnTo>
                  <a:pt x="229" y="97"/>
                </a:lnTo>
                <a:lnTo>
                  <a:pt x="229" y="119"/>
                </a:lnTo>
                <a:lnTo>
                  <a:pt x="240" y="163"/>
                </a:lnTo>
                <a:lnTo>
                  <a:pt x="240" y="195"/>
                </a:lnTo>
                <a:lnTo>
                  <a:pt x="240" y="217"/>
                </a:lnTo>
                <a:lnTo>
                  <a:pt x="229" y="250"/>
                </a:lnTo>
                <a:lnTo>
                  <a:pt x="218" y="272"/>
                </a:lnTo>
                <a:lnTo>
                  <a:pt x="207" y="293"/>
                </a:lnTo>
                <a:lnTo>
                  <a:pt x="196" y="304"/>
                </a:lnTo>
                <a:lnTo>
                  <a:pt x="185" y="304"/>
                </a:lnTo>
                <a:lnTo>
                  <a:pt x="174" y="293"/>
                </a:lnTo>
                <a:lnTo>
                  <a:pt x="164" y="293"/>
                </a:lnTo>
                <a:lnTo>
                  <a:pt x="153" y="282"/>
                </a:lnTo>
                <a:lnTo>
                  <a:pt x="142" y="261"/>
                </a:lnTo>
                <a:lnTo>
                  <a:pt x="120" y="228"/>
                </a:lnTo>
                <a:lnTo>
                  <a:pt x="98" y="195"/>
                </a:lnTo>
                <a:lnTo>
                  <a:pt x="66" y="152"/>
                </a:lnTo>
                <a:lnTo>
                  <a:pt x="33" y="97"/>
                </a:lnTo>
                <a:lnTo>
                  <a:pt x="0" y="3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31" name="Freeform 47"/>
          <p:cNvSpPr/>
          <p:nvPr/>
        </p:nvSpPr>
        <p:spPr>
          <a:xfrm>
            <a:off x="6657975" y="1079500"/>
            <a:ext cx="158750" cy="3873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2147483646" y="2147483646"/>
              </a:cxn>
              <a:cxn ang="0">
                <a:pos x="2147483646" y="0"/>
              </a:cxn>
              <a:cxn ang="0">
                <a:pos x="2147483646"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50" h="609">
                <a:moveTo>
                  <a:pt x="87" y="609"/>
                </a:moveTo>
                <a:lnTo>
                  <a:pt x="87" y="544"/>
                </a:lnTo>
                <a:lnTo>
                  <a:pt x="76" y="490"/>
                </a:lnTo>
                <a:lnTo>
                  <a:pt x="76" y="435"/>
                </a:lnTo>
                <a:lnTo>
                  <a:pt x="76" y="381"/>
                </a:lnTo>
                <a:lnTo>
                  <a:pt x="76" y="337"/>
                </a:lnTo>
                <a:lnTo>
                  <a:pt x="76" y="294"/>
                </a:lnTo>
                <a:lnTo>
                  <a:pt x="76" y="250"/>
                </a:lnTo>
                <a:lnTo>
                  <a:pt x="76" y="218"/>
                </a:lnTo>
                <a:lnTo>
                  <a:pt x="66" y="185"/>
                </a:lnTo>
                <a:lnTo>
                  <a:pt x="66" y="163"/>
                </a:lnTo>
                <a:lnTo>
                  <a:pt x="66" y="141"/>
                </a:lnTo>
                <a:lnTo>
                  <a:pt x="55" y="120"/>
                </a:lnTo>
                <a:lnTo>
                  <a:pt x="55" y="98"/>
                </a:lnTo>
                <a:lnTo>
                  <a:pt x="55" y="87"/>
                </a:lnTo>
                <a:lnTo>
                  <a:pt x="44" y="76"/>
                </a:lnTo>
                <a:lnTo>
                  <a:pt x="22" y="65"/>
                </a:lnTo>
                <a:lnTo>
                  <a:pt x="0" y="54"/>
                </a:lnTo>
                <a:lnTo>
                  <a:pt x="0" y="33"/>
                </a:lnTo>
                <a:lnTo>
                  <a:pt x="0" y="22"/>
                </a:lnTo>
                <a:lnTo>
                  <a:pt x="11" y="11"/>
                </a:lnTo>
                <a:lnTo>
                  <a:pt x="22" y="0"/>
                </a:lnTo>
                <a:lnTo>
                  <a:pt x="33" y="0"/>
                </a:lnTo>
                <a:lnTo>
                  <a:pt x="44" y="0"/>
                </a:lnTo>
                <a:lnTo>
                  <a:pt x="55" y="0"/>
                </a:lnTo>
                <a:lnTo>
                  <a:pt x="76" y="0"/>
                </a:lnTo>
                <a:lnTo>
                  <a:pt x="98" y="0"/>
                </a:lnTo>
                <a:lnTo>
                  <a:pt x="131" y="11"/>
                </a:lnTo>
                <a:lnTo>
                  <a:pt x="174" y="22"/>
                </a:lnTo>
                <a:lnTo>
                  <a:pt x="196" y="22"/>
                </a:lnTo>
                <a:lnTo>
                  <a:pt x="207" y="33"/>
                </a:lnTo>
                <a:lnTo>
                  <a:pt x="218" y="43"/>
                </a:lnTo>
                <a:lnTo>
                  <a:pt x="229" y="54"/>
                </a:lnTo>
                <a:lnTo>
                  <a:pt x="240" y="65"/>
                </a:lnTo>
                <a:lnTo>
                  <a:pt x="250" y="76"/>
                </a:lnTo>
                <a:lnTo>
                  <a:pt x="250" y="98"/>
                </a:lnTo>
                <a:lnTo>
                  <a:pt x="250" y="120"/>
                </a:lnTo>
                <a:lnTo>
                  <a:pt x="240" y="152"/>
                </a:lnTo>
                <a:lnTo>
                  <a:pt x="240" y="174"/>
                </a:lnTo>
                <a:lnTo>
                  <a:pt x="229" y="185"/>
                </a:lnTo>
                <a:lnTo>
                  <a:pt x="229" y="207"/>
                </a:lnTo>
                <a:lnTo>
                  <a:pt x="218" y="218"/>
                </a:lnTo>
                <a:lnTo>
                  <a:pt x="218" y="239"/>
                </a:lnTo>
                <a:lnTo>
                  <a:pt x="218" y="261"/>
                </a:lnTo>
                <a:lnTo>
                  <a:pt x="218" y="283"/>
                </a:lnTo>
                <a:lnTo>
                  <a:pt x="207" y="305"/>
                </a:lnTo>
                <a:lnTo>
                  <a:pt x="207" y="337"/>
                </a:lnTo>
                <a:lnTo>
                  <a:pt x="207" y="359"/>
                </a:lnTo>
                <a:lnTo>
                  <a:pt x="207" y="392"/>
                </a:lnTo>
                <a:lnTo>
                  <a:pt x="196" y="435"/>
                </a:lnTo>
                <a:lnTo>
                  <a:pt x="196" y="468"/>
                </a:lnTo>
                <a:lnTo>
                  <a:pt x="196" y="511"/>
                </a:lnTo>
                <a:lnTo>
                  <a:pt x="196" y="555"/>
                </a:lnTo>
                <a:lnTo>
                  <a:pt x="196" y="598"/>
                </a:lnTo>
                <a:lnTo>
                  <a:pt x="87" y="609"/>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32" name="Freeform 48"/>
          <p:cNvSpPr/>
          <p:nvPr/>
        </p:nvSpPr>
        <p:spPr>
          <a:xfrm>
            <a:off x="6851650" y="1079500"/>
            <a:ext cx="276225" cy="24923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Lst>
            <a:pathLst>
              <a:path w="435" h="392">
                <a:moveTo>
                  <a:pt x="87" y="283"/>
                </a:moveTo>
                <a:lnTo>
                  <a:pt x="130" y="239"/>
                </a:lnTo>
                <a:lnTo>
                  <a:pt x="174" y="196"/>
                </a:lnTo>
                <a:lnTo>
                  <a:pt x="206" y="152"/>
                </a:lnTo>
                <a:lnTo>
                  <a:pt x="228" y="120"/>
                </a:lnTo>
                <a:lnTo>
                  <a:pt x="239" y="98"/>
                </a:lnTo>
                <a:lnTo>
                  <a:pt x="250" y="76"/>
                </a:lnTo>
                <a:lnTo>
                  <a:pt x="250" y="54"/>
                </a:lnTo>
                <a:lnTo>
                  <a:pt x="250" y="43"/>
                </a:lnTo>
                <a:lnTo>
                  <a:pt x="239" y="22"/>
                </a:lnTo>
                <a:lnTo>
                  <a:pt x="239" y="11"/>
                </a:lnTo>
                <a:lnTo>
                  <a:pt x="250" y="0"/>
                </a:lnTo>
                <a:lnTo>
                  <a:pt x="261" y="0"/>
                </a:lnTo>
                <a:lnTo>
                  <a:pt x="272" y="0"/>
                </a:lnTo>
                <a:lnTo>
                  <a:pt x="293" y="0"/>
                </a:lnTo>
                <a:lnTo>
                  <a:pt x="326" y="22"/>
                </a:lnTo>
                <a:lnTo>
                  <a:pt x="337" y="33"/>
                </a:lnTo>
                <a:lnTo>
                  <a:pt x="359" y="43"/>
                </a:lnTo>
                <a:lnTo>
                  <a:pt x="380" y="54"/>
                </a:lnTo>
                <a:lnTo>
                  <a:pt x="391" y="65"/>
                </a:lnTo>
                <a:lnTo>
                  <a:pt x="413" y="76"/>
                </a:lnTo>
                <a:lnTo>
                  <a:pt x="424" y="87"/>
                </a:lnTo>
                <a:lnTo>
                  <a:pt x="424" y="98"/>
                </a:lnTo>
                <a:lnTo>
                  <a:pt x="435" y="109"/>
                </a:lnTo>
                <a:lnTo>
                  <a:pt x="435" y="120"/>
                </a:lnTo>
                <a:lnTo>
                  <a:pt x="435" y="141"/>
                </a:lnTo>
                <a:lnTo>
                  <a:pt x="435" y="152"/>
                </a:lnTo>
                <a:lnTo>
                  <a:pt x="413" y="163"/>
                </a:lnTo>
                <a:lnTo>
                  <a:pt x="402" y="185"/>
                </a:lnTo>
                <a:lnTo>
                  <a:pt x="380" y="196"/>
                </a:lnTo>
                <a:lnTo>
                  <a:pt x="348" y="218"/>
                </a:lnTo>
                <a:lnTo>
                  <a:pt x="304" y="250"/>
                </a:lnTo>
                <a:lnTo>
                  <a:pt x="272" y="272"/>
                </a:lnTo>
                <a:lnTo>
                  <a:pt x="217" y="305"/>
                </a:lnTo>
                <a:lnTo>
                  <a:pt x="163" y="326"/>
                </a:lnTo>
                <a:lnTo>
                  <a:pt x="119" y="348"/>
                </a:lnTo>
                <a:lnTo>
                  <a:pt x="87" y="370"/>
                </a:lnTo>
                <a:lnTo>
                  <a:pt x="54" y="381"/>
                </a:lnTo>
                <a:lnTo>
                  <a:pt x="32" y="392"/>
                </a:lnTo>
                <a:lnTo>
                  <a:pt x="11" y="392"/>
                </a:lnTo>
                <a:lnTo>
                  <a:pt x="0" y="392"/>
                </a:lnTo>
                <a:lnTo>
                  <a:pt x="0" y="381"/>
                </a:lnTo>
                <a:lnTo>
                  <a:pt x="0" y="370"/>
                </a:lnTo>
                <a:lnTo>
                  <a:pt x="0" y="359"/>
                </a:lnTo>
                <a:lnTo>
                  <a:pt x="11" y="348"/>
                </a:lnTo>
                <a:lnTo>
                  <a:pt x="22" y="337"/>
                </a:lnTo>
                <a:lnTo>
                  <a:pt x="43" y="315"/>
                </a:lnTo>
                <a:lnTo>
                  <a:pt x="65" y="305"/>
                </a:lnTo>
                <a:lnTo>
                  <a:pt x="87" y="283"/>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33" name="Freeform 49"/>
          <p:cNvSpPr/>
          <p:nvPr/>
        </p:nvSpPr>
        <p:spPr>
          <a:xfrm>
            <a:off x="6173788" y="1446213"/>
            <a:ext cx="152400" cy="360362"/>
          </a:xfrm>
          <a:custGeom>
            <a:avLst/>
            <a:gdLst/>
            <a:ahLst/>
            <a:cxnLst>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Lst>
            <a:pathLst>
              <a:path w="240" h="566">
                <a:moveTo>
                  <a:pt x="0" y="413"/>
                </a:moveTo>
                <a:lnTo>
                  <a:pt x="0" y="391"/>
                </a:lnTo>
                <a:lnTo>
                  <a:pt x="11" y="370"/>
                </a:lnTo>
                <a:lnTo>
                  <a:pt x="33" y="337"/>
                </a:lnTo>
                <a:lnTo>
                  <a:pt x="55" y="293"/>
                </a:lnTo>
                <a:lnTo>
                  <a:pt x="66" y="272"/>
                </a:lnTo>
                <a:lnTo>
                  <a:pt x="76" y="250"/>
                </a:lnTo>
                <a:lnTo>
                  <a:pt x="87" y="217"/>
                </a:lnTo>
                <a:lnTo>
                  <a:pt x="98" y="185"/>
                </a:lnTo>
                <a:lnTo>
                  <a:pt x="109" y="141"/>
                </a:lnTo>
                <a:lnTo>
                  <a:pt x="120" y="98"/>
                </a:lnTo>
                <a:lnTo>
                  <a:pt x="120" y="54"/>
                </a:lnTo>
                <a:lnTo>
                  <a:pt x="131" y="0"/>
                </a:lnTo>
                <a:lnTo>
                  <a:pt x="153" y="11"/>
                </a:lnTo>
                <a:lnTo>
                  <a:pt x="174" y="11"/>
                </a:lnTo>
                <a:lnTo>
                  <a:pt x="196" y="32"/>
                </a:lnTo>
                <a:lnTo>
                  <a:pt x="218" y="43"/>
                </a:lnTo>
                <a:lnTo>
                  <a:pt x="229" y="54"/>
                </a:lnTo>
                <a:lnTo>
                  <a:pt x="229" y="76"/>
                </a:lnTo>
                <a:lnTo>
                  <a:pt x="240" y="98"/>
                </a:lnTo>
                <a:lnTo>
                  <a:pt x="240" y="119"/>
                </a:lnTo>
                <a:lnTo>
                  <a:pt x="240" y="141"/>
                </a:lnTo>
                <a:lnTo>
                  <a:pt x="240" y="174"/>
                </a:lnTo>
                <a:lnTo>
                  <a:pt x="240" y="196"/>
                </a:lnTo>
                <a:lnTo>
                  <a:pt x="240" y="228"/>
                </a:lnTo>
                <a:lnTo>
                  <a:pt x="229" y="304"/>
                </a:lnTo>
                <a:lnTo>
                  <a:pt x="218" y="370"/>
                </a:lnTo>
                <a:lnTo>
                  <a:pt x="196" y="435"/>
                </a:lnTo>
                <a:lnTo>
                  <a:pt x="174" y="478"/>
                </a:lnTo>
                <a:lnTo>
                  <a:pt x="153" y="500"/>
                </a:lnTo>
                <a:lnTo>
                  <a:pt x="142" y="522"/>
                </a:lnTo>
                <a:lnTo>
                  <a:pt x="131" y="533"/>
                </a:lnTo>
                <a:lnTo>
                  <a:pt x="120" y="544"/>
                </a:lnTo>
                <a:lnTo>
                  <a:pt x="109" y="555"/>
                </a:lnTo>
                <a:lnTo>
                  <a:pt x="98" y="566"/>
                </a:lnTo>
                <a:lnTo>
                  <a:pt x="87" y="566"/>
                </a:lnTo>
                <a:lnTo>
                  <a:pt x="76" y="555"/>
                </a:lnTo>
                <a:lnTo>
                  <a:pt x="66" y="544"/>
                </a:lnTo>
                <a:lnTo>
                  <a:pt x="44" y="533"/>
                </a:lnTo>
                <a:lnTo>
                  <a:pt x="33" y="500"/>
                </a:lnTo>
                <a:lnTo>
                  <a:pt x="11" y="478"/>
                </a:lnTo>
                <a:lnTo>
                  <a:pt x="0" y="457"/>
                </a:lnTo>
                <a:lnTo>
                  <a:pt x="0" y="435"/>
                </a:lnTo>
                <a:lnTo>
                  <a:pt x="0" y="413"/>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34" name="Freeform 50"/>
          <p:cNvSpPr/>
          <p:nvPr/>
        </p:nvSpPr>
        <p:spPr>
          <a:xfrm>
            <a:off x="6291263" y="1349375"/>
            <a:ext cx="1154112" cy="2698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816" h="425">
                <a:moveTo>
                  <a:pt x="1468" y="359"/>
                </a:moveTo>
                <a:lnTo>
                  <a:pt x="1446" y="381"/>
                </a:lnTo>
                <a:lnTo>
                  <a:pt x="1413" y="403"/>
                </a:lnTo>
                <a:lnTo>
                  <a:pt x="1392" y="414"/>
                </a:lnTo>
                <a:lnTo>
                  <a:pt x="1370" y="414"/>
                </a:lnTo>
                <a:lnTo>
                  <a:pt x="1359" y="425"/>
                </a:lnTo>
                <a:lnTo>
                  <a:pt x="1348" y="425"/>
                </a:lnTo>
                <a:lnTo>
                  <a:pt x="1337" y="425"/>
                </a:lnTo>
                <a:lnTo>
                  <a:pt x="1327" y="425"/>
                </a:lnTo>
                <a:lnTo>
                  <a:pt x="1327" y="414"/>
                </a:lnTo>
                <a:lnTo>
                  <a:pt x="1327" y="403"/>
                </a:lnTo>
                <a:lnTo>
                  <a:pt x="1327" y="392"/>
                </a:lnTo>
                <a:lnTo>
                  <a:pt x="1337" y="381"/>
                </a:lnTo>
                <a:lnTo>
                  <a:pt x="1348" y="370"/>
                </a:lnTo>
                <a:lnTo>
                  <a:pt x="1359" y="349"/>
                </a:lnTo>
                <a:lnTo>
                  <a:pt x="1381" y="316"/>
                </a:lnTo>
                <a:lnTo>
                  <a:pt x="1392" y="294"/>
                </a:lnTo>
                <a:lnTo>
                  <a:pt x="1413" y="261"/>
                </a:lnTo>
                <a:lnTo>
                  <a:pt x="1424" y="240"/>
                </a:lnTo>
                <a:lnTo>
                  <a:pt x="1435" y="218"/>
                </a:lnTo>
                <a:lnTo>
                  <a:pt x="1446" y="207"/>
                </a:lnTo>
                <a:lnTo>
                  <a:pt x="1446" y="185"/>
                </a:lnTo>
                <a:lnTo>
                  <a:pt x="1457" y="174"/>
                </a:lnTo>
                <a:lnTo>
                  <a:pt x="1457" y="164"/>
                </a:lnTo>
                <a:lnTo>
                  <a:pt x="1446" y="164"/>
                </a:lnTo>
                <a:lnTo>
                  <a:pt x="1446" y="153"/>
                </a:lnTo>
                <a:lnTo>
                  <a:pt x="1435" y="153"/>
                </a:lnTo>
                <a:lnTo>
                  <a:pt x="1424" y="153"/>
                </a:lnTo>
                <a:lnTo>
                  <a:pt x="1413" y="153"/>
                </a:lnTo>
                <a:lnTo>
                  <a:pt x="1392" y="153"/>
                </a:lnTo>
                <a:lnTo>
                  <a:pt x="1370" y="153"/>
                </a:lnTo>
                <a:lnTo>
                  <a:pt x="1348" y="153"/>
                </a:lnTo>
                <a:lnTo>
                  <a:pt x="1316" y="153"/>
                </a:lnTo>
                <a:lnTo>
                  <a:pt x="1283" y="153"/>
                </a:lnTo>
                <a:lnTo>
                  <a:pt x="1250" y="164"/>
                </a:lnTo>
                <a:lnTo>
                  <a:pt x="1218" y="164"/>
                </a:lnTo>
                <a:lnTo>
                  <a:pt x="1174" y="164"/>
                </a:lnTo>
                <a:lnTo>
                  <a:pt x="1142" y="174"/>
                </a:lnTo>
                <a:lnTo>
                  <a:pt x="1098" y="174"/>
                </a:lnTo>
                <a:lnTo>
                  <a:pt x="1044" y="185"/>
                </a:lnTo>
                <a:lnTo>
                  <a:pt x="1000" y="185"/>
                </a:lnTo>
                <a:lnTo>
                  <a:pt x="946" y="196"/>
                </a:lnTo>
                <a:lnTo>
                  <a:pt x="892" y="207"/>
                </a:lnTo>
                <a:lnTo>
                  <a:pt x="837" y="207"/>
                </a:lnTo>
                <a:lnTo>
                  <a:pt x="772" y="218"/>
                </a:lnTo>
                <a:lnTo>
                  <a:pt x="718" y="229"/>
                </a:lnTo>
                <a:lnTo>
                  <a:pt x="642" y="240"/>
                </a:lnTo>
                <a:lnTo>
                  <a:pt x="576" y="251"/>
                </a:lnTo>
                <a:lnTo>
                  <a:pt x="500" y="272"/>
                </a:lnTo>
                <a:lnTo>
                  <a:pt x="435" y="283"/>
                </a:lnTo>
                <a:lnTo>
                  <a:pt x="359" y="294"/>
                </a:lnTo>
                <a:lnTo>
                  <a:pt x="294" y="294"/>
                </a:lnTo>
                <a:lnTo>
                  <a:pt x="228" y="305"/>
                </a:lnTo>
                <a:lnTo>
                  <a:pt x="174" y="316"/>
                </a:lnTo>
                <a:lnTo>
                  <a:pt x="109" y="316"/>
                </a:lnTo>
                <a:lnTo>
                  <a:pt x="55" y="327"/>
                </a:lnTo>
                <a:lnTo>
                  <a:pt x="0" y="327"/>
                </a:lnTo>
                <a:lnTo>
                  <a:pt x="0" y="240"/>
                </a:lnTo>
                <a:lnTo>
                  <a:pt x="152" y="229"/>
                </a:lnTo>
                <a:lnTo>
                  <a:pt x="305" y="207"/>
                </a:lnTo>
                <a:lnTo>
                  <a:pt x="446" y="185"/>
                </a:lnTo>
                <a:lnTo>
                  <a:pt x="587" y="164"/>
                </a:lnTo>
                <a:lnTo>
                  <a:pt x="729" y="142"/>
                </a:lnTo>
                <a:lnTo>
                  <a:pt x="870" y="120"/>
                </a:lnTo>
                <a:lnTo>
                  <a:pt x="1131" y="76"/>
                </a:lnTo>
                <a:lnTo>
                  <a:pt x="1196" y="76"/>
                </a:lnTo>
                <a:lnTo>
                  <a:pt x="1250" y="66"/>
                </a:lnTo>
                <a:lnTo>
                  <a:pt x="1294" y="66"/>
                </a:lnTo>
                <a:lnTo>
                  <a:pt x="1337" y="55"/>
                </a:lnTo>
                <a:lnTo>
                  <a:pt x="1370" y="44"/>
                </a:lnTo>
                <a:lnTo>
                  <a:pt x="1392" y="33"/>
                </a:lnTo>
                <a:lnTo>
                  <a:pt x="1413" y="33"/>
                </a:lnTo>
                <a:lnTo>
                  <a:pt x="1424" y="22"/>
                </a:lnTo>
                <a:lnTo>
                  <a:pt x="1457" y="0"/>
                </a:lnTo>
                <a:lnTo>
                  <a:pt x="1479" y="0"/>
                </a:lnTo>
                <a:lnTo>
                  <a:pt x="1490" y="0"/>
                </a:lnTo>
                <a:lnTo>
                  <a:pt x="1500" y="0"/>
                </a:lnTo>
                <a:lnTo>
                  <a:pt x="1511" y="0"/>
                </a:lnTo>
                <a:lnTo>
                  <a:pt x="1533" y="11"/>
                </a:lnTo>
                <a:lnTo>
                  <a:pt x="1555" y="22"/>
                </a:lnTo>
                <a:lnTo>
                  <a:pt x="1577" y="33"/>
                </a:lnTo>
                <a:lnTo>
                  <a:pt x="1609" y="55"/>
                </a:lnTo>
                <a:lnTo>
                  <a:pt x="1631" y="76"/>
                </a:lnTo>
                <a:lnTo>
                  <a:pt x="1674" y="98"/>
                </a:lnTo>
                <a:lnTo>
                  <a:pt x="1707" y="131"/>
                </a:lnTo>
                <a:lnTo>
                  <a:pt x="1729" y="153"/>
                </a:lnTo>
                <a:lnTo>
                  <a:pt x="1761" y="174"/>
                </a:lnTo>
                <a:lnTo>
                  <a:pt x="1783" y="196"/>
                </a:lnTo>
                <a:lnTo>
                  <a:pt x="1794" y="207"/>
                </a:lnTo>
                <a:lnTo>
                  <a:pt x="1805" y="218"/>
                </a:lnTo>
                <a:lnTo>
                  <a:pt x="1816" y="229"/>
                </a:lnTo>
                <a:lnTo>
                  <a:pt x="1816" y="240"/>
                </a:lnTo>
                <a:lnTo>
                  <a:pt x="1805" y="251"/>
                </a:lnTo>
                <a:lnTo>
                  <a:pt x="1805" y="261"/>
                </a:lnTo>
                <a:lnTo>
                  <a:pt x="1794" y="261"/>
                </a:lnTo>
                <a:lnTo>
                  <a:pt x="1783" y="272"/>
                </a:lnTo>
                <a:lnTo>
                  <a:pt x="1761" y="272"/>
                </a:lnTo>
                <a:lnTo>
                  <a:pt x="1751" y="272"/>
                </a:lnTo>
                <a:lnTo>
                  <a:pt x="1729" y="272"/>
                </a:lnTo>
                <a:lnTo>
                  <a:pt x="1707" y="272"/>
                </a:lnTo>
                <a:lnTo>
                  <a:pt x="1674" y="272"/>
                </a:lnTo>
                <a:lnTo>
                  <a:pt x="1653" y="272"/>
                </a:lnTo>
                <a:lnTo>
                  <a:pt x="1620" y="283"/>
                </a:lnTo>
                <a:lnTo>
                  <a:pt x="1598" y="294"/>
                </a:lnTo>
                <a:lnTo>
                  <a:pt x="1566" y="305"/>
                </a:lnTo>
                <a:lnTo>
                  <a:pt x="1533" y="327"/>
                </a:lnTo>
                <a:lnTo>
                  <a:pt x="1500" y="338"/>
                </a:lnTo>
                <a:lnTo>
                  <a:pt x="1468" y="359"/>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35" name="Freeform 51"/>
          <p:cNvSpPr/>
          <p:nvPr/>
        </p:nvSpPr>
        <p:spPr>
          <a:xfrm>
            <a:off x="6464300" y="1625600"/>
            <a:ext cx="131763" cy="2841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Lst>
            <a:pathLst>
              <a:path w="207" h="446">
                <a:moveTo>
                  <a:pt x="152" y="32"/>
                </a:moveTo>
                <a:lnTo>
                  <a:pt x="163" y="98"/>
                </a:lnTo>
                <a:lnTo>
                  <a:pt x="174" y="163"/>
                </a:lnTo>
                <a:lnTo>
                  <a:pt x="185" y="217"/>
                </a:lnTo>
                <a:lnTo>
                  <a:pt x="196" y="261"/>
                </a:lnTo>
                <a:lnTo>
                  <a:pt x="207" y="304"/>
                </a:lnTo>
                <a:lnTo>
                  <a:pt x="207" y="337"/>
                </a:lnTo>
                <a:lnTo>
                  <a:pt x="207" y="359"/>
                </a:lnTo>
                <a:lnTo>
                  <a:pt x="207" y="380"/>
                </a:lnTo>
                <a:lnTo>
                  <a:pt x="207" y="402"/>
                </a:lnTo>
                <a:lnTo>
                  <a:pt x="207" y="424"/>
                </a:lnTo>
                <a:lnTo>
                  <a:pt x="196" y="446"/>
                </a:lnTo>
                <a:lnTo>
                  <a:pt x="185" y="446"/>
                </a:lnTo>
                <a:lnTo>
                  <a:pt x="174" y="435"/>
                </a:lnTo>
                <a:lnTo>
                  <a:pt x="163" y="424"/>
                </a:lnTo>
                <a:lnTo>
                  <a:pt x="152" y="413"/>
                </a:lnTo>
                <a:lnTo>
                  <a:pt x="141" y="391"/>
                </a:lnTo>
                <a:lnTo>
                  <a:pt x="120" y="359"/>
                </a:lnTo>
                <a:lnTo>
                  <a:pt x="109" y="326"/>
                </a:lnTo>
                <a:lnTo>
                  <a:pt x="98" y="293"/>
                </a:lnTo>
                <a:lnTo>
                  <a:pt x="87" y="250"/>
                </a:lnTo>
                <a:lnTo>
                  <a:pt x="76" y="217"/>
                </a:lnTo>
                <a:lnTo>
                  <a:pt x="65" y="185"/>
                </a:lnTo>
                <a:lnTo>
                  <a:pt x="54" y="163"/>
                </a:lnTo>
                <a:lnTo>
                  <a:pt x="43" y="130"/>
                </a:lnTo>
                <a:lnTo>
                  <a:pt x="33" y="108"/>
                </a:lnTo>
                <a:lnTo>
                  <a:pt x="22" y="98"/>
                </a:lnTo>
                <a:lnTo>
                  <a:pt x="11" y="76"/>
                </a:lnTo>
                <a:lnTo>
                  <a:pt x="0" y="54"/>
                </a:lnTo>
                <a:lnTo>
                  <a:pt x="0" y="32"/>
                </a:lnTo>
                <a:lnTo>
                  <a:pt x="0" y="21"/>
                </a:lnTo>
                <a:lnTo>
                  <a:pt x="0" y="10"/>
                </a:lnTo>
                <a:lnTo>
                  <a:pt x="11" y="10"/>
                </a:lnTo>
                <a:lnTo>
                  <a:pt x="22" y="0"/>
                </a:lnTo>
                <a:lnTo>
                  <a:pt x="33" y="0"/>
                </a:lnTo>
                <a:lnTo>
                  <a:pt x="54" y="0"/>
                </a:lnTo>
                <a:lnTo>
                  <a:pt x="76" y="10"/>
                </a:lnTo>
                <a:lnTo>
                  <a:pt x="98" y="10"/>
                </a:lnTo>
                <a:lnTo>
                  <a:pt x="120" y="21"/>
                </a:lnTo>
                <a:lnTo>
                  <a:pt x="152" y="3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36" name="Freeform 52"/>
          <p:cNvSpPr/>
          <p:nvPr/>
        </p:nvSpPr>
        <p:spPr>
          <a:xfrm>
            <a:off x="6505575" y="1557338"/>
            <a:ext cx="511175" cy="2270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805" h="359">
                <a:moveTo>
                  <a:pt x="0" y="141"/>
                </a:moveTo>
                <a:lnTo>
                  <a:pt x="11" y="141"/>
                </a:lnTo>
                <a:lnTo>
                  <a:pt x="33" y="141"/>
                </a:lnTo>
                <a:lnTo>
                  <a:pt x="55" y="141"/>
                </a:lnTo>
                <a:lnTo>
                  <a:pt x="87" y="130"/>
                </a:lnTo>
                <a:lnTo>
                  <a:pt x="120" y="130"/>
                </a:lnTo>
                <a:lnTo>
                  <a:pt x="163" y="119"/>
                </a:lnTo>
                <a:lnTo>
                  <a:pt x="218" y="109"/>
                </a:lnTo>
                <a:lnTo>
                  <a:pt x="283" y="98"/>
                </a:lnTo>
                <a:lnTo>
                  <a:pt x="337" y="87"/>
                </a:lnTo>
                <a:lnTo>
                  <a:pt x="392" y="76"/>
                </a:lnTo>
                <a:lnTo>
                  <a:pt x="435" y="65"/>
                </a:lnTo>
                <a:lnTo>
                  <a:pt x="468" y="54"/>
                </a:lnTo>
                <a:lnTo>
                  <a:pt x="500" y="54"/>
                </a:lnTo>
                <a:lnTo>
                  <a:pt x="522" y="43"/>
                </a:lnTo>
                <a:lnTo>
                  <a:pt x="533" y="32"/>
                </a:lnTo>
                <a:lnTo>
                  <a:pt x="544" y="22"/>
                </a:lnTo>
                <a:lnTo>
                  <a:pt x="555" y="11"/>
                </a:lnTo>
                <a:lnTo>
                  <a:pt x="566" y="11"/>
                </a:lnTo>
                <a:lnTo>
                  <a:pt x="587" y="0"/>
                </a:lnTo>
                <a:lnTo>
                  <a:pt x="609" y="0"/>
                </a:lnTo>
                <a:lnTo>
                  <a:pt x="631" y="11"/>
                </a:lnTo>
                <a:lnTo>
                  <a:pt x="663" y="22"/>
                </a:lnTo>
                <a:lnTo>
                  <a:pt x="696" y="43"/>
                </a:lnTo>
                <a:lnTo>
                  <a:pt x="729" y="76"/>
                </a:lnTo>
                <a:lnTo>
                  <a:pt x="750" y="87"/>
                </a:lnTo>
                <a:lnTo>
                  <a:pt x="761" y="109"/>
                </a:lnTo>
                <a:lnTo>
                  <a:pt x="772" y="119"/>
                </a:lnTo>
                <a:lnTo>
                  <a:pt x="783" y="130"/>
                </a:lnTo>
                <a:lnTo>
                  <a:pt x="794" y="141"/>
                </a:lnTo>
                <a:lnTo>
                  <a:pt x="805" y="152"/>
                </a:lnTo>
                <a:lnTo>
                  <a:pt x="805" y="163"/>
                </a:lnTo>
                <a:lnTo>
                  <a:pt x="794" y="174"/>
                </a:lnTo>
                <a:lnTo>
                  <a:pt x="783" y="185"/>
                </a:lnTo>
                <a:lnTo>
                  <a:pt x="772" y="185"/>
                </a:lnTo>
                <a:lnTo>
                  <a:pt x="750" y="185"/>
                </a:lnTo>
                <a:lnTo>
                  <a:pt x="739" y="196"/>
                </a:lnTo>
                <a:lnTo>
                  <a:pt x="718" y="207"/>
                </a:lnTo>
                <a:lnTo>
                  <a:pt x="707" y="217"/>
                </a:lnTo>
                <a:lnTo>
                  <a:pt x="685" y="239"/>
                </a:lnTo>
                <a:lnTo>
                  <a:pt x="663" y="261"/>
                </a:lnTo>
                <a:lnTo>
                  <a:pt x="642" y="283"/>
                </a:lnTo>
                <a:lnTo>
                  <a:pt x="620" y="315"/>
                </a:lnTo>
                <a:lnTo>
                  <a:pt x="598" y="359"/>
                </a:lnTo>
                <a:lnTo>
                  <a:pt x="479" y="359"/>
                </a:lnTo>
                <a:lnTo>
                  <a:pt x="500" y="315"/>
                </a:lnTo>
                <a:lnTo>
                  <a:pt x="522" y="272"/>
                </a:lnTo>
                <a:lnTo>
                  <a:pt x="533" y="239"/>
                </a:lnTo>
                <a:lnTo>
                  <a:pt x="544" y="217"/>
                </a:lnTo>
                <a:lnTo>
                  <a:pt x="544" y="185"/>
                </a:lnTo>
                <a:lnTo>
                  <a:pt x="544" y="174"/>
                </a:lnTo>
                <a:lnTo>
                  <a:pt x="533" y="163"/>
                </a:lnTo>
                <a:lnTo>
                  <a:pt x="533" y="152"/>
                </a:lnTo>
                <a:lnTo>
                  <a:pt x="522" y="152"/>
                </a:lnTo>
                <a:lnTo>
                  <a:pt x="511" y="152"/>
                </a:lnTo>
                <a:lnTo>
                  <a:pt x="489" y="152"/>
                </a:lnTo>
                <a:lnTo>
                  <a:pt x="468" y="152"/>
                </a:lnTo>
                <a:lnTo>
                  <a:pt x="435" y="152"/>
                </a:lnTo>
                <a:lnTo>
                  <a:pt x="402" y="152"/>
                </a:lnTo>
                <a:lnTo>
                  <a:pt x="359" y="163"/>
                </a:lnTo>
                <a:lnTo>
                  <a:pt x="315" y="163"/>
                </a:lnTo>
                <a:lnTo>
                  <a:pt x="261" y="174"/>
                </a:lnTo>
                <a:lnTo>
                  <a:pt x="207" y="185"/>
                </a:lnTo>
                <a:lnTo>
                  <a:pt x="163" y="185"/>
                </a:lnTo>
                <a:lnTo>
                  <a:pt x="131" y="196"/>
                </a:lnTo>
                <a:lnTo>
                  <a:pt x="98" y="196"/>
                </a:lnTo>
                <a:lnTo>
                  <a:pt x="65" y="207"/>
                </a:lnTo>
                <a:lnTo>
                  <a:pt x="33" y="207"/>
                </a:lnTo>
                <a:lnTo>
                  <a:pt x="11" y="217"/>
                </a:lnTo>
                <a:lnTo>
                  <a:pt x="0" y="141"/>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37" name="Freeform 53"/>
          <p:cNvSpPr/>
          <p:nvPr/>
        </p:nvSpPr>
        <p:spPr>
          <a:xfrm>
            <a:off x="6567488" y="1749425"/>
            <a:ext cx="373062" cy="1174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587" h="185">
                <a:moveTo>
                  <a:pt x="283" y="55"/>
                </a:moveTo>
                <a:lnTo>
                  <a:pt x="326" y="33"/>
                </a:lnTo>
                <a:lnTo>
                  <a:pt x="370" y="22"/>
                </a:lnTo>
                <a:lnTo>
                  <a:pt x="402" y="11"/>
                </a:lnTo>
                <a:lnTo>
                  <a:pt x="446" y="11"/>
                </a:lnTo>
                <a:lnTo>
                  <a:pt x="468" y="0"/>
                </a:lnTo>
                <a:lnTo>
                  <a:pt x="500" y="0"/>
                </a:lnTo>
                <a:lnTo>
                  <a:pt x="511" y="0"/>
                </a:lnTo>
                <a:lnTo>
                  <a:pt x="533" y="0"/>
                </a:lnTo>
                <a:lnTo>
                  <a:pt x="554" y="11"/>
                </a:lnTo>
                <a:lnTo>
                  <a:pt x="576" y="22"/>
                </a:lnTo>
                <a:lnTo>
                  <a:pt x="587" y="44"/>
                </a:lnTo>
                <a:lnTo>
                  <a:pt x="587" y="55"/>
                </a:lnTo>
                <a:lnTo>
                  <a:pt x="576" y="66"/>
                </a:lnTo>
                <a:lnTo>
                  <a:pt x="576" y="77"/>
                </a:lnTo>
                <a:lnTo>
                  <a:pt x="565" y="77"/>
                </a:lnTo>
                <a:lnTo>
                  <a:pt x="544" y="88"/>
                </a:lnTo>
                <a:lnTo>
                  <a:pt x="533" y="88"/>
                </a:lnTo>
                <a:lnTo>
                  <a:pt x="511" y="98"/>
                </a:lnTo>
                <a:lnTo>
                  <a:pt x="489" y="98"/>
                </a:lnTo>
                <a:lnTo>
                  <a:pt x="478" y="98"/>
                </a:lnTo>
                <a:lnTo>
                  <a:pt x="457" y="98"/>
                </a:lnTo>
                <a:lnTo>
                  <a:pt x="424" y="109"/>
                </a:lnTo>
                <a:lnTo>
                  <a:pt x="370" y="120"/>
                </a:lnTo>
                <a:lnTo>
                  <a:pt x="315" y="131"/>
                </a:lnTo>
                <a:lnTo>
                  <a:pt x="250" y="142"/>
                </a:lnTo>
                <a:lnTo>
                  <a:pt x="174" y="153"/>
                </a:lnTo>
                <a:lnTo>
                  <a:pt x="98" y="164"/>
                </a:lnTo>
                <a:lnTo>
                  <a:pt x="0" y="185"/>
                </a:lnTo>
                <a:lnTo>
                  <a:pt x="0" y="109"/>
                </a:lnTo>
                <a:lnTo>
                  <a:pt x="22" y="109"/>
                </a:lnTo>
                <a:lnTo>
                  <a:pt x="54" y="98"/>
                </a:lnTo>
                <a:lnTo>
                  <a:pt x="76" y="98"/>
                </a:lnTo>
                <a:lnTo>
                  <a:pt x="109" y="88"/>
                </a:lnTo>
                <a:lnTo>
                  <a:pt x="152" y="77"/>
                </a:lnTo>
                <a:lnTo>
                  <a:pt x="185" y="77"/>
                </a:lnTo>
                <a:lnTo>
                  <a:pt x="228" y="66"/>
                </a:lnTo>
                <a:lnTo>
                  <a:pt x="283" y="55"/>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38" name="Freeform 54"/>
          <p:cNvSpPr/>
          <p:nvPr/>
        </p:nvSpPr>
        <p:spPr>
          <a:xfrm>
            <a:off x="6651625" y="1860550"/>
            <a:ext cx="123825" cy="16668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95" h="261">
                <a:moveTo>
                  <a:pt x="184" y="206"/>
                </a:moveTo>
                <a:lnTo>
                  <a:pt x="173" y="228"/>
                </a:lnTo>
                <a:lnTo>
                  <a:pt x="163" y="250"/>
                </a:lnTo>
                <a:lnTo>
                  <a:pt x="152" y="261"/>
                </a:lnTo>
                <a:lnTo>
                  <a:pt x="141" y="261"/>
                </a:lnTo>
                <a:lnTo>
                  <a:pt x="130" y="261"/>
                </a:lnTo>
                <a:lnTo>
                  <a:pt x="119" y="261"/>
                </a:lnTo>
                <a:lnTo>
                  <a:pt x="108" y="250"/>
                </a:lnTo>
                <a:lnTo>
                  <a:pt x="97" y="239"/>
                </a:lnTo>
                <a:lnTo>
                  <a:pt x="97" y="228"/>
                </a:lnTo>
                <a:lnTo>
                  <a:pt x="86" y="206"/>
                </a:lnTo>
                <a:lnTo>
                  <a:pt x="76" y="185"/>
                </a:lnTo>
                <a:lnTo>
                  <a:pt x="65" y="163"/>
                </a:lnTo>
                <a:lnTo>
                  <a:pt x="32" y="108"/>
                </a:lnTo>
                <a:lnTo>
                  <a:pt x="21" y="65"/>
                </a:lnTo>
                <a:lnTo>
                  <a:pt x="10" y="43"/>
                </a:lnTo>
                <a:lnTo>
                  <a:pt x="0" y="21"/>
                </a:lnTo>
                <a:lnTo>
                  <a:pt x="10" y="10"/>
                </a:lnTo>
                <a:lnTo>
                  <a:pt x="21" y="0"/>
                </a:lnTo>
                <a:lnTo>
                  <a:pt x="43" y="0"/>
                </a:lnTo>
                <a:lnTo>
                  <a:pt x="76" y="10"/>
                </a:lnTo>
                <a:lnTo>
                  <a:pt x="97" y="21"/>
                </a:lnTo>
                <a:lnTo>
                  <a:pt x="119" y="32"/>
                </a:lnTo>
                <a:lnTo>
                  <a:pt x="141" y="54"/>
                </a:lnTo>
                <a:lnTo>
                  <a:pt x="173" y="76"/>
                </a:lnTo>
                <a:lnTo>
                  <a:pt x="184" y="98"/>
                </a:lnTo>
                <a:lnTo>
                  <a:pt x="184" y="108"/>
                </a:lnTo>
                <a:lnTo>
                  <a:pt x="195" y="130"/>
                </a:lnTo>
                <a:lnTo>
                  <a:pt x="195" y="141"/>
                </a:lnTo>
                <a:lnTo>
                  <a:pt x="195" y="163"/>
                </a:lnTo>
                <a:lnTo>
                  <a:pt x="195" y="174"/>
                </a:lnTo>
                <a:lnTo>
                  <a:pt x="184" y="206"/>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39" name="Freeform 55"/>
          <p:cNvSpPr/>
          <p:nvPr/>
        </p:nvSpPr>
        <p:spPr>
          <a:xfrm>
            <a:off x="6311900" y="1943100"/>
            <a:ext cx="746125" cy="215900"/>
          </a:xfrm>
          <a:custGeom>
            <a:avLst/>
            <a:gdLst/>
            <a:ahLst/>
            <a:cxnLst>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174" h="338">
                <a:moveTo>
                  <a:pt x="65" y="316"/>
                </a:moveTo>
                <a:lnTo>
                  <a:pt x="32" y="305"/>
                </a:lnTo>
                <a:lnTo>
                  <a:pt x="11" y="294"/>
                </a:lnTo>
                <a:lnTo>
                  <a:pt x="0" y="272"/>
                </a:lnTo>
                <a:lnTo>
                  <a:pt x="0" y="261"/>
                </a:lnTo>
                <a:lnTo>
                  <a:pt x="11" y="261"/>
                </a:lnTo>
                <a:lnTo>
                  <a:pt x="22" y="250"/>
                </a:lnTo>
                <a:lnTo>
                  <a:pt x="32" y="250"/>
                </a:lnTo>
                <a:lnTo>
                  <a:pt x="43" y="240"/>
                </a:lnTo>
                <a:lnTo>
                  <a:pt x="65" y="240"/>
                </a:lnTo>
                <a:lnTo>
                  <a:pt x="98" y="229"/>
                </a:lnTo>
                <a:lnTo>
                  <a:pt x="119" y="218"/>
                </a:lnTo>
                <a:lnTo>
                  <a:pt x="163" y="218"/>
                </a:lnTo>
                <a:lnTo>
                  <a:pt x="195" y="207"/>
                </a:lnTo>
                <a:lnTo>
                  <a:pt x="239" y="196"/>
                </a:lnTo>
                <a:lnTo>
                  <a:pt x="282" y="174"/>
                </a:lnTo>
                <a:lnTo>
                  <a:pt x="337" y="163"/>
                </a:lnTo>
                <a:lnTo>
                  <a:pt x="380" y="153"/>
                </a:lnTo>
                <a:lnTo>
                  <a:pt x="446" y="142"/>
                </a:lnTo>
                <a:lnTo>
                  <a:pt x="500" y="120"/>
                </a:lnTo>
                <a:lnTo>
                  <a:pt x="565" y="109"/>
                </a:lnTo>
                <a:lnTo>
                  <a:pt x="619" y="98"/>
                </a:lnTo>
                <a:lnTo>
                  <a:pt x="674" y="76"/>
                </a:lnTo>
                <a:lnTo>
                  <a:pt x="728" y="65"/>
                </a:lnTo>
                <a:lnTo>
                  <a:pt x="772" y="55"/>
                </a:lnTo>
                <a:lnTo>
                  <a:pt x="815" y="44"/>
                </a:lnTo>
                <a:lnTo>
                  <a:pt x="848" y="44"/>
                </a:lnTo>
                <a:lnTo>
                  <a:pt x="880" y="33"/>
                </a:lnTo>
                <a:lnTo>
                  <a:pt x="913" y="22"/>
                </a:lnTo>
                <a:lnTo>
                  <a:pt x="946" y="22"/>
                </a:lnTo>
                <a:lnTo>
                  <a:pt x="967" y="11"/>
                </a:lnTo>
                <a:lnTo>
                  <a:pt x="989" y="11"/>
                </a:lnTo>
                <a:lnTo>
                  <a:pt x="1011" y="11"/>
                </a:lnTo>
                <a:lnTo>
                  <a:pt x="1022" y="11"/>
                </a:lnTo>
                <a:lnTo>
                  <a:pt x="1033" y="11"/>
                </a:lnTo>
                <a:lnTo>
                  <a:pt x="1043" y="0"/>
                </a:lnTo>
                <a:lnTo>
                  <a:pt x="1065" y="11"/>
                </a:lnTo>
                <a:lnTo>
                  <a:pt x="1087" y="11"/>
                </a:lnTo>
                <a:lnTo>
                  <a:pt x="1109" y="22"/>
                </a:lnTo>
                <a:lnTo>
                  <a:pt x="1130" y="33"/>
                </a:lnTo>
                <a:lnTo>
                  <a:pt x="1152" y="33"/>
                </a:lnTo>
                <a:lnTo>
                  <a:pt x="1163" y="44"/>
                </a:lnTo>
                <a:lnTo>
                  <a:pt x="1174" y="55"/>
                </a:lnTo>
                <a:lnTo>
                  <a:pt x="1174" y="65"/>
                </a:lnTo>
                <a:lnTo>
                  <a:pt x="1163" y="65"/>
                </a:lnTo>
                <a:lnTo>
                  <a:pt x="1152" y="76"/>
                </a:lnTo>
                <a:lnTo>
                  <a:pt x="1130" y="87"/>
                </a:lnTo>
                <a:lnTo>
                  <a:pt x="1109" y="98"/>
                </a:lnTo>
                <a:lnTo>
                  <a:pt x="1076" y="109"/>
                </a:lnTo>
                <a:lnTo>
                  <a:pt x="1033" y="120"/>
                </a:lnTo>
                <a:lnTo>
                  <a:pt x="978" y="131"/>
                </a:lnTo>
                <a:lnTo>
                  <a:pt x="924" y="142"/>
                </a:lnTo>
                <a:lnTo>
                  <a:pt x="793" y="174"/>
                </a:lnTo>
                <a:lnTo>
                  <a:pt x="674" y="207"/>
                </a:lnTo>
                <a:lnTo>
                  <a:pt x="554" y="240"/>
                </a:lnTo>
                <a:lnTo>
                  <a:pt x="424" y="261"/>
                </a:lnTo>
                <a:lnTo>
                  <a:pt x="369" y="283"/>
                </a:lnTo>
                <a:lnTo>
                  <a:pt x="315" y="294"/>
                </a:lnTo>
                <a:lnTo>
                  <a:pt x="272" y="305"/>
                </a:lnTo>
                <a:lnTo>
                  <a:pt x="239" y="316"/>
                </a:lnTo>
                <a:lnTo>
                  <a:pt x="206" y="327"/>
                </a:lnTo>
                <a:lnTo>
                  <a:pt x="185" y="327"/>
                </a:lnTo>
                <a:lnTo>
                  <a:pt x="174" y="338"/>
                </a:lnTo>
                <a:lnTo>
                  <a:pt x="163" y="338"/>
                </a:lnTo>
                <a:lnTo>
                  <a:pt x="152" y="338"/>
                </a:lnTo>
                <a:lnTo>
                  <a:pt x="130" y="327"/>
                </a:lnTo>
                <a:lnTo>
                  <a:pt x="98" y="327"/>
                </a:lnTo>
                <a:lnTo>
                  <a:pt x="65" y="316"/>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40" name="Freeform 56"/>
          <p:cNvSpPr/>
          <p:nvPr/>
        </p:nvSpPr>
        <p:spPr>
          <a:xfrm>
            <a:off x="6057900" y="2047875"/>
            <a:ext cx="654050" cy="587375"/>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1032" h="925">
                <a:moveTo>
                  <a:pt x="989" y="0"/>
                </a:moveTo>
                <a:lnTo>
                  <a:pt x="1000" y="33"/>
                </a:lnTo>
                <a:lnTo>
                  <a:pt x="1011" y="77"/>
                </a:lnTo>
                <a:lnTo>
                  <a:pt x="1011" y="109"/>
                </a:lnTo>
                <a:lnTo>
                  <a:pt x="1021" y="131"/>
                </a:lnTo>
                <a:lnTo>
                  <a:pt x="1021" y="153"/>
                </a:lnTo>
                <a:lnTo>
                  <a:pt x="1032" y="164"/>
                </a:lnTo>
                <a:lnTo>
                  <a:pt x="1032" y="175"/>
                </a:lnTo>
                <a:lnTo>
                  <a:pt x="1032" y="185"/>
                </a:lnTo>
                <a:lnTo>
                  <a:pt x="1021" y="196"/>
                </a:lnTo>
                <a:lnTo>
                  <a:pt x="1011" y="207"/>
                </a:lnTo>
                <a:lnTo>
                  <a:pt x="1000" y="218"/>
                </a:lnTo>
                <a:lnTo>
                  <a:pt x="989" y="240"/>
                </a:lnTo>
                <a:lnTo>
                  <a:pt x="978" y="262"/>
                </a:lnTo>
                <a:lnTo>
                  <a:pt x="956" y="283"/>
                </a:lnTo>
                <a:lnTo>
                  <a:pt x="935" y="305"/>
                </a:lnTo>
                <a:lnTo>
                  <a:pt x="902" y="338"/>
                </a:lnTo>
                <a:lnTo>
                  <a:pt x="848" y="403"/>
                </a:lnTo>
                <a:lnTo>
                  <a:pt x="782" y="468"/>
                </a:lnTo>
                <a:lnTo>
                  <a:pt x="717" y="534"/>
                </a:lnTo>
                <a:lnTo>
                  <a:pt x="641" y="599"/>
                </a:lnTo>
                <a:lnTo>
                  <a:pt x="554" y="664"/>
                </a:lnTo>
                <a:lnTo>
                  <a:pt x="467" y="719"/>
                </a:lnTo>
                <a:lnTo>
                  <a:pt x="358" y="784"/>
                </a:lnTo>
                <a:lnTo>
                  <a:pt x="250" y="838"/>
                </a:lnTo>
                <a:lnTo>
                  <a:pt x="184" y="860"/>
                </a:lnTo>
                <a:lnTo>
                  <a:pt x="141" y="882"/>
                </a:lnTo>
                <a:lnTo>
                  <a:pt x="97" y="904"/>
                </a:lnTo>
                <a:lnTo>
                  <a:pt x="65" y="915"/>
                </a:lnTo>
                <a:lnTo>
                  <a:pt x="43" y="925"/>
                </a:lnTo>
                <a:lnTo>
                  <a:pt x="21" y="925"/>
                </a:lnTo>
                <a:lnTo>
                  <a:pt x="10" y="925"/>
                </a:lnTo>
                <a:lnTo>
                  <a:pt x="10" y="915"/>
                </a:lnTo>
                <a:lnTo>
                  <a:pt x="0" y="915"/>
                </a:lnTo>
                <a:lnTo>
                  <a:pt x="10" y="904"/>
                </a:lnTo>
                <a:lnTo>
                  <a:pt x="21" y="893"/>
                </a:lnTo>
                <a:lnTo>
                  <a:pt x="43" y="871"/>
                </a:lnTo>
                <a:lnTo>
                  <a:pt x="65" y="849"/>
                </a:lnTo>
                <a:lnTo>
                  <a:pt x="97" y="827"/>
                </a:lnTo>
                <a:lnTo>
                  <a:pt x="141" y="806"/>
                </a:lnTo>
                <a:lnTo>
                  <a:pt x="184" y="773"/>
                </a:lnTo>
                <a:lnTo>
                  <a:pt x="271" y="719"/>
                </a:lnTo>
                <a:lnTo>
                  <a:pt x="369" y="653"/>
                </a:lnTo>
                <a:lnTo>
                  <a:pt x="424" y="621"/>
                </a:lnTo>
                <a:lnTo>
                  <a:pt x="467" y="577"/>
                </a:lnTo>
                <a:lnTo>
                  <a:pt x="521" y="534"/>
                </a:lnTo>
                <a:lnTo>
                  <a:pt x="565" y="490"/>
                </a:lnTo>
                <a:lnTo>
                  <a:pt x="619" y="447"/>
                </a:lnTo>
                <a:lnTo>
                  <a:pt x="663" y="392"/>
                </a:lnTo>
                <a:lnTo>
                  <a:pt x="717" y="338"/>
                </a:lnTo>
                <a:lnTo>
                  <a:pt x="771" y="283"/>
                </a:lnTo>
                <a:lnTo>
                  <a:pt x="826" y="218"/>
                </a:lnTo>
                <a:lnTo>
                  <a:pt x="880" y="142"/>
                </a:lnTo>
                <a:lnTo>
                  <a:pt x="935" y="77"/>
                </a:lnTo>
                <a:lnTo>
                  <a:pt x="989" y="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41" name="Freeform 57"/>
          <p:cNvSpPr/>
          <p:nvPr/>
        </p:nvSpPr>
        <p:spPr>
          <a:xfrm>
            <a:off x="6505575" y="2247900"/>
            <a:ext cx="379413" cy="581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598" h="914">
                <a:moveTo>
                  <a:pt x="142" y="849"/>
                </a:moveTo>
                <a:lnTo>
                  <a:pt x="131" y="871"/>
                </a:lnTo>
                <a:lnTo>
                  <a:pt x="120" y="892"/>
                </a:lnTo>
                <a:lnTo>
                  <a:pt x="109" y="903"/>
                </a:lnTo>
                <a:lnTo>
                  <a:pt x="98" y="914"/>
                </a:lnTo>
                <a:lnTo>
                  <a:pt x="87" y="903"/>
                </a:lnTo>
                <a:lnTo>
                  <a:pt x="65" y="903"/>
                </a:lnTo>
                <a:lnTo>
                  <a:pt x="55" y="892"/>
                </a:lnTo>
                <a:lnTo>
                  <a:pt x="44" y="871"/>
                </a:lnTo>
                <a:lnTo>
                  <a:pt x="33" y="849"/>
                </a:lnTo>
                <a:lnTo>
                  <a:pt x="22" y="816"/>
                </a:lnTo>
                <a:lnTo>
                  <a:pt x="0" y="762"/>
                </a:lnTo>
                <a:lnTo>
                  <a:pt x="0" y="729"/>
                </a:lnTo>
                <a:lnTo>
                  <a:pt x="0" y="707"/>
                </a:lnTo>
                <a:lnTo>
                  <a:pt x="11" y="675"/>
                </a:lnTo>
                <a:lnTo>
                  <a:pt x="33" y="653"/>
                </a:lnTo>
                <a:lnTo>
                  <a:pt x="44" y="642"/>
                </a:lnTo>
                <a:lnTo>
                  <a:pt x="44" y="631"/>
                </a:lnTo>
                <a:lnTo>
                  <a:pt x="55" y="609"/>
                </a:lnTo>
                <a:lnTo>
                  <a:pt x="55" y="588"/>
                </a:lnTo>
                <a:lnTo>
                  <a:pt x="65" y="566"/>
                </a:lnTo>
                <a:lnTo>
                  <a:pt x="65" y="533"/>
                </a:lnTo>
                <a:lnTo>
                  <a:pt x="76" y="501"/>
                </a:lnTo>
                <a:lnTo>
                  <a:pt x="76" y="457"/>
                </a:lnTo>
                <a:lnTo>
                  <a:pt x="76" y="414"/>
                </a:lnTo>
                <a:lnTo>
                  <a:pt x="87" y="370"/>
                </a:lnTo>
                <a:lnTo>
                  <a:pt x="87" y="316"/>
                </a:lnTo>
                <a:lnTo>
                  <a:pt x="87" y="261"/>
                </a:lnTo>
                <a:lnTo>
                  <a:pt x="98" y="196"/>
                </a:lnTo>
                <a:lnTo>
                  <a:pt x="98" y="141"/>
                </a:lnTo>
                <a:lnTo>
                  <a:pt x="98" y="65"/>
                </a:lnTo>
                <a:lnTo>
                  <a:pt x="98" y="0"/>
                </a:lnTo>
                <a:lnTo>
                  <a:pt x="131" y="22"/>
                </a:lnTo>
                <a:lnTo>
                  <a:pt x="163" y="44"/>
                </a:lnTo>
                <a:lnTo>
                  <a:pt x="185" y="65"/>
                </a:lnTo>
                <a:lnTo>
                  <a:pt x="196" y="87"/>
                </a:lnTo>
                <a:lnTo>
                  <a:pt x="207" y="109"/>
                </a:lnTo>
                <a:lnTo>
                  <a:pt x="218" y="120"/>
                </a:lnTo>
                <a:lnTo>
                  <a:pt x="229" y="141"/>
                </a:lnTo>
                <a:lnTo>
                  <a:pt x="218" y="152"/>
                </a:lnTo>
                <a:lnTo>
                  <a:pt x="218" y="163"/>
                </a:lnTo>
                <a:lnTo>
                  <a:pt x="218" y="185"/>
                </a:lnTo>
                <a:lnTo>
                  <a:pt x="218" y="207"/>
                </a:lnTo>
                <a:lnTo>
                  <a:pt x="207" y="229"/>
                </a:lnTo>
                <a:lnTo>
                  <a:pt x="207" y="261"/>
                </a:lnTo>
                <a:lnTo>
                  <a:pt x="207" y="294"/>
                </a:lnTo>
                <a:lnTo>
                  <a:pt x="207" y="326"/>
                </a:lnTo>
                <a:lnTo>
                  <a:pt x="196" y="370"/>
                </a:lnTo>
                <a:lnTo>
                  <a:pt x="196" y="403"/>
                </a:lnTo>
                <a:lnTo>
                  <a:pt x="196" y="435"/>
                </a:lnTo>
                <a:lnTo>
                  <a:pt x="196" y="468"/>
                </a:lnTo>
                <a:lnTo>
                  <a:pt x="196" y="490"/>
                </a:lnTo>
                <a:lnTo>
                  <a:pt x="196" y="511"/>
                </a:lnTo>
                <a:lnTo>
                  <a:pt x="207" y="522"/>
                </a:lnTo>
                <a:lnTo>
                  <a:pt x="207" y="533"/>
                </a:lnTo>
                <a:lnTo>
                  <a:pt x="207" y="544"/>
                </a:lnTo>
                <a:lnTo>
                  <a:pt x="218" y="544"/>
                </a:lnTo>
                <a:lnTo>
                  <a:pt x="229" y="544"/>
                </a:lnTo>
                <a:lnTo>
                  <a:pt x="239" y="544"/>
                </a:lnTo>
                <a:lnTo>
                  <a:pt x="261" y="533"/>
                </a:lnTo>
                <a:lnTo>
                  <a:pt x="294" y="522"/>
                </a:lnTo>
                <a:lnTo>
                  <a:pt x="315" y="501"/>
                </a:lnTo>
                <a:lnTo>
                  <a:pt x="359" y="479"/>
                </a:lnTo>
                <a:lnTo>
                  <a:pt x="402" y="446"/>
                </a:lnTo>
                <a:lnTo>
                  <a:pt x="446" y="424"/>
                </a:lnTo>
                <a:lnTo>
                  <a:pt x="479" y="403"/>
                </a:lnTo>
                <a:lnTo>
                  <a:pt x="511" y="392"/>
                </a:lnTo>
                <a:lnTo>
                  <a:pt x="544" y="370"/>
                </a:lnTo>
                <a:lnTo>
                  <a:pt x="566" y="370"/>
                </a:lnTo>
                <a:lnTo>
                  <a:pt x="576" y="359"/>
                </a:lnTo>
                <a:lnTo>
                  <a:pt x="587" y="359"/>
                </a:lnTo>
                <a:lnTo>
                  <a:pt x="598" y="370"/>
                </a:lnTo>
                <a:lnTo>
                  <a:pt x="587" y="381"/>
                </a:lnTo>
                <a:lnTo>
                  <a:pt x="576" y="403"/>
                </a:lnTo>
                <a:lnTo>
                  <a:pt x="555" y="424"/>
                </a:lnTo>
                <a:lnTo>
                  <a:pt x="522" y="457"/>
                </a:lnTo>
                <a:lnTo>
                  <a:pt x="489" y="490"/>
                </a:lnTo>
                <a:lnTo>
                  <a:pt x="446" y="533"/>
                </a:lnTo>
                <a:lnTo>
                  <a:pt x="402" y="577"/>
                </a:lnTo>
                <a:lnTo>
                  <a:pt x="348" y="631"/>
                </a:lnTo>
                <a:lnTo>
                  <a:pt x="305" y="675"/>
                </a:lnTo>
                <a:lnTo>
                  <a:pt x="261" y="707"/>
                </a:lnTo>
                <a:lnTo>
                  <a:pt x="229" y="751"/>
                </a:lnTo>
                <a:lnTo>
                  <a:pt x="196" y="773"/>
                </a:lnTo>
                <a:lnTo>
                  <a:pt x="174" y="805"/>
                </a:lnTo>
                <a:lnTo>
                  <a:pt x="152" y="827"/>
                </a:lnTo>
                <a:lnTo>
                  <a:pt x="142" y="849"/>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42" name="Freeform 58"/>
          <p:cNvSpPr/>
          <p:nvPr/>
        </p:nvSpPr>
        <p:spPr>
          <a:xfrm>
            <a:off x="6851650" y="2027238"/>
            <a:ext cx="336550" cy="282575"/>
          </a:xfrm>
          <a:custGeom>
            <a:avLst/>
            <a:gdLst/>
            <a:ahLst/>
            <a:cxnLst>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532" h="446">
                <a:moveTo>
                  <a:pt x="32" y="446"/>
                </a:moveTo>
                <a:lnTo>
                  <a:pt x="0" y="392"/>
                </a:lnTo>
                <a:lnTo>
                  <a:pt x="54" y="359"/>
                </a:lnTo>
                <a:lnTo>
                  <a:pt x="98" y="315"/>
                </a:lnTo>
                <a:lnTo>
                  <a:pt x="152" y="283"/>
                </a:lnTo>
                <a:lnTo>
                  <a:pt x="185" y="250"/>
                </a:lnTo>
                <a:lnTo>
                  <a:pt x="228" y="228"/>
                </a:lnTo>
                <a:lnTo>
                  <a:pt x="261" y="196"/>
                </a:lnTo>
                <a:lnTo>
                  <a:pt x="282" y="174"/>
                </a:lnTo>
                <a:lnTo>
                  <a:pt x="304" y="163"/>
                </a:lnTo>
                <a:lnTo>
                  <a:pt x="326" y="141"/>
                </a:lnTo>
                <a:lnTo>
                  <a:pt x="337" y="119"/>
                </a:lnTo>
                <a:lnTo>
                  <a:pt x="348" y="109"/>
                </a:lnTo>
                <a:lnTo>
                  <a:pt x="359" y="98"/>
                </a:lnTo>
                <a:lnTo>
                  <a:pt x="359" y="87"/>
                </a:lnTo>
                <a:lnTo>
                  <a:pt x="359" y="76"/>
                </a:lnTo>
                <a:lnTo>
                  <a:pt x="359" y="65"/>
                </a:lnTo>
                <a:lnTo>
                  <a:pt x="359" y="54"/>
                </a:lnTo>
                <a:lnTo>
                  <a:pt x="348" y="32"/>
                </a:lnTo>
                <a:lnTo>
                  <a:pt x="348" y="22"/>
                </a:lnTo>
                <a:lnTo>
                  <a:pt x="348" y="11"/>
                </a:lnTo>
                <a:lnTo>
                  <a:pt x="359" y="0"/>
                </a:lnTo>
                <a:lnTo>
                  <a:pt x="380" y="0"/>
                </a:lnTo>
                <a:lnTo>
                  <a:pt x="402" y="0"/>
                </a:lnTo>
                <a:lnTo>
                  <a:pt x="424" y="22"/>
                </a:lnTo>
                <a:lnTo>
                  <a:pt x="456" y="43"/>
                </a:lnTo>
                <a:lnTo>
                  <a:pt x="489" y="65"/>
                </a:lnTo>
                <a:lnTo>
                  <a:pt x="511" y="98"/>
                </a:lnTo>
                <a:lnTo>
                  <a:pt x="522" y="119"/>
                </a:lnTo>
                <a:lnTo>
                  <a:pt x="532" y="141"/>
                </a:lnTo>
                <a:lnTo>
                  <a:pt x="532" y="163"/>
                </a:lnTo>
                <a:lnTo>
                  <a:pt x="532" y="174"/>
                </a:lnTo>
                <a:lnTo>
                  <a:pt x="522" y="185"/>
                </a:lnTo>
                <a:lnTo>
                  <a:pt x="511" y="207"/>
                </a:lnTo>
                <a:lnTo>
                  <a:pt x="500" y="217"/>
                </a:lnTo>
                <a:lnTo>
                  <a:pt x="478" y="239"/>
                </a:lnTo>
                <a:lnTo>
                  <a:pt x="456" y="250"/>
                </a:lnTo>
                <a:lnTo>
                  <a:pt x="424" y="261"/>
                </a:lnTo>
                <a:lnTo>
                  <a:pt x="391" y="283"/>
                </a:lnTo>
                <a:lnTo>
                  <a:pt x="359" y="304"/>
                </a:lnTo>
                <a:lnTo>
                  <a:pt x="315" y="326"/>
                </a:lnTo>
                <a:lnTo>
                  <a:pt x="272" y="348"/>
                </a:lnTo>
                <a:lnTo>
                  <a:pt x="217" y="370"/>
                </a:lnTo>
                <a:lnTo>
                  <a:pt x="163" y="392"/>
                </a:lnTo>
                <a:lnTo>
                  <a:pt x="98" y="413"/>
                </a:lnTo>
                <a:lnTo>
                  <a:pt x="32" y="446"/>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3243" name="Freeform 59"/>
          <p:cNvSpPr/>
          <p:nvPr/>
        </p:nvSpPr>
        <p:spPr>
          <a:xfrm>
            <a:off x="6643688" y="2151063"/>
            <a:ext cx="973137" cy="5048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533" h="794">
                <a:moveTo>
                  <a:pt x="1032" y="794"/>
                </a:moveTo>
                <a:lnTo>
                  <a:pt x="1000" y="783"/>
                </a:lnTo>
                <a:lnTo>
                  <a:pt x="967" y="772"/>
                </a:lnTo>
                <a:lnTo>
                  <a:pt x="935" y="751"/>
                </a:lnTo>
                <a:lnTo>
                  <a:pt x="902" y="729"/>
                </a:lnTo>
                <a:lnTo>
                  <a:pt x="891" y="718"/>
                </a:lnTo>
                <a:lnTo>
                  <a:pt x="869" y="696"/>
                </a:lnTo>
                <a:lnTo>
                  <a:pt x="837" y="674"/>
                </a:lnTo>
                <a:lnTo>
                  <a:pt x="804" y="642"/>
                </a:lnTo>
                <a:lnTo>
                  <a:pt x="772" y="609"/>
                </a:lnTo>
                <a:lnTo>
                  <a:pt x="728" y="576"/>
                </a:lnTo>
                <a:lnTo>
                  <a:pt x="685" y="533"/>
                </a:lnTo>
                <a:lnTo>
                  <a:pt x="630" y="489"/>
                </a:lnTo>
                <a:lnTo>
                  <a:pt x="576" y="446"/>
                </a:lnTo>
                <a:lnTo>
                  <a:pt x="511" y="391"/>
                </a:lnTo>
                <a:lnTo>
                  <a:pt x="445" y="337"/>
                </a:lnTo>
                <a:lnTo>
                  <a:pt x="369" y="283"/>
                </a:lnTo>
                <a:lnTo>
                  <a:pt x="282" y="217"/>
                </a:lnTo>
                <a:lnTo>
                  <a:pt x="195" y="152"/>
                </a:lnTo>
                <a:lnTo>
                  <a:pt x="108" y="76"/>
                </a:lnTo>
                <a:lnTo>
                  <a:pt x="0" y="0"/>
                </a:lnTo>
                <a:lnTo>
                  <a:pt x="65" y="0"/>
                </a:lnTo>
                <a:lnTo>
                  <a:pt x="119" y="11"/>
                </a:lnTo>
                <a:lnTo>
                  <a:pt x="174" y="32"/>
                </a:lnTo>
                <a:lnTo>
                  <a:pt x="217" y="54"/>
                </a:lnTo>
                <a:lnTo>
                  <a:pt x="239" y="76"/>
                </a:lnTo>
                <a:lnTo>
                  <a:pt x="271" y="98"/>
                </a:lnTo>
                <a:lnTo>
                  <a:pt x="315" y="130"/>
                </a:lnTo>
                <a:lnTo>
                  <a:pt x="358" y="152"/>
                </a:lnTo>
                <a:lnTo>
                  <a:pt x="424" y="185"/>
                </a:lnTo>
                <a:lnTo>
                  <a:pt x="489" y="228"/>
                </a:lnTo>
                <a:lnTo>
                  <a:pt x="565" y="272"/>
                </a:lnTo>
                <a:lnTo>
                  <a:pt x="641" y="315"/>
                </a:lnTo>
                <a:lnTo>
                  <a:pt x="728" y="359"/>
                </a:lnTo>
                <a:lnTo>
                  <a:pt x="804" y="402"/>
                </a:lnTo>
                <a:lnTo>
                  <a:pt x="880" y="446"/>
                </a:lnTo>
                <a:lnTo>
                  <a:pt x="967" y="478"/>
                </a:lnTo>
                <a:lnTo>
                  <a:pt x="1043" y="511"/>
                </a:lnTo>
                <a:lnTo>
                  <a:pt x="1109" y="544"/>
                </a:lnTo>
                <a:lnTo>
                  <a:pt x="1185" y="566"/>
                </a:lnTo>
                <a:lnTo>
                  <a:pt x="1261" y="587"/>
                </a:lnTo>
                <a:lnTo>
                  <a:pt x="1326" y="609"/>
                </a:lnTo>
                <a:lnTo>
                  <a:pt x="1380" y="631"/>
                </a:lnTo>
                <a:lnTo>
                  <a:pt x="1424" y="653"/>
                </a:lnTo>
                <a:lnTo>
                  <a:pt x="1467" y="663"/>
                </a:lnTo>
                <a:lnTo>
                  <a:pt x="1489" y="685"/>
                </a:lnTo>
                <a:lnTo>
                  <a:pt x="1511" y="696"/>
                </a:lnTo>
                <a:lnTo>
                  <a:pt x="1533" y="696"/>
                </a:lnTo>
                <a:lnTo>
                  <a:pt x="1533" y="707"/>
                </a:lnTo>
                <a:lnTo>
                  <a:pt x="1522" y="718"/>
                </a:lnTo>
                <a:lnTo>
                  <a:pt x="1500" y="718"/>
                </a:lnTo>
                <a:lnTo>
                  <a:pt x="1478" y="729"/>
                </a:lnTo>
                <a:lnTo>
                  <a:pt x="1456" y="740"/>
                </a:lnTo>
                <a:lnTo>
                  <a:pt x="1413" y="740"/>
                </a:lnTo>
                <a:lnTo>
                  <a:pt x="1369" y="751"/>
                </a:lnTo>
                <a:lnTo>
                  <a:pt x="1326" y="751"/>
                </a:lnTo>
                <a:lnTo>
                  <a:pt x="1272" y="761"/>
                </a:lnTo>
                <a:lnTo>
                  <a:pt x="1228" y="772"/>
                </a:lnTo>
                <a:lnTo>
                  <a:pt x="1185" y="772"/>
                </a:lnTo>
                <a:lnTo>
                  <a:pt x="1152" y="783"/>
                </a:lnTo>
                <a:lnTo>
                  <a:pt x="1119" y="783"/>
                </a:lnTo>
                <a:lnTo>
                  <a:pt x="1087" y="783"/>
                </a:lnTo>
                <a:lnTo>
                  <a:pt x="1065" y="783"/>
                </a:lnTo>
                <a:lnTo>
                  <a:pt x="1032" y="794"/>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0-#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3231"/>
                                        </p:tgtEl>
                                        <p:attrNameLst>
                                          <p:attrName>style.visibility</p:attrName>
                                        </p:attrNameLst>
                                      </p:cBhvr>
                                      <p:to>
                                        <p:strVal val="visible"/>
                                      </p:to>
                                    </p:set>
                                    <p:animEffect transition="in" filter="wipe(up)">
                                      <p:cBhvr>
                                        <p:cTn id="13" dur="500"/>
                                        <p:tgtEl>
                                          <p:spTgt spid="932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3230"/>
                                        </p:tgtEl>
                                        <p:attrNameLst>
                                          <p:attrName>style.visibility</p:attrName>
                                        </p:attrNameLst>
                                      </p:cBhvr>
                                      <p:to>
                                        <p:strVal val="visible"/>
                                      </p:to>
                                    </p:set>
                                    <p:animEffect transition="in" filter="wipe(up)">
                                      <p:cBhvr>
                                        <p:cTn id="18" dur="500"/>
                                        <p:tgtEl>
                                          <p:spTgt spid="932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3232"/>
                                        </p:tgtEl>
                                        <p:attrNameLst>
                                          <p:attrName>style.visibility</p:attrName>
                                        </p:attrNameLst>
                                      </p:cBhvr>
                                      <p:to>
                                        <p:strVal val="visible"/>
                                      </p:to>
                                    </p:set>
                                    <p:animEffect transition="in" filter="wipe(up)">
                                      <p:cBhvr>
                                        <p:cTn id="23" dur="500"/>
                                        <p:tgtEl>
                                          <p:spTgt spid="932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3233"/>
                                        </p:tgtEl>
                                        <p:attrNameLst>
                                          <p:attrName>style.visibility</p:attrName>
                                        </p:attrNameLst>
                                      </p:cBhvr>
                                      <p:to>
                                        <p:strVal val="visible"/>
                                      </p:to>
                                    </p:set>
                                    <p:animEffect transition="in" filter="wipe(up)">
                                      <p:cBhvr>
                                        <p:cTn id="28" dur="500"/>
                                        <p:tgtEl>
                                          <p:spTgt spid="932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3234"/>
                                        </p:tgtEl>
                                        <p:attrNameLst>
                                          <p:attrName>style.visibility</p:attrName>
                                        </p:attrNameLst>
                                      </p:cBhvr>
                                      <p:to>
                                        <p:strVal val="visible"/>
                                      </p:to>
                                    </p:set>
                                    <p:animEffect transition="in" filter="wipe(left)">
                                      <p:cBhvr>
                                        <p:cTn id="33" dur="500"/>
                                        <p:tgtEl>
                                          <p:spTgt spid="932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3235"/>
                                        </p:tgtEl>
                                        <p:attrNameLst>
                                          <p:attrName>style.visibility</p:attrName>
                                        </p:attrNameLst>
                                      </p:cBhvr>
                                      <p:to>
                                        <p:strVal val="visible"/>
                                      </p:to>
                                    </p:set>
                                    <p:animEffect transition="in" filter="wipe(up)">
                                      <p:cBhvr>
                                        <p:cTn id="38" dur="500"/>
                                        <p:tgtEl>
                                          <p:spTgt spid="932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3236"/>
                                        </p:tgtEl>
                                        <p:attrNameLst>
                                          <p:attrName>style.visibility</p:attrName>
                                        </p:attrNameLst>
                                      </p:cBhvr>
                                      <p:to>
                                        <p:strVal val="visible"/>
                                      </p:to>
                                    </p:set>
                                    <p:animEffect transition="in" filter="wipe(left)">
                                      <p:cBhvr>
                                        <p:cTn id="43" dur="500"/>
                                        <p:tgtEl>
                                          <p:spTgt spid="9323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3237"/>
                                        </p:tgtEl>
                                        <p:attrNameLst>
                                          <p:attrName>style.visibility</p:attrName>
                                        </p:attrNameLst>
                                      </p:cBhvr>
                                      <p:to>
                                        <p:strVal val="visible"/>
                                      </p:to>
                                    </p:set>
                                    <p:animEffect transition="in" filter="wipe(left)">
                                      <p:cBhvr>
                                        <p:cTn id="48" dur="500"/>
                                        <p:tgtEl>
                                          <p:spTgt spid="9323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93238"/>
                                        </p:tgtEl>
                                        <p:attrNameLst>
                                          <p:attrName>style.visibility</p:attrName>
                                        </p:attrNameLst>
                                      </p:cBhvr>
                                      <p:to>
                                        <p:strVal val="visible"/>
                                      </p:to>
                                    </p:set>
                                    <p:animEffect transition="in" filter="wipe(up)">
                                      <p:cBhvr>
                                        <p:cTn id="53" dur="500"/>
                                        <p:tgtEl>
                                          <p:spTgt spid="9323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93239"/>
                                        </p:tgtEl>
                                        <p:attrNameLst>
                                          <p:attrName>style.visibility</p:attrName>
                                        </p:attrNameLst>
                                      </p:cBhvr>
                                      <p:to>
                                        <p:strVal val="visible"/>
                                      </p:to>
                                    </p:set>
                                    <p:animEffect transition="in" filter="wipe(left)">
                                      <p:cBhvr>
                                        <p:cTn id="58" dur="500"/>
                                        <p:tgtEl>
                                          <p:spTgt spid="932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93240"/>
                                        </p:tgtEl>
                                        <p:attrNameLst>
                                          <p:attrName>style.visibility</p:attrName>
                                        </p:attrNameLst>
                                      </p:cBhvr>
                                      <p:to>
                                        <p:strVal val="visible"/>
                                      </p:to>
                                    </p:set>
                                    <p:animEffect transition="in" filter="wipe(up)">
                                      <p:cBhvr>
                                        <p:cTn id="63" dur="500"/>
                                        <p:tgtEl>
                                          <p:spTgt spid="9324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93241"/>
                                        </p:tgtEl>
                                        <p:attrNameLst>
                                          <p:attrName>style.visibility</p:attrName>
                                        </p:attrNameLst>
                                      </p:cBhvr>
                                      <p:to>
                                        <p:strVal val="visible"/>
                                      </p:to>
                                    </p:set>
                                    <p:animEffect transition="in" filter="wipe(up)">
                                      <p:cBhvr>
                                        <p:cTn id="68" dur="500"/>
                                        <p:tgtEl>
                                          <p:spTgt spid="932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93242"/>
                                        </p:tgtEl>
                                        <p:attrNameLst>
                                          <p:attrName>style.visibility</p:attrName>
                                        </p:attrNameLst>
                                      </p:cBhvr>
                                      <p:to>
                                        <p:strVal val="visible"/>
                                      </p:to>
                                    </p:set>
                                    <p:animEffect transition="in" filter="wipe(up)">
                                      <p:cBhvr>
                                        <p:cTn id="73" dur="500"/>
                                        <p:tgtEl>
                                          <p:spTgt spid="9324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93243"/>
                                        </p:tgtEl>
                                        <p:attrNameLst>
                                          <p:attrName>style.visibility</p:attrName>
                                        </p:attrNameLst>
                                      </p:cBhvr>
                                      <p:to>
                                        <p:strVal val="visible"/>
                                      </p:to>
                                    </p:set>
                                    <p:animEffect transition="in" filter="wipe(left)">
                                      <p:cBhvr>
                                        <p:cTn id="78" dur="500"/>
                                        <p:tgtEl>
                                          <p:spTgt spid="93243"/>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barn(inVertical)">
                                      <p:cBhvr>
                                        <p:cTn id="8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18"/>
          <p:cNvSpPr txBox="1"/>
          <p:nvPr/>
        </p:nvSpPr>
        <p:spPr>
          <a:xfrm>
            <a:off x="782638" y="3013075"/>
            <a:ext cx="7059612"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霓虹  彩虹</a:t>
            </a:r>
            <a:endParaRPr lang="zh-CN" altLang="en-US" sz="3200" b="1" dirty="0">
              <a:latin typeface="楷体" panose="02010609060101010101" pitchFamily="49" charset="-122"/>
              <a:ea typeface="楷体" panose="02010609060101010101" pitchFamily="49" charset="-122"/>
            </a:endParaRPr>
          </a:p>
        </p:txBody>
      </p:sp>
      <p:sp>
        <p:nvSpPr>
          <p:cNvPr id="20" name="TextBox 19"/>
          <p:cNvSpPr txBox="1"/>
          <p:nvPr/>
        </p:nvSpPr>
        <p:spPr>
          <a:xfrm>
            <a:off x="782638" y="3771900"/>
            <a:ext cx="8475662" cy="522288"/>
          </a:xfrm>
          <a:prstGeom prst="rect">
            <a:avLst/>
          </a:prstGeom>
          <a:noFill/>
          <a:ln w="9525">
            <a:noFill/>
          </a:ln>
        </p:spPr>
        <p:txBody>
          <a:bodyPr anchor="t" anchorCtr="0">
            <a:spAutoFit/>
          </a:bodyPr>
          <a:p>
            <a:pPr eaLnBrk="0" hangingPunct="0"/>
            <a:r>
              <a:rPr lang="zh-CN" altLang="en-US" sz="2800" b="1" dirty="0">
                <a:solidFill>
                  <a:srgbClr val="0000FF"/>
                </a:solidFill>
                <a:latin typeface="楷体" panose="02010609060101010101" pitchFamily="49" charset="-122"/>
                <a:ea typeface="楷体" panose="02010609060101010101" pitchFamily="49" charset="-122"/>
              </a:rPr>
              <a:t>造句：</a:t>
            </a:r>
            <a:r>
              <a:rPr lang="zh-CN" altLang="en-US" sz="2800" b="1" dirty="0">
                <a:latin typeface="楷体" panose="02010609060101010101" pitchFamily="49" charset="-122"/>
                <a:ea typeface="楷体" panose="02010609060101010101" pitchFamily="49" charset="-122"/>
              </a:rPr>
              <a:t>大雨过后，一道美丽的彩虹出现在天空。</a:t>
            </a:r>
            <a:r>
              <a:rPr lang="en-US" altLang="zh-CN" sz="2800" b="1" dirty="0">
                <a:latin typeface="楷体" panose="02010609060101010101" pitchFamily="49" charset="-122"/>
                <a:ea typeface="楷体" panose="02010609060101010101" pitchFamily="49" charset="-122"/>
              </a:rPr>
              <a:t> </a:t>
            </a:r>
            <a:endParaRPr lang="zh-CN" altLang="en-US" sz="2800" b="1" dirty="0">
              <a:latin typeface="楷体" panose="02010609060101010101" pitchFamily="49" charset="-122"/>
              <a:ea typeface="楷体" panose="02010609060101010101" pitchFamily="49" charset="-122"/>
            </a:endParaRPr>
          </a:p>
        </p:txBody>
      </p:sp>
      <p:sp>
        <p:nvSpPr>
          <p:cNvPr id="99331" name="矩形 4"/>
          <p:cNvSpPr/>
          <p:nvPr/>
        </p:nvSpPr>
        <p:spPr>
          <a:xfrm>
            <a:off x="2816225" y="1066800"/>
            <a:ext cx="1216025" cy="1323975"/>
          </a:xfrm>
          <a:prstGeom prst="rect">
            <a:avLst/>
          </a:prstGeom>
          <a:noFill/>
          <a:ln w="9525">
            <a:noFill/>
          </a:ln>
        </p:spPr>
        <p:txBody>
          <a:bodyPr wrap="none" anchor="t" anchorCtr="0">
            <a:spAutoFit/>
          </a:bodyPr>
          <a:p>
            <a:pPr eaLnBrk="0" hangingPunct="0"/>
            <a:r>
              <a:rPr lang="zh-CN" altLang="en-US" sz="8000" b="1" dirty="0">
                <a:solidFill>
                  <a:srgbClr val="000000"/>
                </a:solidFill>
                <a:latin typeface="楷体" panose="02010609060101010101" pitchFamily="49" charset="-122"/>
                <a:ea typeface="楷体" panose="02010609060101010101" pitchFamily="49" charset="-122"/>
              </a:rPr>
              <a:t>虹</a:t>
            </a:r>
            <a:endParaRPr lang="zh-CN" altLang="en-US" sz="8000" b="1" dirty="0">
              <a:solidFill>
                <a:srgbClr val="000000"/>
              </a:solidFill>
              <a:latin typeface="楷体" panose="02010609060101010101" pitchFamily="49" charset="-122"/>
              <a:ea typeface="楷体" panose="02010609060101010101" pitchFamily="49" charset="-122"/>
            </a:endParaRPr>
          </a:p>
        </p:txBody>
      </p:sp>
      <p:graphicFrame>
        <p:nvGraphicFramePr>
          <p:cNvPr id="28" name="Group 47"/>
          <p:cNvGraphicFramePr>
            <a:graphicFrameLocks noGrp="1"/>
          </p:cNvGraphicFramePr>
          <p:nvPr/>
        </p:nvGraphicFramePr>
        <p:xfrm>
          <a:off x="5478463" y="6477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 name="矩形 28"/>
          <p:cNvSpPr/>
          <p:nvPr/>
        </p:nvSpPr>
        <p:spPr>
          <a:xfrm>
            <a:off x="2690813" y="534988"/>
            <a:ext cx="3079750" cy="831850"/>
          </a:xfrm>
          <a:prstGeom prst="rect">
            <a:avLst/>
          </a:prstGeom>
          <a:noFill/>
          <a:ln w="9525">
            <a:noFill/>
          </a:ln>
        </p:spPr>
        <p:txBody>
          <a:bodyPr anchor="t" anchorCtr="0">
            <a:spAutoFit/>
          </a:bodyPr>
          <a:p>
            <a:pPr eaLnBrk="0" hangingPunct="0"/>
            <a:r>
              <a:rPr lang="en-US" altLang="zh-CN" sz="4800" b="1" dirty="0">
                <a:solidFill>
                  <a:srgbClr val="FF0000"/>
                </a:solidFill>
                <a:latin typeface="黑体" panose="02010609060101010101" pitchFamily="49" charset="-122"/>
                <a:ea typeface="黑体" panose="02010609060101010101" pitchFamily="49" charset="-122"/>
              </a:rPr>
              <a:t>hónɡ</a:t>
            </a:r>
            <a:endParaRPr lang="en-US" altLang="zh-CN" sz="4800" b="1" dirty="0">
              <a:solidFill>
                <a:srgbClr val="FF0000"/>
              </a:solidFill>
              <a:latin typeface="黑体" panose="02010609060101010101" pitchFamily="49" charset="-122"/>
              <a:ea typeface="黑体" panose="02010609060101010101" pitchFamily="49" charset="-122"/>
            </a:endParaRPr>
          </a:p>
        </p:txBody>
      </p:sp>
      <p:sp>
        <p:nvSpPr>
          <p:cNvPr id="99344" name="Rectangle 24"/>
          <p:cNvSpPr/>
          <p:nvPr/>
        </p:nvSpPr>
        <p:spPr>
          <a:xfrm>
            <a:off x="5910263" y="950913"/>
            <a:ext cx="31750" cy="152400"/>
          </a:xfrm>
          <a:prstGeom prst="rect">
            <a:avLst/>
          </a:prstGeom>
          <a:noFill/>
          <a:ln w="9525">
            <a:noFill/>
          </a:ln>
        </p:spPr>
        <p:txBody>
          <a:bodyPr wrap="none" lIns="0" tIns="0" rIns="0" bIns="0" anchor="t" anchorCtr="0">
            <a:spAutoFit/>
          </a:bodyPr>
          <a:p>
            <a:pPr algn="just" eaLnBrk="0" hangingPunct="0"/>
            <a:r>
              <a:rPr lang="zh-CN" altLang="en-US" sz="1000" dirty="0">
                <a:solidFill>
                  <a:srgbClr val="000000"/>
                </a:solidFill>
                <a:latin typeface="Times New Roman" panose="02020603050405020304" pitchFamily="18" charset="0"/>
                <a:ea typeface="宋体" panose="02010600030101010101" pitchFamily="2" charset="-122"/>
              </a:rPr>
              <a:t> </a:t>
            </a:r>
            <a:endParaRPr lang="zh-CN" altLang="en-US" dirty="0">
              <a:latin typeface="Calibri" panose="020F0502020204030204" pitchFamily="34" charset="0"/>
              <a:ea typeface="宋体" panose="02010600030101010101" pitchFamily="2" charset="-122"/>
            </a:endParaRPr>
          </a:p>
        </p:txBody>
      </p:sp>
      <p:sp>
        <p:nvSpPr>
          <p:cNvPr id="97308" name="Freeform 28"/>
          <p:cNvSpPr/>
          <p:nvPr/>
        </p:nvSpPr>
        <p:spPr>
          <a:xfrm>
            <a:off x="5957888" y="1598613"/>
            <a:ext cx="201612" cy="381000"/>
          </a:xfrm>
          <a:custGeom>
            <a:avLst/>
            <a:gdLst/>
            <a:ahLst/>
            <a:cxnLst>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2147483646" y="2147483646"/>
              </a:cxn>
              <a:cxn ang="0">
                <a:pos x="2147483646"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316" h="599">
                <a:moveTo>
                  <a:pt x="33" y="77"/>
                </a:moveTo>
                <a:lnTo>
                  <a:pt x="22" y="66"/>
                </a:lnTo>
                <a:lnTo>
                  <a:pt x="11" y="55"/>
                </a:lnTo>
                <a:lnTo>
                  <a:pt x="0" y="44"/>
                </a:lnTo>
                <a:lnTo>
                  <a:pt x="0" y="33"/>
                </a:lnTo>
                <a:lnTo>
                  <a:pt x="0" y="22"/>
                </a:lnTo>
                <a:lnTo>
                  <a:pt x="0" y="11"/>
                </a:lnTo>
                <a:lnTo>
                  <a:pt x="11" y="11"/>
                </a:lnTo>
                <a:lnTo>
                  <a:pt x="22" y="0"/>
                </a:lnTo>
                <a:lnTo>
                  <a:pt x="33" y="0"/>
                </a:lnTo>
                <a:lnTo>
                  <a:pt x="44" y="0"/>
                </a:lnTo>
                <a:lnTo>
                  <a:pt x="65" y="0"/>
                </a:lnTo>
                <a:lnTo>
                  <a:pt x="87" y="0"/>
                </a:lnTo>
                <a:lnTo>
                  <a:pt x="120" y="11"/>
                </a:lnTo>
                <a:lnTo>
                  <a:pt x="152" y="11"/>
                </a:lnTo>
                <a:lnTo>
                  <a:pt x="196" y="22"/>
                </a:lnTo>
                <a:lnTo>
                  <a:pt x="239" y="33"/>
                </a:lnTo>
                <a:lnTo>
                  <a:pt x="250" y="88"/>
                </a:lnTo>
                <a:lnTo>
                  <a:pt x="250" y="153"/>
                </a:lnTo>
                <a:lnTo>
                  <a:pt x="261" y="196"/>
                </a:lnTo>
                <a:lnTo>
                  <a:pt x="272" y="251"/>
                </a:lnTo>
                <a:lnTo>
                  <a:pt x="272" y="294"/>
                </a:lnTo>
                <a:lnTo>
                  <a:pt x="283" y="338"/>
                </a:lnTo>
                <a:lnTo>
                  <a:pt x="283" y="381"/>
                </a:lnTo>
                <a:lnTo>
                  <a:pt x="294" y="414"/>
                </a:lnTo>
                <a:lnTo>
                  <a:pt x="294" y="447"/>
                </a:lnTo>
                <a:lnTo>
                  <a:pt x="305" y="479"/>
                </a:lnTo>
                <a:lnTo>
                  <a:pt x="305" y="512"/>
                </a:lnTo>
                <a:lnTo>
                  <a:pt x="305" y="534"/>
                </a:lnTo>
                <a:lnTo>
                  <a:pt x="316" y="555"/>
                </a:lnTo>
                <a:lnTo>
                  <a:pt x="316" y="566"/>
                </a:lnTo>
                <a:lnTo>
                  <a:pt x="316" y="588"/>
                </a:lnTo>
                <a:lnTo>
                  <a:pt x="316" y="599"/>
                </a:lnTo>
                <a:lnTo>
                  <a:pt x="305" y="599"/>
                </a:lnTo>
                <a:lnTo>
                  <a:pt x="283" y="599"/>
                </a:lnTo>
                <a:lnTo>
                  <a:pt x="272" y="588"/>
                </a:lnTo>
                <a:lnTo>
                  <a:pt x="261" y="577"/>
                </a:lnTo>
                <a:lnTo>
                  <a:pt x="250" y="566"/>
                </a:lnTo>
                <a:lnTo>
                  <a:pt x="239" y="555"/>
                </a:lnTo>
                <a:lnTo>
                  <a:pt x="229" y="545"/>
                </a:lnTo>
                <a:lnTo>
                  <a:pt x="229" y="523"/>
                </a:lnTo>
                <a:lnTo>
                  <a:pt x="218" y="501"/>
                </a:lnTo>
                <a:lnTo>
                  <a:pt x="207" y="479"/>
                </a:lnTo>
                <a:lnTo>
                  <a:pt x="207" y="458"/>
                </a:lnTo>
                <a:lnTo>
                  <a:pt x="196" y="425"/>
                </a:lnTo>
                <a:lnTo>
                  <a:pt x="185" y="403"/>
                </a:lnTo>
                <a:lnTo>
                  <a:pt x="174" y="370"/>
                </a:lnTo>
                <a:lnTo>
                  <a:pt x="163" y="327"/>
                </a:lnTo>
                <a:lnTo>
                  <a:pt x="152" y="283"/>
                </a:lnTo>
                <a:lnTo>
                  <a:pt x="131" y="251"/>
                </a:lnTo>
                <a:lnTo>
                  <a:pt x="120" y="218"/>
                </a:lnTo>
                <a:lnTo>
                  <a:pt x="109" y="185"/>
                </a:lnTo>
                <a:lnTo>
                  <a:pt x="87" y="153"/>
                </a:lnTo>
                <a:lnTo>
                  <a:pt x="76" y="131"/>
                </a:lnTo>
                <a:lnTo>
                  <a:pt x="65" y="109"/>
                </a:lnTo>
                <a:lnTo>
                  <a:pt x="44" y="88"/>
                </a:lnTo>
                <a:lnTo>
                  <a:pt x="33" y="7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7309" name="Freeform 29"/>
          <p:cNvSpPr/>
          <p:nvPr/>
        </p:nvSpPr>
        <p:spPr>
          <a:xfrm>
            <a:off x="6034088" y="1481138"/>
            <a:ext cx="711200" cy="3667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120" h="577">
                <a:moveTo>
                  <a:pt x="891" y="577"/>
                </a:moveTo>
                <a:lnTo>
                  <a:pt x="793" y="577"/>
                </a:lnTo>
                <a:lnTo>
                  <a:pt x="804" y="523"/>
                </a:lnTo>
                <a:lnTo>
                  <a:pt x="804" y="479"/>
                </a:lnTo>
                <a:lnTo>
                  <a:pt x="815" y="447"/>
                </a:lnTo>
                <a:lnTo>
                  <a:pt x="815" y="403"/>
                </a:lnTo>
                <a:lnTo>
                  <a:pt x="826" y="370"/>
                </a:lnTo>
                <a:lnTo>
                  <a:pt x="826" y="338"/>
                </a:lnTo>
                <a:lnTo>
                  <a:pt x="837" y="305"/>
                </a:lnTo>
                <a:lnTo>
                  <a:pt x="837" y="283"/>
                </a:lnTo>
                <a:lnTo>
                  <a:pt x="837" y="262"/>
                </a:lnTo>
                <a:lnTo>
                  <a:pt x="837" y="240"/>
                </a:lnTo>
                <a:lnTo>
                  <a:pt x="848" y="218"/>
                </a:lnTo>
                <a:lnTo>
                  <a:pt x="848" y="207"/>
                </a:lnTo>
                <a:lnTo>
                  <a:pt x="848" y="196"/>
                </a:lnTo>
                <a:lnTo>
                  <a:pt x="848" y="185"/>
                </a:lnTo>
                <a:lnTo>
                  <a:pt x="848" y="175"/>
                </a:lnTo>
                <a:lnTo>
                  <a:pt x="837" y="175"/>
                </a:lnTo>
                <a:lnTo>
                  <a:pt x="826" y="175"/>
                </a:lnTo>
                <a:lnTo>
                  <a:pt x="815" y="175"/>
                </a:lnTo>
                <a:lnTo>
                  <a:pt x="804" y="175"/>
                </a:lnTo>
                <a:lnTo>
                  <a:pt x="783" y="175"/>
                </a:lnTo>
                <a:lnTo>
                  <a:pt x="772" y="175"/>
                </a:lnTo>
                <a:lnTo>
                  <a:pt x="750" y="185"/>
                </a:lnTo>
                <a:lnTo>
                  <a:pt x="728" y="185"/>
                </a:lnTo>
                <a:lnTo>
                  <a:pt x="696" y="185"/>
                </a:lnTo>
                <a:lnTo>
                  <a:pt x="674" y="196"/>
                </a:lnTo>
                <a:lnTo>
                  <a:pt x="641" y="196"/>
                </a:lnTo>
                <a:lnTo>
                  <a:pt x="609" y="207"/>
                </a:lnTo>
                <a:lnTo>
                  <a:pt x="576" y="218"/>
                </a:lnTo>
                <a:lnTo>
                  <a:pt x="543" y="218"/>
                </a:lnTo>
                <a:lnTo>
                  <a:pt x="500" y="229"/>
                </a:lnTo>
                <a:lnTo>
                  <a:pt x="413" y="251"/>
                </a:lnTo>
                <a:lnTo>
                  <a:pt x="337" y="262"/>
                </a:lnTo>
                <a:lnTo>
                  <a:pt x="272" y="273"/>
                </a:lnTo>
                <a:lnTo>
                  <a:pt x="206" y="283"/>
                </a:lnTo>
                <a:lnTo>
                  <a:pt x="141" y="283"/>
                </a:lnTo>
                <a:lnTo>
                  <a:pt x="98" y="294"/>
                </a:lnTo>
                <a:lnTo>
                  <a:pt x="43" y="294"/>
                </a:lnTo>
                <a:lnTo>
                  <a:pt x="0" y="283"/>
                </a:lnTo>
                <a:lnTo>
                  <a:pt x="0" y="196"/>
                </a:lnTo>
                <a:lnTo>
                  <a:pt x="54" y="196"/>
                </a:lnTo>
                <a:lnTo>
                  <a:pt x="98" y="196"/>
                </a:lnTo>
                <a:lnTo>
                  <a:pt x="141" y="196"/>
                </a:lnTo>
                <a:lnTo>
                  <a:pt x="185" y="185"/>
                </a:lnTo>
                <a:lnTo>
                  <a:pt x="217" y="185"/>
                </a:lnTo>
                <a:lnTo>
                  <a:pt x="250" y="185"/>
                </a:lnTo>
                <a:lnTo>
                  <a:pt x="282" y="175"/>
                </a:lnTo>
                <a:lnTo>
                  <a:pt x="304" y="175"/>
                </a:lnTo>
                <a:lnTo>
                  <a:pt x="326" y="175"/>
                </a:lnTo>
                <a:lnTo>
                  <a:pt x="359" y="164"/>
                </a:lnTo>
                <a:lnTo>
                  <a:pt x="391" y="153"/>
                </a:lnTo>
                <a:lnTo>
                  <a:pt x="424" y="153"/>
                </a:lnTo>
                <a:lnTo>
                  <a:pt x="456" y="142"/>
                </a:lnTo>
                <a:lnTo>
                  <a:pt x="500" y="131"/>
                </a:lnTo>
                <a:lnTo>
                  <a:pt x="543" y="120"/>
                </a:lnTo>
                <a:lnTo>
                  <a:pt x="587" y="109"/>
                </a:lnTo>
                <a:lnTo>
                  <a:pt x="630" y="98"/>
                </a:lnTo>
                <a:lnTo>
                  <a:pt x="674" y="88"/>
                </a:lnTo>
                <a:lnTo>
                  <a:pt x="717" y="77"/>
                </a:lnTo>
                <a:lnTo>
                  <a:pt x="750" y="66"/>
                </a:lnTo>
                <a:lnTo>
                  <a:pt x="772" y="55"/>
                </a:lnTo>
                <a:lnTo>
                  <a:pt x="793" y="44"/>
                </a:lnTo>
                <a:lnTo>
                  <a:pt x="815" y="44"/>
                </a:lnTo>
                <a:lnTo>
                  <a:pt x="826" y="33"/>
                </a:lnTo>
                <a:lnTo>
                  <a:pt x="848" y="22"/>
                </a:lnTo>
                <a:lnTo>
                  <a:pt x="870" y="11"/>
                </a:lnTo>
                <a:lnTo>
                  <a:pt x="880" y="0"/>
                </a:lnTo>
                <a:lnTo>
                  <a:pt x="902" y="0"/>
                </a:lnTo>
                <a:lnTo>
                  <a:pt x="913" y="11"/>
                </a:lnTo>
                <a:lnTo>
                  <a:pt x="924" y="11"/>
                </a:lnTo>
                <a:lnTo>
                  <a:pt x="946" y="22"/>
                </a:lnTo>
                <a:lnTo>
                  <a:pt x="957" y="33"/>
                </a:lnTo>
                <a:lnTo>
                  <a:pt x="978" y="44"/>
                </a:lnTo>
                <a:lnTo>
                  <a:pt x="1000" y="55"/>
                </a:lnTo>
                <a:lnTo>
                  <a:pt x="1022" y="77"/>
                </a:lnTo>
                <a:lnTo>
                  <a:pt x="1043" y="88"/>
                </a:lnTo>
                <a:lnTo>
                  <a:pt x="1065" y="109"/>
                </a:lnTo>
                <a:lnTo>
                  <a:pt x="1076" y="120"/>
                </a:lnTo>
                <a:lnTo>
                  <a:pt x="1098" y="131"/>
                </a:lnTo>
                <a:lnTo>
                  <a:pt x="1109" y="142"/>
                </a:lnTo>
                <a:lnTo>
                  <a:pt x="1109" y="153"/>
                </a:lnTo>
                <a:lnTo>
                  <a:pt x="1120" y="164"/>
                </a:lnTo>
                <a:lnTo>
                  <a:pt x="1109" y="185"/>
                </a:lnTo>
                <a:lnTo>
                  <a:pt x="1098" y="196"/>
                </a:lnTo>
                <a:lnTo>
                  <a:pt x="1087" y="207"/>
                </a:lnTo>
                <a:lnTo>
                  <a:pt x="1065" y="218"/>
                </a:lnTo>
                <a:lnTo>
                  <a:pt x="1043" y="229"/>
                </a:lnTo>
                <a:lnTo>
                  <a:pt x="1033" y="251"/>
                </a:lnTo>
                <a:lnTo>
                  <a:pt x="1011" y="283"/>
                </a:lnTo>
                <a:lnTo>
                  <a:pt x="989" y="327"/>
                </a:lnTo>
                <a:lnTo>
                  <a:pt x="967" y="370"/>
                </a:lnTo>
                <a:lnTo>
                  <a:pt x="946" y="436"/>
                </a:lnTo>
                <a:lnTo>
                  <a:pt x="913" y="501"/>
                </a:lnTo>
                <a:lnTo>
                  <a:pt x="891" y="57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7310" name="Freeform 30"/>
          <p:cNvSpPr/>
          <p:nvPr/>
        </p:nvSpPr>
        <p:spPr>
          <a:xfrm>
            <a:off x="6794500" y="1420813"/>
            <a:ext cx="676275" cy="171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065" h="272">
                <a:moveTo>
                  <a:pt x="108" y="272"/>
                </a:moveTo>
                <a:lnTo>
                  <a:pt x="76" y="261"/>
                </a:lnTo>
                <a:lnTo>
                  <a:pt x="54" y="250"/>
                </a:lnTo>
                <a:lnTo>
                  <a:pt x="43" y="228"/>
                </a:lnTo>
                <a:lnTo>
                  <a:pt x="32" y="217"/>
                </a:lnTo>
                <a:lnTo>
                  <a:pt x="11" y="206"/>
                </a:lnTo>
                <a:lnTo>
                  <a:pt x="0" y="185"/>
                </a:lnTo>
                <a:lnTo>
                  <a:pt x="195" y="152"/>
                </a:lnTo>
                <a:lnTo>
                  <a:pt x="293" y="130"/>
                </a:lnTo>
                <a:lnTo>
                  <a:pt x="391" y="108"/>
                </a:lnTo>
                <a:lnTo>
                  <a:pt x="435" y="97"/>
                </a:lnTo>
                <a:lnTo>
                  <a:pt x="478" y="87"/>
                </a:lnTo>
                <a:lnTo>
                  <a:pt x="522" y="76"/>
                </a:lnTo>
                <a:lnTo>
                  <a:pt x="565" y="65"/>
                </a:lnTo>
                <a:lnTo>
                  <a:pt x="598" y="54"/>
                </a:lnTo>
                <a:lnTo>
                  <a:pt x="630" y="43"/>
                </a:lnTo>
                <a:lnTo>
                  <a:pt x="663" y="32"/>
                </a:lnTo>
                <a:lnTo>
                  <a:pt x="695" y="32"/>
                </a:lnTo>
                <a:lnTo>
                  <a:pt x="739" y="10"/>
                </a:lnTo>
                <a:lnTo>
                  <a:pt x="793" y="0"/>
                </a:lnTo>
                <a:lnTo>
                  <a:pt x="837" y="0"/>
                </a:lnTo>
                <a:lnTo>
                  <a:pt x="891" y="0"/>
                </a:lnTo>
                <a:lnTo>
                  <a:pt x="924" y="0"/>
                </a:lnTo>
                <a:lnTo>
                  <a:pt x="967" y="0"/>
                </a:lnTo>
                <a:lnTo>
                  <a:pt x="1000" y="0"/>
                </a:lnTo>
                <a:lnTo>
                  <a:pt x="1022" y="10"/>
                </a:lnTo>
                <a:lnTo>
                  <a:pt x="1043" y="21"/>
                </a:lnTo>
                <a:lnTo>
                  <a:pt x="1065" y="32"/>
                </a:lnTo>
                <a:lnTo>
                  <a:pt x="1065" y="43"/>
                </a:lnTo>
                <a:lnTo>
                  <a:pt x="1065" y="54"/>
                </a:lnTo>
                <a:lnTo>
                  <a:pt x="1065" y="65"/>
                </a:lnTo>
                <a:lnTo>
                  <a:pt x="1065" y="87"/>
                </a:lnTo>
                <a:lnTo>
                  <a:pt x="1054" y="97"/>
                </a:lnTo>
                <a:lnTo>
                  <a:pt x="1043" y="108"/>
                </a:lnTo>
                <a:lnTo>
                  <a:pt x="1032" y="119"/>
                </a:lnTo>
                <a:lnTo>
                  <a:pt x="1022" y="119"/>
                </a:lnTo>
                <a:lnTo>
                  <a:pt x="1011" y="130"/>
                </a:lnTo>
                <a:lnTo>
                  <a:pt x="989" y="130"/>
                </a:lnTo>
                <a:lnTo>
                  <a:pt x="967" y="141"/>
                </a:lnTo>
                <a:lnTo>
                  <a:pt x="946" y="141"/>
                </a:lnTo>
                <a:lnTo>
                  <a:pt x="913" y="152"/>
                </a:lnTo>
                <a:lnTo>
                  <a:pt x="891" y="152"/>
                </a:lnTo>
                <a:lnTo>
                  <a:pt x="859" y="163"/>
                </a:lnTo>
                <a:lnTo>
                  <a:pt x="815" y="163"/>
                </a:lnTo>
                <a:lnTo>
                  <a:pt x="782" y="174"/>
                </a:lnTo>
                <a:lnTo>
                  <a:pt x="739" y="185"/>
                </a:lnTo>
                <a:lnTo>
                  <a:pt x="685" y="185"/>
                </a:lnTo>
                <a:lnTo>
                  <a:pt x="641" y="195"/>
                </a:lnTo>
                <a:lnTo>
                  <a:pt x="587" y="206"/>
                </a:lnTo>
                <a:lnTo>
                  <a:pt x="532" y="217"/>
                </a:lnTo>
                <a:lnTo>
                  <a:pt x="489" y="217"/>
                </a:lnTo>
                <a:lnTo>
                  <a:pt x="435" y="228"/>
                </a:lnTo>
                <a:lnTo>
                  <a:pt x="391" y="239"/>
                </a:lnTo>
                <a:lnTo>
                  <a:pt x="358" y="239"/>
                </a:lnTo>
                <a:lnTo>
                  <a:pt x="315" y="250"/>
                </a:lnTo>
                <a:lnTo>
                  <a:pt x="282" y="250"/>
                </a:lnTo>
                <a:lnTo>
                  <a:pt x="250" y="261"/>
                </a:lnTo>
                <a:lnTo>
                  <a:pt x="228" y="261"/>
                </a:lnTo>
                <a:lnTo>
                  <a:pt x="195" y="261"/>
                </a:lnTo>
                <a:lnTo>
                  <a:pt x="174" y="261"/>
                </a:lnTo>
                <a:lnTo>
                  <a:pt x="152" y="272"/>
                </a:lnTo>
                <a:lnTo>
                  <a:pt x="141" y="272"/>
                </a:lnTo>
                <a:lnTo>
                  <a:pt x="130" y="272"/>
                </a:lnTo>
                <a:lnTo>
                  <a:pt x="108" y="27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7311" name="Freeform 31"/>
          <p:cNvSpPr/>
          <p:nvPr/>
        </p:nvSpPr>
        <p:spPr>
          <a:xfrm>
            <a:off x="7027863" y="1530350"/>
            <a:ext cx="131762" cy="712788"/>
          </a:xfrm>
          <a:custGeom>
            <a:avLst/>
            <a:gdLst/>
            <a:ahLst/>
            <a:cxnLst>
              <a:cxn ang="0">
                <a:pos x="0"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0"/>
              </a:cxn>
            </a:cxnLst>
            <a:pathLst>
              <a:path w="207" h="1121">
                <a:moveTo>
                  <a:pt x="0" y="0"/>
                </a:moveTo>
                <a:lnTo>
                  <a:pt x="44" y="21"/>
                </a:lnTo>
                <a:lnTo>
                  <a:pt x="87" y="43"/>
                </a:lnTo>
                <a:lnTo>
                  <a:pt x="120" y="65"/>
                </a:lnTo>
                <a:lnTo>
                  <a:pt x="153" y="87"/>
                </a:lnTo>
                <a:lnTo>
                  <a:pt x="174" y="98"/>
                </a:lnTo>
                <a:lnTo>
                  <a:pt x="185" y="119"/>
                </a:lnTo>
                <a:lnTo>
                  <a:pt x="196" y="130"/>
                </a:lnTo>
                <a:lnTo>
                  <a:pt x="207" y="141"/>
                </a:lnTo>
                <a:lnTo>
                  <a:pt x="207" y="163"/>
                </a:lnTo>
                <a:lnTo>
                  <a:pt x="207" y="196"/>
                </a:lnTo>
                <a:lnTo>
                  <a:pt x="207" y="217"/>
                </a:lnTo>
                <a:lnTo>
                  <a:pt x="196" y="250"/>
                </a:lnTo>
                <a:lnTo>
                  <a:pt x="196" y="261"/>
                </a:lnTo>
                <a:lnTo>
                  <a:pt x="196" y="283"/>
                </a:lnTo>
                <a:lnTo>
                  <a:pt x="185" y="304"/>
                </a:lnTo>
                <a:lnTo>
                  <a:pt x="185" y="337"/>
                </a:lnTo>
                <a:lnTo>
                  <a:pt x="185" y="370"/>
                </a:lnTo>
                <a:lnTo>
                  <a:pt x="185" y="413"/>
                </a:lnTo>
                <a:lnTo>
                  <a:pt x="185" y="457"/>
                </a:lnTo>
                <a:lnTo>
                  <a:pt x="174" y="511"/>
                </a:lnTo>
                <a:lnTo>
                  <a:pt x="174" y="566"/>
                </a:lnTo>
                <a:lnTo>
                  <a:pt x="174" y="631"/>
                </a:lnTo>
                <a:lnTo>
                  <a:pt x="174" y="696"/>
                </a:lnTo>
                <a:lnTo>
                  <a:pt x="174" y="772"/>
                </a:lnTo>
                <a:lnTo>
                  <a:pt x="163" y="848"/>
                </a:lnTo>
                <a:lnTo>
                  <a:pt x="163" y="936"/>
                </a:lnTo>
                <a:lnTo>
                  <a:pt x="163" y="1023"/>
                </a:lnTo>
                <a:lnTo>
                  <a:pt x="163" y="1121"/>
                </a:lnTo>
                <a:lnTo>
                  <a:pt x="22" y="1121"/>
                </a:lnTo>
                <a:lnTo>
                  <a:pt x="22" y="1088"/>
                </a:lnTo>
                <a:lnTo>
                  <a:pt x="22" y="1055"/>
                </a:lnTo>
                <a:lnTo>
                  <a:pt x="22" y="1012"/>
                </a:lnTo>
                <a:lnTo>
                  <a:pt x="22" y="968"/>
                </a:lnTo>
                <a:lnTo>
                  <a:pt x="22" y="914"/>
                </a:lnTo>
                <a:lnTo>
                  <a:pt x="33" y="838"/>
                </a:lnTo>
                <a:lnTo>
                  <a:pt x="33" y="772"/>
                </a:lnTo>
                <a:lnTo>
                  <a:pt x="33" y="685"/>
                </a:lnTo>
                <a:lnTo>
                  <a:pt x="33" y="609"/>
                </a:lnTo>
                <a:lnTo>
                  <a:pt x="33" y="533"/>
                </a:lnTo>
                <a:lnTo>
                  <a:pt x="33" y="468"/>
                </a:lnTo>
                <a:lnTo>
                  <a:pt x="33" y="413"/>
                </a:lnTo>
                <a:lnTo>
                  <a:pt x="33" y="370"/>
                </a:lnTo>
                <a:lnTo>
                  <a:pt x="33" y="326"/>
                </a:lnTo>
                <a:lnTo>
                  <a:pt x="33" y="304"/>
                </a:lnTo>
                <a:lnTo>
                  <a:pt x="33" y="272"/>
                </a:lnTo>
                <a:lnTo>
                  <a:pt x="33" y="250"/>
                </a:lnTo>
                <a:lnTo>
                  <a:pt x="22" y="228"/>
                </a:lnTo>
                <a:lnTo>
                  <a:pt x="22" y="196"/>
                </a:lnTo>
                <a:lnTo>
                  <a:pt x="22" y="163"/>
                </a:lnTo>
                <a:lnTo>
                  <a:pt x="11" y="130"/>
                </a:lnTo>
                <a:lnTo>
                  <a:pt x="11" y="87"/>
                </a:lnTo>
                <a:lnTo>
                  <a:pt x="0" y="43"/>
                </a:lnTo>
                <a:lnTo>
                  <a:pt x="0" y="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7312" name="Freeform 32"/>
          <p:cNvSpPr/>
          <p:nvPr/>
        </p:nvSpPr>
        <p:spPr>
          <a:xfrm>
            <a:off x="6621463" y="2144713"/>
            <a:ext cx="1035050" cy="2079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Lst>
            <a:pathLst>
              <a:path w="1631" h="327">
                <a:moveTo>
                  <a:pt x="1587" y="87"/>
                </a:moveTo>
                <a:lnTo>
                  <a:pt x="1609" y="120"/>
                </a:lnTo>
                <a:lnTo>
                  <a:pt x="1620" y="131"/>
                </a:lnTo>
                <a:lnTo>
                  <a:pt x="1631" y="153"/>
                </a:lnTo>
                <a:lnTo>
                  <a:pt x="1631" y="163"/>
                </a:lnTo>
                <a:lnTo>
                  <a:pt x="1631" y="174"/>
                </a:lnTo>
                <a:lnTo>
                  <a:pt x="1631" y="185"/>
                </a:lnTo>
                <a:lnTo>
                  <a:pt x="1620" y="196"/>
                </a:lnTo>
                <a:lnTo>
                  <a:pt x="1620" y="207"/>
                </a:lnTo>
                <a:lnTo>
                  <a:pt x="1609" y="207"/>
                </a:lnTo>
                <a:lnTo>
                  <a:pt x="1598" y="207"/>
                </a:lnTo>
                <a:lnTo>
                  <a:pt x="1576" y="207"/>
                </a:lnTo>
                <a:lnTo>
                  <a:pt x="1544" y="207"/>
                </a:lnTo>
                <a:lnTo>
                  <a:pt x="1500" y="207"/>
                </a:lnTo>
                <a:lnTo>
                  <a:pt x="1457" y="196"/>
                </a:lnTo>
                <a:lnTo>
                  <a:pt x="1413" y="196"/>
                </a:lnTo>
                <a:lnTo>
                  <a:pt x="1359" y="196"/>
                </a:lnTo>
                <a:lnTo>
                  <a:pt x="1228" y="185"/>
                </a:lnTo>
                <a:lnTo>
                  <a:pt x="1109" y="185"/>
                </a:lnTo>
                <a:lnTo>
                  <a:pt x="989" y="196"/>
                </a:lnTo>
                <a:lnTo>
                  <a:pt x="870" y="207"/>
                </a:lnTo>
                <a:lnTo>
                  <a:pt x="750" y="218"/>
                </a:lnTo>
                <a:lnTo>
                  <a:pt x="641" y="240"/>
                </a:lnTo>
                <a:lnTo>
                  <a:pt x="533" y="261"/>
                </a:lnTo>
                <a:lnTo>
                  <a:pt x="424" y="283"/>
                </a:lnTo>
                <a:lnTo>
                  <a:pt x="380" y="294"/>
                </a:lnTo>
                <a:lnTo>
                  <a:pt x="337" y="305"/>
                </a:lnTo>
                <a:lnTo>
                  <a:pt x="293" y="305"/>
                </a:lnTo>
                <a:lnTo>
                  <a:pt x="272" y="316"/>
                </a:lnTo>
                <a:lnTo>
                  <a:pt x="239" y="316"/>
                </a:lnTo>
                <a:lnTo>
                  <a:pt x="228" y="327"/>
                </a:lnTo>
                <a:lnTo>
                  <a:pt x="217" y="327"/>
                </a:lnTo>
                <a:lnTo>
                  <a:pt x="206" y="327"/>
                </a:lnTo>
                <a:lnTo>
                  <a:pt x="196" y="327"/>
                </a:lnTo>
                <a:lnTo>
                  <a:pt x="185" y="316"/>
                </a:lnTo>
                <a:lnTo>
                  <a:pt x="163" y="316"/>
                </a:lnTo>
                <a:lnTo>
                  <a:pt x="130" y="305"/>
                </a:lnTo>
                <a:lnTo>
                  <a:pt x="87" y="283"/>
                </a:lnTo>
                <a:lnTo>
                  <a:pt x="76" y="272"/>
                </a:lnTo>
                <a:lnTo>
                  <a:pt x="54" y="261"/>
                </a:lnTo>
                <a:lnTo>
                  <a:pt x="33" y="250"/>
                </a:lnTo>
                <a:lnTo>
                  <a:pt x="22" y="240"/>
                </a:lnTo>
                <a:lnTo>
                  <a:pt x="11" y="229"/>
                </a:lnTo>
                <a:lnTo>
                  <a:pt x="0" y="218"/>
                </a:lnTo>
                <a:lnTo>
                  <a:pt x="98" y="196"/>
                </a:lnTo>
                <a:lnTo>
                  <a:pt x="185" y="185"/>
                </a:lnTo>
                <a:lnTo>
                  <a:pt x="272" y="174"/>
                </a:lnTo>
                <a:lnTo>
                  <a:pt x="359" y="163"/>
                </a:lnTo>
                <a:lnTo>
                  <a:pt x="446" y="153"/>
                </a:lnTo>
                <a:lnTo>
                  <a:pt x="511" y="131"/>
                </a:lnTo>
                <a:lnTo>
                  <a:pt x="587" y="120"/>
                </a:lnTo>
                <a:lnTo>
                  <a:pt x="652" y="109"/>
                </a:lnTo>
                <a:lnTo>
                  <a:pt x="717" y="109"/>
                </a:lnTo>
                <a:lnTo>
                  <a:pt x="772" y="98"/>
                </a:lnTo>
                <a:lnTo>
                  <a:pt x="826" y="87"/>
                </a:lnTo>
                <a:lnTo>
                  <a:pt x="880" y="76"/>
                </a:lnTo>
                <a:lnTo>
                  <a:pt x="924" y="65"/>
                </a:lnTo>
                <a:lnTo>
                  <a:pt x="967" y="65"/>
                </a:lnTo>
                <a:lnTo>
                  <a:pt x="1011" y="55"/>
                </a:lnTo>
                <a:lnTo>
                  <a:pt x="1044" y="44"/>
                </a:lnTo>
                <a:lnTo>
                  <a:pt x="1098" y="33"/>
                </a:lnTo>
                <a:lnTo>
                  <a:pt x="1152" y="22"/>
                </a:lnTo>
                <a:lnTo>
                  <a:pt x="1196" y="22"/>
                </a:lnTo>
                <a:lnTo>
                  <a:pt x="1239" y="11"/>
                </a:lnTo>
                <a:lnTo>
                  <a:pt x="1283" y="11"/>
                </a:lnTo>
                <a:lnTo>
                  <a:pt x="1304" y="11"/>
                </a:lnTo>
                <a:lnTo>
                  <a:pt x="1337" y="0"/>
                </a:lnTo>
                <a:lnTo>
                  <a:pt x="1359" y="0"/>
                </a:lnTo>
                <a:lnTo>
                  <a:pt x="1381" y="11"/>
                </a:lnTo>
                <a:lnTo>
                  <a:pt x="1413" y="11"/>
                </a:lnTo>
                <a:lnTo>
                  <a:pt x="1478" y="22"/>
                </a:lnTo>
                <a:lnTo>
                  <a:pt x="1511" y="33"/>
                </a:lnTo>
                <a:lnTo>
                  <a:pt x="1544" y="55"/>
                </a:lnTo>
                <a:lnTo>
                  <a:pt x="1565" y="65"/>
                </a:lnTo>
                <a:lnTo>
                  <a:pt x="1587" y="8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7315" name="Freeform 35"/>
          <p:cNvSpPr/>
          <p:nvPr/>
        </p:nvSpPr>
        <p:spPr>
          <a:xfrm>
            <a:off x="6130925" y="1800225"/>
            <a:ext cx="504825" cy="1444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Lst>
            <a:pathLst>
              <a:path w="794" h="229">
                <a:moveTo>
                  <a:pt x="739" y="11"/>
                </a:moveTo>
                <a:lnTo>
                  <a:pt x="761" y="11"/>
                </a:lnTo>
                <a:lnTo>
                  <a:pt x="783" y="11"/>
                </a:lnTo>
                <a:lnTo>
                  <a:pt x="794" y="33"/>
                </a:lnTo>
                <a:lnTo>
                  <a:pt x="794" y="54"/>
                </a:lnTo>
                <a:lnTo>
                  <a:pt x="794" y="65"/>
                </a:lnTo>
                <a:lnTo>
                  <a:pt x="783" y="76"/>
                </a:lnTo>
                <a:lnTo>
                  <a:pt x="761" y="87"/>
                </a:lnTo>
                <a:lnTo>
                  <a:pt x="739" y="98"/>
                </a:lnTo>
                <a:lnTo>
                  <a:pt x="696" y="109"/>
                </a:lnTo>
                <a:lnTo>
                  <a:pt x="663" y="120"/>
                </a:lnTo>
                <a:lnTo>
                  <a:pt x="609" y="120"/>
                </a:lnTo>
                <a:lnTo>
                  <a:pt x="554" y="131"/>
                </a:lnTo>
                <a:lnTo>
                  <a:pt x="424" y="142"/>
                </a:lnTo>
                <a:lnTo>
                  <a:pt x="294" y="174"/>
                </a:lnTo>
                <a:lnTo>
                  <a:pt x="152" y="196"/>
                </a:lnTo>
                <a:lnTo>
                  <a:pt x="0" y="229"/>
                </a:lnTo>
                <a:lnTo>
                  <a:pt x="0" y="131"/>
                </a:lnTo>
                <a:lnTo>
                  <a:pt x="33" y="120"/>
                </a:lnTo>
                <a:lnTo>
                  <a:pt x="76" y="120"/>
                </a:lnTo>
                <a:lnTo>
                  <a:pt x="120" y="109"/>
                </a:lnTo>
                <a:lnTo>
                  <a:pt x="163" y="98"/>
                </a:lnTo>
                <a:lnTo>
                  <a:pt x="217" y="87"/>
                </a:lnTo>
                <a:lnTo>
                  <a:pt x="272" y="76"/>
                </a:lnTo>
                <a:lnTo>
                  <a:pt x="337" y="65"/>
                </a:lnTo>
                <a:lnTo>
                  <a:pt x="402" y="54"/>
                </a:lnTo>
                <a:lnTo>
                  <a:pt x="467" y="44"/>
                </a:lnTo>
                <a:lnTo>
                  <a:pt x="533" y="33"/>
                </a:lnTo>
                <a:lnTo>
                  <a:pt x="576" y="22"/>
                </a:lnTo>
                <a:lnTo>
                  <a:pt x="631" y="11"/>
                </a:lnTo>
                <a:lnTo>
                  <a:pt x="663" y="11"/>
                </a:lnTo>
                <a:lnTo>
                  <a:pt x="696" y="0"/>
                </a:lnTo>
                <a:lnTo>
                  <a:pt x="718" y="0"/>
                </a:lnTo>
                <a:lnTo>
                  <a:pt x="739" y="11"/>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7316" name="Freeform 36"/>
          <p:cNvSpPr/>
          <p:nvPr/>
        </p:nvSpPr>
        <p:spPr>
          <a:xfrm>
            <a:off x="6234113" y="1060450"/>
            <a:ext cx="200025" cy="11604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0"/>
              </a:cxn>
              <a:cxn ang="0">
                <a:pos x="2147483646" y="0"/>
              </a:cxn>
              <a:cxn ang="0">
                <a:pos x="2147483646" y="2147483646"/>
              </a:cxn>
              <a:cxn ang="0">
                <a:pos x="2147483646" y="2147483646"/>
              </a:cxn>
            </a:cxnLst>
            <a:pathLst>
              <a:path w="315" h="1828">
                <a:moveTo>
                  <a:pt x="207" y="54"/>
                </a:moveTo>
                <a:lnTo>
                  <a:pt x="250" y="65"/>
                </a:lnTo>
                <a:lnTo>
                  <a:pt x="272" y="87"/>
                </a:lnTo>
                <a:lnTo>
                  <a:pt x="294" y="98"/>
                </a:lnTo>
                <a:lnTo>
                  <a:pt x="304" y="119"/>
                </a:lnTo>
                <a:lnTo>
                  <a:pt x="315" y="141"/>
                </a:lnTo>
                <a:lnTo>
                  <a:pt x="315" y="163"/>
                </a:lnTo>
                <a:lnTo>
                  <a:pt x="304" y="185"/>
                </a:lnTo>
                <a:lnTo>
                  <a:pt x="294" y="206"/>
                </a:lnTo>
                <a:lnTo>
                  <a:pt x="294" y="239"/>
                </a:lnTo>
                <a:lnTo>
                  <a:pt x="283" y="272"/>
                </a:lnTo>
                <a:lnTo>
                  <a:pt x="283" y="293"/>
                </a:lnTo>
                <a:lnTo>
                  <a:pt x="283" y="315"/>
                </a:lnTo>
                <a:lnTo>
                  <a:pt x="272" y="337"/>
                </a:lnTo>
                <a:lnTo>
                  <a:pt x="272" y="359"/>
                </a:lnTo>
                <a:lnTo>
                  <a:pt x="272" y="370"/>
                </a:lnTo>
                <a:lnTo>
                  <a:pt x="272" y="381"/>
                </a:lnTo>
                <a:lnTo>
                  <a:pt x="272" y="391"/>
                </a:lnTo>
                <a:lnTo>
                  <a:pt x="272" y="413"/>
                </a:lnTo>
                <a:lnTo>
                  <a:pt x="272" y="424"/>
                </a:lnTo>
                <a:lnTo>
                  <a:pt x="272" y="446"/>
                </a:lnTo>
                <a:lnTo>
                  <a:pt x="272" y="468"/>
                </a:lnTo>
                <a:lnTo>
                  <a:pt x="272" y="500"/>
                </a:lnTo>
                <a:lnTo>
                  <a:pt x="261" y="522"/>
                </a:lnTo>
                <a:lnTo>
                  <a:pt x="261" y="555"/>
                </a:lnTo>
                <a:lnTo>
                  <a:pt x="261" y="587"/>
                </a:lnTo>
                <a:lnTo>
                  <a:pt x="261" y="620"/>
                </a:lnTo>
                <a:lnTo>
                  <a:pt x="261" y="663"/>
                </a:lnTo>
                <a:lnTo>
                  <a:pt x="261" y="696"/>
                </a:lnTo>
                <a:lnTo>
                  <a:pt x="261" y="740"/>
                </a:lnTo>
                <a:lnTo>
                  <a:pt x="261" y="783"/>
                </a:lnTo>
                <a:lnTo>
                  <a:pt x="250" y="838"/>
                </a:lnTo>
                <a:lnTo>
                  <a:pt x="250" y="881"/>
                </a:lnTo>
                <a:lnTo>
                  <a:pt x="250" y="936"/>
                </a:lnTo>
                <a:lnTo>
                  <a:pt x="250" y="990"/>
                </a:lnTo>
                <a:lnTo>
                  <a:pt x="250" y="1044"/>
                </a:lnTo>
                <a:lnTo>
                  <a:pt x="250" y="1099"/>
                </a:lnTo>
                <a:lnTo>
                  <a:pt x="250" y="1164"/>
                </a:lnTo>
                <a:lnTo>
                  <a:pt x="239" y="1229"/>
                </a:lnTo>
                <a:lnTo>
                  <a:pt x="239" y="1295"/>
                </a:lnTo>
                <a:lnTo>
                  <a:pt x="239" y="1360"/>
                </a:lnTo>
                <a:lnTo>
                  <a:pt x="239" y="1436"/>
                </a:lnTo>
                <a:lnTo>
                  <a:pt x="239" y="1501"/>
                </a:lnTo>
                <a:lnTo>
                  <a:pt x="239" y="1578"/>
                </a:lnTo>
                <a:lnTo>
                  <a:pt x="228" y="1665"/>
                </a:lnTo>
                <a:lnTo>
                  <a:pt x="228" y="1741"/>
                </a:lnTo>
                <a:lnTo>
                  <a:pt x="228" y="1828"/>
                </a:lnTo>
                <a:lnTo>
                  <a:pt x="120" y="1828"/>
                </a:lnTo>
                <a:lnTo>
                  <a:pt x="120" y="1730"/>
                </a:lnTo>
                <a:lnTo>
                  <a:pt x="120" y="1643"/>
                </a:lnTo>
                <a:lnTo>
                  <a:pt x="120" y="1556"/>
                </a:lnTo>
                <a:lnTo>
                  <a:pt x="109" y="1469"/>
                </a:lnTo>
                <a:lnTo>
                  <a:pt x="109" y="1382"/>
                </a:lnTo>
                <a:lnTo>
                  <a:pt x="109" y="1306"/>
                </a:lnTo>
                <a:lnTo>
                  <a:pt x="109" y="1229"/>
                </a:lnTo>
                <a:lnTo>
                  <a:pt x="109" y="1153"/>
                </a:lnTo>
                <a:lnTo>
                  <a:pt x="109" y="1088"/>
                </a:lnTo>
                <a:lnTo>
                  <a:pt x="109" y="1023"/>
                </a:lnTo>
                <a:lnTo>
                  <a:pt x="109" y="957"/>
                </a:lnTo>
                <a:lnTo>
                  <a:pt x="109" y="892"/>
                </a:lnTo>
                <a:lnTo>
                  <a:pt x="109" y="827"/>
                </a:lnTo>
                <a:lnTo>
                  <a:pt x="109" y="772"/>
                </a:lnTo>
                <a:lnTo>
                  <a:pt x="109" y="718"/>
                </a:lnTo>
                <a:lnTo>
                  <a:pt x="109" y="663"/>
                </a:lnTo>
                <a:lnTo>
                  <a:pt x="109" y="620"/>
                </a:lnTo>
                <a:lnTo>
                  <a:pt x="109" y="576"/>
                </a:lnTo>
                <a:lnTo>
                  <a:pt x="109" y="533"/>
                </a:lnTo>
                <a:lnTo>
                  <a:pt x="109" y="489"/>
                </a:lnTo>
                <a:lnTo>
                  <a:pt x="98" y="457"/>
                </a:lnTo>
                <a:lnTo>
                  <a:pt x="98" y="413"/>
                </a:lnTo>
                <a:lnTo>
                  <a:pt x="98" y="381"/>
                </a:lnTo>
                <a:lnTo>
                  <a:pt x="98" y="359"/>
                </a:lnTo>
                <a:lnTo>
                  <a:pt x="98" y="326"/>
                </a:lnTo>
                <a:lnTo>
                  <a:pt x="98" y="304"/>
                </a:lnTo>
                <a:lnTo>
                  <a:pt x="98" y="283"/>
                </a:lnTo>
                <a:lnTo>
                  <a:pt x="98" y="261"/>
                </a:lnTo>
                <a:lnTo>
                  <a:pt x="98" y="250"/>
                </a:lnTo>
                <a:lnTo>
                  <a:pt x="98" y="239"/>
                </a:lnTo>
                <a:lnTo>
                  <a:pt x="98" y="228"/>
                </a:lnTo>
                <a:lnTo>
                  <a:pt x="87" y="217"/>
                </a:lnTo>
                <a:lnTo>
                  <a:pt x="76" y="174"/>
                </a:lnTo>
                <a:lnTo>
                  <a:pt x="65" y="141"/>
                </a:lnTo>
                <a:lnTo>
                  <a:pt x="54" y="108"/>
                </a:lnTo>
                <a:lnTo>
                  <a:pt x="33" y="87"/>
                </a:lnTo>
                <a:lnTo>
                  <a:pt x="11" y="65"/>
                </a:lnTo>
                <a:lnTo>
                  <a:pt x="0" y="54"/>
                </a:lnTo>
                <a:lnTo>
                  <a:pt x="0" y="32"/>
                </a:lnTo>
                <a:lnTo>
                  <a:pt x="0" y="21"/>
                </a:lnTo>
                <a:lnTo>
                  <a:pt x="11" y="11"/>
                </a:lnTo>
                <a:lnTo>
                  <a:pt x="22" y="0"/>
                </a:lnTo>
                <a:lnTo>
                  <a:pt x="44" y="0"/>
                </a:lnTo>
                <a:lnTo>
                  <a:pt x="65" y="0"/>
                </a:lnTo>
                <a:lnTo>
                  <a:pt x="98" y="11"/>
                </a:lnTo>
                <a:lnTo>
                  <a:pt x="131" y="21"/>
                </a:lnTo>
                <a:lnTo>
                  <a:pt x="163" y="32"/>
                </a:lnTo>
                <a:lnTo>
                  <a:pt x="207" y="54"/>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7313" name="Freeform 33"/>
          <p:cNvSpPr/>
          <p:nvPr/>
        </p:nvSpPr>
        <p:spPr>
          <a:xfrm>
            <a:off x="5924550" y="2076450"/>
            <a:ext cx="717550" cy="33178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131" h="523">
                <a:moveTo>
                  <a:pt x="576" y="185"/>
                </a:moveTo>
                <a:lnTo>
                  <a:pt x="663" y="153"/>
                </a:lnTo>
                <a:lnTo>
                  <a:pt x="750" y="120"/>
                </a:lnTo>
                <a:lnTo>
                  <a:pt x="826" y="98"/>
                </a:lnTo>
                <a:lnTo>
                  <a:pt x="891" y="77"/>
                </a:lnTo>
                <a:lnTo>
                  <a:pt x="957" y="55"/>
                </a:lnTo>
                <a:lnTo>
                  <a:pt x="1022" y="33"/>
                </a:lnTo>
                <a:lnTo>
                  <a:pt x="1065" y="11"/>
                </a:lnTo>
                <a:lnTo>
                  <a:pt x="1109" y="0"/>
                </a:lnTo>
                <a:lnTo>
                  <a:pt x="1131" y="44"/>
                </a:lnTo>
                <a:lnTo>
                  <a:pt x="1033" y="98"/>
                </a:lnTo>
                <a:lnTo>
                  <a:pt x="946" y="142"/>
                </a:lnTo>
                <a:lnTo>
                  <a:pt x="870" y="185"/>
                </a:lnTo>
                <a:lnTo>
                  <a:pt x="793" y="229"/>
                </a:lnTo>
                <a:lnTo>
                  <a:pt x="717" y="262"/>
                </a:lnTo>
                <a:lnTo>
                  <a:pt x="652" y="294"/>
                </a:lnTo>
                <a:lnTo>
                  <a:pt x="587" y="327"/>
                </a:lnTo>
                <a:lnTo>
                  <a:pt x="533" y="359"/>
                </a:lnTo>
                <a:lnTo>
                  <a:pt x="489" y="381"/>
                </a:lnTo>
                <a:lnTo>
                  <a:pt x="446" y="403"/>
                </a:lnTo>
                <a:lnTo>
                  <a:pt x="402" y="425"/>
                </a:lnTo>
                <a:lnTo>
                  <a:pt x="370" y="436"/>
                </a:lnTo>
                <a:lnTo>
                  <a:pt x="348" y="457"/>
                </a:lnTo>
                <a:lnTo>
                  <a:pt x="326" y="468"/>
                </a:lnTo>
                <a:lnTo>
                  <a:pt x="304" y="468"/>
                </a:lnTo>
                <a:lnTo>
                  <a:pt x="293" y="479"/>
                </a:lnTo>
                <a:lnTo>
                  <a:pt x="250" y="501"/>
                </a:lnTo>
                <a:lnTo>
                  <a:pt x="228" y="512"/>
                </a:lnTo>
                <a:lnTo>
                  <a:pt x="196" y="523"/>
                </a:lnTo>
                <a:lnTo>
                  <a:pt x="174" y="523"/>
                </a:lnTo>
                <a:lnTo>
                  <a:pt x="163" y="523"/>
                </a:lnTo>
                <a:lnTo>
                  <a:pt x="141" y="501"/>
                </a:lnTo>
                <a:lnTo>
                  <a:pt x="109" y="490"/>
                </a:lnTo>
                <a:lnTo>
                  <a:pt x="76" y="457"/>
                </a:lnTo>
                <a:lnTo>
                  <a:pt x="54" y="447"/>
                </a:lnTo>
                <a:lnTo>
                  <a:pt x="43" y="436"/>
                </a:lnTo>
                <a:lnTo>
                  <a:pt x="22" y="414"/>
                </a:lnTo>
                <a:lnTo>
                  <a:pt x="11" y="403"/>
                </a:lnTo>
                <a:lnTo>
                  <a:pt x="11" y="392"/>
                </a:lnTo>
                <a:lnTo>
                  <a:pt x="0" y="381"/>
                </a:lnTo>
                <a:lnTo>
                  <a:pt x="0" y="370"/>
                </a:lnTo>
                <a:lnTo>
                  <a:pt x="11" y="359"/>
                </a:lnTo>
                <a:lnTo>
                  <a:pt x="11" y="338"/>
                </a:lnTo>
                <a:lnTo>
                  <a:pt x="22" y="327"/>
                </a:lnTo>
                <a:lnTo>
                  <a:pt x="43" y="327"/>
                </a:lnTo>
                <a:lnTo>
                  <a:pt x="76" y="327"/>
                </a:lnTo>
                <a:lnTo>
                  <a:pt x="98" y="327"/>
                </a:lnTo>
                <a:lnTo>
                  <a:pt x="130" y="327"/>
                </a:lnTo>
                <a:lnTo>
                  <a:pt x="152" y="327"/>
                </a:lnTo>
                <a:lnTo>
                  <a:pt x="174" y="327"/>
                </a:lnTo>
                <a:lnTo>
                  <a:pt x="196" y="316"/>
                </a:lnTo>
                <a:lnTo>
                  <a:pt x="217" y="316"/>
                </a:lnTo>
                <a:lnTo>
                  <a:pt x="239" y="316"/>
                </a:lnTo>
                <a:lnTo>
                  <a:pt x="261" y="305"/>
                </a:lnTo>
                <a:lnTo>
                  <a:pt x="283" y="294"/>
                </a:lnTo>
                <a:lnTo>
                  <a:pt x="304" y="294"/>
                </a:lnTo>
                <a:lnTo>
                  <a:pt x="326" y="283"/>
                </a:lnTo>
                <a:lnTo>
                  <a:pt x="359" y="272"/>
                </a:lnTo>
                <a:lnTo>
                  <a:pt x="391" y="262"/>
                </a:lnTo>
                <a:lnTo>
                  <a:pt x="424" y="251"/>
                </a:lnTo>
                <a:lnTo>
                  <a:pt x="456" y="240"/>
                </a:lnTo>
                <a:lnTo>
                  <a:pt x="500" y="218"/>
                </a:lnTo>
                <a:lnTo>
                  <a:pt x="533" y="207"/>
                </a:lnTo>
                <a:lnTo>
                  <a:pt x="576" y="185"/>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7314" name="Freeform 34"/>
          <p:cNvSpPr/>
          <p:nvPr/>
        </p:nvSpPr>
        <p:spPr>
          <a:xfrm>
            <a:off x="6518275" y="1993900"/>
            <a:ext cx="192088" cy="2270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304" h="359">
                <a:moveTo>
                  <a:pt x="228" y="359"/>
                </a:moveTo>
                <a:lnTo>
                  <a:pt x="228" y="348"/>
                </a:lnTo>
                <a:lnTo>
                  <a:pt x="217" y="348"/>
                </a:lnTo>
                <a:lnTo>
                  <a:pt x="206" y="326"/>
                </a:lnTo>
                <a:lnTo>
                  <a:pt x="196" y="315"/>
                </a:lnTo>
                <a:lnTo>
                  <a:pt x="185" y="294"/>
                </a:lnTo>
                <a:lnTo>
                  <a:pt x="163" y="261"/>
                </a:lnTo>
                <a:lnTo>
                  <a:pt x="141" y="239"/>
                </a:lnTo>
                <a:lnTo>
                  <a:pt x="119" y="196"/>
                </a:lnTo>
                <a:lnTo>
                  <a:pt x="87" y="163"/>
                </a:lnTo>
                <a:lnTo>
                  <a:pt x="65" y="130"/>
                </a:lnTo>
                <a:lnTo>
                  <a:pt x="43" y="98"/>
                </a:lnTo>
                <a:lnTo>
                  <a:pt x="32" y="76"/>
                </a:lnTo>
                <a:lnTo>
                  <a:pt x="22" y="54"/>
                </a:lnTo>
                <a:lnTo>
                  <a:pt x="11" y="43"/>
                </a:lnTo>
                <a:lnTo>
                  <a:pt x="0" y="32"/>
                </a:lnTo>
                <a:lnTo>
                  <a:pt x="0" y="22"/>
                </a:lnTo>
                <a:lnTo>
                  <a:pt x="0" y="11"/>
                </a:lnTo>
                <a:lnTo>
                  <a:pt x="11" y="11"/>
                </a:lnTo>
                <a:lnTo>
                  <a:pt x="22" y="0"/>
                </a:lnTo>
                <a:lnTo>
                  <a:pt x="43" y="0"/>
                </a:lnTo>
                <a:lnTo>
                  <a:pt x="76" y="0"/>
                </a:lnTo>
                <a:lnTo>
                  <a:pt x="98" y="11"/>
                </a:lnTo>
                <a:lnTo>
                  <a:pt x="130" y="22"/>
                </a:lnTo>
                <a:lnTo>
                  <a:pt x="174" y="32"/>
                </a:lnTo>
                <a:lnTo>
                  <a:pt x="217" y="65"/>
                </a:lnTo>
                <a:lnTo>
                  <a:pt x="239" y="87"/>
                </a:lnTo>
                <a:lnTo>
                  <a:pt x="272" y="130"/>
                </a:lnTo>
                <a:lnTo>
                  <a:pt x="293" y="163"/>
                </a:lnTo>
                <a:lnTo>
                  <a:pt x="304" y="207"/>
                </a:lnTo>
                <a:lnTo>
                  <a:pt x="304" y="250"/>
                </a:lnTo>
                <a:lnTo>
                  <a:pt x="304" y="283"/>
                </a:lnTo>
                <a:lnTo>
                  <a:pt x="293" y="304"/>
                </a:lnTo>
                <a:lnTo>
                  <a:pt x="272" y="326"/>
                </a:lnTo>
                <a:lnTo>
                  <a:pt x="261" y="348"/>
                </a:lnTo>
                <a:lnTo>
                  <a:pt x="239" y="348"/>
                </a:lnTo>
                <a:lnTo>
                  <a:pt x="228" y="359"/>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0-#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7308"/>
                                        </p:tgtEl>
                                        <p:attrNameLst>
                                          <p:attrName>style.visibility</p:attrName>
                                        </p:attrNameLst>
                                      </p:cBhvr>
                                      <p:to>
                                        <p:strVal val="visible"/>
                                      </p:to>
                                    </p:set>
                                    <p:animEffect transition="in" filter="wipe(up)">
                                      <p:cBhvr>
                                        <p:cTn id="13" dur="500"/>
                                        <p:tgtEl>
                                          <p:spTgt spid="9730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7309"/>
                                        </p:tgtEl>
                                        <p:attrNameLst>
                                          <p:attrName>style.visibility</p:attrName>
                                        </p:attrNameLst>
                                      </p:cBhvr>
                                      <p:to>
                                        <p:strVal val="visible"/>
                                      </p:to>
                                    </p:set>
                                    <p:animEffect transition="in" filter="wipe(left)">
                                      <p:cBhvr>
                                        <p:cTn id="18" dur="500"/>
                                        <p:tgtEl>
                                          <p:spTgt spid="9730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7315"/>
                                        </p:tgtEl>
                                        <p:attrNameLst>
                                          <p:attrName>style.visibility</p:attrName>
                                        </p:attrNameLst>
                                      </p:cBhvr>
                                      <p:to>
                                        <p:strVal val="visible"/>
                                      </p:to>
                                    </p:set>
                                    <p:animEffect transition="in" filter="wipe(left)">
                                      <p:cBhvr>
                                        <p:cTn id="23" dur="500"/>
                                        <p:tgtEl>
                                          <p:spTgt spid="973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7316"/>
                                        </p:tgtEl>
                                        <p:attrNameLst>
                                          <p:attrName>style.visibility</p:attrName>
                                        </p:attrNameLst>
                                      </p:cBhvr>
                                      <p:to>
                                        <p:strVal val="visible"/>
                                      </p:to>
                                    </p:set>
                                    <p:animEffect transition="in" filter="wipe(up)">
                                      <p:cBhvr>
                                        <p:cTn id="28" dur="500"/>
                                        <p:tgtEl>
                                          <p:spTgt spid="973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7313"/>
                                        </p:tgtEl>
                                        <p:attrNameLst>
                                          <p:attrName>style.visibility</p:attrName>
                                        </p:attrNameLst>
                                      </p:cBhvr>
                                      <p:to>
                                        <p:strVal val="visible"/>
                                      </p:to>
                                    </p:set>
                                    <p:animEffect transition="in" filter="wipe(left)">
                                      <p:cBhvr>
                                        <p:cTn id="33" dur="500"/>
                                        <p:tgtEl>
                                          <p:spTgt spid="973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7314"/>
                                        </p:tgtEl>
                                        <p:attrNameLst>
                                          <p:attrName>style.visibility</p:attrName>
                                        </p:attrNameLst>
                                      </p:cBhvr>
                                      <p:to>
                                        <p:strVal val="visible"/>
                                      </p:to>
                                    </p:set>
                                    <p:animEffect transition="in" filter="wipe(up)">
                                      <p:cBhvr>
                                        <p:cTn id="38" dur="500"/>
                                        <p:tgtEl>
                                          <p:spTgt spid="973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7310"/>
                                        </p:tgtEl>
                                        <p:attrNameLst>
                                          <p:attrName>style.visibility</p:attrName>
                                        </p:attrNameLst>
                                      </p:cBhvr>
                                      <p:to>
                                        <p:strVal val="visible"/>
                                      </p:to>
                                    </p:set>
                                    <p:animEffect transition="in" filter="wipe(left)">
                                      <p:cBhvr>
                                        <p:cTn id="43" dur="500"/>
                                        <p:tgtEl>
                                          <p:spTgt spid="973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97311"/>
                                        </p:tgtEl>
                                        <p:attrNameLst>
                                          <p:attrName>style.visibility</p:attrName>
                                        </p:attrNameLst>
                                      </p:cBhvr>
                                      <p:to>
                                        <p:strVal val="visible"/>
                                      </p:to>
                                    </p:set>
                                    <p:animEffect transition="in" filter="wipe(up)">
                                      <p:cBhvr>
                                        <p:cTn id="48" dur="500"/>
                                        <p:tgtEl>
                                          <p:spTgt spid="973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7312"/>
                                        </p:tgtEl>
                                        <p:attrNameLst>
                                          <p:attrName>style.visibility</p:attrName>
                                        </p:attrNameLst>
                                      </p:cBhvr>
                                      <p:to>
                                        <p:strVal val="visible"/>
                                      </p:to>
                                    </p:set>
                                    <p:animEffect transition="in" filter="wipe(left)">
                                      <p:cBhvr>
                                        <p:cTn id="53" dur="500"/>
                                        <p:tgtEl>
                                          <p:spTgt spid="973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18"/>
          <p:cNvSpPr txBox="1"/>
          <p:nvPr/>
        </p:nvSpPr>
        <p:spPr>
          <a:xfrm>
            <a:off x="782638" y="3063875"/>
            <a:ext cx="6864350"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马蹄  蹄子</a:t>
            </a:r>
            <a:endParaRPr lang="zh-CN" altLang="en-US" sz="3200" b="1" dirty="0">
              <a:latin typeface="楷体" panose="02010609060101010101" pitchFamily="49" charset="-122"/>
              <a:ea typeface="楷体" panose="02010609060101010101" pitchFamily="49" charset="-122"/>
            </a:endParaRPr>
          </a:p>
        </p:txBody>
      </p:sp>
      <p:sp>
        <p:nvSpPr>
          <p:cNvPr id="20" name="TextBox 19"/>
          <p:cNvSpPr txBox="1"/>
          <p:nvPr/>
        </p:nvSpPr>
        <p:spPr>
          <a:xfrm>
            <a:off x="782638" y="3736975"/>
            <a:ext cx="8240712"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造句：</a:t>
            </a:r>
            <a:r>
              <a:rPr lang="zh-CN" altLang="en-US" sz="3200" b="1" dirty="0">
                <a:latin typeface="楷体" panose="02010609060101010101" pitchFamily="49" charset="-122"/>
                <a:ea typeface="楷体" panose="02010609060101010101" pitchFamily="49" charset="-122"/>
              </a:rPr>
              <a:t>一串清脆的马蹄声从远方传来。</a:t>
            </a:r>
            <a:r>
              <a:rPr lang="en-US" altLang="zh-CN" sz="3200" b="1" dirty="0">
                <a:latin typeface="楷体" panose="02010609060101010101" pitchFamily="49" charset="-122"/>
                <a:ea typeface="楷体" panose="02010609060101010101" pitchFamily="49" charset="-122"/>
              </a:rPr>
              <a:t> </a:t>
            </a:r>
            <a:endParaRPr lang="zh-CN" altLang="en-US" sz="3200" b="1" dirty="0">
              <a:latin typeface="楷体" panose="02010609060101010101" pitchFamily="49" charset="-122"/>
              <a:ea typeface="楷体" panose="02010609060101010101" pitchFamily="49" charset="-122"/>
            </a:endParaRPr>
          </a:p>
        </p:txBody>
      </p:sp>
      <p:sp>
        <p:nvSpPr>
          <p:cNvPr id="101379" name="矩形 4"/>
          <p:cNvSpPr/>
          <p:nvPr/>
        </p:nvSpPr>
        <p:spPr>
          <a:xfrm>
            <a:off x="2809875" y="1117600"/>
            <a:ext cx="1216025" cy="1323975"/>
          </a:xfrm>
          <a:prstGeom prst="rect">
            <a:avLst/>
          </a:prstGeom>
          <a:noFill/>
          <a:ln w="9525">
            <a:noFill/>
          </a:ln>
        </p:spPr>
        <p:txBody>
          <a:bodyPr wrap="none" anchor="t" anchorCtr="0">
            <a:spAutoFit/>
          </a:bodyPr>
          <a:p>
            <a:pPr eaLnBrk="0" hangingPunct="0"/>
            <a:r>
              <a:rPr lang="zh-CN" altLang="en-US" sz="8000" b="1" dirty="0">
                <a:solidFill>
                  <a:srgbClr val="000000"/>
                </a:solidFill>
                <a:latin typeface="楷体" panose="02010609060101010101" pitchFamily="49" charset="-122"/>
                <a:ea typeface="楷体" panose="02010609060101010101" pitchFamily="49" charset="-122"/>
              </a:rPr>
              <a:t>蹄</a:t>
            </a:r>
            <a:endParaRPr lang="zh-CN" altLang="en-US" sz="8000" b="1" dirty="0">
              <a:solidFill>
                <a:srgbClr val="000000"/>
              </a:solidFill>
              <a:latin typeface="楷体" panose="02010609060101010101" pitchFamily="49" charset="-122"/>
              <a:ea typeface="楷体" panose="02010609060101010101" pitchFamily="49" charset="-122"/>
            </a:endParaRPr>
          </a:p>
        </p:txBody>
      </p:sp>
      <p:graphicFrame>
        <p:nvGraphicFramePr>
          <p:cNvPr id="28" name="Group 47"/>
          <p:cNvGraphicFramePr>
            <a:graphicFrameLocks noGrp="1"/>
          </p:cNvGraphicFramePr>
          <p:nvPr/>
        </p:nvGraphicFramePr>
        <p:xfrm>
          <a:off x="5478463" y="6985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 name="矩形 28"/>
          <p:cNvSpPr/>
          <p:nvPr/>
        </p:nvSpPr>
        <p:spPr>
          <a:xfrm>
            <a:off x="2749550" y="504825"/>
            <a:ext cx="1960563" cy="831850"/>
          </a:xfrm>
          <a:prstGeom prst="rect">
            <a:avLst/>
          </a:prstGeom>
          <a:noFill/>
          <a:ln w="9525">
            <a:noFill/>
          </a:ln>
        </p:spPr>
        <p:txBody>
          <a:bodyPr anchor="t" anchorCtr="0">
            <a:spAutoFit/>
          </a:bodyPr>
          <a:p>
            <a:pPr eaLnBrk="0" hangingPunct="0"/>
            <a:r>
              <a:rPr lang="en-US" altLang="zh-CN" sz="4800" b="1" dirty="0">
                <a:solidFill>
                  <a:srgbClr val="FF0000"/>
                </a:solidFill>
                <a:latin typeface="黑体" panose="02010609060101010101" pitchFamily="49" charset="-122"/>
                <a:ea typeface="黑体" panose="02010609060101010101" pitchFamily="49" charset="-122"/>
              </a:rPr>
              <a:t> tí</a:t>
            </a:r>
            <a:endParaRPr lang="en-US" altLang="zh-CN" sz="4800" b="1" dirty="0">
              <a:solidFill>
                <a:srgbClr val="FF0000"/>
              </a:solidFill>
              <a:latin typeface="黑体" panose="02010609060101010101" pitchFamily="49" charset="-122"/>
              <a:ea typeface="黑体" panose="02010609060101010101" pitchFamily="49" charset="-122"/>
            </a:endParaRPr>
          </a:p>
        </p:txBody>
      </p:sp>
      <p:sp>
        <p:nvSpPr>
          <p:cNvPr id="99365" name="Freeform 37"/>
          <p:cNvSpPr/>
          <p:nvPr/>
        </p:nvSpPr>
        <p:spPr>
          <a:xfrm>
            <a:off x="6078538" y="1266825"/>
            <a:ext cx="185737" cy="346075"/>
          </a:xfrm>
          <a:custGeom>
            <a:avLst/>
            <a:gdLst/>
            <a:ahLst/>
            <a:cxnLst>
              <a:cxn ang="0">
                <a:pos x="2147483646" y="2147483646"/>
              </a:cxn>
              <a:cxn ang="0">
                <a:pos x="2147483646" y="2147483646"/>
              </a:cxn>
              <a:cxn ang="0">
                <a:pos x="2147483646" y="2147483646"/>
              </a:cxn>
              <a:cxn ang="0">
                <a:pos x="0" y="2147483646"/>
              </a:cxn>
              <a:cxn ang="0">
                <a:pos x="0" y="2147483646"/>
              </a:cxn>
              <a:cxn ang="0">
                <a:pos x="2147483646" y="0"/>
              </a:cxn>
              <a:cxn ang="0">
                <a:pos x="2147483646" y="0"/>
              </a:cxn>
              <a:cxn ang="0">
                <a:pos x="2147483646"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94" h="544">
                <a:moveTo>
                  <a:pt x="44" y="76"/>
                </a:moveTo>
                <a:lnTo>
                  <a:pt x="22" y="65"/>
                </a:lnTo>
                <a:lnTo>
                  <a:pt x="11" y="44"/>
                </a:lnTo>
                <a:lnTo>
                  <a:pt x="0" y="33"/>
                </a:lnTo>
                <a:lnTo>
                  <a:pt x="0" y="11"/>
                </a:lnTo>
                <a:lnTo>
                  <a:pt x="11" y="0"/>
                </a:lnTo>
                <a:lnTo>
                  <a:pt x="22" y="0"/>
                </a:lnTo>
                <a:lnTo>
                  <a:pt x="44" y="0"/>
                </a:lnTo>
                <a:lnTo>
                  <a:pt x="76" y="0"/>
                </a:lnTo>
                <a:lnTo>
                  <a:pt x="109" y="0"/>
                </a:lnTo>
                <a:lnTo>
                  <a:pt x="152" y="0"/>
                </a:lnTo>
                <a:lnTo>
                  <a:pt x="207" y="0"/>
                </a:lnTo>
                <a:lnTo>
                  <a:pt x="218" y="55"/>
                </a:lnTo>
                <a:lnTo>
                  <a:pt x="218" y="98"/>
                </a:lnTo>
                <a:lnTo>
                  <a:pt x="229" y="142"/>
                </a:lnTo>
                <a:lnTo>
                  <a:pt x="239" y="185"/>
                </a:lnTo>
                <a:lnTo>
                  <a:pt x="250" y="229"/>
                </a:lnTo>
                <a:lnTo>
                  <a:pt x="261" y="261"/>
                </a:lnTo>
                <a:lnTo>
                  <a:pt x="261" y="294"/>
                </a:lnTo>
                <a:lnTo>
                  <a:pt x="272" y="327"/>
                </a:lnTo>
                <a:lnTo>
                  <a:pt x="272" y="348"/>
                </a:lnTo>
                <a:lnTo>
                  <a:pt x="283" y="381"/>
                </a:lnTo>
                <a:lnTo>
                  <a:pt x="283" y="403"/>
                </a:lnTo>
                <a:lnTo>
                  <a:pt x="283" y="414"/>
                </a:lnTo>
                <a:lnTo>
                  <a:pt x="294" y="435"/>
                </a:lnTo>
                <a:lnTo>
                  <a:pt x="294" y="446"/>
                </a:lnTo>
                <a:lnTo>
                  <a:pt x="294" y="457"/>
                </a:lnTo>
                <a:lnTo>
                  <a:pt x="294" y="468"/>
                </a:lnTo>
                <a:lnTo>
                  <a:pt x="294" y="501"/>
                </a:lnTo>
                <a:lnTo>
                  <a:pt x="283" y="523"/>
                </a:lnTo>
                <a:lnTo>
                  <a:pt x="272" y="533"/>
                </a:lnTo>
                <a:lnTo>
                  <a:pt x="261" y="544"/>
                </a:lnTo>
                <a:lnTo>
                  <a:pt x="250" y="544"/>
                </a:lnTo>
                <a:lnTo>
                  <a:pt x="239" y="533"/>
                </a:lnTo>
                <a:lnTo>
                  <a:pt x="218" y="523"/>
                </a:lnTo>
                <a:lnTo>
                  <a:pt x="207" y="501"/>
                </a:lnTo>
                <a:lnTo>
                  <a:pt x="196" y="468"/>
                </a:lnTo>
                <a:lnTo>
                  <a:pt x="185" y="435"/>
                </a:lnTo>
                <a:lnTo>
                  <a:pt x="174" y="392"/>
                </a:lnTo>
                <a:lnTo>
                  <a:pt x="152" y="338"/>
                </a:lnTo>
                <a:lnTo>
                  <a:pt x="142" y="283"/>
                </a:lnTo>
                <a:lnTo>
                  <a:pt x="131" y="240"/>
                </a:lnTo>
                <a:lnTo>
                  <a:pt x="120" y="196"/>
                </a:lnTo>
                <a:lnTo>
                  <a:pt x="98" y="163"/>
                </a:lnTo>
                <a:lnTo>
                  <a:pt x="87" y="131"/>
                </a:lnTo>
                <a:lnTo>
                  <a:pt x="65" y="109"/>
                </a:lnTo>
                <a:lnTo>
                  <a:pt x="55" y="87"/>
                </a:lnTo>
                <a:lnTo>
                  <a:pt x="44" y="76"/>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66" name="Freeform 38"/>
          <p:cNvSpPr/>
          <p:nvPr/>
        </p:nvSpPr>
        <p:spPr>
          <a:xfrm>
            <a:off x="6146800" y="1157288"/>
            <a:ext cx="504825" cy="3587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794" h="566">
                <a:moveTo>
                  <a:pt x="457" y="566"/>
                </a:moveTo>
                <a:lnTo>
                  <a:pt x="467" y="512"/>
                </a:lnTo>
                <a:lnTo>
                  <a:pt x="478" y="468"/>
                </a:lnTo>
                <a:lnTo>
                  <a:pt x="478" y="424"/>
                </a:lnTo>
                <a:lnTo>
                  <a:pt x="489" y="381"/>
                </a:lnTo>
                <a:lnTo>
                  <a:pt x="489" y="348"/>
                </a:lnTo>
                <a:lnTo>
                  <a:pt x="489" y="316"/>
                </a:lnTo>
                <a:lnTo>
                  <a:pt x="500" y="283"/>
                </a:lnTo>
                <a:lnTo>
                  <a:pt x="500" y="261"/>
                </a:lnTo>
                <a:lnTo>
                  <a:pt x="500" y="229"/>
                </a:lnTo>
                <a:lnTo>
                  <a:pt x="489" y="196"/>
                </a:lnTo>
                <a:lnTo>
                  <a:pt x="489" y="174"/>
                </a:lnTo>
                <a:lnTo>
                  <a:pt x="489" y="163"/>
                </a:lnTo>
                <a:lnTo>
                  <a:pt x="489" y="152"/>
                </a:lnTo>
                <a:lnTo>
                  <a:pt x="478" y="152"/>
                </a:lnTo>
                <a:lnTo>
                  <a:pt x="467" y="152"/>
                </a:lnTo>
                <a:lnTo>
                  <a:pt x="446" y="152"/>
                </a:lnTo>
                <a:lnTo>
                  <a:pt x="424" y="152"/>
                </a:lnTo>
                <a:lnTo>
                  <a:pt x="402" y="163"/>
                </a:lnTo>
                <a:lnTo>
                  <a:pt x="370" y="163"/>
                </a:lnTo>
                <a:lnTo>
                  <a:pt x="337" y="174"/>
                </a:lnTo>
                <a:lnTo>
                  <a:pt x="304" y="185"/>
                </a:lnTo>
                <a:lnTo>
                  <a:pt x="217" y="207"/>
                </a:lnTo>
                <a:lnTo>
                  <a:pt x="141" y="229"/>
                </a:lnTo>
                <a:lnTo>
                  <a:pt x="65" y="239"/>
                </a:lnTo>
                <a:lnTo>
                  <a:pt x="0" y="250"/>
                </a:lnTo>
                <a:lnTo>
                  <a:pt x="0" y="174"/>
                </a:lnTo>
                <a:lnTo>
                  <a:pt x="22" y="174"/>
                </a:lnTo>
                <a:lnTo>
                  <a:pt x="43" y="174"/>
                </a:lnTo>
                <a:lnTo>
                  <a:pt x="65" y="163"/>
                </a:lnTo>
                <a:lnTo>
                  <a:pt x="98" y="163"/>
                </a:lnTo>
                <a:lnTo>
                  <a:pt x="130" y="152"/>
                </a:lnTo>
                <a:lnTo>
                  <a:pt x="163" y="142"/>
                </a:lnTo>
                <a:lnTo>
                  <a:pt x="207" y="131"/>
                </a:lnTo>
                <a:lnTo>
                  <a:pt x="250" y="109"/>
                </a:lnTo>
                <a:lnTo>
                  <a:pt x="304" y="98"/>
                </a:lnTo>
                <a:lnTo>
                  <a:pt x="337" y="87"/>
                </a:lnTo>
                <a:lnTo>
                  <a:pt x="370" y="76"/>
                </a:lnTo>
                <a:lnTo>
                  <a:pt x="402" y="65"/>
                </a:lnTo>
                <a:lnTo>
                  <a:pt x="424" y="54"/>
                </a:lnTo>
                <a:lnTo>
                  <a:pt x="446" y="44"/>
                </a:lnTo>
                <a:lnTo>
                  <a:pt x="457" y="33"/>
                </a:lnTo>
                <a:lnTo>
                  <a:pt x="467" y="22"/>
                </a:lnTo>
                <a:lnTo>
                  <a:pt x="478" y="11"/>
                </a:lnTo>
                <a:lnTo>
                  <a:pt x="500" y="11"/>
                </a:lnTo>
                <a:lnTo>
                  <a:pt x="522" y="0"/>
                </a:lnTo>
                <a:lnTo>
                  <a:pt x="544" y="0"/>
                </a:lnTo>
                <a:lnTo>
                  <a:pt x="565" y="0"/>
                </a:lnTo>
                <a:lnTo>
                  <a:pt x="609" y="11"/>
                </a:lnTo>
                <a:lnTo>
                  <a:pt x="641" y="33"/>
                </a:lnTo>
                <a:lnTo>
                  <a:pt x="696" y="65"/>
                </a:lnTo>
                <a:lnTo>
                  <a:pt x="718" y="87"/>
                </a:lnTo>
                <a:lnTo>
                  <a:pt x="739" y="98"/>
                </a:lnTo>
                <a:lnTo>
                  <a:pt x="750" y="120"/>
                </a:lnTo>
                <a:lnTo>
                  <a:pt x="772" y="131"/>
                </a:lnTo>
                <a:lnTo>
                  <a:pt x="783" y="142"/>
                </a:lnTo>
                <a:lnTo>
                  <a:pt x="783" y="152"/>
                </a:lnTo>
                <a:lnTo>
                  <a:pt x="794" y="163"/>
                </a:lnTo>
                <a:lnTo>
                  <a:pt x="783" y="185"/>
                </a:lnTo>
                <a:lnTo>
                  <a:pt x="772" y="196"/>
                </a:lnTo>
                <a:lnTo>
                  <a:pt x="750" y="207"/>
                </a:lnTo>
                <a:lnTo>
                  <a:pt x="728" y="218"/>
                </a:lnTo>
                <a:lnTo>
                  <a:pt x="718" y="229"/>
                </a:lnTo>
                <a:lnTo>
                  <a:pt x="707" y="229"/>
                </a:lnTo>
                <a:lnTo>
                  <a:pt x="696" y="239"/>
                </a:lnTo>
                <a:lnTo>
                  <a:pt x="685" y="250"/>
                </a:lnTo>
                <a:lnTo>
                  <a:pt x="674" y="261"/>
                </a:lnTo>
                <a:lnTo>
                  <a:pt x="674" y="283"/>
                </a:lnTo>
                <a:lnTo>
                  <a:pt x="663" y="294"/>
                </a:lnTo>
                <a:lnTo>
                  <a:pt x="652" y="316"/>
                </a:lnTo>
                <a:lnTo>
                  <a:pt x="641" y="337"/>
                </a:lnTo>
                <a:lnTo>
                  <a:pt x="631" y="370"/>
                </a:lnTo>
                <a:lnTo>
                  <a:pt x="609" y="424"/>
                </a:lnTo>
                <a:lnTo>
                  <a:pt x="587" y="490"/>
                </a:lnTo>
                <a:lnTo>
                  <a:pt x="565" y="566"/>
                </a:lnTo>
                <a:lnTo>
                  <a:pt x="457" y="566"/>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67" name="Freeform 39"/>
          <p:cNvSpPr/>
          <p:nvPr/>
        </p:nvSpPr>
        <p:spPr>
          <a:xfrm>
            <a:off x="6243638" y="1482725"/>
            <a:ext cx="290512" cy="109538"/>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Lst>
            <a:pathLst>
              <a:path w="457" h="174">
                <a:moveTo>
                  <a:pt x="0" y="87"/>
                </a:moveTo>
                <a:lnTo>
                  <a:pt x="76" y="65"/>
                </a:lnTo>
                <a:lnTo>
                  <a:pt x="152" y="43"/>
                </a:lnTo>
                <a:lnTo>
                  <a:pt x="207" y="32"/>
                </a:lnTo>
                <a:lnTo>
                  <a:pt x="261" y="21"/>
                </a:lnTo>
                <a:lnTo>
                  <a:pt x="315" y="10"/>
                </a:lnTo>
                <a:lnTo>
                  <a:pt x="348" y="0"/>
                </a:lnTo>
                <a:lnTo>
                  <a:pt x="381" y="0"/>
                </a:lnTo>
                <a:lnTo>
                  <a:pt x="402" y="0"/>
                </a:lnTo>
                <a:lnTo>
                  <a:pt x="424" y="0"/>
                </a:lnTo>
                <a:lnTo>
                  <a:pt x="446" y="10"/>
                </a:lnTo>
                <a:lnTo>
                  <a:pt x="457" y="21"/>
                </a:lnTo>
                <a:lnTo>
                  <a:pt x="457" y="43"/>
                </a:lnTo>
                <a:lnTo>
                  <a:pt x="457" y="54"/>
                </a:lnTo>
                <a:lnTo>
                  <a:pt x="446" y="65"/>
                </a:lnTo>
                <a:lnTo>
                  <a:pt x="435" y="65"/>
                </a:lnTo>
                <a:lnTo>
                  <a:pt x="413" y="76"/>
                </a:lnTo>
                <a:lnTo>
                  <a:pt x="392" y="87"/>
                </a:lnTo>
                <a:lnTo>
                  <a:pt x="370" y="87"/>
                </a:lnTo>
                <a:lnTo>
                  <a:pt x="348" y="97"/>
                </a:lnTo>
                <a:lnTo>
                  <a:pt x="315" y="108"/>
                </a:lnTo>
                <a:lnTo>
                  <a:pt x="283" y="119"/>
                </a:lnTo>
                <a:lnTo>
                  <a:pt x="239" y="119"/>
                </a:lnTo>
                <a:lnTo>
                  <a:pt x="207" y="130"/>
                </a:lnTo>
                <a:lnTo>
                  <a:pt x="152" y="141"/>
                </a:lnTo>
                <a:lnTo>
                  <a:pt x="109" y="152"/>
                </a:lnTo>
                <a:lnTo>
                  <a:pt x="55" y="163"/>
                </a:lnTo>
                <a:lnTo>
                  <a:pt x="0" y="174"/>
                </a:lnTo>
                <a:lnTo>
                  <a:pt x="0" y="8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68" name="Freeform 40"/>
          <p:cNvSpPr/>
          <p:nvPr/>
        </p:nvSpPr>
        <p:spPr>
          <a:xfrm>
            <a:off x="6043613" y="1765300"/>
            <a:ext cx="158750" cy="463550"/>
          </a:xfrm>
          <a:custGeom>
            <a:avLst/>
            <a:gdLst/>
            <a:ahLst/>
            <a:cxnLst>
              <a:cxn ang="0">
                <a:pos x="2147483646" y="2147483646"/>
              </a:cxn>
              <a:cxn ang="0">
                <a:pos x="2147483646" y="2147483646"/>
              </a:cxn>
              <a:cxn ang="0">
                <a:pos x="0" y="2147483646"/>
              </a:cxn>
              <a:cxn ang="0">
                <a:pos x="0" y="2147483646"/>
              </a:cxn>
              <a:cxn ang="0">
                <a:pos x="0" y="2147483646"/>
              </a:cxn>
              <a:cxn ang="0">
                <a:pos x="2147483646" y="2147483646"/>
              </a:cxn>
              <a:cxn ang="0">
                <a:pos x="2147483646" y="0"/>
              </a:cxn>
              <a:cxn ang="0">
                <a:pos x="2147483646"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50" h="729">
                <a:moveTo>
                  <a:pt x="33" y="65"/>
                </a:moveTo>
                <a:lnTo>
                  <a:pt x="11" y="65"/>
                </a:lnTo>
                <a:lnTo>
                  <a:pt x="0" y="43"/>
                </a:lnTo>
                <a:lnTo>
                  <a:pt x="0" y="32"/>
                </a:lnTo>
                <a:lnTo>
                  <a:pt x="0" y="11"/>
                </a:lnTo>
                <a:lnTo>
                  <a:pt x="11" y="11"/>
                </a:lnTo>
                <a:lnTo>
                  <a:pt x="22" y="0"/>
                </a:lnTo>
                <a:lnTo>
                  <a:pt x="33" y="0"/>
                </a:lnTo>
                <a:lnTo>
                  <a:pt x="43" y="0"/>
                </a:lnTo>
                <a:lnTo>
                  <a:pt x="65" y="0"/>
                </a:lnTo>
                <a:lnTo>
                  <a:pt x="87" y="0"/>
                </a:lnTo>
                <a:lnTo>
                  <a:pt x="109" y="0"/>
                </a:lnTo>
                <a:lnTo>
                  <a:pt x="141" y="11"/>
                </a:lnTo>
                <a:lnTo>
                  <a:pt x="174" y="32"/>
                </a:lnTo>
                <a:lnTo>
                  <a:pt x="196" y="43"/>
                </a:lnTo>
                <a:lnTo>
                  <a:pt x="206" y="54"/>
                </a:lnTo>
                <a:lnTo>
                  <a:pt x="217" y="65"/>
                </a:lnTo>
                <a:lnTo>
                  <a:pt x="217" y="76"/>
                </a:lnTo>
                <a:lnTo>
                  <a:pt x="217" y="98"/>
                </a:lnTo>
                <a:lnTo>
                  <a:pt x="217" y="119"/>
                </a:lnTo>
                <a:lnTo>
                  <a:pt x="217" y="141"/>
                </a:lnTo>
                <a:lnTo>
                  <a:pt x="228" y="174"/>
                </a:lnTo>
                <a:lnTo>
                  <a:pt x="228" y="206"/>
                </a:lnTo>
                <a:lnTo>
                  <a:pt x="228" y="250"/>
                </a:lnTo>
                <a:lnTo>
                  <a:pt x="228" y="294"/>
                </a:lnTo>
                <a:lnTo>
                  <a:pt x="228" y="348"/>
                </a:lnTo>
                <a:lnTo>
                  <a:pt x="239" y="402"/>
                </a:lnTo>
                <a:lnTo>
                  <a:pt x="239" y="457"/>
                </a:lnTo>
                <a:lnTo>
                  <a:pt x="239" y="522"/>
                </a:lnTo>
                <a:lnTo>
                  <a:pt x="239" y="587"/>
                </a:lnTo>
                <a:lnTo>
                  <a:pt x="239" y="653"/>
                </a:lnTo>
                <a:lnTo>
                  <a:pt x="250" y="729"/>
                </a:lnTo>
                <a:lnTo>
                  <a:pt x="152" y="729"/>
                </a:lnTo>
                <a:lnTo>
                  <a:pt x="152" y="664"/>
                </a:lnTo>
                <a:lnTo>
                  <a:pt x="152" y="587"/>
                </a:lnTo>
                <a:lnTo>
                  <a:pt x="152" y="522"/>
                </a:lnTo>
                <a:lnTo>
                  <a:pt x="141" y="457"/>
                </a:lnTo>
                <a:lnTo>
                  <a:pt x="130" y="391"/>
                </a:lnTo>
                <a:lnTo>
                  <a:pt x="119" y="337"/>
                </a:lnTo>
                <a:lnTo>
                  <a:pt x="109" y="272"/>
                </a:lnTo>
                <a:lnTo>
                  <a:pt x="98" y="206"/>
                </a:lnTo>
                <a:lnTo>
                  <a:pt x="87" y="174"/>
                </a:lnTo>
                <a:lnTo>
                  <a:pt x="76" y="152"/>
                </a:lnTo>
                <a:lnTo>
                  <a:pt x="76" y="130"/>
                </a:lnTo>
                <a:lnTo>
                  <a:pt x="65" y="109"/>
                </a:lnTo>
                <a:lnTo>
                  <a:pt x="54" y="98"/>
                </a:lnTo>
                <a:lnTo>
                  <a:pt x="43" y="87"/>
                </a:lnTo>
                <a:lnTo>
                  <a:pt x="33" y="76"/>
                </a:lnTo>
                <a:lnTo>
                  <a:pt x="33" y="65"/>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70" name="Freeform 42"/>
          <p:cNvSpPr/>
          <p:nvPr/>
        </p:nvSpPr>
        <p:spPr>
          <a:xfrm>
            <a:off x="6292850" y="1557338"/>
            <a:ext cx="138113" cy="573087"/>
          </a:xfrm>
          <a:custGeom>
            <a:avLst/>
            <a:gdLst/>
            <a:ahLst/>
            <a:cxnLst>
              <a:cxn ang="0">
                <a:pos x="0"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0"/>
              </a:cxn>
            </a:cxnLst>
            <a:pathLst>
              <a:path w="218" h="903">
                <a:moveTo>
                  <a:pt x="0" y="0"/>
                </a:moveTo>
                <a:lnTo>
                  <a:pt x="44" y="11"/>
                </a:lnTo>
                <a:lnTo>
                  <a:pt x="76" y="22"/>
                </a:lnTo>
                <a:lnTo>
                  <a:pt x="109" y="33"/>
                </a:lnTo>
                <a:lnTo>
                  <a:pt x="131" y="44"/>
                </a:lnTo>
                <a:lnTo>
                  <a:pt x="152" y="55"/>
                </a:lnTo>
                <a:lnTo>
                  <a:pt x="174" y="66"/>
                </a:lnTo>
                <a:lnTo>
                  <a:pt x="185" y="76"/>
                </a:lnTo>
                <a:lnTo>
                  <a:pt x="196" y="87"/>
                </a:lnTo>
                <a:lnTo>
                  <a:pt x="207" y="98"/>
                </a:lnTo>
                <a:lnTo>
                  <a:pt x="207" y="120"/>
                </a:lnTo>
                <a:lnTo>
                  <a:pt x="207" y="131"/>
                </a:lnTo>
                <a:lnTo>
                  <a:pt x="218" y="153"/>
                </a:lnTo>
                <a:lnTo>
                  <a:pt x="218" y="174"/>
                </a:lnTo>
                <a:lnTo>
                  <a:pt x="218" y="207"/>
                </a:lnTo>
                <a:lnTo>
                  <a:pt x="218" y="229"/>
                </a:lnTo>
                <a:lnTo>
                  <a:pt x="207" y="261"/>
                </a:lnTo>
                <a:lnTo>
                  <a:pt x="207" y="283"/>
                </a:lnTo>
                <a:lnTo>
                  <a:pt x="207" y="305"/>
                </a:lnTo>
                <a:lnTo>
                  <a:pt x="207" y="327"/>
                </a:lnTo>
                <a:lnTo>
                  <a:pt x="207" y="359"/>
                </a:lnTo>
                <a:lnTo>
                  <a:pt x="207" y="392"/>
                </a:lnTo>
                <a:lnTo>
                  <a:pt x="207" y="414"/>
                </a:lnTo>
                <a:lnTo>
                  <a:pt x="196" y="457"/>
                </a:lnTo>
                <a:lnTo>
                  <a:pt x="196" y="490"/>
                </a:lnTo>
                <a:lnTo>
                  <a:pt x="196" y="533"/>
                </a:lnTo>
                <a:lnTo>
                  <a:pt x="196" y="577"/>
                </a:lnTo>
                <a:lnTo>
                  <a:pt x="196" y="621"/>
                </a:lnTo>
                <a:lnTo>
                  <a:pt x="196" y="664"/>
                </a:lnTo>
                <a:lnTo>
                  <a:pt x="196" y="718"/>
                </a:lnTo>
                <a:lnTo>
                  <a:pt x="196" y="773"/>
                </a:lnTo>
                <a:lnTo>
                  <a:pt x="196" y="827"/>
                </a:lnTo>
                <a:lnTo>
                  <a:pt x="196" y="882"/>
                </a:lnTo>
                <a:lnTo>
                  <a:pt x="98" y="903"/>
                </a:lnTo>
                <a:lnTo>
                  <a:pt x="98" y="849"/>
                </a:lnTo>
                <a:lnTo>
                  <a:pt x="98" y="795"/>
                </a:lnTo>
                <a:lnTo>
                  <a:pt x="98" y="697"/>
                </a:lnTo>
                <a:lnTo>
                  <a:pt x="87" y="599"/>
                </a:lnTo>
                <a:lnTo>
                  <a:pt x="87" y="512"/>
                </a:lnTo>
                <a:lnTo>
                  <a:pt x="87" y="436"/>
                </a:lnTo>
                <a:lnTo>
                  <a:pt x="76" y="370"/>
                </a:lnTo>
                <a:lnTo>
                  <a:pt x="76" y="316"/>
                </a:lnTo>
                <a:lnTo>
                  <a:pt x="76" y="261"/>
                </a:lnTo>
                <a:lnTo>
                  <a:pt x="66" y="218"/>
                </a:lnTo>
                <a:lnTo>
                  <a:pt x="66" y="174"/>
                </a:lnTo>
                <a:lnTo>
                  <a:pt x="55" y="142"/>
                </a:lnTo>
                <a:lnTo>
                  <a:pt x="44" y="109"/>
                </a:lnTo>
                <a:lnTo>
                  <a:pt x="33" y="76"/>
                </a:lnTo>
                <a:lnTo>
                  <a:pt x="22" y="44"/>
                </a:lnTo>
                <a:lnTo>
                  <a:pt x="11" y="22"/>
                </a:lnTo>
                <a:lnTo>
                  <a:pt x="0" y="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71" name="Freeform 43"/>
          <p:cNvSpPr/>
          <p:nvPr/>
        </p:nvSpPr>
        <p:spPr>
          <a:xfrm>
            <a:off x="6396038" y="1717675"/>
            <a:ext cx="200025" cy="95250"/>
          </a:xfrm>
          <a:custGeom>
            <a:avLst/>
            <a:gdLst/>
            <a:ahLst/>
            <a:cxnLst>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316" h="152">
                <a:moveTo>
                  <a:pt x="0" y="152"/>
                </a:moveTo>
                <a:lnTo>
                  <a:pt x="0" y="54"/>
                </a:lnTo>
                <a:lnTo>
                  <a:pt x="33" y="54"/>
                </a:lnTo>
                <a:lnTo>
                  <a:pt x="66" y="54"/>
                </a:lnTo>
                <a:lnTo>
                  <a:pt x="98" y="43"/>
                </a:lnTo>
                <a:lnTo>
                  <a:pt x="131" y="21"/>
                </a:lnTo>
                <a:lnTo>
                  <a:pt x="174" y="10"/>
                </a:lnTo>
                <a:lnTo>
                  <a:pt x="196" y="0"/>
                </a:lnTo>
                <a:lnTo>
                  <a:pt x="218" y="0"/>
                </a:lnTo>
                <a:lnTo>
                  <a:pt x="229" y="0"/>
                </a:lnTo>
                <a:lnTo>
                  <a:pt x="250" y="10"/>
                </a:lnTo>
                <a:lnTo>
                  <a:pt x="261" y="10"/>
                </a:lnTo>
                <a:lnTo>
                  <a:pt x="283" y="21"/>
                </a:lnTo>
                <a:lnTo>
                  <a:pt x="305" y="32"/>
                </a:lnTo>
                <a:lnTo>
                  <a:pt x="305" y="43"/>
                </a:lnTo>
                <a:lnTo>
                  <a:pt x="316" y="54"/>
                </a:lnTo>
                <a:lnTo>
                  <a:pt x="316" y="76"/>
                </a:lnTo>
                <a:lnTo>
                  <a:pt x="316" y="87"/>
                </a:lnTo>
                <a:lnTo>
                  <a:pt x="294" y="97"/>
                </a:lnTo>
                <a:lnTo>
                  <a:pt x="283" y="108"/>
                </a:lnTo>
                <a:lnTo>
                  <a:pt x="250" y="119"/>
                </a:lnTo>
                <a:lnTo>
                  <a:pt x="218" y="119"/>
                </a:lnTo>
                <a:lnTo>
                  <a:pt x="174" y="130"/>
                </a:lnTo>
                <a:lnTo>
                  <a:pt x="120" y="141"/>
                </a:lnTo>
                <a:lnTo>
                  <a:pt x="66" y="152"/>
                </a:lnTo>
                <a:lnTo>
                  <a:pt x="0" y="15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72" name="Freeform 44"/>
          <p:cNvSpPr/>
          <p:nvPr/>
        </p:nvSpPr>
        <p:spPr>
          <a:xfrm>
            <a:off x="6589713" y="1654175"/>
            <a:ext cx="158750" cy="339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50" h="533">
                <a:moveTo>
                  <a:pt x="87" y="533"/>
                </a:moveTo>
                <a:lnTo>
                  <a:pt x="76" y="522"/>
                </a:lnTo>
                <a:lnTo>
                  <a:pt x="65" y="511"/>
                </a:lnTo>
                <a:lnTo>
                  <a:pt x="43" y="489"/>
                </a:lnTo>
                <a:lnTo>
                  <a:pt x="32" y="468"/>
                </a:lnTo>
                <a:lnTo>
                  <a:pt x="11" y="446"/>
                </a:lnTo>
                <a:lnTo>
                  <a:pt x="0" y="424"/>
                </a:lnTo>
                <a:lnTo>
                  <a:pt x="0" y="413"/>
                </a:lnTo>
                <a:lnTo>
                  <a:pt x="0" y="402"/>
                </a:lnTo>
                <a:lnTo>
                  <a:pt x="0" y="391"/>
                </a:lnTo>
                <a:lnTo>
                  <a:pt x="11" y="370"/>
                </a:lnTo>
                <a:lnTo>
                  <a:pt x="32" y="337"/>
                </a:lnTo>
                <a:lnTo>
                  <a:pt x="54" y="304"/>
                </a:lnTo>
                <a:lnTo>
                  <a:pt x="76" y="261"/>
                </a:lnTo>
                <a:lnTo>
                  <a:pt x="98" y="206"/>
                </a:lnTo>
                <a:lnTo>
                  <a:pt x="130" y="152"/>
                </a:lnTo>
                <a:lnTo>
                  <a:pt x="141" y="98"/>
                </a:lnTo>
                <a:lnTo>
                  <a:pt x="152" y="76"/>
                </a:lnTo>
                <a:lnTo>
                  <a:pt x="152" y="54"/>
                </a:lnTo>
                <a:lnTo>
                  <a:pt x="163" y="32"/>
                </a:lnTo>
                <a:lnTo>
                  <a:pt x="174" y="21"/>
                </a:lnTo>
                <a:lnTo>
                  <a:pt x="174" y="10"/>
                </a:lnTo>
                <a:lnTo>
                  <a:pt x="185" y="0"/>
                </a:lnTo>
                <a:lnTo>
                  <a:pt x="195" y="0"/>
                </a:lnTo>
                <a:lnTo>
                  <a:pt x="206" y="0"/>
                </a:lnTo>
                <a:lnTo>
                  <a:pt x="206" y="10"/>
                </a:lnTo>
                <a:lnTo>
                  <a:pt x="217" y="10"/>
                </a:lnTo>
                <a:lnTo>
                  <a:pt x="217" y="21"/>
                </a:lnTo>
                <a:lnTo>
                  <a:pt x="228" y="43"/>
                </a:lnTo>
                <a:lnTo>
                  <a:pt x="239" y="76"/>
                </a:lnTo>
                <a:lnTo>
                  <a:pt x="250" y="108"/>
                </a:lnTo>
                <a:lnTo>
                  <a:pt x="250" y="152"/>
                </a:lnTo>
                <a:lnTo>
                  <a:pt x="250" y="195"/>
                </a:lnTo>
                <a:lnTo>
                  <a:pt x="239" y="250"/>
                </a:lnTo>
                <a:lnTo>
                  <a:pt x="239" y="304"/>
                </a:lnTo>
                <a:lnTo>
                  <a:pt x="217" y="348"/>
                </a:lnTo>
                <a:lnTo>
                  <a:pt x="195" y="391"/>
                </a:lnTo>
                <a:lnTo>
                  <a:pt x="185" y="435"/>
                </a:lnTo>
                <a:lnTo>
                  <a:pt x="152" y="468"/>
                </a:lnTo>
                <a:lnTo>
                  <a:pt x="130" y="489"/>
                </a:lnTo>
                <a:lnTo>
                  <a:pt x="108" y="511"/>
                </a:lnTo>
                <a:lnTo>
                  <a:pt x="98" y="522"/>
                </a:lnTo>
                <a:lnTo>
                  <a:pt x="87" y="533"/>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73" name="Freeform 45"/>
          <p:cNvSpPr/>
          <p:nvPr/>
        </p:nvSpPr>
        <p:spPr>
          <a:xfrm>
            <a:off x="6865938" y="1425575"/>
            <a:ext cx="138112" cy="174625"/>
          </a:xfrm>
          <a:custGeom>
            <a:avLst/>
            <a:gdLst/>
            <a:ahLst/>
            <a:cxnLst>
              <a:cxn ang="0">
                <a:pos x="0" y="2147483646"/>
              </a:cxn>
              <a:cxn ang="0">
                <a:pos x="0" y="2147483646"/>
              </a:cxn>
              <a:cxn ang="0">
                <a:pos x="0"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Lst>
            <a:pathLst>
              <a:path w="217" h="273">
                <a:moveTo>
                  <a:pt x="0" y="44"/>
                </a:moveTo>
                <a:lnTo>
                  <a:pt x="0" y="22"/>
                </a:lnTo>
                <a:lnTo>
                  <a:pt x="0" y="0"/>
                </a:lnTo>
                <a:lnTo>
                  <a:pt x="10" y="0"/>
                </a:lnTo>
                <a:lnTo>
                  <a:pt x="32" y="0"/>
                </a:lnTo>
                <a:lnTo>
                  <a:pt x="43" y="0"/>
                </a:lnTo>
                <a:lnTo>
                  <a:pt x="65" y="11"/>
                </a:lnTo>
                <a:lnTo>
                  <a:pt x="97" y="33"/>
                </a:lnTo>
                <a:lnTo>
                  <a:pt x="130" y="55"/>
                </a:lnTo>
                <a:lnTo>
                  <a:pt x="152" y="66"/>
                </a:lnTo>
                <a:lnTo>
                  <a:pt x="174" y="88"/>
                </a:lnTo>
                <a:lnTo>
                  <a:pt x="184" y="98"/>
                </a:lnTo>
                <a:lnTo>
                  <a:pt x="195" y="120"/>
                </a:lnTo>
                <a:lnTo>
                  <a:pt x="206" y="131"/>
                </a:lnTo>
                <a:lnTo>
                  <a:pt x="206" y="142"/>
                </a:lnTo>
                <a:lnTo>
                  <a:pt x="217" y="164"/>
                </a:lnTo>
                <a:lnTo>
                  <a:pt x="217" y="175"/>
                </a:lnTo>
                <a:lnTo>
                  <a:pt x="217" y="196"/>
                </a:lnTo>
                <a:lnTo>
                  <a:pt x="206" y="218"/>
                </a:lnTo>
                <a:lnTo>
                  <a:pt x="195" y="240"/>
                </a:lnTo>
                <a:lnTo>
                  <a:pt x="184" y="262"/>
                </a:lnTo>
                <a:lnTo>
                  <a:pt x="174" y="262"/>
                </a:lnTo>
                <a:lnTo>
                  <a:pt x="163" y="273"/>
                </a:lnTo>
                <a:lnTo>
                  <a:pt x="152" y="262"/>
                </a:lnTo>
                <a:lnTo>
                  <a:pt x="141" y="262"/>
                </a:lnTo>
                <a:lnTo>
                  <a:pt x="119" y="251"/>
                </a:lnTo>
                <a:lnTo>
                  <a:pt x="108" y="229"/>
                </a:lnTo>
                <a:lnTo>
                  <a:pt x="97" y="207"/>
                </a:lnTo>
                <a:lnTo>
                  <a:pt x="76" y="185"/>
                </a:lnTo>
                <a:lnTo>
                  <a:pt x="54" y="164"/>
                </a:lnTo>
                <a:lnTo>
                  <a:pt x="43" y="142"/>
                </a:lnTo>
                <a:lnTo>
                  <a:pt x="21" y="120"/>
                </a:lnTo>
                <a:lnTo>
                  <a:pt x="10" y="98"/>
                </a:lnTo>
                <a:lnTo>
                  <a:pt x="10" y="77"/>
                </a:lnTo>
                <a:lnTo>
                  <a:pt x="0" y="66"/>
                </a:lnTo>
                <a:lnTo>
                  <a:pt x="0" y="55"/>
                </a:lnTo>
                <a:lnTo>
                  <a:pt x="0" y="44"/>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74" name="Freeform 46"/>
          <p:cNvSpPr/>
          <p:nvPr/>
        </p:nvSpPr>
        <p:spPr>
          <a:xfrm>
            <a:off x="6962775" y="990600"/>
            <a:ext cx="254000" cy="152400"/>
          </a:xfrm>
          <a:custGeom>
            <a:avLst/>
            <a:gdLst/>
            <a:ahLst/>
            <a:cxnLst>
              <a:cxn ang="0">
                <a:pos x="2147483646" y="2147483646"/>
              </a:cxn>
              <a:cxn ang="0">
                <a:pos x="2147483646" y="2147483646"/>
              </a:cxn>
              <a:cxn ang="0">
                <a:pos x="2147483646" y="2147483646"/>
              </a:cxn>
              <a:cxn ang="0">
                <a:pos x="2147483646" y="0"/>
              </a:cxn>
              <a:cxn ang="0">
                <a:pos x="2147483646"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Lst>
            <a:pathLst>
              <a:path w="402" h="239">
                <a:moveTo>
                  <a:pt x="11" y="22"/>
                </a:moveTo>
                <a:lnTo>
                  <a:pt x="22" y="11"/>
                </a:lnTo>
                <a:lnTo>
                  <a:pt x="32" y="11"/>
                </a:lnTo>
                <a:lnTo>
                  <a:pt x="43" y="0"/>
                </a:lnTo>
                <a:lnTo>
                  <a:pt x="54" y="0"/>
                </a:lnTo>
                <a:lnTo>
                  <a:pt x="87" y="0"/>
                </a:lnTo>
                <a:lnTo>
                  <a:pt x="130" y="0"/>
                </a:lnTo>
                <a:lnTo>
                  <a:pt x="174" y="0"/>
                </a:lnTo>
                <a:lnTo>
                  <a:pt x="217" y="0"/>
                </a:lnTo>
                <a:lnTo>
                  <a:pt x="304" y="22"/>
                </a:lnTo>
                <a:lnTo>
                  <a:pt x="337" y="33"/>
                </a:lnTo>
                <a:lnTo>
                  <a:pt x="359" y="54"/>
                </a:lnTo>
                <a:lnTo>
                  <a:pt x="380" y="76"/>
                </a:lnTo>
                <a:lnTo>
                  <a:pt x="391" y="98"/>
                </a:lnTo>
                <a:lnTo>
                  <a:pt x="402" y="120"/>
                </a:lnTo>
                <a:lnTo>
                  <a:pt x="402" y="141"/>
                </a:lnTo>
                <a:lnTo>
                  <a:pt x="402" y="174"/>
                </a:lnTo>
                <a:lnTo>
                  <a:pt x="402" y="185"/>
                </a:lnTo>
                <a:lnTo>
                  <a:pt x="402" y="207"/>
                </a:lnTo>
                <a:lnTo>
                  <a:pt x="391" y="218"/>
                </a:lnTo>
                <a:lnTo>
                  <a:pt x="369" y="228"/>
                </a:lnTo>
                <a:lnTo>
                  <a:pt x="359" y="228"/>
                </a:lnTo>
                <a:lnTo>
                  <a:pt x="348" y="239"/>
                </a:lnTo>
                <a:lnTo>
                  <a:pt x="326" y="228"/>
                </a:lnTo>
                <a:lnTo>
                  <a:pt x="304" y="228"/>
                </a:lnTo>
                <a:lnTo>
                  <a:pt x="282" y="218"/>
                </a:lnTo>
                <a:lnTo>
                  <a:pt x="250" y="196"/>
                </a:lnTo>
                <a:lnTo>
                  <a:pt x="217" y="174"/>
                </a:lnTo>
                <a:lnTo>
                  <a:pt x="174" y="152"/>
                </a:lnTo>
                <a:lnTo>
                  <a:pt x="141" y="130"/>
                </a:lnTo>
                <a:lnTo>
                  <a:pt x="98" y="109"/>
                </a:lnTo>
                <a:lnTo>
                  <a:pt x="76" y="87"/>
                </a:lnTo>
                <a:lnTo>
                  <a:pt x="43" y="76"/>
                </a:lnTo>
                <a:lnTo>
                  <a:pt x="32" y="65"/>
                </a:lnTo>
                <a:lnTo>
                  <a:pt x="11" y="54"/>
                </a:lnTo>
                <a:lnTo>
                  <a:pt x="11" y="43"/>
                </a:lnTo>
                <a:lnTo>
                  <a:pt x="0" y="43"/>
                </a:lnTo>
                <a:lnTo>
                  <a:pt x="0" y="33"/>
                </a:lnTo>
                <a:lnTo>
                  <a:pt x="11" y="33"/>
                </a:lnTo>
                <a:lnTo>
                  <a:pt x="11" y="2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75" name="Freeform 47"/>
          <p:cNvSpPr/>
          <p:nvPr/>
        </p:nvSpPr>
        <p:spPr>
          <a:xfrm>
            <a:off x="6748463" y="1177925"/>
            <a:ext cx="676275" cy="1651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Lst>
            <a:pathLst>
              <a:path w="1065" h="261">
                <a:moveTo>
                  <a:pt x="65" y="185"/>
                </a:moveTo>
                <a:lnTo>
                  <a:pt x="87" y="185"/>
                </a:lnTo>
                <a:lnTo>
                  <a:pt x="130" y="174"/>
                </a:lnTo>
                <a:lnTo>
                  <a:pt x="152" y="174"/>
                </a:lnTo>
                <a:lnTo>
                  <a:pt x="174" y="163"/>
                </a:lnTo>
                <a:lnTo>
                  <a:pt x="195" y="163"/>
                </a:lnTo>
                <a:lnTo>
                  <a:pt x="228" y="152"/>
                </a:lnTo>
                <a:lnTo>
                  <a:pt x="250" y="152"/>
                </a:lnTo>
                <a:lnTo>
                  <a:pt x="282" y="141"/>
                </a:lnTo>
                <a:lnTo>
                  <a:pt x="326" y="130"/>
                </a:lnTo>
                <a:lnTo>
                  <a:pt x="359" y="130"/>
                </a:lnTo>
                <a:lnTo>
                  <a:pt x="402" y="119"/>
                </a:lnTo>
                <a:lnTo>
                  <a:pt x="446" y="109"/>
                </a:lnTo>
                <a:lnTo>
                  <a:pt x="489" y="98"/>
                </a:lnTo>
                <a:lnTo>
                  <a:pt x="533" y="87"/>
                </a:lnTo>
                <a:lnTo>
                  <a:pt x="587" y="76"/>
                </a:lnTo>
                <a:lnTo>
                  <a:pt x="630" y="65"/>
                </a:lnTo>
                <a:lnTo>
                  <a:pt x="663" y="54"/>
                </a:lnTo>
                <a:lnTo>
                  <a:pt x="706" y="54"/>
                </a:lnTo>
                <a:lnTo>
                  <a:pt x="739" y="43"/>
                </a:lnTo>
                <a:lnTo>
                  <a:pt x="772" y="32"/>
                </a:lnTo>
                <a:lnTo>
                  <a:pt x="804" y="32"/>
                </a:lnTo>
                <a:lnTo>
                  <a:pt x="826" y="21"/>
                </a:lnTo>
                <a:lnTo>
                  <a:pt x="859" y="21"/>
                </a:lnTo>
                <a:lnTo>
                  <a:pt x="880" y="11"/>
                </a:lnTo>
                <a:lnTo>
                  <a:pt x="891" y="11"/>
                </a:lnTo>
                <a:lnTo>
                  <a:pt x="913" y="11"/>
                </a:lnTo>
                <a:lnTo>
                  <a:pt x="924" y="0"/>
                </a:lnTo>
                <a:lnTo>
                  <a:pt x="935" y="0"/>
                </a:lnTo>
                <a:lnTo>
                  <a:pt x="946" y="0"/>
                </a:lnTo>
                <a:lnTo>
                  <a:pt x="957" y="0"/>
                </a:lnTo>
                <a:lnTo>
                  <a:pt x="978" y="0"/>
                </a:lnTo>
                <a:lnTo>
                  <a:pt x="1000" y="0"/>
                </a:lnTo>
                <a:lnTo>
                  <a:pt x="1022" y="11"/>
                </a:lnTo>
                <a:lnTo>
                  <a:pt x="1043" y="21"/>
                </a:lnTo>
                <a:lnTo>
                  <a:pt x="1054" y="32"/>
                </a:lnTo>
                <a:lnTo>
                  <a:pt x="1065" y="43"/>
                </a:lnTo>
                <a:lnTo>
                  <a:pt x="1065" y="54"/>
                </a:lnTo>
                <a:lnTo>
                  <a:pt x="1065" y="65"/>
                </a:lnTo>
                <a:lnTo>
                  <a:pt x="1054" y="76"/>
                </a:lnTo>
                <a:lnTo>
                  <a:pt x="1043" y="76"/>
                </a:lnTo>
                <a:lnTo>
                  <a:pt x="1033" y="87"/>
                </a:lnTo>
                <a:lnTo>
                  <a:pt x="1011" y="98"/>
                </a:lnTo>
                <a:lnTo>
                  <a:pt x="989" y="109"/>
                </a:lnTo>
                <a:lnTo>
                  <a:pt x="957" y="119"/>
                </a:lnTo>
                <a:lnTo>
                  <a:pt x="924" y="130"/>
                </a:lnTo>
                <a:lnTo>
                  <a:pt x="891" y="141"/>
                </a:lnTo>
                <a:lnTo>
                  <a:pt x="848" y="152"/>
                </a:lnTo>
                <a:lnTo>
                  <a:pt x="804" y="163"/>
                </a:lnTo>
                <a:lnTo>
                  <a:pt x="761" y="174"/>
                </a:lnTo>
                <a:lnTo>
                  <a:pt x="706" y="185"/>
                </a:lnTo>
                <a:lnTo>
                  <a:pt x="652" y="196"/>
                </a:lnTo>
                <a:lnTo>
                  <a:pt x="598" y="206"/>
                </a:lnTo>
                <a:lnTo>
                  <a:pt x="533" y="217"/>
                </a:lnTo>
                <a:lnTo>
                  <a:pt x="478" y="228"/>
                </a:lnTo>
                <a:lnTo>
                  <a:pt x="413" y="239"/>
                </a:lnTo>
                <a:lnTo>
                  <a:pt x="359" y="250"/>
                </a:lnTo>
                <a:lnTo>
                  <a:pt x="315" y="250"/>
                </a:lnTo>
                <a:lnTo>
                  <a:pt x="272" y="261"/>
                </a:lnTo>
                <a:lnTo>
                  <a:pt x="239" y="261"/>
                </a:lnTo>
                <a:lnTo>
                  <a:pt x="206" y="261"/>
                </a:lnTo>
                <a:lnTo>
                  <a:pt x="185" y="261"/>
                </a:lnTo>
                <a:lnTo>
                  <a:pt x="141" y="261"/>
                </a:lnTo>
                <a:lnTo>
                  <a:pt x="109" y="261"/>
                </a:lnTo>
                <a:lnTo>
                  <a:pt x="76" y="250"/>
                </a:lnTo>
                <a:lnTo>
                  <a:pt x="43" y="239"/>
                </a:lnTo>
                <a:lnTo>
                  <a:pt x="22" y="239"/>
                </a:lnTo>
                <a:lnTo>
                  <a:pt x="11" y="228"/>
                </a:lnTo>
                <a:lnTo>
                  <a:pt x="0" y="217"/>
                </a:lnTo>
                <a:lnTo>
                  <a:pt x="0" y="206"/>
                </a:lnTo>
                <a:lnTo>
                  <a:pt x="11" y="196"/>
                </a:lnTo>
                <a:lnTo>
                  <a:pt x="32" y="196"/>
                </a:lnTo>
                <a:lnTo>
                  <a:pt x="65" y="185"/>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76" name="Freeform 48"/>
          <p:cNvSpPr/>
          <p:nvPr/>
        </p:nvSpPr>
        <p:spPr>
          <a:xfrm>
            <a:off x="7092950" y="1254125"/>
            <a:ext cx="207963" cy="4000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327" h="632">
                <a:moveTo>
                  <a:pt x="131" y="207"/>
                </a:moveTo>
                <a:lnTo>
                  <a:pt x="142" y="175"/>
                </a:lnTo>
                <a:lnTo>
                  <a:pt x="142" y="142"/>
                </a:lnTo>
                <a:lnTo>
                  <a:pt x="142" y="109"/>
                </a:lnTo>
                <a:lnTo>
                  <a:pt x="131" y="77"/>
                </a:lnTo>
                <a:lnTo>
                  <a:pt x="120" y="66"/>
                </a:lnTo>
                <a:lnTo>
                  <a:pt x="109" y="44"/>
                </a:lnTo>
                <a:lnTo>
                  <a:pt x="120" y="22"/>
                </a:lnTo>
                <a:lnTo>
                  <a:pt x="131" y="0"/>
                </a:lnTo>
                <a:lnTo>
                  <a:pt x="174" y="33"/>
                </a:lnTo>
                <a:lnTo>
                  <a:pt x="218" y="66"/>
                </a:lnTo>
                <a:lnTo>
                  <a:pt x="250" y="87"/>
                </a:lnTo>
                <a:lnTo>
                  <a:pt x="272" y="109"/>
                </a:lnTo>
                <a:lnTo>
                  <a:pt x="294" y="131"/>
                </a:lnTo>
                <a:lnTo>
                  <a:pt x="316" y="153"/>
                </a:lnTo>
                <a:lnTo>
                  <a:pt x="327" y="164"/>
                </a:lnTo>
                <a:lnTo>
                  <a:pt x="327" y="175"/>
                </a:lnTo>
                <a:lnTo>
                  <a:pt x="327" y="185"/>
                </a:lnTo>
                <a:lnTo>
                  <a:pt x="316" y="196"/>
                </a:lnTo>
                <a:lnTo>
                  <a:pt x="316" y="207"/>
                </a:lnTo>
                <a:lnTo>
                  <a:pt x="305" y="229"/>
                </a:lnTo>
                <a:lnTo>
                  <a:pt x="294" y="240"/>
                </a:lnTo>
                <a:lnTo>
                  <a:pt x="283" y="262"/>
                </a:lnTo>
                <a:lnTo>
                  <a:pt x="272" y="294"/>
                </a:lnTo>
                <a:lnTo>
                  <a:pt x="250" y="316"/>
                </a:lnTo>
                <a:lnTo>
                  <a:pt x="240" y="349"/>
                </a:lnTo>
                <a:lnTo>
                  <a:pt x="218" y="381"/>
                </a:lnTo>
                <a:lnTo>
                  <a:pt x="196" y="414"/>
                </a:lnTo>
                <a:lnTo>
                  <a:pt x="174" y="457"/>
                </a:lnTo>
                <a:lnTo>
                  <a:pt x="153" y="490"/>
                </a:lnTo>
                <a:lnTo>
                  <a:pt x="131" y="534"/>
                </a:lnTo>
                <a:lnTo>
                  <a:pt x="98" y="588"/>
                </a:lnTo>
                <a:lnTo>
                  <a:pt x="76" y="632"/>
                </a:lnTo>
                <a:lnTo>
                  <a:pt x="0" y="621"/>
                </a:lnTo>
                <a:lnTo>
                  <a:pt x="33" y="545"/>
                </a:lnTo>
                <a:lnTo>
                  <a:pt x="55" y="479"/>
                </a:lnTo>
                <a:lnTo>
                  <a:pt x="76" y="414"/>
                </a:lnTo>
                <a:lnTo>
                  <a:pt x="98" y="360"/>
                </a:lnTo>
                <a:lnTo>
                  <a:pt x="109" y="305"/>
                </a:lnTo>
                <a:lnTo>
                  <a:pt x="120" y="272"/>
                </a:lnTo>
                <a:lnTo>
                  <a:pt x="131" y="240"/>
                </a:lnTo>
                <a:lnTo>
                  <a:pt x="131" y="20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77" name="Freeform 49"/>
          <p:cNvSpPr/>
          <p:nvPr/>
        </p:nvSpPr>
        <p:spPr>
          <a:xfrm>
            <a:off x="6707188" y="1543050"/>
            <a:ext cx="1027112" cy="2635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1619" h="414">
                <a:moveTo>
                  <a:pt x="0" y="240"/>
                </a:moveTo>
                <a:lnTo>
                  <a:pt x="21" y="240"/>
                </a:lnTo>
                <a:lnTo>
                  <a:pt x="54" y="240"/>
                </a:lnTo>
                <a:lnTo>
                  <a:pt x="76" y="240"/>
                </a:lnTo>
                <a:lnTo>
                  <a:pt x="108" y="240"/>
                </a:lnTo>
                <a:lnTo>
                  <a:pt x="141" y="229"/>
                </a:lnTo>
                <a:lnTo>
                  <a:pt x="174" y="229"/>
                </a:lnTo>
                <a:lnTo>
                  <a:pt x="206" y="218"/>
                </a:lnTo>
                <a:lnTo>
                  <a:pt x="250" y="218"/>
                </a:lnTo>
                <a:lnTo>
                  <a:pt x="293" y="207"/>
                </a:lnTo>
                <a:lnTo>
                  <a:pt x="337" y="207"/>
                </a:lnTo>
                <a:lnTo>
                  <a:pt x="380" y="196"/>
                </a:lnTo>
                <a:lnTo>
                  <a:pt x="434" y="185"/>
                </a:lnTo>
                <a:lnTo>
                  <a:pt x="489" y="175"/>
                </a:lnTo>
                <a:lnTo>
                  <a:pt x="543" y="164"/>
                </a:lnTo>
                <a:lnTo>
                  <a:pt x="608" y="153"/>
                </a:lnTo>
                <a:lnTo>
                  <a:pt x="674" y="142"/>
                </a:lnTo>
                <a:lnTo>
                  <a:pt x="728" y="131"/>
                </a:lnTo>
                <a:lnTo>
                  <a:pt x="793" y="120"/>
                </a:lnTo>
                <a:lnTo>
                  <a:pt x="837" y="109"/>
                </a:lnTo>
                <a:lnTo>
                  <a:pt x="891" y="98"/>
                </a:lnTo>
                <a:lnTo>
                  <a:pt x="935" y="88"/>
                </a:lnTo>
                <a:lnTo>
                  <a:pt x="978" y="77"/>
                </a:lnTo>
                <a:lnTo>
                  <a:pt x="1022" y="66"/>
                </a:lnTo>
                <a:lnTo>
                  <a:pt x="1054" y="55"/>
                </a:lnTo>
                <a:lnTo>
                  <a:pt x="1087" y="55"/>
                </a:lnTo>
                <a:lnTo>
                  <a:pt x="1119" y="44"/>
                </a:lnTo>
                <a:lnTo>
                  <a:pt x="1141" y="44"/>
                </a:lnTo>
                <a:lnTo>
                  <a:pt x="1163" y="33"/>
                </a:lnTo>
                <a:lnTo>
                  <a:pt x="1185" y="33"/>
                </a:lnTo>
                <a:lnTo>
                  <a:pt x="1195" y="22"/>
                </a:lnTo>
                <a:lnTo>
                  <a:pt x="1206" y="22"/>
                </a:lnTo>
                <a:lnTo>
                  <a:pt x="1217" y="11"/>
                </a:lnTo>
                <a:lnTo>
                  <a:pt x="1239" y="0"/>
                </a:lnTo>
                <a:lnTo>
                  <a:pt x="1261" y="0"/>
                </a:lnTo>
                <a:lnTo>
                  <a:pt x="1282" y="0"/>
                </a:lnTo>
                <a:lnTo>
                  <a:pt x="1293" y="0"/>
                </a:lnTo>
                <a:lnTo>
                  <a:pt x="1304" y="11"/>
                </a:lnTo>
                <a:lnTo>
                  <a:pt x="1326" y="11"/>
                </a:lnTo>
                <a:lnTo>
                  <a:pt x="1348" y="22"/>
                </a:lnTo>
                <a:lnTo>
                  <a:pt x="1369" y="33"/>
                </a:lnTo>
                <a:lnTo>
                  <a:pt x="1402" y="55"/>
                </a:lnTo>
                <a:lnTo>
                  <a:pt x="1435" y="66"/>
                </a:lnTo>
                <a:lnTo>
                  <a:pt x="1478" y="88"/>
                </a:lnTo>
                <a:lnTo>
                  <a:pt x="1511" y="109"/>
                </a:lnTo>
                <a:lnTo>
                  <a:pt x="1543" y="131"/>
                </a:lnTo>
                <a:lnTo>
                  <a:pt x="1565" y="142"/>
                </a:lnTo>
                <a:lnTo>
                  <a:pt x="1587" y="164"/>
                </a:lnTo>
                <a:lnTo>
                  <a:pt x="1598" y="175"/>
                </a:lnTo>
                <a:lnTo>
                  <a:pt x="1619" y="185"/>
                </a:lnTo>
                <a:lnTo>
                  <a:pt x="1619" y="196"/>
                </a:lnTo>
                <a:lnTo>
                  <a:pt x="1619" y="207"/>
                </a:lnTo>
                <a:lnTo>
                  <a:pt x="1619" y="218"/>
                </a:lnTo>
                <a:lnTo>
                  <a:pt x="1609" y="229"/>
                </a:lnTo>
                <a:lnTo>
                  <a:pt x="1598" y="229"/>
                </a:lnTo>
                <a:lnTo>
                  <a:pt x="1587" y="240"/>
                </a:lnTo>
                <a:lnTo>
                  <a:pt x="1565" y="240"/>
                </a:lnTo>
                <a:lnTo>
                  <a:pt x="1554" y="240"/>
                </a:lnTo>
                <a:lnTo>
                  <a:pt x="1532" y="240"/>
                </a:lnTo>
                <a:lnTo>
                  <a:pt x="1511" y="240"/>
                </a:lnTo>
                <a:lnTo>
                  <a:pt x="1489" y="251"/>
                </a:lnTo>
                <a:lnTo>
                  <a:pt x="1467" y="251"/>
                </a:lnTo>
                <a:lnTo>
                  <a:pt x="1435" y="262"/>
                </a:lnTo>
                <a:lnTo>
                  <a:pt x="1413" y="273"/>
                </a:lnTo>
                <a:lnTo>
                  <a:pt x="1380" y="294"/>
                </a:lnTo>
                <a:lnTo>
                  <a:pt x="1359" y="305"/>
                </a:lnTo>
                <a:lnTo>
                  <a:pt x="1326" y="327"/>
                </a:lnTo>
                <a:lnTo>
                  <a:pt x="1293" y="349"/>
                </a:lnTo>
                <a:lnTo>
                  <a:pt x="1272" y="370"/>
                </a:lnTo>
                <a:lnTo>
                  <a:pt x="1250" y="381"/>
                </a:lnTo>
                <a:lnTo>
                  <a:pt x="1228" y="392"/>
                </a:lnTo>
                <a:lnTo>
                  <a:pt x="1217" y="403"/>
                </a:lnTo>
                <a:lnTo>
                  <a:pt x="1206" y="403"/>
                </a:lnTo>
                <a:lnTo>
                  <a:pt x="1195" y="414"/>
                </a:lnTo>
                <a:lnTo>
                  <a:pt x="1185" y="403"/>
                </a:lnTo>
                <a:lnTo>
                  <a:pt x="1185" y="392"/>
                </a:lnTo>
                <a:lnTo>
                  <a:pt x="1185" y="381"/>
                </a:lnTo>
                <a:lnTo>
                  <a:pt x="1185" y="370"/>
                </a:lnTo>
                <a:lnTo>
                  <a:pt x="1195" y="360"/>
                </a:lnTo>
                <a:lnTo>
                  <a:pt x="1195" y="338"/>
                </a:lnTo>
                <a:lnTo>
                  <a:pt x="1206" y="316"/>
                </a:lnTo>
                <a:lnTo>
                  <a:pt x="1217" y="283"/>
                </a:lnTo>
                <a:lnTo>
                  <a:pt x="1228" y="262"/>
                </a:lnTo>
                <a:lnTo>
                  <a:pt x="1239" y="229"/>
                </a:lnTo>
                <a:lnTo>
                  <a:pt x="1250" y="218"/>
                </a:lnTo>
                <a:lnTo>
                  <a:pt x="1261" y="196"/>
                </a:lnTo>
                <a:lnTo>
                  <a:pt x="1261" y="175"/>
                </a:lnTo>
                <a:lnTo>
                  <a:pt x="1261" y="164"/>
                </a:lnTo>
                <a:lnTo>
                  <a:pt x="1261" y="153"/>
                </a:lnTo>
                <a:lnTo>
                  <a:pt x="1250" y="142"/>
                </a:lnTo>
                <a:lnTo>
                  <a:pt x="1228" y="142"/>
                </a:lnTo>
                <a:lnTo>
                  <a:pt x="1206" y="142"/>
                </a:lnTo>
                <a:lnTo>
                  <a:pt x="1185" y="142"/>
                </a:lnTo>
                <a:lnTo>
                  <a:pt x="1174" y="142"/>
                </a:lnTo>
                <a:lnTo>
                  <a:pt x="1152" y="142"/>
                </a:lnTo>
                <a:lnTo>
                  <a:pt x="1119" y="142"/>
                </a:lnTo>
                <a:lnTo>
                  <a:pt x="1087" y="153"/>
                </a:lnTo>
                <a:lnTo>
                  <a:pt x="1054" y="153"/>
                </a:lnTo>
                <a:lnTo>
                  <a:pt x="1011" y="164"/>
                </a:lnTo>
                <a:lnTo>
                  <a:pt x="956" y="175"/>
                </a:lnTo>
                <a:lnTo>
                  <a:pt x="902" y="185"/>
                </a:lnTo>
                <a:lnTo>
                  <a:pt x="771" y="207"/>
                </a:lnTo>
                <a:lnTo>
                  <a:pt x="652" y="229"/>
                </a:lnTo>
                <a:lnTo>
                  <a:pt x="532" y="251"/>
                </a:lnTo>
                <a:lnTo>
                  <a:pt x="402" y="273"/>
                </a:lnTo>
                <a:lnTo>
                  <a:pt x="347" y="283"/>
                </a:lnTo>
                <a:lnTo>
                  <a:pt x="282" y="294"/>
                </a:lnTo>
                <a:lnTo>
                  <a:pt x="228" y="305"/>
                </a:lnTo>
                <a:lnTo>
                  <a:pt x="184" y="305"/>
                </a:lnTo>
                <a:lnTo>
                  <a:pt x="130" y="316"/>
                </a:lnTo>
                <a:lnTo>
                  <a:pt x="87" y="316"/>
                </a:lnTo>
                <a:lnTo>
                  <a:pt x="43" y="316"/>
                </a:lnTo>
                <a:lnTo>
                  <a:pt x="0" y="316"/>
                </a:lnTo>
                <a:lnTo>
                  <a:pt x="0" y="24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78" name="Freeform 50"/>
          <p:cNvSpPr/>
          <p:nvPr/>
        </p:nvSpPr>
        <p:spPr>
          <a:xfrm>
            <a:off x="6719888" y="1924050"/>
            <a:ext cx="103187" cy="4492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63" h="707">
                <a:moveTo>
                  <a:pt x="66" y="707"/>
                </a:moveTo>
                <a:lnTo>
                  <a:pt x="55" y="707"/>
                </a:lnTo>
                <a:lnTo>
                  <a:pt x="55" y="696"/>
                </a:lnTo>
                <a:lnTo>
                  <a:pt x="44" y="696"/>
                </a:lnTo>
                <a:lnTo>
                  <a:pt x="44" y="686"/>
                </a:lnTo>
                <a:lnTo>
                  <a:pt x="33" y="664"/>
                </a:lnTo>
                <a:lnTo>
                  <a:pt x="33" y="653"/>
                </a:lnTo>
                <a:lnTo>
                  <a:pt x="22" y="631"/>
                </a:lnTo>
                <a:lnTo>
                  <a:pt x="22" y="620"/>
                </a:lnTo>
                <a:lnTo>
                  <a:pt x="0" y="577"/>
                </a:lnTo>
                <a:lnTo>
                  <a:pt x="0" y="533"/>
                </a:lnTo>
                <a:lnTo>
                  <a:pt x="0" y="490"/>
                </a:lnTo>
                <a:lnTo>
                  <a:pt x="22" y="446"/>
                </a:lnTo>
                <a:lnTo>
                  <a:pt x="22" y="414"/>
                </a:lnTo>
                <a:lnTo>
                  <a:pt x="33" y="381"/>
                </a:lnTo>
                <a:lnTo>
                  <a:pt x="55" y="294"/>
                </a:lnTo>
                <a:lnTo>
                  <a:pt x="55" y="207"/>
                </a:lnTo>
                <a:lnTo>
                  <a:pt x="44" y="163"/>
                </a:lnTo>
                <a:lnTo>
                  <a:pt x="44" y="120"/>
                </a:lnTo>
                <a:lnTo>
                  <a:pt x="33" y="76"/>
                </a:lnTo>
                <a:lnTo>
                  <a:pt x="22" y="44"/>
                </a:lnTo>
                <a:lnTo>
                  <a:pt x="22" y="33"/>
                </a:lnTo>
                <a:lnTo>
                  <a:pt x="22" y="22"/>
                </a:lnTo>
                <a:lnTo>
                  <a:pt x="22" y="11"/>
                </a:lnTo>
                <a:lnTo>
                  <a:pt x="33" y="11"/>
                </a:lnTo>
                <a:lnTo>
                  <a:pt x="33" y="0"/>
                </a:lnTo>
                <a:lnTo>
                  <a:pt x="44" y="0"/>
                </a:lnTo>
                <a:lnTo>
                  <a:pt x="55" y="0"/>
                </a:lnTo>
                <a:lnTo>
                  <a:pt x="76" y="11"/>
                </a:lnTo>
                <a:lnTo>
                  <a:pt x="87" y="11"/>
                </a:lnTo>
                <a:lnTo>
                  <a:pt x="109" y="11"/>
                </a:lnTo>
                <a:lnTo>
                  <a:pt x="142" y="22"/>
                </a:lnTo>
                <a:lnTo>
                  <a:pt x="163" y="33"/>
                </a:lnTo>
                <a:lnTo>
                  <a:pt x="163" y="109"/>
                </a:lnTo>
                <a:lnTo>
                  <a:pt x="163" y="174"/>
                </a:lnTo>
                <a:lnTo>
                  <a:pt x="163" y="250"/>
                </a:lnTo>
                <a:lnTo>
                  <a:pt x="163" y="316"/>
                </a:lnTo>
                <a:lnTo>
                  <a:pt x="153" y="370"/>
                </a:lnTo>
                <a:lnTo>
                  <a:pt x="153" y="424"/>
                </a:lnTo>
                <a:lnTo>
                  <a:pt x="142" y="479"/>
                </a:lnTo>
                <a:lnTo>
                  <a:pt x="131" y="522"/>
                </a:lnTo>
                <a:lnTo>
                  <a:pt x="120" y="566"/>
                </a:lnTo>
                <a:lnTo>
                  <a:pt x="120" y="609"/>
                </a:lnTo>
                <a:lnTo>
                  <a:pt x="109" y="642"/>
                </a:lnTo>
                <a:lnTo>
                  <a:pt x="98" y="664"/>
                </a:lnTo>
                <a:lnTo>
                  <a:pt x="87" y="686"/>
                </a:lnTo>
                <a:lnTo>
                  <a:pt x="76" y="696"/>
                </a:lnTo>
                <a:lnTo>
                  <a:pt x="76" y="707"/>
                </a:lnTo>
                <a:lnTo>
                  <a:pt x="66" y="70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79" name="Freeform 51"/>
          <p:cNvSpPr/>
          <p:nvPr/>
        </p:nvSpPr>
        <p:spPr>
          <a:xfrm>
            <a:off x="6769100" y="1827213"/>
            <a:ext cx="682625" cy="5873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1077" h="925">
                <a:moveTo>
                  <a:pt x="816" y="0"/>
                </a:moveTo>
                <a:lnTo>
                  <a:pt x="838" y="11"/>
                </a:lnTo>
                <a:lnTo>
                  <a:pt x="881" y="21"/>
                </a:lnTo>
                <a:lnTo>
                  <a:pt x="914" y="32"/>
                </a:lnTo>
                <a:lnTo>
                  <a:pt x="968" y="65"/>
                </a:lnTo>
                <a:lnTo>
                  <a:pt x="990" y="76"/>
                </a:lnTo>
                <a:lnTo>
                  <a:pt x="1011" y="87"/>
                </a:lnTo>
                <a:lnTo>
                  <a:pt x="1022" y="108"/>
                </a:lnTo>
                <a:lnTo>
                  <a:pt x="1044" y="119"/>
                </a:lnTo>
                <a:lnTo>
                  <a:pt x="1055" y="130"/>
                </a:lnTo>
                <a:lnTo>
                  <a:pt x="1066" y="141"/>
                </a:lnTo>
                <a:lnTo>
                  <a:pt x="1077" y="141"/>
                </a:lnTo>
                <a:lnTo>
                  <a:pt x="1077" y="152"/>
                </a:lnTo>
                <a:lnTo>
                  <a:pt x="1077" y="163"/>
                </a:lnTo>
                <a:lnTo>
                  <a:pt x="1077" y="174"/>
                </a:lnTo>
                <a:lnTo>
                  <a:pt x="1055" y="206"/>
                </a:lnTo>
                <a:lnTo>
                  <a:pt x="1055" y="217"/>
                </a:lnTo>
                <a:lnTo>
                  <a:pt x="1044" y="228"/>
                </a:lnTo>
                <a:lnTo>
                  <a:pt x="1044" y="250"/>
                </a:lnTo>
                <a:lnTo>
                  <a:pt x="1044" y="272"/>
                </a:lnTo>
                <a:lnTo>
                  <a:pt x="1044" y="304"/>
                </a:lnTo>
                <a:lnTo>
                  <a:pt x="1044" y="337"/>
                </a:lnTo>
                <a:lnTo>
                  <a:pt x="1044" y="370"/>
                </a:lnTo>
                <a:lnTo>
                  <a:pt x="1044" y="413"/>
                </a:lnTo>
                <a:lnTo>
                  <a:pt x="1044" y="457"/>
                </a:lnTo>
                <a:lnTo>
                  <a:pt x="1044" y="500"/>
                </a:lnTo>
                <a:lnTo>
                  <a:pt x="1044" y="533"/>
                </a:lnTo>
                <a:lnTo>
                  <a:pt x="1044" y="576"/>
                </a:lnTo>
                <a:lnTo>
                  <a:pt x="1044" y="609"/>
                </a:lnTo>
                <a:lnTo>
                  <a:pt x="1044" y="642"/>
                </a:lnTo>
                <a:lnTo>
                  <a:pt x="1033" y="663"/>
                </a:lnTo>
                <a:lnTo>
                  <a:pt x="1033" y="685"/>
                </a:lnTo>
                <a:lnTo>
                  <a:pt x="1022" y="740"/>
                </a:lnTo>
                <a:lnTo>
                  <a:pt x="1011" y="794"/>
                </a:lnTo>
                <a:lnTo>
                  <a:pt x="990" y="827"/>
                </a:lnTo>
                <a:lnTo>
                  <a:pt x="968" y="870"/>
                </a:lnTo>
                <a:lnTo>
                  <a:pt x="946" y="881"/>
                </a:lnTo>
                <a:lnTo>
                  <a:pt x="935" y="892"/>
                </a:lnTo>
                <a:lnTo>
                  <a:pt x="925" y="903"/>
                </a:lnTo>
                <a:lnTo>
                  <a:pt x="914" y="914"/>
                </a:lnTo>
                <a:lnTo>
                  <a:pt x="903" y="925"/>
                </a:lnTo>
                <a:lnTo>
                  <a:pt x="892" y="925"/>
                </a:lnTo>
                <a:lnTo>
                  <a:pt x="870" y="925"/>
                </a:lnTo>
                <a:lnTo>
                  <a:pt x="859" y="925"/>
                </a:lnTo>
                <a:lnTo>
                  <a:pt x="848" y="925"/>
                </a:lnTo>
                <a:lnTo>
                  <a:pt x="838" y="914"/>
                </a:lnTo>
                <a:lnTo>
                  <a:pt x="827" y="914"/>
                </a:lnTo>
                <a:lnTo>
                  <a:pt x="827" y="903"/>
                </a:lnTo>
                <a:lnTo>
                  <a:pt x="816" y="892"/>
                </a:lnTo>
                <a:lnTo>
                  <a:pt x="816" y="881"/>
                </a:lnTo>
                <a:lnTo>
                  <a:pt x="816" y="859"/>
                </a:lnTo>
                <a:lnTo>
                  <a:pt x="816" y="848"/>
                </a:lnTo>
                <a:lnTo>
                  <a:pt x="805" y="827"/>
                </a:lnTo>
                <a:lnTo>
                  <a:pt x="805" y="816"/>
                </a:lnTo>
                <a:lnTo>
                  <a:pt x="794" y="794"/>
                </a:lnTo>
                <a:lnTo>
                  <a:pt x="783" y="783"/>
                </a:lnTo>
                <a:lnTo>
                  <a:pt x="761" y="761"/>
                </a:lnTo>
                <a:lnTo>
                  <a:pt x="740" y="751"/>
                </a:lnTo>
                <a:lnTo>
                  <a:pt x="729" y="729"/>
                </a:lnTo>
                <a:lnTo>
                  <a:pt x="696" y="718"/>
                </a:lnTo>
                <a:lnTo>
                  <a:pt x="674" y="696"/>
                </a:lnTo>
                <a:lnTo>
                  <a:pt x="653" y="685"/>
                </a:lnTo>
                <a:lnTo>
                  <a:pt x="631" y="674"/>
                </a:lnTo>
                <a:lnTo>
                  <a:pt x="609" y="663"/>
                </a:lnTo>
                <a:lnTo>
                  <a:pt x="598" y="653"/>
                </a:lnTo>
                <a:lnTo>
                  <a:pt x="587" y="653"/>
                </a:lnTo>
                <a:lnTo>
                  <a:pt x="587" y="642"/>
                </a:lnTo>
                <a:lnTo>
                  <a:pt x="587" y="631"/>
                </a:lnTo>
                <a:lnTo>
                  <a:pt x="598" y="631"/>
                </a:lnTo>
                <a:lnTo>
                  <a:pt x="609" y="631"/>
                </a:lnTo>
                <a:lnTo>
                  <a:pt x="631" y="631"/>
                </a:lnTo>
                <a:lnTo>
                  <a:pt x="653" y="631"/>
                </a:lnTo>
                <a:lnTo>
                  <a:pt x="674" y="631"/>
                </a:lnTo>
                <a:lnTo>
                  <a:pt x="696" y="631"/>
                </a:lnTo>
                <a:lnTo>
                  <a:pt x="729" y="642"/>
                </a:lnTo>
                <a:lnTo>
                  <a:pt x="751" y="642"/>
                </a:lnTo>
                <a:lnTo>
                  <a:pt x="772" y="642"/>
                </a:lnTo>
                <a:lnTo>
                  <a:pt x="794" y="642"/>
                </a:lnTo>
                <a:lnTo>
                  <a:pt x="816" y="642"/>
                </a:lnTo>
                <a:lnTo>
                  <a:pt x="827" y="642"/>
                </a:lnTo>
                <a:lnTo>
                  <a:pt x="838" y="642"/>
                </a:lnTo>
                <a:lnTo>
                  <a:pt x="848" y="631"/>
                </a:lnTo>
                <a:lnTo>
                  <a:pt x="859" y="620"/>
                </a:lnTo>
                <a:lnTo>
                  <a:pt x="870" y="598"/>
                </a:lnTo>
                <a:lnTo>
                  <a:pt x="870" y="576"/>
                </a:lnTo>
                <a:lnTo>
                  <a:pt x="881" y="533"/>
                </a:lnTo>
                <a:lnTo>
                  <a:pt x="881" y="489"/>
                </a:lnTo>
                <a:lnTo>
                  <a:pt x="881" y="446"/>
                </a:lnTo>
                <a:lnTo>
                  <a:pt x="881" y="402"/>
                </a:lnTo>
                <a:lnTo>
                  <a:pt x="881" y="359"/>
                </a:lnTo>
                <a:lnTo>
                  <a:pt x="881" y="315"/>
                </a:lnTo>
                <a:lnTo>
                  <a:pt x="881" y="283"/>
                </a:lnTo>
                <a:lnTo>
                  <a:pt x="881" y="250"/>
                </a:lnTo>
                <a:lnTo>
                  <a:pt x="870" y="228"/>
                </a:lnTo>
                <a:lnTo>
                  <a:pt x="859" y="206"/>
                </a:lnTo>
                <a:lnTo>
                  <a:pt x="848" y="196"/>
                </a:lnTo>
                <a:lnTo>
                  <a:pt x="838" y="174"/>
                </a:lnTo>
                <a:lnTo>
                  <a:pt x="816" y="163"/>
                </a:lnTo>
                <a:lnTo>
                  <a:pt x="794" y="152"/>
                </a:lnTo>
                <a:lnTo>
                  <a:pt x="772" y="152"/>
                </a:lnTo>
                <a:lnTo>
                  <a:pt x="740" y="152"/>
                </a:lnTo>
                <a:lnTo>
                  <a:pt x="696" y="152"/>
                </a:lnTo>
                <a:lnTo>
                  <a:pt x="653" y="152"/>
                </a:lnTo>
                <a:lnTo>
                  <a:pt x="587" y="163"/>
                </a:lnTo>
                <a:lnTo>
                  <a:pt x="555" y="174"/>
                </a:lnTo>
                <a:lnTo>
                  <a:pt x="522" y="174"/>
                </a:lnTo>
                <a:lnTo>
                  <a:pt x="490" y="185"/>
                </a:lnTo>
                <a:lnTo>
                  <a:pt x="446" y="196"/>
                </a:lnTo>
                <a:lnTo>
                  <a:pt x="370" y="217"/>
                </a:lnTo>
                <a:lnTo>
                  <a:pt x="294" y="228"/>
                </a:lnTo>
                <a:lnTo>
                  <a:pt x="229" y="239"/>
                </a:lnTo>
                <a:lnTo>
                  <a:pt x="174" y="250"/>
                </a:lnTo>
                <a:lnTo>
                  <a:pt x="120" y="261"/>
                </a:lnTo>
                <a:lnTo>
                  <a:pt x="77" y="261"/>
                </a:lnTo>
                <a:lnTo>
                  <a:pt x="33" y="272"/>
                </a:lnTo>
                <a:lnTo>
                  <a:pt x="0" y="272"/>
                </a:lnTo>
                <a:lnTo>
                  <a:pt x="0" y="185"/>
                </a:lnTo>
                <a:lnTo>
                  <a:pt x="44" y="185"/>
                </a:lnTo>
                <a:lnTo>
                  <a:pt x="87" y="174"/>
                </a:lnTo>
                <a:lnTo>
                  <a:pt x="131" y="174"/>
                </a:lnTo>
                <a:lnTo>
                  <a:pt x="185" y="163"/>
                </a:lnTo>
                <a:lnTo>
                  <a:pt x="250" y="152"/>
                </a:lnTo>
                <a:lnTo>
                  <a:pt x="305" y="141"/>
                </a:lnTo>
                <a:lnTo>
                  <a:pt x="381" y="130"/>
                </a:lnTo>
                <a:lnTo>
                  <a:pt x="446" y="119"/>
                </a:lnTo>
                <a:lnTo>
                  <a:pt x="511" y="98"/>
                </a:lnTo>
                <a:lnTo>
                  <a:pt x="577" y="87"/>
                </a:lnTo>
                <a:lnTo>
                  <a:pt x="631" y="76"/>
                </a:lnTo>
                <a:lnTo>
                  <a:pt x="674" y="65"/>
                </a:lnTo>
                <a:lnTo>
                  <a:pt x="707" y="54"/>
                </a:lnTo>
                <a:lnTo>
                  <a:pt x="729" y="43"/>
                </a:lnTo>
                <a:lnTo>
                  <a:pt x="751" y="32"/>
                </a:lnTo>
                <a:lnTo>
                  <a:pt x="761" y="32"/>
                </a:lnTo>
                <a:lnTo>
                  <a:pt x="772" y="11"/>
                </a:lnTo>
                <a:lnTo>
                  <a:pt x="783" y="0"/>
                </a:lnTo>
                <a:lnTo>
                  <a:pt x="794" y="0"/>
                </a:lnTo>
                <a:lnTo>
                  <a:pt x="816" y="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69" name="Freeform 41"/>
          <p:cNvSpPr/>
          <p:nvPr/>
        </p:nvSpPr>
        <p:spPr>
          <a:xfrm>
            <a:off x="5926138" y="2041525"/>
            <a:ext cx="669925" cy="2968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055" h="468">
                <a:moveTo>
                  <a:pt x="652" y="261"/>
                </a:moveTo>
                <a:lnTo>
                  <a:pt x="598" y="294"/>
                </a:lnTo>
                <a:lnTo>
                  <a:pt x="555" y="316"/>
                </a:lnTo>
                <a:lnTo>
                  <a:pt x="511" y="337"/>
                </a:lnTo>
                <a:lnTo>
                  <a:pt x="468" y="348"/>
                </a:lnTo>
                <a:lnTo>
                  <a:pt x="435" y="370"/>
                </a:lnTo>
                <a:lnTo>
                  <a:pt x="402" y="392"/>
                </a:lnTo>
                <a:lnTo>
                  <a:pt x="370" y="403"/>
                </a:lnTo>
                <a:lnTo>
                  <a:pt x="337" y="414"/>
                </a:lnTo>
                <a:lnTo>
                  <a:pt x="315" y="424"/>
                </a:lnTo>
                <a:lnTo>
                  <a:pt x="294" y="435"/>
                </a:lnTo>
                <a:lnTo>
                  <a:pt x="272" y="446"/>
                </a:lnTo>
                <a:lnTo>
                  <a:pt x="250" y="457"/>
                </a:lnTo>
                <a:lnTo>
                  <a:pt x="228" y="457"/>
                </a:lnTo>
                <a:lnTo>
                  <a:pt x="218" y="457"/>
                </a:lnTo>
                <a:lnTo>
                  <a:pt x="207" y="468"/>
                </a:lnTo>
                <a:lnTo>
                  <a:pt x="196" y="468"/>
                </a:lnTo>
                <a:lnTo>
                  <a:pt x="185" y="468"/>
                </a:lnTo>
                <a:lnTo>
                  <a:pt x="174" y="468"/>
                </a:lnTo>
                <a:lnTo>
                  <a:pt x="152" y="468"/>
                </a:lnTo>
                <a:lnTo>
                  <a:pt x="141" y="457"/>
                </a:lnTo>
                <a:lnTo>
                  <a:pt x="120" y="446"/>
                </a:lnTo>
                <a:lnTo>
                  <a:pt x="109" y="435"/>
                </a:lnTo>
                <a:lnTo>
                  <a:pt x="87" y="414"/>
                </a:lnTo>
                <a:lnTo>
                  <a:pt x="65" y="403"/>
                </a:lnTo>
                <a:lnTo>
                  <a:pt x="44" y="381"/>
                </a:lnTo>
                <a:lnTo>
                  <a:pt x="33" y="359"/>
                </a:lnTo>
                <a:lnTo>
                  <a:pt x="22" y="348"/>
                </a:lnTo>
                <a:lnTo>
                  <a:pt x="11" y="326"/>
                </a:lnTo>
                <a:lnTo>
                  <a:pt x="0" y="316"/>
                </a:lnTo>
                <a:lnTo>
                  <a:pt x="0" y="305"/>
                </a:lnTo>
                <a:lnTo>
                  <a:pt x="11" y="294"/>
                </a:lnTo>
                <a:lnTo>
                  <a:pt x="22" y="294"/>
                </a:lnTo>
                <a:lnTo>
                  <a:pt x="44" y="283"/>
                </a:lnTo>
                <a:lnTo>
                  <a:pt x="65" y="283"/>
                </a:lnTo>
                <a:lnTo>
                  <a:pt x="98" y="283"/>
                </a:lnTo>
                <a:lnTo>
                  <a:pt x="120" y="294"/>
                </a:lnTo>
                <a:lnTo>
                  <a:pt x="141" y="294"/>
                </a:lnTo>
                <a:lnTo>
                  <a:pt x="163" y="294"/>
                </a:lnTo>
                <a:lnTo>
                  <a:pt x="174" y="283"/>
                </a:lnTo>
                <a:lnTo>
                  <a:pt x="185" y="283"/>
                </a:lnTo>
                <a:lnTo>
                  <a:pt x="196" y="283"/>
                </a:lnTo>
                <a:lnTo>
                  <a:pt x="207" y="283"/>
                </a:lnTo>
                <a:lnTo>
                  <a:pt x="228" y="272"/>
                </a:lnTo>
                <a:lnTo>
                  <a:pt x="250" y="272"/>
                </a:lnTo>
                <a:lnTo>
                  <a:pt x="272" y="261"/>
                </a:lnTo>
                <a:lnTo>
                  <a:pt x="294" y="250"/>
                </a:lnTo>
                <a:lnTo>
                  <a:pt x="326" y="239"/>
                </a:lnTo>
                <a:lnTo>
                  <a:pt x="359" y="229"/>
                </a:lnTo>
                <a:lnTo>
                  <a:pt x="391" y="218"/>
                </a:lnTo>
                <a:lnTo>
                  <a:pt x="424" y="207"/>
                </a:lnTo>
                <a:lnTo>
                  <a:pt x="468" y="196"/>
                </a:lnTo>
                <a:lnTo>
                  <a:pt x="511" y="174"/>
                </a:lnTo>
                <a:lnTo>
                  <a:pt x="555" y="163"/>
                </a:lnTo>
                <a:lnTo>
                  <a:pt x="598" y="141"/>
                </a:lnTo>
                <a:lnTo>
                  <a:pt x="652" y="131"/>
                </a:lnTo>
                <a:lnTo>
                  <a:pt x="696" y="109"/>
                </a:lnTo>
                <a:lnTo>
                  <a:pt x="739" y="87"/>
                </a:lnTo>
                <a:lnTo>
                  <a:pt x="772" y="76"/>
                </a:lnTo>
                <a:lnTo>
                  <a:pt x="815" y="65"/>
                </a:lnTo>
                <a:lnTo>
                  <a:pt x="848" y="54"/>
                </a:lnTo>
                <a:lnTo>
                  <a:pt x="881" y="44"/>
                </a:lnTo>
                <a:lnTo>
                  <a:pt x="902" y="33"/>
                </a:lnTo>
                <a:lnTo>
                  <a:pt x="935" y="22"/>
                </a:lnTo>
                <a:lnTo>
                  <a:pt x="957" y="22"/>
                </a:lnTo>
                <a:lnTo>
                  <a:pt x="968" y="11"/>
                </a:lnTo>
                <a:lnTo>
                  <a:pt x="989" y="11"/>
                </a:lnTo>
                <a:lnTo>
                  <a:pt x="1000" y="0"/>
                </a:lnTo>
                <a:lnTo>
                  <a:pt x="1011" y="0"/>
                </a:lnTo>
                <a:lnTo>
                  <a:pt x="1022" y="0"/>
                </a:lnTo>
                <a:lnTo>
                  <a:pt x="1033" y="0"/>
                </a:lnTo>
                <a:lnTo>
                  <a:pt x="1044" y="11"/>
                </a:lnTo>
                <a:lnTo>
                  <a:pt x="1055" y="22"/>
                </a:lnTo>
                <a:lnTo>
                  <a:pt x="1044" y="22"/>
                </a:lnTo>
                <a:lnTo>
                  <a:pt x="1044" y="33"/>
                </a:lnTo>
                <a:lnTo>
                  <a:pt x="1033" y="44"/>
                </a:lnTo>
                <a:lnTo>
                  <a:pt x="1022" y="44"/>
                </a:lnTo>
                <a:lnTo>
                  <a:pt x="1011" y="54"/>
                </a:lnTo>
                <a:lnTo>
                  <a:pt x="989" y="65"/>
                </a:lnTo>
                <a:lnTo>
                  <a:pt x="968" y="87"/>
                </a:lnTo>
                <a:lnTo>
                  <a:pt x="946" y="98"/>
                </a:lnTo>
                <a:lnTo>
                  <a:pt x="924" y="109"/>
                </a:lnTo>
                <a:lnTo>
                  <a:pt x="892" y="131"/>
                </a:lnTo>
                <a:lnTo>
                  <a:pt x="859" y="152"/>
                </a:lnTo>
                <a:lnTo>
                  <a:pt x="826" y="174"/>
                </a:lnTo>
                <a:lnTo>
                  <a:pt x="783" y="196"/>
                </a:lnTo>
                <a:lnTo>
                  <a:pt x="739" y="218"/>
                </a:lnTo>
                <a:lnTo>
                  <a:pt x="696" y="239"/>
                </a:lnTo>
                <a:lnTo>
                  <a:pt x="652" y="261"/>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9380" name="Freeform 52"/>
          <p:cNvSpPr/>
          <p:nvPr/>
        </p:nvSpPr>
        <p:spPr>
          <a:xfrm>
            <a:off x="6975475" y="1709738"/>
            <a:ext cx="138113" cy="103028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17" h="1621">
                <a:moveTo>
                  <a:pt x="184" y="751"/>
                </a:moveTo>
                <a:lnTo>
                  <a:pt x="184" y="816"/>
                </a:lnTo>
                <a:lnTo>
                  <a:pt x="184" y="881"/>
                </a:lnTo>
                <a:lnTo>
                  <a:pt x="184" y="936"/>
                </a:lnTo>
                <a:lnTo>
                  <a:pt x="184" y="990"/>
                </a:lnTo>
                <a:lnTo>
                  <a:pt x="184" y="1044"/>
                </a:lnTo>
                <a:lnTo>
                  <a:pt x="184" y="1088"/>
                </a:lnTo>
                <a:lnTo>
                  <a:pt x="184" y="1131"/>
                </a:lnTo>
                <a:lnTo>
                  <a:pt x="184" y="1175"/>
                </a:lnTo>
                <a:lnTo>
                  <a:pt x="184" y="1218"/>
                </a:lnTo>
                <a:lnTo>
                  <a:pt x="174" y="1262"/>
                </a:lnTo>
                <a:lnTo>
                  <a:pt x="174" y="1295"/>
                </a:lnTo>
                <a:lnTo>
                  <a:pt x="174" y="1327"/>
                </a:lnTo>
                <a:lnTo>
                  <a:pt x="174" y="1360"/>
                </a:lnTo>
                <a:lnTo>
                  <a:pt x="174" y="1393"/>
                </a:lnTo>
                <a:lnTo>
                  <a:pt x="174" y="1414"/>
                </a:lnTo>
                <a:lnTo>
                  <a:pt x="163" y="1436"/>
                </a:lnTo>
                <a:lnTo>
                  <a:pt x="163" y="1480"/>
                </a:lnTo>
                <a:lnTo>
                  <a:pt x="152" y="1523"/>
                </a:lnTo>
                <a:lnTo>
                  <a:pt x="152" y="1545"/>
                </a:lnTo>
                <a:lnTo>
                  <a:pt x="141" y="1578"/>
                </a:lnTo>
                <a:lnTo>
                  <a:pt x="141" y="1588"/>
                </a:lnTo>
                <a:lnTo>
                  <a:pt x="130" y="1610"/>
                </a:lnTo>
                <a:lnTo>
                  <a:pt x="119" y="1621"/>
                </a:lnTo>
                <a:lnTo>
                  <a:pt x="108" y="1610"/>
                </a:lnTo>
                <a:lnTo>
                  <a:pt x="97" y="1599"/>
                </a:lnTo>
                <a:lnTo>
                  <a:pt x="87" y="1588"/>
                </a:lnTo>
                <a:lnTo>
                  <a:pt x="76" y="1567"/>
                </a:lnTo>
                <a:lnTo>
                  <a:pt x="76" y="1545"/>
                </a:lnTo>
                <a:lnTo>
                  <a:pt x="65" y="1523"/>
                </a:lnTo>
                <a:lnTo>
                  <a:pt x="65" y="1491"/>
                </a:lnTo>
                <a:lnTo>
                  <a:pt x="54" y="1458"/>
                </a:lnTo>
                <a:lnTo>
                  <a:pt x="54" y="1425"/>
                </a:lnTo>
                <a:lnTo>
                  <a:pt x="54" y="1382"/>
                </a:lnTo>
                <a:lnTo>
                  <a:pt x="54" y="1338"/>
                </a:lnTo>
                <a:lnTo>
                  <a:pt x="43" y="1284"/>
                </a:lnTo>
                <a:lnTo>
                  <a:pt x="43" y="1229"/>
                </a:lnTo>
                <a:lnTo>
                  <a:pt x="43" y="1164"/>
                </a:lnTo>
                <a:lnTo>
                  <a:pt x="54" y="1099"/>
                </a:lnTo>
                <a:lnTo>
                  <a:pt x="54" y="957"/>
                </a:lnTo>
                <a:lnTo>
                  <a:pt x="54" y="805"/>
                </a:lnTo>
                <a:lnTo>
                  <a:pt x="54" y="653"/>
                </a:lnTo>
                <a:lnTo>
                  <a:pt x="54" y="489"/>
                </a:lnTo>
                <a:lnTo>
                  <a:pt x="54" y="413"/>
                </a:lnTo>
                <a:lnTo>
                  <a:pt x="54" y="337"/>
                </a:lnTo>
                <a:lnTo>
                  <a:pt x="43" y="272"/>
                </a:lnTo>
                <a:lnTo>
                  <a:pt x="43" y="228"/>
                </a:lnTo>
                <a:lnTo>
                  <a:pt x="43" y="174"/>
                </a:lnTo>
                <a:lnTo>
                  <a:pt x="32" y="141"/>
                </a:lnTo>
                <a:lnTo>
                  <a:pt x="32" y="108"/>
                </a:lnTo>
                <a:lnTo>
                  <a:pt x="32" y="87"/>
                </a:lnTo>
                <a:lnTo>
                  <a:pt x="10" y="65"/>
                </a:lnTo>
                <a:lnTo>
                  <a:pt x="0" y="43"/>
                </a:lnTo>
                <a:lnTo>
                  <a:pt x="0" y="21"/>
                </a:lnTo>
                <a:lnTo>
                  <a:pt x="10" y="11"/>
                </a:lnTo>
                <a:lnTo>
                  <a:pt x="21" y="11"/>
                </a:lnTo>
                <a:lnTo>
                  <a:pt x="32" y="0"/>
                </a:lnTo>
                <a:lnTo>
                  <a:pt x="43" y="0"/>
                </a:lnTo>
                <a:lnTo>
                  <a:pt x="54" y="11"/>
                </a:lnTo>
                <a:lnTo>
                  <a:pt x="76" y="11"/>
                </a:lnTo>
                <a:lnTo>
                  <a:pt x="97" y="11"/>
                </a:lnTo>
                <a:lnTo>
                  <a:pt x="141" y="32"/>
                </a:lnTo>
                <a:lnTo>
                  <a:pt x="174" y="43"/>
                </a:lnTo>
                <a:lnTo>
                  <a:pt x="184" y="54"/>
                </a:lnTo>
                <a:lnTo>
                  <a:pt x="195" y="54"/>
                </a:lnTo>
                <a:lnTo>
                  <a:pt x="206" y="65"/>
                </a:lnTo>
                <a:lnTo>
                  <a:pt x="217" y="65"/>
                </a:lnTo>
                <a:lnTo>
                  <a:pt x="217" y="87"/>
                </a:lnTo>
                <a:lnTo>
                  <a:pt x="217" y="108"/>
                </a:lnTo>
                <a:lnTo>
                  <a:pt x="217" y="141"/>
                </a:lnTo>
                <a:lnTo>
                  <a:pt x="217" y="163"/>
                </a:lnTo>
                <a:lnTo>
                  <a:pt x="206" y="185"/>
                </a:lnTo>
                <a:lnTo>
                  <a:pt x="206" y="196"/>
                </a:lnTo>
                <a:lnTo>
                  <a:pt x="206" y="217"/>
                </a:lnTo>
                <a:lnTo>
                  <a:pt x="206" y="239"/>
                </a:lnTo>
                <a:lnTo>
                  <a:pt x="206" y="261"/>
                </a:lnTo>
                <a:lnTo>
                  <a:pt x="195" y="283"/>
                </a:lnTo>
                <a:lnTo>
                  <a:pt x="195" y="315"/>
                </a:lnTo>
                <a:lnTo>
                  <a:pt x="195" y="348"/>
                </a:lnTo>
                <a:lnTo>
                  <a:pt x="195" y="391"/>
                </a:lnTo>
                <a:lnTo>
                  <a:pt x="195" y="435"/>
                </a:lnTo>
                <a:lnTo>
                  <a:pt x="195" y="478"/>
                </a:lnTo>
                <a:lnTo>
                  <a:pt x="195" y="522"/>
                </a:lnTo>
                <a:lnTo>
                  <a:pt x="195" y="576"/>
                </a:lnTo>
                <a:lnTo>
                  <a:pt x="184" y="631"/>
                </a:lnTo>
                <a:lnTo>
                  <a:pt x="184" y="696"/>
                </a:lnTo>
                <a:lnTo>
                  <a:pt x="184" y="751"/>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0-#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9365"/>
                                        </p:tgtEl>
                                        <p:attrNameLst>
                                          <p:attrName>style.visibility</p:attrName>
                                        </p:attrNameLst>
                                      </p:cBhvr>
                                      <p:to>
                                        <p:strVal val="visible"/>
                                      </p:to>
                                    </p:set>
                                    <p:animEffect transition="in" filter="wipe(up)">
                                      <p:cBhvr>
                                        <p:cTn id="13" dur="500"/>
                                        <p:tgtEl>
                                          <p:spTgt spid="993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9366"/>
                                        </p:tgtEl>
                                        <p:attrNameLst>
                                          <p:attrName>style.visibility</p:attrName>
                                        </p:attrNameLst>
                                      </p:cBhvr>
                                      <p:to>
                                        <p:strVal val="visible"/>
                                      </p:to>
                                    </p:set>
                                    <p:animEffect transition="in" filter="wipe(left)">
                                      <p:cBhvr>
                                        <p:cTn id="18" dur="500"/>
                                        <p:tgtEl>
                                          <p:spTgt spid="993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9367"/>
                                        </p:tgtEl>
                                        <p:attrNameLst>
                                          <p:attrName>style.visibility</p:attrName>
                                        </p:attrNameLst>
                                      </p:cBhvr>
                                      <p:to>
                                        <p:strVal val="visible"/>
                                      </p:to>
                                    </p:set>
                                    <p:animEffect transition="in" filter="wipe(left)">
                                      <p:cBhvr>
                                        <p:cTn id="23" dur="500"/>
                                        <p:tgtEl>
                                          <p:spTgt spid="9936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9370"/>
                                        </p:tgtEl>
                                        <p:attrNameLst>
                                          <p:attrName>style.visibility</p:attrName>
                                        </p:attrNameLst>
                                      </p:cBhvr>
                                      <p:to>
                                        <p:strVal val="visible"/>
                                      </p:to>
                                    </p:set>
                                    <p:animEffect transition="in" filter="wipe(up)">
                                      <p:cBhvr>
                                        <p:cTn id="28" dur="500"/>
                                        <p:tgtEl>
                                          <p:spTgt spid="9937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9371"/>
                                        </p:tgtEl>
                                        <p:attrNameLst>
                                          <p:attrName>style.visibility</p:attrName>
                                        </p:attrNameLst>
                                      </p:cBhvr>
                                      <p:to>
                                        <p:strVal val="visible"/>
                                      </p:to>
                                    </p:set>
                                    <p:animEffect transition="in" filter="wipe(left)">
                                      <p:cBhvr>
                                        <p:cTn id="33" dur="500"/>
                                        <p:tgtEl>
                                          <p:spTgt spid="9937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9368"/>
                                        </p:tgtEl>
                                        <p:attrNameLst>
                                          <p:attrName>style.visibility</p:attrName>
                                        </p:attrNameLst>
                                      </p:cBhvr>
                                      <p:to>
                                        <p:strVal val="visible"/>
                                      </p:to>
                                    </p:set>
                                    <p:animEffect transition="in" filter="wipe(up)">
                                      <p:cBhvr>
                                        <p:cTn id="38" dur="500"/>
                                        <p:tgtEl>
                                          <p:spTgt spid="9936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9369"/>
                                        </p:tgtEl>
                                        <p:attrNameLst>
                                          <p:attrName>style.visibility</p:attrName>
                                        </p:attrNameLst>
                                      </p:cBhvr>
                                      <p:to>
                                        <p:strVal val="visible"/>
                                      </p:to>
                                    </p:set>
                                    <p:animEffect transition="in" filter="wipe(left)">
                                      <p:cBhvr>
                                        <p:cTn id="43" dur="500"/>
                                        <p:tgtEl>
                                          <p:spTgt spid="9936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9374"/>
                                        </p:tgtEl>
                                        <p:attrNameLst>
                                          <p:attrName>style.visibility</p:attrName>
                                        </p:attrNameLst>
                                      </p:cBhvr>
                                      <p:to>
                                        <p:strVal val="visible"/>
                                      </p:to>
                                    </p:set>
                                    <p:animEffect transition="in" filter="wipe(left)">
                                      <p:cBhvr>
                                        <p:cTn id="48" dur="500"/>
                                        <p:tgtEl>
                                          <p:spTgt spid="9937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9375"/>
                                        </p:tgtEl>
                                        <p:attrNameLst>
                                          <p:attrName>style.visibility</p:attrName>
                                        </p:attrNameLst>
                                      </p:cBhvr>
                                      <p:to>
                                        <p:strVal val="visible"/>
                                      </p:to>
                                    </p:set>
                                    <p:animEffect transition="in" filter="wipe(left)">
                                      <p:cBhvr>
                                        <p:cTn id="53" dur="500"/>
                                        <p:tgtEl>
                                          <p:spTgt spid="9937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99373"/>
                                        </p:tgtEl>
                                        <p:attrNameLst>
                                          <p:attrName>style.visibility</p:attrName>
                                        </p:attrNameLst>
                                      </p:cBhvr>
                                      <p:to>
                                        <p:strVal val="visible"/>
                                      </p:to>
                                    </p:set>
                                    <p:animEffect transition="in" filter="wipe(up)">
                                      <p:cBhvr>
                                        <p:cTn id="58" dur="500"/>
                                        <p:tgtEl>
                                          <p:spTgt spid="9937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99376"/>
                                        </p:tgtEl>
                                        <p:attrNameLst>
                                          <p:attrName>style.visibility</p:attrName>
                                        </p:attrNameLst>
                                      </p:cBhvr>
                                      <p:to>
                                        <p:strVal val="visible"/>
                                      </p:to>
                                    </p:set>
                                    <p:animEffect transition="in" filter="wipe(up)">
                                      <p:cBhvr>
                                        <p:cTn id="63" dur="500"/>
                                        <p:tgtEl>
                                          <p:spTgt spid="9937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99372"/>
                                        </p:tgtEl>
                                        <p:attrNameLst>
                                          <p:attrName>style.visibility</p:attrName>
                                        </p:attrNameLst>
                                      </p:cBhvr>
                                      <p:to>
                                        <p:strVal val="visible"/>
                                      </p:to>
                                    </p:set>
                                    <p:animEffect transition="in" filter="wipe(up)">
                                      <p:cBhvr>
                                        <p:cTn id="68" dur="500"/>
                                        <p:tgtEl>
                                          <p:spTgt spid="9937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99377"/>
                                        </p:tgtEl>
                                        <p:attrNameLst>
                                          <p:attrName>style.visibility</p:attrName>
                                        </p:attrNameLst>
                                      </p:cBhvr>
                                      <p:to>
                                        <p:strVal val="visible"/>
                                      </p:to>
                                    </p:set>
                                    <p:animEffect transition="in" filter="wipe(left)">
                                      <p:cBhvr>
                                        <p:cTn id="73" dur="500"/>
                                        <p:tgtEl>
                                          <p:spTgt spid="9937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99378"/>
                                        </p:tgtEl>
                                        <p:attrNameLst>
                                          <p:attrName>style.visibility</p:attrName>
                                        </p:attrNameLst>
                                      </p:cBhvr>
                                      <p:to>
                                        <p:strVal val="visible"/>
                                      </p:to>
                                    </p:set>
                                    <p:animEffect transition="in" filter="wipe(up)">
                                      <p:cBhvr>
                                        <p:cTn id="78" dur="500"/>
                                        <p:tgtEl>
                                          <p:spTgt spid="9937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99379"/>
                                        </p:tgtEl>
                                        <p:attrNameLst>
                                          <p:attrName>style.visibility</p:attrName>
                                        </p:attrNameLst>
                                      </p:cBhvr>
                                      <p:to>
                                        <p:strVal val="visible"/>
                                      </p:to>
                                    </p:set>
                                    <p:animEffect transition="in" filter="wipe(up)">
                                      <p:cBhvr>
                                        <p:cTn id="83" dur="500"/>
                                        <p:tgtEl>
                                          <p:spTgt spid="9937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99380"/>
                                        </p:tgtEl>
                                        <p:attrNameLst>
                                          <p:attrName>style.visibility</p:attrName>
                                        </p:attrNameLst>
                                      </p:cBhvr>
                                      <p:to>
                                        <p:strVal val="visible"/>
                                      </p:to>
                                    </p:set>
                                    <p:animEffect transition="in" filter="wipe(up)">
                                      <p:cBhvr>
                                        <p:cTn id="88" dur="500"/>
                                        <p:tgtEl>
                                          <p:spTgt spid="99380"/>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arn(inVertical)">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barn(inVertical)">
                                      <p:cBhvr>
                                        <p:cTn id="9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18"/>
          <p:cNvSpPr txBox="1"/>
          <p:nvPr/>
        </p:nvSpPr>
        <p:spPr>
          <a:xfrm>
            <a:off x="796925" y="3108325"/>
            <a:ext cx="6888163"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豆腐    腐烂</a:t>
            </a:r>
            <a:endParaRPr lang="zh-CN" altLang="en-US" sz="3200" b="1" dirty="0">
              <a:latin typeface="楷体" panose="02010609060101010101" pitchFamily="49" charset="-122"/>
              <a:ea typeface="楷体" panose="02010609060101010101" pitchFamily="49" charset="-122"/>
            </a:endParaRPr>
          </a:p>
        </p:txBody>
      </p:sp>
      <p:sp>
        <p:nvSpPr>
          <p:cNvPr id="20" name="TextBox 19"/>
          <p:cNvSpPr txBox="1"/>
          <p:nvPr/>
        </p:nvSpPr>
        <p:spPr>
          <a:xfrm>
            <a:off x="796925" y="3851275"/>
            <a:ext cx="8270875"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造句：</a:t>
            </a:r>
            <a:r>
              <a:rPr lang="zh-CN" altLang="zh-CN" sz="3200" b="1" dirty="0">
                <a:latin typeface="楷体" panose="02010609060101010101" pitchFamily="49" charset="-122"/>
                <a:ea typeface="楷体" panose="02010609060101010101" pitchFamily="49" charset="-122"/>
              </a:rPr>
              <a:t>我特别爱吃</a:t>
            </a:r>
            <a:r>
              <a:rPr lang="zh-CN" altLang="en-US" sz="3200" b="1" dirty="0">
                <a:latin typeface="楷体" panose="02010609060101010101" pitchFamily="49" charset="-122"/>
                <a:ea typeface="楷体" panose="02010609060101010101" pitchFamily="49" charset="-122"/>
              </a:rPr>
              <a:t>妈妈做的红烧</a:t>
            </a:r>
            <a:r>
              <a:rPr lang="zh-CN" altLang="zh-CN" sz="3200" b="1" dirty="0">
                <a:latin typeface="楷体" panose="02010609060101010101" pitchFamily="49" charset="-122"/>
                <a:ea typeface="楷体" panose="02010609060101010101" pitchFamily="49" charset="-122"/>
              </a:rPr>
              <a:t>豆腐。 </a:t>
            </a:r>
            <a:endParaRPr lang="zh-CN" altLang="en-US" sz="3200" b="1" dirty="0">
              <a:latin typeface="楷体" panose="02010609060101010101" pitchFamily="49" charset="-122"/>
              <a:ea typeface="楷体" panose="02010609060101010101" pitchFamily="49" charset="-122"/>
            </a:endParaRPr>
          </a:p>
        </p:txBody>
      </p:sp>
      <p:sp>
        <p:nvSpPr>
          <p:cNvPr id="103427" name="矩形 4"/>
          <p:cNvSpPr/>
          <p:nvPr/>
        </p:nvSpPr>
        <p:spPr>
          <a:xfrm>
            <a:off x="2740025" y="1117600"/>
            <a:ext cx="1216025" cy="1323975"/>
          </a:xfrm>
          <a:prstGeom prst="rect">
            <a:avLst/>
          </a:prstGeom>
          <a:noFill/>
          <a:ln w="9525">
            <a:noFill/>
          </a:ln>
        </p:spPr>
        <p:txBody>
          <a:bodyPr wrap="none" anchor="t" anchorCtr="0">
            <a:spAutoFit/>
          </a:bodyPr>
          <a:p>
            <a:pPr eaLnBrk="0" hangingPunct="0"/>
            <a:r>
              <a:rPr lang="zh-CN" altLang="en-US" sz="8000" b="1" dirty="0">
                <a:solidFill>
                  <a:srgbClr val="000000"/>
                </a:solidFill>
                <a:latin typeface="楷体" panose="02010609060101010101" pitchFamily="49" charset="-122"/>
                <a:ea typeface="楷体" panose="02010609060101010101" pitchFamily="49" charset="-122"/>
              </a:rPr>
              <a:t>腐</a:t>
            </a:r>
            <a:endParaRPr lang="zh-CN" altLang="en-US" sz="8000" b="1" dirty="0">
              <a:solidFill>
                <a:srgbClr val="000000"/>
              </a:solidFill>
              <a:latin typeface="楷体" panose="02010609060101010101" pitchFamily="49" charset="-122"/>
              <a:ea typeface="楷体" panose="02010609060101010101" pitchFamily="49" charset="-122"/>
            </a:endParaRPr>
          </a:p>
        </p:txBody>
      </p:sp>
      <p:graphicFrame>
        <p:nvGraphicFramePr>
          <p:cNvPr id="28" name="Group 47"/>
          <p:cNvGraphicFramePr>
            <a:graphicFrameLocks noGrp="1"/>
          </p:cNvGraphicFramePr>
          <p:nvPr/>
        </p:nvGraphicFramePr>
        <p:xfrm>
          <a:off x="5478463" y="6985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 name="矩形 28"/>
          <p:cNvSpPr/>
          <p:nvPr/>
        </p:nvSpPr>
        <p:spPr>
          <a:xfrm>
            <a:off x="2933700" y="504825"/>
            <a:ext cx="2100263" cy="831850"/>
          </a:xfrm>
          <a:prstGeom prst="rect">
            <a:avLst/>
          </a:prstGeom>
          <a:noFill/>
          <a:ln w="9525">
            <a:noFill/>
          </a:ln>
        </p:spPr>
        <p:txBody>
          <a:bodyPr anchor="t" anchorCtr="0">
            <a:spAutoFit/>
          </a:bodyPr>
          <a:p>
            <a:pPr eaLnBrk="0" hangingPunct="0"/>
            <a:r>
              <a:rPr lang="en-US" altLang="zh-CN" sz="4800" b="1" dirty="0">
                <a:solidFill>
                  <a:srgbClr val="FF0000"/>
                </a:solidFill>
                <a:latin typeface="黑体" panose="02010609060101010101" pitchFamily="49" charset="-122"/>
                <a:ea typeface="黑体" panose="02010609060101010101" pitchFamily="49" charset="-122"/>
              </a:rPr>
              <a:t>fǔ</a:t>
            </a:r>
            <a:endParaRPr lang="en-US" altLang="zh-CN" sz="4800" b="1" dirty="0">
              <a:solidFill>
                <a:srgbClr val="FF0000"/>
              </a:solidFill>
              <a:latin typeface="黑体" panose="02010609060101010101" pitchFamily="49" charset="-122"/>
              <a:ea typeface="黑体" panose="02010609060101010101" pitchFamily="49" charset="-122"/>
            </a:endParaRPr>
          </a:p>
        </p:txBody>
      </p:sp>
      <p:sp>
        <p:nvSpPr>
          <p:cNvPr id="101430" name="Freeform 54"/>
          <p:cNvSpPr/>
          <p:nvPr/>
        </p:nvSpPr>
        <p:spPr>
          <a:xfrm>
            <a:off x="6386513" y="1125538"/>
            <a:ext cx="911225" cy="18573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1435" h="294">
                <a:moveTo>
                  <a:pt x="0" y="207"/>
                </a:moveTo>
                <a:lnTo>
                  <a:pt x="33" y="207"/>
                </a:lnTo>
                <a:lnTo>
                  <a:pt x="54" y="207"/>
                </a:lnTo>
                <a:lnTo>
                  <a:pt x="87" y="207"/>
                </a:lnTo>
                <a:lnTo>
                  <a:pt x="120" y="207"/>
                </a:lnTo>
                <a:lnTo>
                  <a:pt x="152" y="196"/>
                </a:lnTo>
                <a:lnTo>
                  <a:pt x="185" y="196"/>
                </a:lnTo>
                <a:lnTo>
                  <a:pt x="228" y="185"/>
                </a:lnTo>
                <a:lnTo>
                  <a:pt x="272" y="185"/>
                </a:lnTo>
                <a:lnTo>
                  <a:pt x="315" y="174"/>
                </a:lnTo>
                <a:lnTo>
                  <a:pt x="359" y="163"/>
                </a:lnTo>
                <a:lnTo>
                  <a:pt x="413" y="163"/>
                </a:lnTo>
                <a:lnTo>
                  <a:pt x="457" y="152"/>
                </a:lnTo>
                <a:lnTo>
                  <a:pt x="511" y="142"/>
                </a:lnTo>
                <a:lnTo>
                  <a:pt x="576" y="131"/>
                </a:lnTo>
                <a:lnTo>
                  <a:pt x="630" y="109"/>
                </a:lnTo>
                <a:lnTo>
                  <a:pt x="696" y="98"/>
                </a:lnTo>
                <a:lnTo>
                  <a:pt x="750" y="87"/>
                </a:lnTo>
                <a:lnTo>
                  <a:pt x="804" y="76"/>
                </a:lnTo>
                <a:lnTo>
                  <a:pt x="859" y="65"/>
                </a:lnTo>
                <a:lnTo>
                  <a:pt x="913" y="54"/>
                </a:lnTo>
                <a:lnTo>
                  <a:pt x="968" y="44"/>
                </a:lnTo>
                <a:lnTo>
                  <a:pt x="1011" y="33"/>
                </a:lnTo>
                <a:lnTo>
                  <a:pt x="1054" y="33"/>
                </a:lnTo>
                <a:lnTo>
                  <a:pt x="1087" y="22"/>
                </a:lnTo>
                <a:lnTo>
                  <a:pt x="1120" y="22"/>
                </a:lnTo>
                <a:lnTo>
                  <a:pt x="1152" y="11"/>
                </a:lnTo>
                <a:lnTo>
                  <a:pt x="1185" y="11"/>
                </a:lnTo>
                <a:lnTo>
                  <a:pt x="1207" y="0"/>
                </a:lnTo>
                <a:lnTo>
                  <a:pt x="1228" y="0"/>
                </a:lnTo>
                <a:lnTo>
                  <a:pt x="1250" y="0"/>
                </a:lnTo>
                <a:lnTo>
                  <a:pt x="1261" y="0"/>
                </a:lnTo>
                <a:lnTo>
                  <a:pt x="1272" y="0"/>
                </a:lnTo>
                <a:lnTo>
                  <a:pt x="1305" y="0"/>
                </a:lnTo>
                <a:lnTo>
                  <a:pt x="1337" y="0"/>
                </a:lnTo>
                <a:lnTo>
                  <a:pt x="1370" y="0"/>
                </a:lnTo>
                <a:lnTo>
                  <a:pt x="1391" y="11"/>
                </a:lnTo>
                <a:lnTo>
                  <a:pt x="1413" y="22"/>
                </a:lnTo>
                <a:lnTo>
                  <a:pt x="1424" y="33"/>
                </a:lnTo>
                <a:lnTo>
                  <a:pt x="1435" y="44"/>
                </a:lnTo>
                <a:lnTo>
                  <a:pt x="1435" y="65"/>
                </a:lnTo>
                <a:lnTo>
                  <a:pt x="1424" y="76"/>
                </a:lnTo>
                <a:lnTo>
                  <a:pt x="1413" y="76"/>
                </a:lnTo>
                <a:lnTo>
                  <a:pt x="1402" y="87"/>
                </a:lnTo>
                <a:lnTo>
                  <a:pt x="1381" y="87"/>
                </a:lnTo>
                <a:lnTo>
                  <a:pt x="1348" y="98"/>
                </a:lnTo>
                <a:lnTo>
                  <a:pt x="1315" y="109"/>
                </a:lnTo>
                <a:lnTo>
                  <a:pt x="1283" y="120"/>
                </a:lnTo>
                <a:lnTo>
                  <a:pt x="1239" y="120"/>
                </a:lnTo>
                <a:lnTo>
                  <a:pt x="1196" y="131"/>
                </a:lnTo>
                <a:lnTo>
                  <a:pt x="1152" y="142"/>
                </a:lnTo>
                <a:lnTo>
                  <a:pt x="1098" y="152"/>
                </a:lnTo>
                <a:lnTo>
                  <a:pt x="1033" y="163"/>
                </a:lnTo>
                <a:lnTo>
                  <a:pt x="968" y="174"/>
                </a:lnTo>
                <a:lnTo>
                  <a:pt x="902" y="185"/>
                </a:lnTo>
                <a:lnTo>
                  <a:pt x="826" y="196"/>
                </a:lnTo>
                <a:lnTo>
                  <a:pt x="750" y="207"/>
                </a:lnTo>
                <a:lnTo>
                  <a:pt x="685" y="218"/>
                </a:lnTo>
                <a:lnTo>
                  <a:pt x="620" y="229"/>
                </a:lnTo>
                <a:lnTo>
                  <a:pt x="554" y="239"/>
                </a:lnTo>
                <a:lnTo>
                  <a:pt x="489" y="250"/>
                </a:lnTo>
                <a:lnTo>
                  <a:pt x="435" y="261"/>
                </a:lnTo>
                <a:lnTo>
                  <a:pt x="370" y="261"/>
                </a:lnTo>
                <a:lnTo>
                  <a:pt x="326" y="272"/>
                </a:lnTo>
                <a:lnTo>
                  <a:pt x="272" y="272"/>
                </a:lnTo>
                <a:lnTo>
                  <a:pt x="228" y="283"/>
                </a:lnTo>
                <a:lnTo>
                  <a:pt x="185" y="283"/>
                </a:lnTo>
                <a:lnTo>
                  <a:pt x="141" y="283"/>
                </a:lnTo>
                <a:lnTo>
                  <a:pt x="98" y="294"/>
                </a:lnTo>
                <a:lnTo>
                  <a:pt x="65" y="294"/>
                </a:lnTo>
                <a:lnTo>
                  <a:pt x="33" y="283"/>
                </a:lnTo>
                <a:lnTo>
                  <a:pt x="0" y="283"/>
                </a:lnTo>
                <a:lnTo>
                  <a:pt x="0" y="20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31" name="Freeform 55"/>
          <p:cNvSpPr/>
          <p:nvPr/>
        </p:nvSpPr>
        <p:spPr>
          <a:xfrm>
            <a:off x="6718300" y="1000125"/>
            <a:ext cx="206375" cy="152400"/>
          </a:xfrm>
          <a:custGeom>
            <a:avLst/>
            <a:gdLst/>
            <a:ahLst/>
            <a:cxnLst>
              <a:cxn ang="0">
                <a:pos x="0" y="2147483646"/>
              </a:cxn>
              <a:cxn ang="0">
                <a:pos x="0" y="2147483646"/>
              </a:cxn>
              <a:cxn ang="0">
                <a:pos x="2147483646" y="2147483646"/>
              </a:cxn>
              <a:cxn ang="0">
                <a:pos x="2147483646" y="0"/>
              </a:cxn>
              <a:cxn ang="0">
                <a:pos x="2147483646" y="0"/>
              </a:cxn>
              <a:cxn ang="0">
                <a:pos x="2147483646"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326" h="240">
                <a:moveTo>
                  <a:pt x="0" y="22"/>
                </a:moveTo>
                <a:lnTo>
                  <a:pt x="0" y="11"/>
                </a:lnTo>
                <a:lnTo>
                  <a:pt x="11" y="11"/>
                </a:lnTo>
                <a:lnTo>
                  <a:pt x="11" y="0"/>
                </a:lnTo>
                <a:lnTo>
                  <a:pt x="22" y="0"/>
                </a:lnTo>
                <a:lnTo>
                  <a:pt x="43" y="0"/>
                </a:lnTo>
                <a:lnTo>
                  <a:pt x="54" y="0"/>
                </a:lnTo>
                <a:lnTo>
                  <a:pt x="76" y="0"/>
                </a:lnTo>
                <a:lnTo>
                  <a:pt x="119" y="0"/>
                </a:lnTo>
                <a:lnTo>
                  <a:pt x="152" y="0"/>
                </a:lnTo>
                <a:lnTo>
                  <a:pt x="185" y="11"/>
                </a:lnTo>
                <a:lnTo>
                  <a:pt x="217" y="22"/>
                </a:lnTo>
                <a:lnTo>
                  <a:pt x="239" y="33"/>
                </a:lnTo>
                <a:lnTo>
                  <a:pt x="261" y="44"/>
                </a:lnTo>
                <a:lnTo>
                  <a:pt x="293" y="76"/>
                </a:lnTo>
                <a:lnTo>
                  <a:pt x="315" y="98"/>
                </a:lnTo>
                <a:lnTo>
                  <a:pt x="326" y="120"/>
                </a:lnTo>
                <a:lnTo>
                  <a:pt x="326" y="153"/>
                </a:lnTo>
                <a:lnTo>
                  <a:pt x="326" y="174"/>
                </a:lnTo>
                <a:lnTo>
                  <a:pt x="326" y="196"/>
                </a:lnTo>
                <a:lnTo>
                  <a:pt x="326" y="218"/>
                </a:lnTo>
                <a:lnTo>
                  <a:pt x="326" y="229"/>
                </a:lnTo>
                <a:lnTo>
                  <a:pt x="315" y="240"/>
                </a:lnTo>
                <a:lnTo>
                  <a:pt x="304" y="240"/>
                </a:lnTo>
                <a:lnTo>
                  <a:pt x="293" y="240"/>
                </a:lnTo>
                <a:lnTo>
                  <a:pt x="272" y="240"/>
                </a:lnTo>
                <a:lnTo>
                  <a:pt x="261" y="229"/>
                </a:lnTo>
                <a:lnTo>
                  <a:pt x="239" y="218"/>
                </a:lnTo>
                <a:lnTo>
                  <a:pt x="206" y="207"/>
                </a:lnTo>
                <a:lnTo>
                  <a:pt x="185" y="196"/>
                </a:lnTo>
                <a:lnTo>
                  <a:pt x="152" y="174"/>
                </a:lnTo>
                <a:lnTo>
                  <a:pt x="130" y="163"/>
                </a:lnTo>
                <a:lnTo>
                  <a:pt x="108" y="142"/>
                </a:lnTo>
                <a:lnTo>
                  <a:pt x="87" y="131"/>
                </a:lnTo>
                <a:lnTo>
                  <a:pt x="65" y="120"/>
                </a:lnTo>
                <a:lnTo>
                  <a:pt x="54" y="98"/>
                </a:lnTo>
                <a:lnTo>
                  <a:pt x="43" y="87"/>
                </a:lnTo>
                <a:lnTo>
                  <a:pt x="32" y="76"/>
                </a:lnTo>
                <a:lnTo>
                  <a:pt x="22" y="55"/>
                </a:lnTo>
                <a:lnTo>
                  <a:pt x="11" y="33"/>
                </a:lnTo>
                <a:lnTo>
                  <a:pt x="0" y="2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32" name="Freeform 56"/>
          <p:cNvSpPr/>
          <p:nvPr/>
        </p:nvSpPr>
        <p:spPr>
          <a:xfrm>
            <a:off x="6407150" y="1311275"/>
            <a:ext cx="346075" cy="352425"/>
          </a:xfrm>
          <a:custGeom>
            <a:avLst/>
            <a:gdLst/>
            <a:ahLst/>
            <a:cxnLst>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543" h="555">
                <a:moveTo>
                  <a:pt x="0" y="555"/>
                </a:moveTo>
                <a:lnTo>
                  <a:pt x="0" y="555"/>
                </a:lnTo>
                <a:lnTo>
                  <a:pt x="0" y="544"/>
                </a:lnTo>
                <a:lnTo>
                  <a:pt x="10" y="533"/>
                </a:lnTo>
                <a:lnTo>
                  <a:pt x="21" y="522"/>
                </a:lnTo>
                <a:lnTo>
                  <a:pt x="32" y="500"/>
                </a:lnTo>
                <a:lnTo>
                  <a:pt x="43" y="490"/>
                </a:lnTo>
                <a:lnTo>
                  <a:pt x="65" y="468"/>
                </a:lnTo>
                <a:lnTo>
                  <a:pt x="87" y="446"/>
                </a:lnTo>
                <a:lnTo>
                  <a:pt x="173" y="359"/>
                </a:lnTo>
                <a:lnTo>
                  <a:pt x="217" y="315"/>
                </a:lnTo>
                <a:lnTo>
                  <a:pt x="260" y="272"/>
                </a:lnTo>
                <a:lnTo>
                  <a:pt x="293" y="218"/>
                </a:lnTo>
                <a:lnTo>
                  <a:pt x="326" y="185"/>
                </a:lnTo>
                <a:lnTo>
                  <a:pt x="347" y="152"/>
                </a:lnTo>
                <a:lnTo>
                  <a:pt x="358" y="130"/>
                </a:lnTo>
                <a:lnTo>
                  <a:pt x="369" y="98"/>
                </a:lnTo>
                <a:lnTo>
                  <a:pt x="369" y="87"/>
                </a:lnTo>
                <a:lnTo>
                  <a:pt x="380" y="65"/>
                </a:lnTo>
                <a:lnTo>
                  <a:pt x="369" y="43"/>
                </a:lnTo>
                <a:lnTo>
                  <a:pt x="369" y="33"/>
                </a:lnTo>
                <a:lnTo>
                  <a:pt x="358" y="22"/>
                </a:lnTo>
                <a:lnTo>
                  <a:pt x="369" y="11"/>
                </a:lnTo>
                <a:lnTo>
                  <a:pt x="369" y="0"/>
                </a:lnTo>
                <a:lnTo>
                  <a:pt x="380" y="0"/>
                </a:lnTo>
                <a:lnTo>
                  <a:pt x="402" y="0"/>
                </a:lnTo>
                <a:lnTo>
                  <a:pt x="434" y="11"/>
                </a:lnTo>
                <a:lnTo>
                  <a:pt x="467" y="22"/>
                </a:lnTo>
                <a:lnTo>
                  <a:pt x="489" y="54"/>
                </a:lnTo>
                <a:lnTo>
                  <a:pt x="521" y="65"/>
                </a:lnTo>
                <a:lnTo>
                  <a:pt x="532" y="87"/>
                </a:lnTo>
                <a:lnTo>
                  <a:pt x="543" y="98"/>
                </a:lnTo>
                <a:lnTo>
                  <a:pt x="543" y="109"/>
                </a:lnTo>
                <a:lnTo>
                  <a:pt x="532" y="130"/>
                </a:lnTo>
                <a:lnTo>
                  <a:pt x="521" y="141"/>
                </a:lnTo>
                <a:lnTo>
                  <a:pt x="511" y="163"/>
                </a:lnTo>
                <a:lnTo>
                  <a:pt x="489" y="185"/>
                </a:lnTo>
                <a:lnTo>
                  <a:pt x="467" y="207"/>
                </a:lnTo>
                <a:lnTo>
                  <a:pt x="445" y="239"/>
                </a:lnTo>
                <a:lnTo>
                  <a:pt x="413" y="272"/>
                </a:lnTo>
                <a:lnTo>
                  <a:pt x="347" y="337"/>
                </a:lnTo>
                <a:lnTo>
                  <a:pt x="282" y="392"/>
                </a:lnTo>
                <a:lnTo>
                  <a:pt x="217" y="446"/>
                </a:lnTo>
                <a:lnTo>
                  <a:pt x="152" y="490"/>
                </a:lnTo>
                <a:lnTo>
                  <a:pt x="119" y="511"/>
                </a:lnTo>
                <a:lnTo>
                  <a:pt x="97" y="522"/>
                </a:lnTo>
                <a:lnTo>
                  <a:pt x="65" y="544"/>
                </a:lnTo>
                <a:lnTo>
                  <a:pt x="54" y="544"/>
                </a:lnTo>
                <a:lnTo>
                  <a:pt x="32" y="555"/>
                </a:lnTo>
                <a:lnTo>
                  <a:pt x="21" y="555"/>
                </a:lnTo>
                <a:lnTo>
                  <a:pt x="10" y="555"/>
                </a:lnTo>
                <a:lnTo>
                  <a:pt x="0" y="555"/>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33" name="Freeform 57"/>
          <p:cNvSpPr/>
          <p:nvPr/>
        </p:nvSpPr>
        <p:spPr>
          <a:xfrm>
            <a:off x="6594475" y="1484313"/>
            <a:ext cx="88900" cy="360362"/>
          </a:xfrm>
          <a:custGeom>
            <a:avLst/>
            <a:gdLst/>
            <a:ahLst/>
            <a:cxnLst>
              <a:cxn ang="0">
                <a:pos x="2147483646" y="2147483646"/>
              </a:cxn>
              <a:cxn ang="0">
                <a:pos x="0"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41" h="566">
                <a:moveTo>
                  <a:pt x="22" y="511"/>
                </a:moveTo>
                <a:lnTo>
                  <a:pt x="0" y="457"/>
                </a:lnTo>
                <a:lnTo>
                  <a:pt x="0" y="435"/>
                </a:lnTo>
                <a:lnTo>
                  <a:pt x="0" y="403"/>
                </a:lnTo>
                <a:lnTo>
                  <a:pt x="0" y="381"/>
                </a:lnTo>
                <a:lnTo>
                  <a:pt x="0" y="359"/>
                </a:lnTo>
                <a:lnTo>
                  <a:pt x="11" y="326"/>
                </a:lnTo>
                <a:lnTo>
                  <a:pt x="22" y="283"/>
                </a:lnTo>
                <a:lnTo>
                  <a:pt x="22" y="261"/>
                </a:lnTo>
                <a:lnTo>
                  <a:pt x="22" y="239"/>
                </a:lnTo>
                <a:lnTo>
                  <a:pt x="22" y="207"/>
                </a:lnTo>
                <a:lnTo>
                  <a:pt x="22" y="174"/>
                </a:lnTo>
                <a:lnTo>
                  <a:pt x="22" y="131"/>
                </a:lnTo>
                <a:lnTo>
                  <a:pt x="22" y="87"/>
                </a:lnTo>
                <a:lnTo>
                  <a:pt x="11" y="43"/>
                </a:lnTo>
                <a:lnTo>
                  <a:pt x="11" y="0"/>
                </a:lnTo>
                <a:lnTo>
                  <a:pt x="33" y="0"/>
                </a:lnTo>
                <a:lnTo>
                  <a:pt x="54" y="11"/>
                </a:lnTo>
                <a:lnTo>
                  <a:pt x="76" y="22"/>
                </a:lnTo>
                <a:lnTo>
                  <a:pt x="98" y="33"/>
                </a:lnTo>
                <a:lnTo>
                  <a:pt x="109" y="54"/>
                </a:lnTo>
                <a:lnTo>
                  <a:pt x="120" y="76"/>
                </a:lnTo>
                <a:lnTo>
                  <a:pt x="131" y="109"/>
                </a:lnTo>
                <a:lnTo>
                  <a:pt x="131" y="141"/>
                </a:lnTo>
                <a:lnTo>
                  <a:pt x="141" y="218"/>
                </a:lnTo>
                <a:lnTo>
                  <a:pt x="141" y="294"/>
                </a:lnTo>
                <a:lnTo>
                  <a:pt x="131" y="359"/>
                </a:lnTo>
                <a:lnTo>
                  <a:pt x="120" y="424"/>
                </a:lnTo>
                <a:lnTo>
                  <a:pt x="120" y="457"/>
                </a:lnTo>
                <a:lnTo>
                  <a:pt x="109" y="490"/>
                </a:lnTo>
                <a:lnTo>
                  <a:pt x="98" y="511"/>
                </a:lnTo>
                <a:lnTo>
                  <a:pt x="87" y="533"/>
                </a:lnTo>
                <a:lnTo>
                  <a:pt x="87" y="544"/>
                </a:lnTo>
                <a:lnTo>
                  <a:pt x="76" y="555"/>
                </a:lnTo>
                <a:lnTo>
                  <a:pt x="65" y="566"/>
                </a:lnTo>
                <a:lnTo>
                  <a:pt x="54" y="555"/>
                </a:lnTo>
                <a:lnTo>
                  <a:pt x="44" y="544"/>
                </a:lnTo>
                <a:lnTo>
                  <a:pt x="33" y="533"/>
                </a:lnTo>
                <a:lnTo>
                  <a:pt x="22" y="511"/>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34" name="Freeform 58"/>
          <p:cNvSpPr/>
          <p:nvPr/>
        </p:nvSpPr>
        <p:spPr>
          <a:xfrm>
            <a:off x="6829425" y="1560513"/>
            <a:ext cx="130175" cy="111125"/>
          </a:xfrm>
          <a:custGeom>
            <a:avLst/>
            <a:gdLst/>
            <a:ahLst/>
            <a:cxnLst>
              <a:cxn ang="0">
                <a:pos x="0"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Lst>
            <a:pathLst>
              <a:path w="206" h="174">
                <a:moveTo>
                  <a:pt x="0" y="21"/>
                </a:moveTo>
                <a:lnTo>
                  <a:pt x="11" y="11"/>
                </a:lnTo>
                <a:lnTo>
                  <a:pt x="21" y="11"/>
                </a:lnTo>
                <a:lnTo>
                  <a:pt x="43" y="0"/>
                </a:lnTo>
                <a:lnTo>
                  <a:pt x="76" y="0"/>
                </a:lnTo>
                <a:lnTo>
                  <a:pt x="98" y="0"/>
                </a:lnTo>
                <a:lnTo>
                  <a:pt x="130" y="11"/>
                </a:lnTo>
                <a:lnTo>
                  <a:pt x="152" y="21"/>
                </a:lnTo>
                <a:lnTo>
                  <a:pt x="174" y="43"/>
                </a:lnTo>
                <a:lnTo>
                  <a:pt x="195" y="54"/>
                </a:lnTo>
                <a:lnTo>
                  <a:pt x="195" y="65"/>
                </a:lnTo>
                <a:lnTo>
                  <a:pt x="206" y="76"/>
                </a:lnTo>
                <a:lnTo>
                  <a:pt x="206" y="98"/>
                </a:lnTo>
                <a:lnTo>
                  <a:pt x="206" y="108"/>
                </a:lnTo>
                <a:lnTo>
                  <a:pt x="206" y="119"/>
                </a:lnTo>
                <a:lnTo>
                  <a:pt x="195" y="130"/>
                </a:lnTo>
                <a:lnTo>
                  <a:pt x="195" y="141"/>
                </a:lnTo>
                <a:lnTo>
                  <a:pt x="185" y="152"/>
                </a:lnTo>
                <a:lnTo>
                  <a:pt x="174" y="163"/>
                </a:lnTo>
                <a:lnTo>
                  <a:pt x="163" y="174"/>
                </a:lnTo>
                <a:lnTo>
                  <a:pt x="152" y="174"/>
                </a:lnTo>
                <a:lnTo>
                  <a:pt x="141" y="174"/>
                </a:lnTo>
                <a:lnTo>
                  <a:pt x="119" y="174"/>
                </a:lnTo>
                <a:lnTo>
                  <a:pt x="108" y="163"/>
                </a:lnTo>
                <a:lnTo>
                  <a:pt x="98" y="152"/>
                </a:lnTo>
                <a:lnTo>
                  <a:pt x="76" y="130"/>
                </a:lnTo>
                <a:lnTo>
                  <a:pt x="54" y="108"/>
                </a:lnTo>
                <a:lnTo>
                  <a:pt x="32" y="98"/>
                </a:lnTo>
                <a:lnTo>
                  <a:pt x="21" y="76"/>
                </a:lnTo>
                <a:lnTo>
                  <a:pt x="0" y="43"/>
                </a:lnTo>
                <a:lnTo>
                  <a:pt x="0" y="32"/>
                </a:lnTo>
                <a:lnTo>
                  <a:pt x="0" y="21"/>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36" name="Freeform 60"/>
          <p:cNvSpPr/>
          <p:nvPr/>
        </p:nvSpPr>
        <p:spPr>
          <a:xfrm>
            <a:off x="6738938" y="1366838"/>
            <a:ext cx="746125" cy="1524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175" h="239">
                <a:moveTo>
                  <a:pt x="272" y="207"/>
                </a:moveTo>
                <a:lnTo>
                  <a:pt x="240" y="218"/>
                </a:lnTo>
                <a:lnTo>
                  <a:pt x="207" y="218"/>
                </a:lnTo>
                <a:lnTo>
                  <a:pt x="185" y="228"/>
                </a:lnTo>
                <a:lnTo>
                  <a:pt x="163" y="228"/>
                </a:lnTo>
                <a:lnTo>
                  <a:pt x="142" y="228"/>
                </a:lnTo>
                <a:lnTo>
                  <a:pt x="131" y="239"/>
                </a:lnTo>
                <a:lnTo>
                  <a:pt x="120" y="239"/>
                </a:lnTo>
                <a:lnTo>
                  <a:pt x="109" y="239"/>
                </a:lnTo>
                <a:lnTo>
                  <a:pt x="98" y="239"/>
                </a:lnTo>
                <a:lnTo>
                  <a:pt x="87" y="228"/>
                </a:lnTo>
                <a:lnTo>
                  <a:pt x="66" y="218"/>
                </a:lnTo>
                <a:lnTo>
                  <a:pt x="44" y="207"/>
                </a:lnTo>
                <a:lnTo>
                  <a:pt x="22" y="196"/>
                </a:lnTo>
                <a:lnTo>
                  <a:pt x="0" y="185"/>
                </a:lnTo>
                <a:lnTo>
                  <a:pt x="0" y="174"/>
                </a:lnTo>
                <a:lnTo>
                  <a:pt x="0" y="163"/>
                </a:lnTo>
                <a:lnTo>
                  <a:pt x="11" y="152"/>
                </a:lnTo>
                <a:lnTo>
                  <a:pt x="33" y="152"/>
                </a:lnTo>
                <a:lnTo>
                  <a:pt x="44" y="141"/>
                </a:lnTo>
                <a:lnTo>
                  <a:pt x="66" y="141"/>
                </a:lnTo>
                <a:lnTo>
                  <a:pt x="87" y="141"/>
                </a:lnTo>
                <a:lnTo>
                  <a:pt x="109" y="131"/>
                </a:lnTo>
                <a:lnTo>
                  <a:pt x="142" y="131"/>
                </a:lnTo>
                <a:lnTo>
                  <a:pt x="174" y="120"/>
                </a:lnTo>
                <a:lnTo>
                  <a:pt x="218" y="120"/>
                </a:lnTo>
                <a:lnTo>
                  <a:pt x="261" y="109"/>
                </a:lnTo>
                <a:lnTo>
                  <a:pt x="305" y="98"/>
                </a:lnTo>
                <a:lnTo>
                  <a:pt x="348" y="87"/>
                </a:lnTo>
                <a:lnTo>
                  <a:pt x="403" y="87"/>
                </a:lnTo>
                <a:lnTo>
                  <a:pt x="457" y="76"/>
                </a:lnTo>
                <a:lnTo>
                  <a:pt x="511" y="65"/>
                </a:lnTo>
                <a:lnTo>
                  <a:pt x="566" y="54"/>
                </a:lnTo>
                <a:lnTo>
                  <a:pt x="620" y="43"/>
                </a:lnTo>
                <a:lnTo>
                  <a:pt x="664" y="43"/>
                </a:lnTo>
                <a:lnTo>
                  <a:pt x="707" y="33"/>
                </a:lnTo>
                <a:lnTo>
                  <a:pt x="751" y="33"/>
                </a:lnTo>
                <a:lnTo>
                  <a:pt x="783" y="22"/>
                </a:lnTo>
                <a:lnTo>
                  <a:pt x="827" y="22"/>
                </a:lnTo>
                <a:lnTo>
                  <a:pt x="859" y="22"/>
                </a:lnTo>
                <a:lnTo>
                  <a:pt x="881" y="11"/>
                </a:lnTo>
                <a:lnTo>
                  <a:pt x="914" y="11"/>
                </a:lnTo>
                <a:lnTo>
                  <a:pt x="935" y="11"/>
                </a:lnTo>
                <a:lnTo>
                  <a:pt x="957" y="11"/>
                </a:lnTo>
                <a:lnTo>
                  <a:pt x="968" y="11"/>
                </a:lnTo>
                <a:lnTo>
                  <a:pt x="990" y="11"/>
                </a:lnTo>
                <a:lnTo>
                  <a:pt x="1001" y="0"/>
                </a:lnTo>
                <a:lnTo>
                  <a:pt x="1033" y="11"/>
                </a:lnTo>
                <a:lnTo>
                  <a:pt x="1066" y="11"/>
                </a:lnTo>
                <a:lnTo>
                  <a:pt x="1098" y="22"/>
                </a:lnTo>
                <a:lnTo>
                  <a:pt x="1120" y="22"/>
                </a:lnTo>
                <a:lnTo>
                  <a:pt x="1153" y="43"/>
                </a:lnTo>
                <a:lnTo>
                  <a:pt x="1164" y="65"/>
                </a:lnTo>
                <a:lnTo>
                  <a:pt x="1175" y="65"/>
                </a:lnTo>
                <a:lnTo>
                  <a:pt x="1175" y="76"/>
                </a:lnTo>
                <a:lnTo>
                  <a:pt x="1175" y="87"/>
                </a:lnTo>
                <a:lnTo>
                  <a:pt x="1175" y="98"/>
                </a:lnTo>
                <a:lnTo>
                  <a:pt x="1164" y="98"/>
                </a:lnTo>
                <a:lnTo>
                  <a:pt x="1153" y="109"/>
                </a:lnTo>
                <a:lnTo>
                  <a:pt x="1131" y="109"/>
                </a:lnTo>
                <a:lnTo>
                  <a:pt x="1109" y="120"/>
                </a:lnTo>
                <a:lnTo>
                  <a:pt x="1077" y="120"/>
                </a:lnTo>
                <a:lnTo>
                  <a:pt x="1044" y="120"/>
                </a:lnTo>
                <a:lnTo>
                  <a:pt x="1011" y="131"/>
                </a:lnTo>
                <a:lnTo>
                  <a:pt x="968" y="131"/>
                </a:lnTo>
                <a:lnTo>
                  <a:pt x="870" y="131"/>
                </a:lnTo>
                <a:lnTo>
                  <a:pt x="772" y="131"/>
                </a:lnTo>
                <a:lnTo>
                  <a:pt x="685" y="131"/>
                </a:lnTo>
                <a:lnTo>
                  <a:pt x="609" y="141"/>
                </a:lnTo>
                <a:lnTo>
                  <a:pt x="522" y="152"/>
                </a:lnTo>
                <a:lnTo>
                  <a:pt x="435" y="163"/>
                </a:lnTo>
                <a:lnTo>
                  <a:pt x="359" y="185"/>
                </a:lnTo>
                <a:lnTo>
                  <a:pt x="272" y="20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40" name="Freeform 64"/>
          <p:cNvSpPr/>
          <p:nvPr/>
        </p:nvSpPr>
        <p:spPr>
          <a:xfrm>
            <a:off x="6627813" y="2071688"/>
            <a:ext cx="269875" cy="3048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424" h="479">
                <a:moveTo>
                  <a:pt x="359" y="228"/>
                </a:moveTo>
                <a:lnTo>
                  <a:pt x="337" y="250"/>
                </a:lnTo>
                <a:lnTo>
                  <a:pt x="316" y="272"/>
                </a:lnTo>
                <a:lnTo>
                  <a:pt x="272" y="316"/>
                </a:lnTo>
                <a:lnTo>
                  <a:pt x="218" y="359"/>
                </a:lnTo>
                <a:lnTo>
                  <a:pt x="153" y="403"/>
                </a:lnTo>
                <a:lnTo>
                  <a:pt x="120" y="424"/>
                </a:lnTo>
                <a:lnTo>
                  <a:pt x="87" y="435"/>
                </a:lnTo>
                <a:lnTo>
                  <a:pt x="66" y="446"/>
                </a:lnTo>
                <a:lnTo>
                  <a:pt x="44" y="468"/>
                </a:lnTo>
                <a:lnTo>
                  <a:pt x="33" y="468"/>
                </a:lnTo>
                <a:lnTo>
                  <a:pt x="22" y="479"/>
                </a:lnTo>
                <a:lnTo>
                  <a:pt x="11" y="479"/>
                </a:lnTo>
                <a:lnTo>
                  <a:pt x="0" y="479"/>
                </a:lnTo>
                <a:lnTo>
                  <a:pt x="0" y="468"/>
                </a:lnTo>
                <a:lnTo>
                  <a:pt x="11" y="446"/>
                </a:lnTo>
                <a:lnTo>
                  <a:pt x="22" y="435"/>
                </a:lnTo>
                <a:lnTo>
                  <a:pt x="33" y="413"/>
                </a:lnTo>
                <a:lnTo>
                  <a:pt x="55" y="392"/>
                </a:lnTo>
                <a:lnTo>
                  <a:pt x="77" y="370"/>
                </a:lnTo>
                <a:lnTo>
                  <a:pt x="109" y="348"/>
                </a:lnTo>
                <a:lnTo>
                  <a:pt x="131" y="316"/>
                </a:lnTo>
                <a:lnTo>
                  <a:pt x="164" y="294"/>
                </a:lnTo>
                <a:lnTo>
                  <a:pt x="185" y="261"/>
                </a:lnTo>
                <a:lnTo>
                  <a:pt x="196" y="239"/>
                </a:lnTo>
                <a:lnTo>
                  <a:pt x="218" y="218"/>
                </a:lnTo>
                <a:lnTo>
                  <a:pt x="229" y="196"/>
                </a:lnTo>
                <a:lnTo>
                  <a:pt x="240" y="174"/>
                </a:lnTo>
                <a:lnTo>
                  <a:pt x="250" y="152"/>
                </a:lnTo>
                <a:lnTo>
                  <a:pt x="261" y="120"/>
                </a:lnTo>
                <a:lnTo>
                  <a:pt x="272" y="98"/>
                </a:lnTo>
                <a:lnTo>
                  <a:pt x="272" y="76"/>
                </a:lnTo>
                <a:lnTo>
                  <a:pt x="261" y="54"/>
                </a:lnTo>
                <a:lnTo>
                  <a:pt x="261" y="43"/>
                </a:lnTo>
                <a:lnTo>
                  <a:pt x="261" y="22"/>
                </a:lnTo>
                <a:lnTo>
                  <a:pt x="261" y="11"/>
                </a:lnTo>
                <a:lnTo>
                  <a:pt x="272" y="0"/>
                </a:lnTo>
                <a:lnTo>
                  <a:pt x="294" y="0"/>
                </a:lnTo>
                <a:lnTo>
                  <a:pt x="305" y="0"/>
                </a:lnTo>
                <a:lnTo>
                  <a:pt x="337" y="11"/>
                </a:lnTo>
                <a:lnTo>
                  <a:pt x="370" y="22"/>
                </a:lnTo>
                <a:lnTo>
                  <a:pt x="392" y="43"/>
                </a:lnTo>
                <a:lnTo>
                  <a:pt x="414" y="65"/>
                </a:lnTo>
                <a:lnTo>
                  <a:pt x="424" y="87"/>
                </a:lnTo>
                <a:lnTo>
                  <a:pt x="424" y="98"/>
                </a:lnTo>
                <a:lnTo>
                  <a:pt x="424" y="120"/>
                </a:lnTo>
                <a:lnTo>
                  <a:pt x="414" y="152"/>
                </a:lnTo>
                <a:lnTo>
                  <a:pt x="392" y="185"/>
                </a:lnTo>
                <a:lnTo>
                  <a:pt x="359" y="228"/>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41" name="Freeform 65"/>
          <p:cNvSpPr/>
          <p:nvPr/>
        </p:nvSpPr>
        <p:spPr>
          <a:xfrm>
            <a:off x="6835775" y="2182813"/>
            <a:ext cx="255588" cy="1508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Lst>
            <a:pathLst>
              <a:path w="402" h="239">
                <a:moveTo>
                  <a:pt x="228" y="22"/>
                </a:moveTo>
                <a:lnTo>
                  <a:pt x="261" y="33"/>
                </a:lnTo>
                <a:lnTo>
                  <a:pt x="293" y="54"/>
                </a:lnTo>
                <a:lnTo>
                  <a:pt x="326" y="65"/>
                </a:lnTo>
                <a:lnTo>
                  <a:pt x="347" y="98"/>
                </a:lnTo>
                <a:lnTo>
                  <a:pt x="369" y="120"/>
                </a:lnTo>
                <a:lnTo>
                  <a:pt x="391" y="142"/>
                </a:lnTo>
                <a:lnTo>
                  <a:pt x="391" y="163"/>
                </a:lnTo>
                <a:lnTo>
                  <a:pt x="402" y="185"/>
                </a:lnTo>
                <a:lnTo>
                  <a:pt x="402" y="207"/>
                </a:lnTo>
                <a:lnTo>
                  <a:pt x="391" y="218"/>
                </a:lnTo>
                <a:lnTo>
                  <a:pt x="391" y="229"/>
                </a:lnTo>
                <a:lnTo>
                  <a:pt x="391" y="239"/>
                </a:lnTo>
                <a:lnTo>
                  <a:pt x="380" y="239"/>
                </a:lnTo>
                <a:lnTo>
                  <a:pt x="369" y="239"/>
                </a:lnTo>
                <a:lnTo>
                  <a:pt x="358" y="239"/>
                </a:lnTo>
                <a:lnTo>
                  <a:pt x="347" y="229"/>
                </a:lnTo>
                <a:lnTo>
                  <a:pt x="326" y="229"/>
                </a:lnTo>
                <a:lnTo>
                  <a:pt x="304" y="218"/>
                </a:lnTo>
                <a:lnTo>
                  <a:pt x="282" y="207"/>
                </a:lnTo>
                <a:lnTo>
                  <a:pt x="261" y="196"/>
                </a:lnTo>
                <a:lnTo>
                  <a:pt x="206" y="163"/>
                </a:lnTo>
                <a:lnTo>
                  <a:pt x="152" y="142"/>
                </a:lnTo>
                <a:lnTo>
                  <a:pt x="108" y="120"/>
                </a:lnTo>
                <a:lnTo>
                  <a:pt x="76" y="98"/>
                </a:lnTo>
                <a:lnTo>
                  <a:pt x="54" y="76"/>
                </a:lnTo>
                <a:lnTo>
                  <a:pt x="43" y="65"/>
                </a:lnTo>
                <a:lnTo>
                  <a:pt x="21" y="54"/>
                </a:lnTo>
                <a:lnTo>
                  <a:pt x="10" y="54"/>
                </a:lnTo>
                <a:lnTo>
                  <a:pt x="10" y="44"/>
                </a:lnTo>
                <a:lnTo>
                  <a:pt x="0" y="33"/>
                </a:lnTo>
                <a:lnTo>
                  <a:pt x="0" y="22"/>
                </a:lnTo>
                <a:lnTo>
                  <a:pt x="10" y="22"/>
                </a:lnTo>
                <a:lnTo>
                  <a:pt x="10" y="11"/>
                </a:lnTo>
                <a:lnTo>
                  <a:pt x="21" y="11"/>
                </a:lnTo>
                <a:lnTo>
                  <a:pt x="43" y="11"/>
                </a:lnTo>
                <a:lnTo>
                  <a:pt x="54" y="11"/>
                </a:lnTo>
                <a:lnTo>
                  <a:pt x="76" y="0"/>
                </a:lnTo>
                <a:lnTo>
                  <a:pt x="108" y="11"/>
                </a:lnTo>
                <a:lnTo>
                  <a:pt x="141" y="11"/>
                </a:lnTo>
                <a:lnTo>
                  <a:pt x="184" y="22"/>
                </a:lnTo>
                <a:lnTo>
                  <a:pt x="228" y="2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42" name="Freeform 66"/>
          <p:cNvSpPr/>
          <p:nvPr/>
        </p:nvSpPr>
        <p:spPr>
          <a:xfrm>
            <a:off x="6456363" y="1892300"/>
            <a:ext cx="109537" cy="6350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Lst>
            <a:pathLst>
              <a:path w="174" h="1001">
                <a:moveTo>
                  <a:pt x="32" y="555"/>
                </a:moveTo>
                <a:lnTo>
                  <a:pt x="43" y="501"/>
                </a:lnTo>
                <a:lnTo>
                  <a:pt x="43" y="435"/>
                </a:lnTo>
                <a:lnTo>
                  <a:pt x="43" y="381"/>
                </a:lnTo>
                <a:lnTo>
                  <a:pt x="43" y="305"/>
                </a:lnTo>
                <a:lnTo>
                  <a:pt x="43" y="272"/>
                </a:lnTo>
                <a:lnTo>
                  <a:pt x="43" y="239"/>
                </a:lnTo>
                <a:lnTo>
                  <a:pt x="43" y="207"/>
                </a:lnTo>
                <a:lnTo>
                  <a:pt x="32" y="185"/>
                </a:lnTo>
                <a:lnTo>
                  <a:pt x="32" y="152"/>
                </a:lnTo>
                <a:lnTo>
                  <a:pt x="32" y="131"/>
                </a:lnTo>
                <a:lnTo>
                  <a:pt x="21" y="109"/>
                </a:lnTo>
                <a:lnTo>
                  <a:pt x="21" y="98"/>
                </a:lnTo>
                <a:lnTo>
                  <a:pt x="11" y="65"/>
                </a:lnTo>
                <a:lnTo>
                  <a:pt x="0" y="44"/>
                </a:lnTo>
                <a:lnTo>
                  <a:pt x="0" y="22"/>
                </a:lnTo>
                <a:lnTo>
                  <a:pt x="11" y="11"/>
                </a:lnTo>
                <a:lnTo>
                  <a:pt x="11" y="0"/>
                </a:lnTo>
                <a:lnTo>
                  <a:pt x="21" y="0"/>
                </a:lnTo>
                <a:lnTo>
                  <a:pt x="43" y="0"/>
                </a:lnTo>
                <a:lnTo>
                  <a:pt x="54" y="11"/>
                </a:lnTo>
                <a:lnTo>
                  <a:pt x="76" y="11"/>
                </a:lnTo>
                <a:lnTo>
                  <a:pt x="108" y="11"/>
                </a:lnTo>
                <a:lnTo>
                  <a:pt x="141" y="22"/>
                </a:lnTo>
                <a:lnTo>
                  <a:pt x="174" y="33"/>
                </a:lnTo>
                <a:lnTo>
                  <a:pt x="174" y="120"/>
                </a:lnTo>
                <a:lnTo>
                  <a:pt x="174" y="218"/>
                </a:lnTo>
                <a:lnTo>
                  <a:pt x="174" y="305"/>
                </a:lnTo>
                <a:lnTo>
                  <a:pt x="163" y="392"/>
                </a:lnTo>
                <a:lnTo>
                  <a:pt x="163" y="479"/>
                </a:lnTo>
                <a:lnTo>
                  <a:pt x="163" y="555"/>
                </a:lnTo>
                <a:lnTo>
                  <a:pt x="163" y="631"/>
                </a:lnTo>
                <a:lnTo>
                  <a:pt x="163" y="707"/>
                </a:lnTo>
                <a:lnTo>
                  <a:pt x="152" y="740"/>
                </a:lnTo>
                <a:lnTo>
                  <a:pt x="152" y="773"/>
                </a:lnTo>
                <a:lnTo>
                  <a:pt x="152" y="805"/>
                </a:lnTo>
                <a:lnTo>
                  <a:pt x="152" y="838"/>
                </a:lnTo>
                <a:lnTo>
                  <a:pt x="152" y="860"/>
                </a:lnTo>
                <a:lnTo>
                  <a:pt x="152" y="881"/>
                </a:lnTo>
                <a:lnTo>
                  <a:pt x="152" y="914"/>
                </a:lnTo>
                <a:lnTo>
                  <a:pt x="141" y="925"/>
                </a:lnTo>
                <a:lnTo>
                  <a:pt x="141" y="947"/>
                </a:lnTo>
                <a:lnTo>
                  <a:pt x="141" y="958"/>
                </a:lnTo>
                <a:lnTo>
                  <a:pt x="141" y="979"/>
                </a:lnTo>
                <a:lnTo>
                  <a:pt x="141" y="990"/>
                </a:lnTo>
                <a:lnTo>
                  <a:pt x="141" y="1001"/>
                </a:lnTo>
                <a:lnTo>
                  <a:pt x="130" y="1001"/>
                </a:lnTo>
                <a:lnTo>
                  <a:pt x="119" y="1001"/>
                </a:lnTo>
                <a:lnTo>
                  <a:pt x="108" y="990"/>
                </a:lnTo>
                <a:lnTo>
                  <a:pt x="76" y="969"/>
                </a:lnTo>
                <a:lnTo>
                  <a:pt x="54" y="936"/>
                </a:lnTo>
                <a:lnTo>
                  <a:pt x="32" y="903"/>
                </a:lnTo>
                <a:lnTo>
                  <a:pt x="11" y="881"/>
                </a:lnTo>
                <a:lnTo>
                  <a:pt x="0" y="860"/>
                </a:lnTo>
                <a:lnTo>
                  <a:pt x="0" y="838"/>
                </a:lnTo>
                <a:lnTo>
                  <a:pt x="0" y="816"/>
                </a:lnTo>
                <a:lnTo>
                  <a:pt x="0" y="784"/>
                </a:lnTo>
                <a:lnTo>
                  <a:pt x="11" y="751"/>
                </a:lnTo>
                <a:lnTo>
                  <a:pt x="21" y="718"/>
                </a:lnTo>
                <a:lnTo>
                  <a:pt x="21" y="675"/>
                </a:lnTo>
                <a:lnTo>
                  <a:pt x="32" y="631"/>
                </a:lnTo>
                <a:lnTo>
                  <a:pt x="32" y="555"/>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29" name="Freeform 53"/>
          <p:cNvSpPr/>
          <p:nvPr/>
        </p:nvSpPr>
        <p:spPr>
          <a:xfrm>
            <a:off x="5951538" y="1243013"/>
            <a:ext cx="490537" cy="1306512"/>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772" h="2057">
                <a:moveTo>
                  <a:pt x="0" y="2057"/>
                </a:moveTo>
                <a:lnTo>
                  <a:pt x="0" y="2057"/>
                </a:lnTo>
                <a:lnTo>
                  <a:pt x="0" y="2046"/>
                </a:lnTo>
                <a:lnTo>
                  <a:pt x="11" y="2024"/>
                </a:lnTo>
                <a:lnTo>
                  <a:pt x="22" y="2003"/>
                </a:lnTo>
                <a:lnTo>
                  <a:pt x="33" y="1970"/>
                </a:lnTo>
                <a:lnTo>
                  <a:pt x="54" y="1937"/>
                </a:lnTo>
                <a:lnTo>
                  <a:pt x="87" y="1905"/>
                </a:lnTo>
                <a:lnTo>
                  <a:pt x="109" y="1861"/>
                </a:lnTo>
                <a:lnTo>
                  <a:pt x="185" y="1763"/>
                </a:lnTo>
                <a:lnTo>
                  <a:pt x="239" y="1665"/>
                </a:lnTo>
                <a:lnTo>
                  <a:pt x="294" y="1567"/>
                </a:lnTo>
                <a:lnTo>
                  <a:pt x="326" y="1513"/>
                </a:lnTo>
                <a:lnTo>
                  <a:pt x="348" y="1458"/>
                </a:lnTo>
                <a:lnTo>
                  <a:pt x="424" y="1241"/>
                </a:lnTo>
                <a:lnTo>
                  <a:pt x="468" y="1132"/>
                </a:lnTo>
                <a:lnTo>
                  <a:pt x="500" y="1023"/>
                </a:lnTo>
                <a:lnTo>
                  <a:pt x="522" y="958"/>
                </a:lnTo>
                <a:lnTo>
                  <a:pt x="533" y="893"/>
                </a:lnTo>
                <a:lnTo>
                  <a:pt x="544" y="827"/>
                </a:lnTo>
                <a:lnTo>
                  <a:pt x="554" y="762"/>
                </a:lnTo>
                <a:lnTo>
                  <a:pt x="565" y="697"/>
                </a:lnTo>
                <a:lnTo>
                  <a:pt x="576" y="620"/>
                </a:lnTo>
                <a:lnTo>
                  <a:pt x="587" y="544"/>
                </a:lnTo>
                <a:lnTo>
                  <a:pt x="598" y="468"/>
                </a:lnTo>
                <a:lnTo>
                  <a:pt x="598" y="392"/>
                </a:lnTo>
                <a:lnTo>
                  <a:pt x="598" y="327"/>
                </a:lnTo>
                <a:lnTo>
                  <a:pt x="609" y="272"/>
                </a:lnTo>
                <a:lnTo>
                  <a:pt x="609" y="218"/>
                </a:lnTo>
                <a:lnTo>
                  <a:pt x="609" y="174"/>
                </a:lnTo>
                <a:lnTo>
                  <a:pt x="598" y="142"/>
                </a:lnTo>
                <a:lnTo>
                  <a:pt x="598" y="120"/>
                </a:lnTo>
                <a:lnTo>
                  <a:pt x="598" y="98"/>
                </a:lnTo>
                <a:lnTo>
                  <a:pt x="576" y="76"/>
                </a:lnTo>
                <a:lnTo>
                  <a:pt x="576" y="55"/>
                </a:lnTo>
                <a:lnTo>
                  <a:pt x="565" y="44"/>
                </a:lnTo>
                <a:lnTo>
                  <a:pt x="576" y="22"/>
                </a:lnTo>
                <a:lnTo>
                  <a:pt x="576" y="11"/>
                </a:lnTo>
                <a:lnTo>
                  <a:pt x="587" y="0"/>
                </a:lnTo>
                <a:lnTo>
                  <a:pt x="609" y="0"/>
                </a:lnTo>
                <a:lnTo>
                  <a:pt x="631" y="0"/>
                </a:lnTo>
                <a:lnTo>
                  <a:pt x="663" y="11"/>
                </a:lnTo>
                <a:lnTo>
                  <a:pt x="696" y="22"/>
                </a:lnTo>
                <a:lnTo>
                  <a:pt x="728" y="22"/>
                </a:lnTo>
                <a:lnTo>
                  <a:pt x="772" y="33"/>
                </a:lnTo>
                <a:lnTo>
                  <a:pt x="772" y="98"/>
                </a:lnTo>
                <a:lnTo>
                  <a:pt x="772" y="153"/>
                </a:lnTo>
                <a:lnTo>
                  <a:pt x="772" y="196"/>
                </a:lnTo>
                <a:lnTo>
                  <a:pt x="772" y="250"/>
                </a:lnTo>
                <a:lnTo>
                  <a:pt x="761" y="272"/>
                </a:lnTo>
                <a:lnTo>
                  <a:pt x="761" y="294"/>
                </a:lnTo>
                <a:lnTo>
                  <a:pt x="750" y="327"/>
                </a:lnTo>
                <a:lnTo>
                  <a:pt x="750" y="370"/>
                </a:lnTo>
                <a:lnTo>
                  <a:pt x="750" y="414"/>
                </a:lnTo>
                <a:lnTo>
                  <a:pt x="739" y="457"/>
                </a:lnTo>
                <a:lnTo>
                  <a:pt x="739" y="512"/>
                </a:lnTo>
                <a:lnTo>
                  <a:pt x="728" y="566"/>
                </a:lnTo>
                <a:lnTo>
                  <a:pt x="718" y="686"/>
                </a:lnTo>
                <a:lnTo>
                  <a:pt x="707" y="805"/>
                </a:lnTo>
                <a:lnTo>
                  <a:pt x="674" y="925"/>
                </a:lnTo>
                <a:lnTo>
                  <a:pt x="652" y="1034"/>
                </a:lnTo>
                <a:lnTo>
                  <a:pt x="620" y="1143"/>
                </a:lnTo>
                <a:lnTo>
                  <a:pt x="576" y="1263"/>
                </a:lnTo>
                <a:lnTo>
                  <a:pt x="533" y="1382"/>
                </a:lnTo>
                <a:lnTo>
                  <a:pt x="478" y="1491"/>
                </a:lnTo>
                <a:lnTo>
                  <a:pt x="424" y="1611"/>
                </a:lnTo>
                <a:lnTo>
                  <a:pt x="348" y="1709"/>
                </a:lnTo>
                <a:lnTo>
                  <a:pt x="283" y="1807"/>
                </a:lnTo>
                <a:lnTo>
                  <a:pt x="207" y="1894"/>
                </a:lnTo>
                <a:lnTo>
                  <a:pt x="163" y="1937"/>
                </a:lnTo>
                <a:lnTo>
                  <a:pt x="130" y="1970"/>
                </a:lnTo>
                <a:lnTo>
                  <a:pt x="98" y="2003"/>
                </a:lnTo>
                <a:lnTo>
                  <a:pt x="65" y="2024"/>
                </a:lnTo>
                <a:lnTo>
                  <a:pt x="44" y="2046"/>
                </a:lnTo>
                <a:lnTo>
                  <a:pt x="22" y="2057"/>
                </a:lnTo>
                <a:lnTo>
                  <a:pt x="11" y="2057"/>
                </a:lnTo>
                <a:lnTo>
                  <a:pt x="0" y="205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35" name="Freeform 59"/>
          <p:cNvSpPr/>
          <p:nvPr/>
        </p:nvSpPr>
        <p:spPr>
          <a:xfrm>
            <a:off x="7007225" y="1228725"/>
            <a:ext cx="193675" cy="581025"/>
          </a:xfrm>
          <a:custGeom>
            <a:avLst/>
            <a:gdLst/>
            <a:ahLst/>
            <a:cxnLst>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305" h="914">
                <a:moveTo>
                  <a:pt x="55" y="795"/>
                </a:moveTo>
                <a:lnTo>
                  <a:pt x="44" y="795"/>
                </a:lnTo>
                <a:lnTo>
                  <a:pt x="33" y="784"/>
                </a:lnTo>
                <a:lnTo>
                  <a:pt x="11" y="773"/>
                </a:lnTo>
                <a:lnTo>
                  <a:pt x="11" y="762"/>
                </a:lnTo>
                <a:lnTo>
                  <a:pt x="0" y="762"/>
                </a:lnTo>
                <a:lnTo>
                  <a:pt x="0" y="751"/>
                </a:lnTo>
                <a:lnTo>
                  <a:pt x="0" y="740"/>
                </a:lnTo>
                <a:lnTo>
                  <a:pt x="22" y="729"/>
                </a:lnTo>
                <a:lnTo>
                  <a:pt x="44" y="729"/>
                </a:lnTo>
                <a:lnTo>
                  <a:pt x="66" y="729"/>
                </a:lnTo>
                <a:lnTo>
                  <a:pt x="98" y="729"/>
                </a:lnTo>
                <a:lnTo>
                  <a:pt x="131" y="729"/>
                </a:lnTo>
                <a:lnTo>
                  <a:pt x="153" y="719"/>
                </a:lnTo>
                <a:lnTo>
                  <a:pt x="163" y="708"/>
                </a:lnTo>
                <a:lnTo>
                  <a:pt x="174" y="697"/>
                </a:lnTo>
                <a:lnTo>
                  <a:pt x="174" y="686"/>
                </a:lnTo>
                <a:lnTo>
                  <a:pt x="185" y="664"/>
                </a:lnTo>
                <a:lnTo>
                  <a:pt x="185" y="631"/>
                </a:lnTo>
                <a:lnTo>
                  <a:pt x="185" y="621"/>
                </a:lnTo>
                <a:lnTo>
                  <a:pt x="185" y="599"/>
                </a:lnTo>
                <a:lnTo>
                  <a:pt x="185" y="577"/>
                </a:lnTo>
                <a:lnTo>
                  <a:pt x="185" y="544"/>
                </a:lnTo>
                <a:lnTo>
                  <a:pt x="185" y="512"/>
                </a:lnTo>
                <a:lnTo>
                  <a:pt x="174" y="479"/>
                </a:lnTo>
                <a:lnTo>
                  <a:pt x="174" y="436"/>
                </a:lnTo>
                <a:lnTo>
                  <a:pt x="174" y="392"/>
                </a:lnTo>
                <a:lnTo>
                  <a:pt x="163" y="349"/>
                </a:lnTo>
                <a:lnTo>
                  <a:pt x="163" y="305"/>
                </a:lnTo>
                <a:lnTo>
                  <a:pt x="163" y="272"/>
                </a:lnTo>
                <a:lnTo>
                  <a:pt x="153" y="240"/>
                </a:lnTo>
                <a:lnTo>
                  <a:pt x="153" y="218"/>
                </a:lnTo>
                <a:lnTo>
                  <a:pt x="142" y="185"/>
                </a:lnTo>
                <a:lnTo>
                  <a:pt x="142" y="174"/>
                </a:lnTo>
                <a:lnTo>
                  <a:pt x="142" y="153"/>
                </a:lnTo>
                <a:lnTo>
                  <a:pt x="131" y="131"/>
                </a:lnTo>
                <a:lnTo>
                  <a:pt x="120" y="109"/>
                </a:lnTo>
                <a:lnTo>
                  <a:pt x="98" y="98"/>
                </a:lnTo>
                <a:lnTo>
                  <a:pt x="87" y="76"/>
                </a:lnTo>
                <a:lnTo>
                  <a:pt x="76" y="66"/>
                </a:lnTo>
                <a:lnTo>
                  <a:pt x="76" y="55"/>
                </a:lnTo>
                <a:lnTo>
                  <a:pt x="76" y="44"/>
                </a:lnTo>
                <a:lnTo>
                  <a:pt x="76" y="22"/>
                </a:lnTo>
                <a:lnTo>
                  <a:pt x="87" y="11"/>
                </a:lnTo>
                <a:lnTo>
                  <a:pt x="109" y="0"/>
                </a:lnTo>
                <a:lnTo>
                  <a:pt x="131" y="0"/>
                </a:lnTo>
                <a:lnTo>
                  <a:pt x="153" y="0"/>
                </a:lnTo>
                <a:lnTo>
                  <a:pt x="174" y="11"/>
                </a:lnTo>
                <a:lnTo>
                  <a:pt x="196" y="22"/>
                </a:lnTo>
                <a:lnTo>
                  <a:pt x="218" y="33"/>
                </a:lnTo>
                <a:lnTo>
                  <a:pt x="240" y="55"/>
                </a:lnTo>
                <a:lnTo>
                  <a:pt x="261" y="76"/>
                </a:lnTo>
                <a:lnTo>
                  <a:pt x="272" y="98"/>
                </a:lnTo>
                <a:lnTo>
                  <a:pt x="283" y="120"/>
                </a:lnTo>
                <a:lnTo>
                  <a:pt x="272" y="142"/>
                </a:lnTo>
                <a:lnTo>
                  <a:pt x="272" y="164"/>
                </a:lnTo>
                <a:lnTo>
                  <a:pt x="272" y="185"/>
                </a:lnTo>
                <a:lnTo>
                  <a:pt x="272" y="207"/>
                </a:lnTo>
                <a:lnTo>
                  <a:pt x="272" y="240"/>
                </a:lnTo>
                <a:lnTo>
                  <a:pt x="272" y="283"/>
                </a:lnTo>
                <a:lnTo>
                  <a:pt x="272" y="327"/>
                </a:lnTo>
                <a:lnTo>
                  <a:pt x="283" y="370"/>
                </a:lnTo>
                <a:lnTo>
                  <a:pt x="283" y="425"/>
                </a:lnTo>
                <a:lnTo>
                  <a:pt x="294" y="479"/>
                </a:lnTo>
                <a:lnTo>
                  <a:pt x="294" y="523"/>
                </a:lnTo>
                <a:lnTo>
                  <a:pt x="305" y="566"/>
                </a:lnTo>
                <a:lnTo>
                  <a:pt x="305" y="599"/>
                </a:lnTo>
                <a:lnTo>
                  <a:pt x="305" y="642"/>
                </a:lnTo>
                <a:lnTo>
                  <a:pt x="305" y="664"/>
                </a:lnTo>
                <a:lnTo>
                  <a:pt x="305" y="686"/>
                </a:lnTo>
                <a:lnTo>
                  <a:pt x="305" y="708"/>
                </a:lnTo>
                <a:lnTo>
                  <a:pt x="305" y="751"/>
                </a:lnTo>
                <a:lnTo>
                  <a:pt x="305" y="784"/>
                </a:lnTo>
                <a:lnTo>
                  <a:pt x="294" y="816"/>
                </a:lnTo>
                <a:lnTo>
                  <a:pt x="272" y="838"/>
                </a:lnTo>
                <a:lnTo>
                  <a:pt x="250" y="871"/>
                </a:lnTo>
                <a:lnTo>
                  <a:pt x="229" y="893"/>
                </a:lnTo>
                <a:lnTo>
                  <a:pt x="218" y="904"/>
                </a:lnTo>
                <a:lnTo>
                  <a:pt x="207" y="914"/>
                </a:lnTo>
                <a:lnTo>
                  <a:pt x="196" y="904"/>
                </a:lnTo>
                <a:lnTo>
                  <a:pt x="185" y="904"/>
                </a:lnTo>
                <a:lnTo>
                  <a:pt x="174" y="882"/>
                </a:lnTo>
                <a:lnTo>
                  <a:pt x="163" y="860"/>
                </a:lnTo>
                <a:lnTo>
                  <a:pt x="142" y="838"/>
                </a:lnTo>
                <a:lnTo>
                  <a:pt x="120" y="827"/>
                </a:lnTo>
                <a:lnTo>
                  <a:pt x="87" y="806"/>
                </a:lnTo>
                <a:lnTo>
                  <a:pt x="55" y="795"/>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37" name="Freeform 61"/>
          <p:cNvSpPr/>
          <p:nvPr/>
        </p:nvSpPr>
        <p:spPr>
          <a:xfrm>
            <a:off x="6503988" y="1816100"/>
            <a:ext cx="876300" cy="8096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380" h="1274">
                <a:moveTo>
                  <a:pt x="1359" y="1001"/>
                </a:moveTo>
                <a:lnTo>
                  <a:pt x="1348" y="1056"/>
                </a:lnTo>
                <a:lnTo>
                  <a:pt x="1326" y="1110"/>
                </a:lnTo>
                <a:lnTo>
                  <a:pt x="1304" y="1154"/>
                </a:lnTo>
                <a:lnTo>
                  <a:pt x="1272" y="1197"/>
                </a:lnTo>
                <a:lnTo>
                  <a:pt x="1261" y="1219"/>
                </a:lnTo>
                <a:lnTo>
                  <a:pt x="1250" y="1241"/>
                </a:lnTo>
                <a:lnTo>
                  <a:pt x="1239" y="1252"/>
                </a:lnTo>
                <a:lnTo>
                  <a:pt x="1228" y="1263"/>
                </a:lnTo>
                <a:lnTo>
                  <a:pt x="1217" y="1274"/>
                </a:lnTo>
                <a:lnTo>
                  <a:pt x="1206" y="1274"/>
                </a:lnTo>
                <a:lnTo>
                  <a:pt x="1196" y="1274"/>
                </a:lnTo>
                <a:lnTo>
                  <a:pt x="1185" y="1274"/>
                </a:lnTo>
                <a:lnTo>
                  <a:pt x="1174" y="1274"/>
                </a:lnTo>
                <a:lnTo>
                  <a:pt x="1163" y="1274"/>
                </a:lnTo>
                <a:lnTo>
                  <a:pt x="1152" y="1263"/>
                </a:lnTo>
                <a:lnTo>
                  <a:pt x="1141" y="1252"/>
                </a:lnTo>
                <a:lnTo>
                  <a:pt x="1141" y="1241"/>
                </a:lnTo>
                <a:lnTo>
                  <a:pt x="1130" y="1219"/>
                </a:lnTo>
                <a:lnTo>
                  <a:pt x="1130" y="1197"/>
                </a:lnTo>
                <a:lnTo>
                  <a:pt x="1109" y="1165"/>
                </a:lnTo>
                <a:lnTo>
                  <a:pt x="1076" y="1121"/>
                </a:lnTo>
                <a:lnTo>
                  <a:pt x="1033" y="1089"/>
                </a:lnTo>
                <a:lnTo>
                  <a:pt x="989" y="1056"/>
                </a:lnTo>
                <a:lnTo>
                  <a:pt x="956" y="1045"/>
                </a:lnTo>
                <a:lnTo>
                  <a:pt x="935" y="1023"/>
                </a:lnTo>
                <a:lnTo>
                  <a:pt x="913" y="1012"/>
                </a:lnTo>
                <a:lnTo>
                  <a:pt x="902" y="1001"/>
                </a:lnTo>
                <a:lnTo>
                  <a:pt x="891" y="991"/>
                </a:lnTo>
                <a:lnTo>
                  <a:pt x="880" y="980"/>
                </a:lnTo>
                <a:lnTo>
                  <a:pt x="880" y="969"/>
                </a:lnTo>
                <a:lnTo>
                  <a:pt x="869" y="969"/>
                </a:lnTo>
                <a:lnTo>
                  <a:pt x="880" y="958"/>
                </a:lnTo>
                <a:lnTo>
                  <a:pt x="902" y="958"/>
                </a:lnTo>
                <a:lnTo>
                  <a:pt x="913" y="958"/>
                </a:lnTo>
                <a:lnTo>
                  <a:pt x="935" y="958"/>
                </a:lnTo>
                <a:lnTo>
                  <a:pt x="967" y="969"/>
                </a:lnTo>
                <a:lnTo>
                  <a:pt x="1000" y="969"/>
                </a:lnTo>
                <a:lnTo>
                  <a:pt x="1033" y="969"/>
                </a:lnTo>
                <a:lnTo>
                  <a:pt x="1065" y="980"/>
                </a:lnTo>
                <a:lnTo>
                  <a:pt x="1087" y="980"/>
                </a:lnTo>
                <a:lnTo>
                  <a:pt x="1109" y="980"/>
                </a:lnTo>
                <a:lnTo>
                  <a:pt x="1130" y="969"/>
                </a:lnTo>
                <a:lnTo>
                  <a:pt x="1152" y="969"/>
                </a:lnTo>
                <a:lnTo>
                  <a:pt x="1163" y="969"/>
                </a:lnTo>
                <a:lnTo>
                  <a:pt x="1174" y="958"/>
                </a:lnTo>
                <a:lnTo>
                  <a:pt x="1174" y="947"/>
                </a:lnTo>
                <a:lnTo>
                  <a:pt x="1185" y="925"/>
                </a:lnTo>
                <a:lnTo>
                  <a:pt x="1185" y="904"/>
                </a:lnTo>
                <a:lnTo>
                  <a:pt x="1185" y="871"/>
                </a:lnTo>
                <a:lnTo>
                  <a:pt x="1196" y="838"/>
                </a:lnTo>
                <a:lnTo>
                  <a:pt x="1196" y="795"/>
                </a:lnTo>
                <a:lnTo>
                  <a:pt x="1196" y="740"/>
                </a:lnTo>
                <a:lnTo>
                  <a:pt x="1196" y="686"/>
                </a:lnTo>
                <a:lnTo>
                  <a:pt x="1196" y="621"/>
                </a:lnTo>
                <a:lnTo>
                  <a:pt x="1196" y="566"/>
                </a:lnTo>
                <a:lnTo>
                  <a:pt x="1196" y="523"/>
                </a:lnTo>
                <a:lnTo>
                  <a:pt x="1185" y="468"/>
                </a:lnTo>
                <a:lnTo>
                  <a:pt x="1185" y="425"/>
                </a:lnTo>
                <a:lnTo>
                  <a:pt x="1185" y="381"/>
                </a:lnTo>
                <a:lnTo>
                  <a:pt x="1174" y="349"/>
                </a:lnTo>
                <a:lnTo>
                  <a:pt x="1174" y="305"/>
                </a:lnTo>
                <a:lnTo>
                  <a:pt x="1163" y="272"/>
                </a:lnTo>
                <a:lnTo>
                  <a:pt x="1163" y="240"/>
                </a:lnTo>
                <a:lnTo>
                  <a:pt x="1152" y="207"/>
                </a:lnTo>
                <a:lnTo>
                  <a:pt x="1141" y="185"/>
                </a:lnTo>
                <a:lnTo>
                  <a:pt x="1130" y="174"/>
                </a:lnTo>
                <a:lnTo>
                  <a:pt x="1120" y="153"/>
                </a:lnTo>
                <a:lnTo>
                  <a:pt x="1109" y="142"/>
                </a:lnTo>
                <a:lnTo>
                  <a:pt x="1087" y="142"/>
                </a:lnTo>
                <a:lnTo>
                  <a:pt x="1076" y="131"/>
                </a:lnTo>
                <a:lnTo>
                  <a:pt x="1054" y="131"/>
                </a:lnTo>
                <a:lnTo>
                  <a:pt x="1043" y="131"/>
                </a:lnTo>
                <a:lnTo>
                  <a:pt x="1022" y="142"/>
                </a:lnTo>
                <a:lnTo>
                  <a:pt x="1000" y="142"/>
                </a:lnTo>
                <a:lnTo>
                  <a:pt x="967" y="142"/>
                </a:lnTo>
                <a:lnTo>
                  <a:pt x="935" y="142"/>
                </a:lnTo>
                <a:lnTo>
                  <a:pt x="902" y="153"/>
                </a:lnTo>
                <a:lnTo>
                  <a:pt x="869" y="153"/>
                </a:lnTo>
                <a:lnTo>
                  <a:pt x="826" y="153"/>
                </a:lnTo>
                <a:lnTo>
                  <a:pt x="783" y="164"/>
                </a:lnTo>
                <a:lnTo>
                  <a:pt x="739" y="164"/>
                </a:lnTo>
                <a:lnTo>
                  <a:pt x="696" y="174"/>
                </a:lnTo>
                <a:lnTo>
                  <a:pt x="641" y="174"/>
                </a:lnTo>
                <a:lnTo>
                  <a:pt x="587" y="185"/>
                </a:lnTo>
                <a:lnTo>
                  <a:pt x="532" y="185"/>
                </a:lnTo>
                <a:lnTo>
                  <a:pt x="478" y="196"/>
                </a:lnTo>
                <a:lnTo>
                  <a:pt x="424" y="196"/>
                </a:lnTo>
                <a:lnTo>
                  <a:pt x="380" y="207"/>
                </a:lnTo>
                <a:lnTo>
                  <a:pt x="326" y="207"/>
                </a:lnTo>
                <a:lnTo>
                  <a:pt x="282" y="218"/>
                </a:lnTo>
                <a:lnTo>
                  <a:pt x="250" y="218"/>
                </a:lnTo>
                <a:lnTo>
                  <a:pt x="206" y="229"/>
                </a:lnTo>
                <a:lnTo>
                  <a:pt x="174" y="229"/>
                </a:lnTo>
                <a:lnTo>
                  <a:pt x="141" y="229"/>
                </a:lnTo>
                <a:lnTo>
                  <a:pt x="108" y="229"/>
                </a:lnTo>
                <a:lnTo>
                  <a:pt x="87" y="240"/>
                </a:lnTo>
                <a:lnTo>
                  <a:pt x="54" y="240"/>
                </a:lnTo>
                <a:lnTo>
                  <a:pt x="32" y="240"/>
                </a:lnTo>
                <a:lnTo>
                  <a:pt x="21" y="240"/>
                </a:lnTo>
                <a:lnTo>
                  <a:pt x="0" y="240"/>
                </a:lnTo>
                <a:lnTo>
                  <a:pt x="0" y="153"/>
                </a:lnTo>
                <a:lnTo>
                  <a:pt x="54" y="153"/>
                </a:lnTo>
                <a:lnTo>
                  <a:pt x="108" y="142"/>
                </a:lnTo>
                <a:lnTo>
                  <a:pt x="174" y="142"/>
                </a:lnTo>
                <a:lnTo>
                  <a:pt x="239" y="131"/>
                </a:lnTo>
                <a:lnTo>
                  <a:pt x="326" y="131"/>
                </a:lnTo>
                <a:lnTo>
                  <a:pt x="402" y="120"/>
                </a:lnTo>
                <a:lnTo>
                  <a:pt x="500" y="109"/>
                </a:lnTo>
                <a:lnTo>
                  <a:pt x="598" y="98"/>
                </a:lnTo>
                <a:lnTo>
                  <a:pt x="652" y="87"/>
                </a:lnTo>
                <a:lnTo>
                  <a:pt x="696" y="87"/>
                </a:lnTo>
                <a:lnTo>
                  <a:pt x="739" y="76"/>
                </a:lnTo>
                <a:lnTo>
                  <a:pt x="783" y="66"/>
                </a:lnTo>
                <a:lnTo>
                  <a:pt x="815" y="66"/>
                </a:lnTo>
                <a:lnTo>
                  <a:pt x="859" y="55"/>
                </a:lnTo>
                <a:lnTo>
                  <a:pt x="891" y="55"/>
                </a:lnTo>
                <a:lnTo>
                  <a:pt x="913" y="44"/>
                </a:lnTo>
                <a:lnTo>
                  <a:pt x="946" y="44"/>
                </a:lnTo>
                <a:lnTo>
                  <a:pt x="967" y="33"/>
                </a:lnTo>
                <a:lnTo>
                  <a:pt x="989" y="33"/>
                </a:lnTo>
                <a:lnTo>
                  <a:pt x="1011" y="33"/>
                </a:lnTo>
                <a:lnTo>
                  <a:pt x="1022" y="22"/>
                </a:lnTo>
                <a:lnTo>
                  <a:pt x="1043" y="22"/>
                </a:lnTo>
                <a:lnTo>
                  <a:pt x="1054" y="22"/>
                </a:lnTo>
                <a:lnTo>
                  <a:pt x="1087" y="0"/>
                </a:lnTo>
                <a:lnTo>
                  <a:pt x="1109" y="0"/>
                </a:lnTo>
                <a:lnTo>
                  <a:pt x="1130" y="0"/>
                </a:lnTo>
                <a:lnTo>
                  <a:pt x="1152" y="0"/>
                </a:lnTo>
                <a:lnTo>
                  <a:pt x="1163" y="11"/>
                </a:lnTo>
                <a:lnTo>
                  <a:pt x="1185" y="22"/>
                </a:lnTo>
                <a:lnTo>
                  <a:pt x="1196" y="33"/>
                </a:lnTo>
                <a:lnTo>
                  <a:pt x="1217" y="33"/>
                </a:lnTo>
                <a:lnTo>
                  <a:pt x="1250" y="44"/>
                </a:lnTo>
                <a:lnTo>
                  <a:pt x="1272" y="66"/>
                </a:lnTo>
                <a:lnTo>
                  <a:pt x="1304" y="76"/>
                </a:lnTo>
                <a:lnTo>
                  <a:pt x="1315" y="87"/>
                </a:lnTo>
                <a:lnTo>
                  <a:pt x="1337" y="109"/>
                </a:lnTo>
                <a:lnTo>
                  <a:pt x="1348" y="120"/>
                </a:lnTo>
                <a:lnTo>
                  <a:pt x="1359" y="131"/>
                </a:lnTo>
                <a:lnTo>
                  <a:pt x="1370" y="142"/>
                </a:lnTo>
                <a:lnTo>
                  <a:pt x="1380" y="142"/>
                </a:lnTo>
                <a:lnTo>
                  <a:pt x="1380" y="153"/>
                </a:lnTo>
                <a:lnTo>
                  <a:pt x="1380" y="164"/>
                </a:lnTo>
                <a:lnTo>
                  <a:pt x="1370" y="185"/>
                </a:lnTo>
                <a:lnTo>
                  <a:pt x="1359" y="218"/>
                </a:lnTo>
                <a:lnTo>
                  <a:pt x="1348" y="229"/>
                </a:lnTo>
                <a:lnTo>
                  <a:pt x="1348" y="240"/>
                </a:lnTo>
                <a:lnTo>
                  <a:pt x="1348" y="261"/>
                </a:lnTo>
                <a:lnTo>
                  <a:pt x="1337" y="294"/>
                </a:lnTo>
                <a:lnTo>
                  <a:pt x="1337" y="316"/>
                </a:lnTo>
                <a:lnTo>
                  <a:pt x="1337" y="359"/>
                </a:lnTo>
                <a:lnTo>
                  <a:pt x="1337" y="392"/>
                </a:lnTo>
                <a:lnTo>
                  <a:pt x="1348" y="436"/>
                </a:lnTo>
                <a:lnTo>
                  <a:pt x="1348" y="523"/>
                </a:lnTo>
                <a:lnTo>
                  <a:pt x="1348" y="610"/>
                </a:lnTo>
                <a:lnTo>
                  <a:pt x="1359" y="642"/>
                </a:lnTo>
                <a:lnTo>
                  <a:pt x="1359" y="686"/>
                </a:lnTo>
                <a:lnTo>
                  <a:pt x="1359" y="719"/>
                </a:lnTo>
                <a:lnTo>
                  <a:pt x="1370" y="751"/>
                </a:lnTo>
                <a:lnTo>
                  <a:pt x="1370" y="806"/>
                </a:lnTo>
                <a:lnTo>
                  <a:pt x="1370" y="871"/>
                </a:lnTo>
                <a:lnTo>
                  <a:pt x="1359" y="936"/>
                </a:lnTo>
                <a:lnTo>
                  <a:pt x="1359" y="1001"/>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38" name="Freeform 62"/>
          <p:cNvSpPr/>
          <p:nvPr/>
        </p:nvSpPr>
        <p:spPr>
          <a:xfrm>
            <a:off x="6635750" y="1739900"/>
            <a:ext cx="276225" cy="3810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435" h="598">
                <a:moveTo>
                  <a:pt x="403" y="185"/>
                </a:moveTo>
                <a:lnTo>
                  <a:pt x="381" y="217"/>
                </a:lnTo>
                <a:lnTo>
                  <a:pt x="359" y="250"/>
                </a:lnTo>
                <a:lnTo>
                  <a:pt x="337" y="293"/>
                </a:lnTo>
                <a:lnTo>
                  <a:pt x="316" y="348"/>
                </a:lnTo>
                <a:lnTo>
                  <a:pt x="272" y="402"/>
                </a:lnTo>
                <a:lnTo>
                  <a:pt x="229" y="446"/>
                </a:lnTo>
                <a:lnTo>
                  <a:pt x="185" y="489"/>
                </a:lnTo>
                <a:lnTo>
                  <a:pt x="131" y="533"/>
                </a:lnTo>
                <a:lnTo>
                  <a:pt x="98" y="555"/>
                </a:lnTo>
                <a:lnTo>
                  <a:pt x="76" y="565"/>
                </a:lnTo>
                <a:lnTo>
                  <a:pt x="55" y="576"/>
                </a:lnTo>
                <a:lnTo>
                  <a:pt x="44" y="587"/>
                </a:lnTo>
                <a:lnTo>
                  <a:pt x="22" y="587"/>
                </a:lnTo>
                <a:lnTo>
                  <a:pt x="11" y="598"/>
                </a:lnTo>
                <a:lnTo>
                  <a:pt x="0" y="587"/>
                </a:lnTo>
                <a:lnTo>
                  <a:pt x="0" y="576"/>
                </a:lnTo>
                <a:lnTo>
                  <a:pt x="11" y="565"/>
                </a:lnTo>
                <a:lnTo>
                  <a:pt x="22" y="544"/>
                </a:lnTo>
                <a:lnTo>
                  <a:pt x="33" y="533"/>
                </a:lnTo>
                <a:lnTo>
                  <a:pt x="55" y="500"/>
                </a:lnTo>
                <a:lnTo>
                  <a:pt x="76" y="478"/>
                </a:lnTo>
                <a:lnTo>
                  <a:pt x="109" y="446"/>
                </a:lnTo>
                <a:lnTo>
                  <a:pt x="131" y="413"/>
                </a:lnTo>
                <a:lnTo>
                  <a:pt x="163" y="380"/>
                </a:lnTo>
                <a:lnTo>
                  <a:pt x="185" y="348"/>
                </a:lnTo>
                <a:lnTo>
                  <a:pt x="196" y="315"/>
                </a:lnTo>
                <a:lnTo>
                  <a:pt x="218" y="283"/>
                </a:lnTo>
                <a:lnTo>
                  <a:pt x="229" y="250"/>
                </a:lnTo>
                <a:lnTo>
                  <a:pt x="239" y="217"/>
                </a:lnTo>
                <a:lnTo>
                  <a:pt x="250" y="195"/>
                </a:lnTo>
                <a:lnTo>
                  <a:pt x="261" y="163"/>
                </a:lnTo>
                <a:lnTo>
                  <a:pt x="261" y="141"/>
                </a:lnTo>
                <a:lnTo>
                  <a:pt x="261" y="119"/>
                </a:lnTo>
                <a:lnTo>
                  <a:pt x="261" y="98"/>
                </a:lnTo>
                <a:lnTo>
                  <a:pt x="261" y="87"/>
                </a:lnTo>
                <a:lnTo>
                  <a:pt x="261" y="65"/>
                </a:lnTo>
                <a:lnTo>
                  <a:pt x="261" y="54"/>
                </a:lnTo>
                <a:lnTo>
                  <a:pt x="250" y="43"/>
                </a:lnTo>
                <a:lnTo>
                  <a:pt x="239" y="32"/>
                </a:lnTo>
                <a:lnTo>
                  <a:pt x="239" y="21"/>
                </a:lnTo>
                <a:lnTo>
                  <a:pt x="239" y="10"/>
                </a:lnTo>
                <a:lnTo>
                  <a:pt x="239" y="0"/>
                </a:lnTo>
                <a:lnTo>
                  <a:pt x="250" y="0"/>
                </a:lnTo>
                <a:lnTo>
                  <a:pt x="272" y="0"/>
                </a:lnTo>
                <a:lnTo>
                  <a:pt x="305" y="0"/>
                </a:lnTo>
                <a:lnTo>
                  <a:pt x="348" y="0"/>
                </a:lnTo>
                <a:lnTo>
                  <a:pt x="370" y="10"/>
                </a:lnTo>
                <a:lnTo>
                  <a:pt x="381" y="21"/>
                </a:lnTo>
                <a:lnTo>
                  <a:pt x="403" y="32"/>
                </a:lnTo>
                <a:lnTo>
                  <a:pt x="413" y="32"/>
                </a:lnTo>
                <a:lnTo>
                  <a:pt x="424" y="54"/>
                </a:lnTo>
                <a:lnTo>
                  <a:pt x="435" y="65"/>
                </a:lnTo>
                <a:lnTo>
                  <a:pt x="435" y="87"/>
                </a:lnTo>
                <a:lnTo>
                  <a:pt x="424" y="108"/>
                </a:lnTo>
                <a:lnTo>
                  <a:pt x="413" y="141"/>
                </a:lnTo>
                <a:lnTo>
                  <a:pt x="403" y="185"/>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1439" name="Freeform 63"/>
          <p:cNvSpPr/>
          <p:nvPr/>
        </p:nvSpPr>
        <p:spPr>
          <a:xfrm>
            <a:off x="6800850" y="1962150"/>
            <a:ext cx="261938" cy="136525"/>
          </a:xfrm>
          <a:custGeom>
            <a:avLst/>
            <a:gdLst/>
            <a:ahLst/>
            <a:cxnLst>
              <a:cxn ang="0">
                <a:pos x="0"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Lst>
            <a:pathLst>
              <a:path w="413" h="217">
                <a:moveTo>
                  <a:pt x="0" y="32"/>
                </a:moveTo>
                <a:lnTo>
                  <a:pt x="11" y="22"/>
                </a:lnTo>
                <a:lnTo>
                  <a:pt x="33" y="11"/>
                </a:lnTo>
                <a:lnTo>
                  <a:pt x="55" y="11"/>
                </a:lnTo>
                <a:lnTo>
                  <a:pt x="87" y="0"/>
                </a:lnTo>
                <a:lnTo>
                  <a:pt x="120" y="0"/>
                </a:lnTo>
                <a:lnTo>
                  <a:pt x="163" y="0"/>
                </a:lnTo>
                <a:lnTo>
                  <a:pt x="207" y="0"/>
                </a:lnTo>
                <a:lnTo>
                  <a:pt x="250" y="11"/>
                </a:lnTo>
                <a:lnTo>
                  <a:pt x="283" y="22"/>
                </a:lnTo>
                <a:lnTo>
                  <a:pt x="316" y="32"/>
                </a:lnTo>
                <a:lnTo>
                  <a:pt x="348" y="54"/>
                </a:lnTo>
                <a:lnTo>
                  <a:pt x="370" y="76"/>
                </a:lnTo>
                <a:lnTo>
                  <a:pt x="392" y="98"/>
                </a:lnTo>
                <a:lnTo>
                  <a:pt x="413" y="130"/>
                </a:lnTo>
                <a:lnTo>
                  <a:pt x="413" y="152"/>
                </a:lnTo>
                <a:lnTo>
                  <a:pt x="413" y="174"/>
                </a:lnTo>
                <a:lnTo>
                  <a:pt x="413" y="196"/>
                </a:lnTo>
                <a:lnTo>
                  <a:pt x="413" y="207"/>
                </a:lnTo>
                <a:lnTo>
                  <a:pt x="413" y="217"/>
                </a:lnTo>
                <a:lnTo>
                  <a:pt x="402" y="217"/>
                </a:lnTo>
                <a:lnTo>
                  <a:pt x="392" y="217"/>
                </a:lnTo>
                <a:lnTo>
                  <a:pt x="381" y="217"/>
                </a:lnTo>
                <a:lnTo>
                  <a:pt x="370" y="207"/>
                </a:lnTo>
                <a:lnTo>
                  <a:pt x="348" y="207"/>
                </a:lnTo>
                <a:lnTo>
                  <a:pt x="326" y="196"/>
                </a:lnTo>
                <a:lnTo>
                  <a:pt x="305" y="185"/>
                </a:lnTo>
                <a:lnTo>
                  <a:pt x="283" y="174"/>
                </a:lnTo>
                <a:lnTo>
                  <a:pt x="229" y="152"/>
                </a:lnTo>
                <a:lnTo>
                  <a:pt x="174" y="130"/>
                </a:lnTo>
                <a:lnTo>
                  <a:pt x="131" y="109"/>
                </a:lnTo>
                <a:lnTo>
                  <a:pt x="87" y="87"/>
                </a:lnTo>
                <a:lnTo>
                  <a:pt x="65" y="76"/>
                </a:lnTo>
                <a:lnTo>
                  <a:pt x="44" y="65"/>
                </a:lnTo>
                <a:lnTo>
                  <a:pt x="33" y="54"/>
                </a:lnTo>
                <a:lnTo>
                  <a:pt x="22" y="54"/>
                </a:lnTo>
                <a:lnTo>
                  <a:pt x="11" y="43"/>
                </a:lnTo>
                <a:lnTo>
                  <a:pt x="0" y="43"/>
                </a:lnTo>
                <a:lnTo>
                  <a:pt x="0" y="3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0-#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1431"/>
                                        </p:tgtEl>
                                        <p:attrNameLst>
                                          <p:attrName>style.visibility</p:attrName>
                                        </p:attrNameLst>
                                      </p:cBhvr>
                                      <p:to>
                                        <p:strVal val="visible"/>
                                      </p:to>
                                    </p:set>
                                    <p:animEffect transition="in" filter="wipe(up)">
                                      <p:cBhvr>
                                        <p:cTn id="13" dur="500"/>
                                        <p:tgtEl>
                                          <p:spTgt spid="1014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1430"/>
                                        </p:tgtEl>
                                        <p:attrNameLst>
                                          <p:attrName>style.visibility</p:attrName>
                                        </p:attrNameLst>
                                      </p:cBhvr>
                                      <p:to>
                                        <p:strVal val="visible"/>
                                      </p:to>
                                    </p:set>
                                    <p:animEffect transition="in" filter="wipe(left)">
                                      <p:cBhvr>
                                        <p:cTn id="18" dur="500"/>
                                        <p:tgtEl>
                                          <p:spTgt spid="1014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1429"/>
                                        </p:tgtEl>
                                        <p:attrNameLst>
                                          <p:attrName>style.visibility</p:attrName>
                                        </p:attrNameLst>
                                      </p:cBhvr>
                                      <p:to>
                                        <p:strVal val="visible"/>
                                      </p:to>
                                    </p:set>
                                    <p:animEffect transition="in" filter="wipe(up)">
                                      <p:cBhvr>
                                        <p:cTn id="23" dur="500"/>
                                        <p:tgtEl>
                                          <p:spTgt spid="1014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1432"/>
                                        </p:tgtEl>
                                        <p:attrNameLst>
                                          <p:attrName>style.visibility</p:attrName>
                                        </p:attrNameLst>
                                      </p:cBhvr>
                                      <p:to>
                                        <p:strVal val="visible"/>
                                      </p:to>
                                    </p:set>
                                    <p:animEffect transition="in" filter="wipe(up)">
                                      <p:cBhvr>
                                        <p:cTn id="28" dur="500"/>
                                        <p:tgtEl>
                                          <p:spTgt spid="1014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1433"/>
                                        </p:tgtEl>
                                        <p:attrNameLst>
                                          <p:attrName>style.visibility</p:attrName>
                                        </p:attrNameLst>
                                      </p:cBhvr>
                                      <p:to>
                                        <p:strVal val="visible"/>
                                      </p:to>
                                    </p:set>
                                    <p:animEffect transition="in" filter="wipe(up)">
                                      <p:cBhvr>
                                        <p:cTn id="33" dur="500"/>
                                        <p:tgtEl>
                                          <p:spTgt spid="1014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1436"/>
                                        </p:tgtEl>
                                        <p:attrNameLst>
                                          <p:attrName>style.visibility</p:attrName>
                                        </p:attrNameLst>
                                      </p:cBhvr>
                                      <p:to>
                                        <p:strVal val="visible"/>
                                      </p:to>
                                    </p:set>
                                    <p:animEffect transition="in" filter="wipe(left)">
                                      <p:cBhvr>
                                        <p:cTn id="38" dur="500"/>
                                        <p:tgtEl>
                                          <p:spTgt spid="10143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01435"/>
                                        </p:tgtEl>
                                        <p:attrNameLst>
                                          <p:attrName>style.visibility</p:attrName>
                                        </p:attrNameLst>
                                      </p:cBhvr>
                                      <p:to>
                                        <p:strVal val="visible"/>
                                      </p:to>
                                    </p:set>
                                    <p:animEffect transition="in" filter="wipe(up)">
                                      <p:cBhvr>
                                        <p:cTn id="43" dur="500"/>
                                        <p:tgtEl>
                                          <p:spTgt spid="10143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01434"/>
                                        </p:tgtEl>
                                        <p:attrNameLst>
                                          <p:attrName>style.visibility</p:attrName>
                                        </p:attrNameLst>
                                      </p:cBhvr>
                                      <p:to>
                                        <p:strVal val="visible"/>
                                      </p:to>
                                    </p:set>
                                    <p:animEffect transition="in" filter="wipe(up)">
                                      <p:cBhvr>
                                        <p:cTn id="48" dur="500"/>
                                        <p:tgtEl>
                                          <p:spTgt spid="10143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1442"/>
                                        </p:tgtEl>
                                        <p:attrNameLst>
                                          <p:attrName>style.visibility</p:attrName>
                                        </p:attrNameLst>
                                      </p:cBhvr>
                                      <p:to>
                                        <p:strVal val="visible"/>
                                      </p:to>
                                    </p:set>
                                    <p:animEffect transition="in" filter="wipe(up)">
                                      <p:cBhvr>
                                        <p:cTn id="53" dur="500"/>
                                        <p:tgtEl>
                                          <p:spTgt spid="10144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01437"/>
                                        </p:tgtEl>
                                        <p:attrNameLst>
                                          <p:attrName>style.visibility</p:attrName>
                                        </p:attrNameLst>
                                      </p:cBhvr>
                                      <p:to>
                                        <p:strVal val="visible"/>
                                      </p:to>
                                    </p:set>
                                    <p:animEffect transition="in" filter="wipe(up)">
                                      <p:cBhvr>
                                        <p:cTn id="58" dur="500"/>
                                        <p:tgtEl>
                                          <p:spTgt spid="10143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01438"/>
                                        </p:tgtEl>
                                        <p:attrNameLst>
                                          <p:attrName>style.visibility</p:attrName>
                                        </p:attrNameLst>
                                      </p:cBhvr>
                                      <p:to>
                                        <p:strVal val="visible"/>
                                      </p:to>
                                    </p:set>
                                    <p:animEffect transition="in" filter="wipe(up)">
                                      <p:cBhvr>
                                        <p:cTn id="63" dur="500"/>
                                        <p:tgtEl>
                                          <p:spTgt spid="10143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1439"/>
                                        </p:tgtEl>
                                        <p:attrNameLst>
                                          <p:attrName>style.visibility</p:attrName>
                                        </p:attrNameLst>
                                      </p:cBhvr>
                                      <p:to>
                                        <p:strVal val="visible"/>
                                      </p:to>
                                    </p:set>
                                    <p:animEffect transition="in" filter="wipe(left)">
                                      <p:cBhvr>
                                        <p:cTn id="68" dur="500"/>
                                        <p:tgtEl>
                                          <p:spTgt spid="10143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01440"/>
                                        </p:tgtEl>
                                        <p:attrNameLst>
                                          <p:attrName>style.visibility</p:attrName>
                                        </p:attrNameLst>
                                      </p:cBhvr>
                                      <p:to>
                                        <p:strVal val="visible"/>
                                      </p:to>
                                    </p:set>
                                    <p:animEffect transition="in" filter="wipe(up)">
                                      <p:cBhvr>
                                        <p:cTn id="73" dur="500"/>
                                        <p:tgtEl>
                                          <p:spTgt spid="10144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01441"/>
                                        </p:tgtEl>
                                        <p:attrNameLst>
                                          <p:attrName>style.visibility</p:attrName>
                                        </p:attrNameLst>
                                      </p:cBhvr>
                                      <p:to>
                                        <p:strVal val="visible"/>
                                      </p:to>
                                    </p:set>
                                    <p:animEffect transition="in" filter="wipe(left)">
                                      <p:cBhvr>
                                        <p:cTn id="78" dur="500"/>
                                        <p:tgtEl>
                                          <p:spTgt spid="10144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barn(inVertical)">
                                      <p:cBhvr>
                                        <p:cTn id="8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TextBox 18"/>
          <p:cNvSpPr txBox="1"/>
          <p:nvPr/>
        </p:nvSpPr>
        <p:spPr>
          <a:xfrm>
            <a:off x="423863" y="2990850"/>
            <a:ext cx="6286500"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稍等    稍微</a:t>
            </a:r>
            <a:endParaRPr lang="zh-CN" altLang="en-US" sz="3200" b="1" dirty="0">
              <a:latin typeface="楷体" panose="02010609060101010101" pitchFamily="49" charset="-122"/>
              <a:ea typeface="楷体" panose="02010609060101010101" pitchFamily="49" charset="-122"/>
            </a:endParaRPr>
          </a:p>
        </p:txBody>
      </p:sp>
      <p:sp>
        <p:nvSpPr>
          <p:cNvPr id="20" name="TextBox 19"/>
          <p:cNvSpPr txBox="1"/>
          <p:nvPr/>
        </p:nvSpPr>
        <p:spPr>
          <a:xfrm>
            <a:off x="423863" y="3640138"/>
            <a:ext cx="7548562"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造句：</a:t>
            </a:r>
            <a:r>
              <a:rPr lang="zh-CN" altLang="en-US" sz="3200" b="1" dirty="0">
                <a:latin typeface="楷体" panose="02010609060101010101" pitchFamily="49" charset="-122"/>
                <a:ea typeface="楷体" panose="02010609060101010101" pitchFamily="49" charset="-122"/>
              </a:rPr>
              <a:t>这件衣服稍微有点大。</a:t>
            </a:r>
            <a:endParaRPr lang="zh-CN" altLang="en-US" sz="3200" b="1" dirty="0">
              <a:latin typeface="楷体" panose="02010609060101010101" pitchFamily="49" charset="-122"/>
              <a:ea typeface="楷体" panose="02010609060101010101" pitchFamily="49" charset="-122"/>
            </a:endParaRPr>
          </a:p>
        </p:txBody>
      </p:sp>
      <p:sp>
        <p:nvSpPr>
          <p:cNvPr id="105475" name="矩形 4"/>
          <p:cNvSpPr/>
          <p:nvPr/>
        </p:nvSpPr>
        <p:spPr>
          <a:xfrm>
            <a:off x="2573338" y="1468438"/>
            <a:ext cx="1216025" cy="1323975"/>
          </a:xfrm>
          <a:prstGeom prst="rect">
            <a:avLst/>
          </a:prstGeom>
          <a:noFill/>
          <a:ln w="9525">
            <a:noFill/>
          </a:ln>
        </p:spPr>
        <p:txBody>
          <a:bodyPr wrap="none" anchor="t" anchorCtr="0">
            <a:spAutoFit/>
          </a:bodyPr>
          <a:p>
            <a:pPr eaLnBrk="0" hangingPunct="0"/>
            <a:r>
              <a:rPr lang="zh-CN" altLang="en-US" sz="8000" b="1" dirty="0">
                <a:solidFill>
                  <a:srgbClr val="000000"/>
                </a:solidFill>
                <a:latin typeface="楷体" panose="02010609060101010101" pitchFamily="49" charset="-122"/>
                <a:ea typeface="楷体" panose="02010609060101010101" pitchFamily="49" charset="-122"/>
              </a:rPr>
              <a:t>稍</a:t>
            </a:r>
            <a:endParaRPr lang="zh-CN" altLang="en-US" sz="8000" b="1" dirty="0">
              <a:solidFill>
                <a:srgbClr val="000000"/>
              </a:solidFill>
              <a:latin typeface="楷体" panose="02010609060101010101" pitchFamily="49" charset="-122"/>
              <a:ea typeface="楷体" panose="02010609060101010101" pitchFamily="49" charset="-122"/>
            </a:endParaRPr>
          </a:p>
        </p:txBody>
      </p:sp>
      <p:graphicFrame>
        <p:nvGraphicFramePr>
          <p:cNvPr id="28" name="Group 47"/>
          <p:cNvGraphicFramePr>
            <a:graphicFrameLocks noGrp="1"/>
          </p:cNvGraphicFramePr>
          <p:nvPr/>
        </p:nvGraphicFramePr>
        <p:xfrm>
          <a:off x="5478463" y="777875"/>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 name="矩形 28"/>
          <p:cNvSpPr/>
          <p:nvPr/>
        </p:nvSpPr>
        <p:spPr>
          <a:xfrm>
            <a:off x="2592388" y="855663"/>
            <a:ext cx="1543050" cy="830262"/>
          </a:xfrm>
          <a:prstGeom prst="rect">
            <a:avLst/>
          </a:prstGeom>
          <a:noFill/>
          <a:ln w="9525">
            <a:noFill/>
          </a:ln>
        </p:spPr>
        <p:txBody>
          <a:bodyPr anchor="t" anchorCtr="0">
            <a:spAutoFit/>
          </a:bodyPr>
          <a:p>
            <a:pPr eaLnBrk="0" hangingPunct="0"/>
            <a:r>
              <a:rPr lang="en-US" altLang="zh-CN" sz="4800" b="1" dirty="0">
                <a:solidFill>
                  <a:srgbClr val="FF0000"/>
                </a:solidFill>
                <a:latin typeface="黑体" panose="02010609060101010101" pitchFamily="49" charset="-122"/>
                <a:ea typeface="黑体" panose="02010609060101010101" pitchFamily="49" charset="-122"/>
              </a:rPr>
              <a:t>shāo</a:t>
            </a:r>
            <a:endParaRPr lang="en-US" altLang="zh-CN" sz="4800" b="1" dirty="0">
              <a:solidFill>
                <a:srgbClr val="FF0000"/>
              </a:solidFill>
              <a:latin typeface="黑体" panose="02010609060101010101" pitchFamily="49" charset="-122"/>
              <a:ea typeface="黑体" panose="02010609060101010101" pitchFamily="49" charset="-122"/>
            </a:endParaRPr>
          </a:p>
        </p:txBody>
      </p:sp>
      <p:sp>
        <p:nvSpPr>
          <p:cNvPr id="4" name="Freeform 37"/>
          <p:cNvSpPr/>
          <p:nvPr/>
        </p:nvSpPr>
        <p:spPr>
          <a:xfrm>
            <a:off x="6764338" y="1714500"/>
            <a:ext cx="131762" cy="9572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67" h="1205">
                <a:moveTo>
                  <a:pt x="127" y="1053"/>
                </a:moveTo>
                <a:lnTo>
                  <a:pt x="127" y="1062"/>
                </a:lnTo>
                <a:lnTo>
                  <a:pt x="126" y="1071"/>
                </a:lnTo>
                <a:lnTo>
                  <a:pt x="125" y="1079"/>
                </a:lnTo>
                <a:lnTo>
                  <a:pt x="125" y="1089"/>
                </a:lnTo>
                <a:lnTo>
                  <a:pt x="124" y="1097"/>
                </a:lnTo>
                <a:lnTo>
                  <a:pt x="124" y="1104"/>
                </a:lnTo>
                <a:lnTo>
                  <a:pt x="123" y="1112"/>
                </a:lnTo>
                <a:lnTo>
                  <a:pt x="122" y="1119"/>
                </a:lnTo>
                <a:lnTo>
                  <a:pt x="122" y="1126"/>
                </a:lnTo>
                <a:lnTo>
                  <a:pt x="121" y="1133"/>
                </a:lnTo>
                <a:lnTo>
                  <a:pt x="119" y="1139"/>
                </a:lnTo>
                <a:lnTo>
                  <a:pt x="118" y="1146"/>
                </a:lnTo>
                <a:lnTo>
                  <a:pt x="118" y="1151"/>
                </a:lnTo>
                <a:lnTo>
                  <a:pt x="117" y="1156"/>
                </a:lnTo>
                <a:lnTo>
                  <a:pt x="116" y="1162"/>
                </a:lnTo>
                <a:lnTo>
                  <a:pt x="115" y="1166"/>
                </a:lnTo>
                <a:lnTo>
                  <a:pt x="114" y="1171"/>
                </a:lnTo>
                <a:lnTo>
                  <a:pt x="112" y="1176"/>
                </a:lnTo>
                <a:lnTo>
                  <a:pt x="111" y="1179"/>
                </a:lnTo>
                <a:lnTo>
                  <a:pt x="110" y="1184"/>
                </a:lnTo>
                <a:lnTo>
                  <a:pt x="109" y="1186"/>
                </a:lnTo>
                <a:lnTo>
                  <a:pt x="108" y="1190"/>
                </a:lnTo>
                <a:lnTo>
                  <a:pt x="107" y="1193"/>
                </a:lnTo>
                <a:lnTo>
                  <a:pt x="105" y="1195"/>
                </a:lnTo>
                <a:lnTo>
                  <a:pt x="104" y="1198"/>
                </a:lnTo>
                <a:lnTo>
                  <a:pt x="102" y="1199"/>
                </a:lnTo>
                <a:lnTo>
                  <a:pt x="101" y="1201"/>
                </a:lnTo>
                <a:lnTo>
                  <a:pt x="100" y="1202"/>
                </a:lnTo>
                <a:lnTo>
                  <a:pt x="98" y="1204"/>
                </a:lnTo>
                <a:lnTo>
                  <a:pt x="97" y="1205"/>
                </a:lnTo>
                <a:lnTo>
                  <a:pt x="95" y="1205"/>
                </a:lnTo>
                <a:lnTo>
                  <a:pt x="94" y="1205"/>
                </a:lnTo>
                <a:lnTo>
                  <a:pt x="90" y="1205"/>
                </a:lnTo>
                <a:lnTo>
                  <a:pt x="88" y="1204"/>
                </a:lnTo>
                <a:lnTo>
                  <a:pt x="85" y="1202"/>
                </a:lnTo>
                <a:lnTo>
                  <a:pt x="81" y="1200"/>
                </a:lnTo>
                <a:lnTo>
                  <a:pt x="78" y="1198"/>
                </a:lnTo>
                <a:lnTo>
                  <a:pt x="74" y="1194"/>
                </a:lnTo>
                <a:lnTo>
                  <a:pt x="71" y="1190"/>
                </a:lnTo>
                <a:lnTo>
                  <a:pt x="67" y="1185"/>
                </a:lnTo>
                <a:lnTo>
                  <a:pt x="64" y="1180"/>
                </a:lnTo>
                <a:lnTo>
                  <a:pt x="59" y="1175"/>
                </a:lnTo>
                <a:lnTo>
                  <a:pt x="55" y="1168"/>
                </a:lnTo>
                <a:lnTo>
                  <a:pt x="51" y="1161"/>
                </a:lnTo>
                <a:lnTo>
                  <a:pt x="47" y="1153"/>
                </a:lnTo>
                <a:lnTo>
                  <a:pt x="43" y="1144"/>
                </a:lnTo>
                <a:lnTo>
                  <a:pt x="39" y="1135"/>
                </a:lnTo>
                <a:lnTo>
                  <a:pt x="35" y="1126"/>
                </a:lnTo>
                <a:lnTo>
                  <a:pt x="30" y="1117"/>
                </a:lnTo>
                <a:lnTo>
                  <a:pt x="26" y="1107"/>
                </a:lnTo>
                <a:lnTo>
                  <a:pt x="23" y="1098"/>
                </a:lnTo>
                <a:lnTo>
                  <a:pt x="19" y="1090"/>
                </a:lnTo>
                <a:lnTo>
                  <a:pt x="16" y="1082"/>
                </a:lnTo>
                <a:lnTo>
                  <a:pt x="14" y="1075"/>
                </a:lnTo>
                <a:lnTo>
                  <a:pt x="11" y="1068"/>
                </a:lnTo>
                <a:lnTo>
                  <a:pt x="9" y="1061"/>
                </a:lnTo>
                <a:lnTo>
                  <a:pt x="7" y="1055"/>
                </a:lnTo>
                <a:lnTo>
                  <a:pt x="4" y="1049"/>
                </a:lnTo>
                <a:lnTo>
                  <a:pt x="3" y="1043"/>
                </a:lnTo>
                <a:lnTo>
                  <a:pt x="2" y="1039"/>
                </a:lnTo>
                <a:lnTo>
                  <a:pt x="1" y="1034"/>
                </a:lnTo>
                <a:lnTo>
                  <a:pt x="0" y="1029"/>
                </a:lnTo>
                <a:lnTo>
                  <a:pt x="0" y="1026"/>
                </a:lnTo>
                <a:lnTo>
                  <a:pt x="0" y="1022"/>
                </a:lnTo>
                <a:lnTo>
                  <a:pt x="0" y="1019"/>
                </a:lnTo>
                <a:lnTo>
                  <a:pt x="0" y="1016"/>
                </a:lnTo>
                <a:lnTo>
                  <a:pt x="1" y="1010"/>
                </a:lnTo>
                <a:lnTo>
                  <a:pt x="1" y="1005"/>
                </a:lnTo>
                <a:lnTo>
                  <a:pt x="2" y="998"/>
                </a:lnTo>
                <a:lnTo>
                  <a:pt x="2" y="991"/>
                </a:lnTo>
                <a:lnTo>
                  <a:pt x="3" y="984"/>
                </a:lnTo>
                <a:lnTo>
                  <a:pt x="4" y="975"/>
                </a:lnTo>
                <a:lnTo>
                  <a:pt x="7" y="966"/>
                </a:lnTo>
                <a:lnTo>
                  <a:pt x="8" y="956"/>
                </a:lnTo>
                <a:lnTo>
                  <a:pt x="9" y="946"/>
                </a:lnTo>
                <a:lnTo>
                  <a:pt x="11" y="934"/>
                </a:lnTo>
                <a:lnTo>
                  <a:pt x="12" y="921"/>
                </a:lnTo>
                <a:lnTo>
                  <a:pt x="15" y="909"/>
                </a:lnTo>
                <a:lnTo>
                  <a:pt x="17" y="895"/>
                </a:lnTo>
                <a:lnTo>
                  <a:pt x="19" y="881"/>
                </a:lnTo>
                <a:lnTo>
                  <a:pt x="21" y="873"/>
                </a:lnTo>
                <a:lnTo>
                  <a:pt x="22" y="866"/>
                </a:lnTo>
                <a:lnTo>
                  <a:pt x="23" y="856"/>
                </a:lnTo>
                <a:lnTo>
                  <a:pt x="24" y="848"/>
                </a:lnTo>
                <a:lnTo>
                  <a:pt x="25" y="839"/>
                </a:lnTo>
                <a:lnTo>
                  <a:pt x="26" y="830"/>
                </a:lnTo>
                <a:lnTo>
                  <a:pt x="28" y="820"/>
                </a:lnTo>
                <a:lnTo>
                  <a:pt x="29" y="810"/>
                </a:lnTo>
                <a:lnTo>
                  <a:pt x="30" y="800"/>
                </a:lnTo>
                <a:lnTo>
                  <a:pt x="31" y="788"/>
                </a:lnTo>
                <a:lnTo>
                  <a:pt x="32" y="776"/>
                </a:lnTo>
                <a:lnTo>
                  <a:pt x="33" y="765"/>
                </a:lnTo>
                <a:lnTo>
                  <a:pt x="35" y="753"/>
                </a:lnTo>
                <a:lnTo>
                  <a:pt x="36" y="740"/>
                </a:lnTo>
                <a:lnTo>
                  <a:pt x="36" y="728"/>
                </a:lnTo>
                <a:lnTo>
                  <a:pt x="37" y="715"/>
                </a:lnTo>
                <a:lnTo>
                  <a:pt x="38" y="701"/>
                </a:lnTo>
                <a:lnTo>
                  <a:pt x="39" y="687"/>
                </a:lnTo>
                <a:lnTo>
                  <a:pt x="40" y="673"/>
                </a:lnTo>
                <a:lnTo>
                  <a:pt x="40" y="658"/>
                </a:lnTo>
                <a:lnTo>
                  <a:pt x="42" y="643"/>
                </a:lnTo>
                <a:lnTo>
                  <a:pt x="43" y="628"/>
                </a:lnTo>
                <a:lnTo>
                  <a:pt x="43" y="613"/>
                </a:lnTo>
                <a:lnTo>
                  <a:pt x="44" y="596"/>
                </a:lnTo>
                <a:lnTo>
                  <a:pt x="45" y="579"/>
                </a:lnTo>
                <a:lnTo>
                  <a:pt x="45" y="563"/>
                </a:lnTo>
                <a:lnTo>
                  <a:pt x="46" y="545"/>
                </a:lnTo>
                <a:lnTo>
                  <a:pt x="47" y="528"/>
                </a:lnTo>
                <a:lnTo>
                  <a:pt x="47" y="509"/>
                </a:lnTo>
                <a:lnTo>
                  <a:pt x="49" y="492"/>
                </a:lnTo>
                <a:lnTo>
                  <a:pt x="49" y="472"/>
                </a:lnTo>
                <a:lnTo>
                  <a:pt x="50" y="454"/>
                </a:lnTo>
                <a:lnTo>
                  <a:pt x="50" y="435"/>
                </a:lnTo>
                <a:lnTo>
                  <a:pt x="51" y="415"/>
                </a:lnTo>
                <a:lnTo>
                  <a:pt x="51" y="398"/>
                </a:lnTo>
                <a:lnTo>
                  <a:pt x="51" y="380"/>
                </a:lnTo>
                <a:lnTo>
                  <a:pt x="52" y="363"/>
                </a:lnTo>
                <a:lnTo>
                  <a:pt x="52" y="346"/>
                </a:lnTo>
                <a:lnTo>
                  <a:pt x="52" y="330"/>
                </a:lnTo>
                <a:lnTo>
                  <a:pt x="52" y="314"/>
                </a:lnTo>
                <a:lnTo>
                  <a:pt x="52" y="299"/>
                </a:lnTo>
                <a:lnTo>
                  <a:pt x="52" y="284"/>
                </a:lnTo>
                <a:lnTo>
                  <a:pt x="52" y="270"/>
                </a:lnTo>
                <a:lnTo>
                  <a:pt x="52" y="256"/>
                </a:lnTo>
                <a:lnTo>
                  <a:pt x="52" y="243"/>
                </a:lnTo>
                <a:lnTo>
                  <a:pt x="51" y="231"/>
                </a:lnTo>
                <a:lnTo>
                  <a:pt x="51" y="218"/>
                </a:lnTo>
                <a:lnTo>
                  <a:pt x="51" y="206"/>
                </a:lnTo>
                <a:lnTo>
                  <a:pt x="50" y="195"/>
                </a:lnTo>
                <a:lnTo>
                  <a:pt x="50" y="184"/>
                </a:lnTo>
                <a:lnTo>
                  <a:pt x="49" y="174"/>
                </a:lnTo>
                <a:lnTo>
                  <a:pt x="49" y="164"/>
                </a:lnTo>
                <a:lnTo>
                  <a:pt x="47" y="155"/>
                </a:lnTo>
                <a:lnTo>
                  <a:pt x="46" y="146"/>
                </a:lnTo>
                <a:lnTo>
                  <a:pt x="45" y="138"/>
                </a:lnTo>
                <a:lnTo>
                  <a:pt x="45" y="130"/>
                </a:lnTo>
                <a:lnTo>
                  <a:pt x="44" y="123"/>
                </a:lnTo>
                <a:lnTo>
                  <a:pt x="43" y="116"/>
                </a:lnTo>
                <a:lnTo>
                  <a:pt x="42" y="109"/>
                </a:lnTo>
                <a:lnTo>
                  <a:pt x="40" y="103"/>
                </a:lnTo>
                <a:lnTo>
                  <a:pt x="39" y="97"/>
                </a:lnTo>
                <a:lnTo>
                  <a:pt x="38" y="92"/>
                </a:lnTo>
                <a:lnTo>
                  <a:pt x="36" y="88"/>
                </a:lnTo>
                <a:lnTo>
                  <a:pt x="35" y="84"/>
                </a:lnTo>
                <a:lnTo>
                  <a:pt x="32" y="77"/>
                </a:lnTo>
                <a:lnTo>
                  <a:pt x="29" y="70"/>
                </a:lnTo>
                <a:lnTo>
                  <a:pt x="28" y="63"/>
                </a:lnTo>
                <a:lnTo>
                  <a:pt x="25" y="58"/>
                </a:lnTo>
                <a:lnTo>
                  <a:pt x="24" y="52"/>
                </a:lnTo>
                <a:lnTo>
                  <a:pt x="23" y="46"/>
                </a:lnTo>
                <a:lnTo>
                  <a:pt x="22" y="40"/>
                </a:lnTo>
                <a:lnTo>
                  <a:pt x="22" y="36"/>
                </a:lnTo>
                <a:lnTo>
                  <a:pt x="22" y="31"/>
                </a:lnTo>
                <a:lnTo>
                  <a:pt x="22" y="26"/>
                </a:lnTo>
                <a:lnTo>
                  <a:pt x="22" y="22"/>
                </a:lnTo>
                <a:lnTo>
                  <a:pt x="23" y="18"/>
                </a:lnTo>
                <a:lnTo>
                  <a:pt x="24" y="15"/>
                </a:lnTo>
                <a:lnTo>
                  <a:pt x="25" y="11"/>
                </a:lnTo>
                <a:lnTo>
                  <a:pt x="28" y="8"/>
                </a:lnTo>
                <a:lnTo>
                  <a:pt x="30" y="5"/>
                </a:lnTo>
                <a:lnTo>
                  <a:pt x="32" y="3"/>
                </a:lnTo>
                <a:lnTo>
                  <a:pt x="37" y="2"/>
                </a:lnTo>
                <a:lnTo>
                  <a:pt x="40" y="1"/>
                </a:lnTo>
                <a:lnTo>
                  <a:pt x="46" y="0"/>
                </a:lnTo>
                <a:lnTo>
                  <a:pt x="52" y="0"/>
                </a:lnTo>
                <a:lnTo>
                  <a:pt x="59" y="0"/>
                </a:lnTo>
                <a:lnTo>
                  <a:pt x="66" y="0"/>
                </a:lnTo>
                <a:lnTo>
                  <a:pt x="74" y="1"/>
                </a:lnTo>
                <a:lnTo>
                  <a:pt x="83" y="2"/>
                </a:lnTo>
                <a:lnTo>
                  <a:pt x="93" y="4"/>
                </a:lnTo>
                <a:lnTo>
                  <a:pt x="103" y="6"/>
                </a:lnTo>
                <a:lnTo>
                  <a:pt x="115" y="10"/>
                </a:lnTo>
                <a:lnTo>
                  <a:pt x="126" y="12"/>
                </a:lnTo>
                <a:lnTo>
                  <a:pt x="139" y="17"/>
                </a:lnTo>
                <a:lnTo>
                  <a:pt x="153" y="20"/>
                </a:lnTo>
                <a:lnTo>
                  <a:pt x="167" y="25"/>
                </a:lnTo>
                <a:lnTo>
                  <a:pt x="167" y="56"/>
                </a:lnTo>
                <a:lnTo>
                  <a:pt x="166" y="87"/>
                </a:lnTo>
                <a:lnTo>
                  <a:pt x="166" y="117"/>
                </a:lnTo>
                <a:lnTo>
                  <a:pt x="165" y="146"/>
                </a:lnTo>
                <a:lnTo>
                  <a:pt x="165" y="174"/>
                </a:lnTo>
                <a:lnTo>
                  <a:pt x="163" y="203"/>
                </a:lnTo>
                <a:lnTo>
                  <a:pt x="163" y="229"/>
                </a:lnTo>
                <a:lnTo>
                  <a:pt x="162" y="256"/>
                </a:lnTo>
                <a:lnTo>
                  <a:pt x="162" y="283"/>
                </a:lnTo>
                <a:lnTo>
                  <a:pt x="161" y="308"/>
                </a:lnTo>
                <a:lnTo>
                  <a:pt x="161" y="333"/>
                </a:lnTo>
                <a:lnTo>
                  <a:pt x="160" y="357"/>
                </a:lnTo>
                <a:lnTo>
                  <a:pt x="159" y="380"/>
                </a:lnTo>
                <a:lnTo>
                  <a:pt x="159" y="404"/>
                </a:lnTo>
                <a:lnTo>
                  <a:pt x="158" y="427"/>
                </a:lnTo>
                <a:lnTo>
                  <a:pt x="158" y="448"/>
                </a:lnTo>
                <a:lnTo>
                  <a:pt x="157" y="470"/>
                </a:lnTo>
                <a:lnTo>
                  <a:pt x="157" y="490"/>
                </a:lnTo>
                <a:lnTo>
                  <a:pt x="155" y="510"/>
                </a:lnTo>
                <a:lnTo>
                  <a:pt x="155" y="529"/>
                </a:lnTo>
                <a:lnTo>
                  <a:pt x="154" y="548"/>
                </a:lnTo>
                <a:lnTo>
                  <a:pt x="154" y="566"/>
                </a:lnTo>
                <a:lnTo>
                  <a:pt x="153" y="584"/>
                </a:lnTo>
                <a:lnTo>
                  <a:pt x="153" y="601"/>
                </a:lnTo>
                <a:lnTo>
                  <a:pt x="152" y="617"/>
                </a:lnTo>
                <a:lnTo>
                  <a:pt x="151" y="632"/>
                </a:lnTo>
                <a:lnTo>
                  <a:pt x="151" y="647"/>
                </a:lnTo>
                <a:lnTo>
                  <a:pt x="150" y="663"/>
                </a:lnTo>
                <a:lnTo>
                  <a:pt x="150" y="676"/>
                </a:lnTo>
                <a:lnTo>
                  <a:pt x="148" y="689"/>
                </a:lnTo>
                <a:lnTo>
                  <a:pt x="148" y="702"/>
                </a:lnTo>
                <a:lnTo>
                  <a:pt x="147" y="714"/>
                </a:lnTo>
                <a:lnTo>
                  <a:pt x="145" y="760"/>
                </a:lnTo>
                <a:lnTo>
                  <a:pt x="143" y="804"/>
                </a:lnTo>
                <a:lnTo>
                  <a:pt x="140" y="848"/>
                </a:lnTo>
                <a:lnTo>
                  <a:pt x="138" y="891"/>
                </a:lnTo>
                <a:lnTo>
                  <a:pt x="136" y="933"/>
                </a:lnTo>
                <a:lnTo>
                  <a:pt x="133" y="974"/>
                </a:lnTo>
                <a:lnTo>
                  <a:pt x="130" y="1014"/>
                </a:lnTo>
                <a:lnTo>
                  <a:pt x="127" y="1053"/>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5" name="Freeform 38"/>
          <p:cNvSpPr/>
          <p:nvPr/>
        </p:nvSpPr>
        <p:spPr>
          <a:xfrm>
            <a:off x="6850063" y="1930400"/>
            <a:ext cx="374650" cy="936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471" h="119">
                <a:moveTo>
                  <a:pt x="471" y="50"/>
                </a:moveTo>
                <a:lnTo>
                  <a:pt x="471" y="52"/>
                </a:lnTo>
                <a:lnTo>
                  <a:pt x="469" y="56"/>
                </a:lnTo>
                <a:lnTo>
                  <a:pt x="467" y="58"/>
                </a:lnTo>
                <a:lnTo>
                  <a:pt x="465" y="60"/>
                </a:lnTo>
                <a:lnTo>
                  <a:pt x="460" y="63"/>
                </a:lnTo>
                <a:lnTo>
                  <a:pt x="455" y="66"/>
                </a:lnTo>
                <a:lnTo>
                  <a:pt x="448" y="69"/>
                </a:lnTo>
                <a:lnTo>
                  <a:pt x="442" y="71"/>
                </a:lnTo>
                <a:lnTo>
                  <a:pt x="434" y="74"/>
                </a:lnTo>
                <a:lnTo>
                  <a:pt x="425" y="77"/>
                </a:lnTo>
                <a:lnTo>
                  <a:pt x="416" y="79"/>
                </a:lnTo>
                <a:lnTo>
                  <a:pt x="405" y="83"/>
                </a:lnTo>
                <a:lnTo>
                  <a:pt x="394" y="85"/>
                </a:lnTo>
                <a:lnTo>
                  <a:pt x="381" y="88"/>
                </a:lnTo>
                <a:lnTo>
                  <a:pt x="367" y="91"/>
                </a:lnTo>
                <a:lnTo>
                  <a:pt x="353" y="94"/>
                </a:lnTo>
                <a:lnTo>
                  <a:pt x="338" y="98"/>
                </a:lnTo>
                <a:lnTo>
                  <a:pt x="322" y="100"/>
                </a:lnTo>
                <a:lnTo>
                  <a:pt x="305" y="102"/>
                </a:lnTo>
                <a:lnTo>
                  <a:pt x="287" y="105"/>
                </a:lnTo>
                <a:lnTo>
                  <a:pt x="268" y="107"/>
                </a:lnTo>
                <a:lnTo>
                  <a:pt x="248" y="109"/>
                </a:lnTo>
                <a:lnTo>
                  <a:pt x="228" y="112"/>
                </a:lnTo>
                <a:lnTo>
                  <a:pt x="207" y="113"/>
                </a:lnTo>
                <a:lnTo>
                  <a:pt x="183" y="114"/>
                </a:lnTo>
                <a:lnTo>
                  <a:pt x="160" y="116"/>
                </a:lnTo>
                <a:lnTo>
                  <a:pt x="136" y="116"/>
                </a:lnTo>
                <a:lnTo>
                  <a:pt x="110" y="117"/>
                </a:lnTo>
                <a:lnTo>
                  <a:pt x="84" y="119"/>
                </a:lnTo>
                <a:lnTo>
                  <a:pt x="57" y="119"/>
                </a:lnTo>
                <a:lnTo>
                  <a:pt x="29" y="119"/>
                </a:lnTo>
                <a:lnTo>
                  <a:pt x="0" y="119"/>
                </a:lnTo>
                <a:lnTo>
                  <a:pt x="0" y="60"/>
                </a:lnTo>
                <a:lnTo>
                  <a:pt x="21" y="56"/>
                </a:lnTo>
                <a:lnTo>
                  <a:pt x="42" y="51"/>
                </a:lnTo>
                <a:lnTo>
                  <a:pt x="61" y="47"/>
                </a:lnTo>
                <a:lnTo>
                  <a:pt x="81" y="43"/>
                </a:lnTo>
                <a:lnTo>
                  <a:pt x="101" y="38"/>
                </a:lnTo>
                <a:lnTo>
                  <a:pt x="118" y="35"/>
                </a:lnTo>
                <a:lnTo>
                  <a:pt x="137" y="31"/>
                </a:lnTo>
                <a:lnTo>
                  <a:pt x="154" y="28"/>
                </a:lnTo>
                <a:lnTo>
                  <a:pt x="171" y="24"/>
                </a:lnTo>
                <a:lnTo>
                  <a:pt x="187" y="21"/>
                </a:lnTo>
                <a:lnTo>
                  <a:pt x="203" y="19"/>
                </a:lnTo>
                <a:lnTo>
                  <a:pt x="218" y="16"/>
                </a:lnTo>
                <a:lnTo>
                  <a:pt x="233" y="14"/>
                </a:lnTo>
                <a:lnTo>
                  <a:pt x="247" y="12"/>
                </a:lnTo>
                <a:lnTo>
                  <a:pt x="260" y="9"/>
                </a:lnTo>
                <a:lnTo>
                  <a:pt x="274" y="7"/>
                </a:lnTo>
                <a:lnTo>
                  <a:pt x="286" y="6"/>
                </a:lnTo>
                <a:lnTo>
                  <a:pt x="298" y="5"/>
                </a:lnTo>
                <a:lnTo>
                  <a:pt x="309" y="4"/>
                </a:lnTo>
                <a:lnTo>
                  <a:pt x="320" y="2"/>
                </a:lnTo>
                <a:lnTo>
                  <a:pt x="331" y="1"/>
                </a:lnTo>
                <a:lnTo>
                  <a:pt x="340" y="1"/>
                </a:lnTo>
                <a:lnTo>
                  <a:pt x="350" y="0"/>
                </a:lnTo>
                <a:lnTo>
                  <a:pt x="358" y="0"/>
                </a:lnTo>
                <a:lnTo>
                  <a:pt x="366" y="0"/>
                </a:lnTo>
                <a:lnTo>
                  <a:pt x="374" y="0"/>
                </a:lnTo>
                <a:lnTo>
                  <a:pt x="381" y="1"/>
                </a:lnTo>
                <a:lnTo>
                  <a:pt x="387" y="1"/>
                </a:lnTo>
                <a:lnTo>
                  <a:pt x="394" y="2"/>
                </a:lnTo>
                <a:lnTo>
                  <a:pt x="398" y="4"/>
                </a:lnTo>
                <a:lnTo>
                  <a:pt x="403" y="5"/>
                </a:lnTo>
                <a:lnTo>
                  <a:pt x="408" y="6"/>
                </a:lnTo>
                <a:lnTo>
                  <a:pt x="416" y="9"/>
                </a:lnTo>
                <a:lnTo>
                  <a:pt x="423" y="12"/>
                </a:lnTo>
                <a:lnTo>
                  <a:pt x="430" y="15"/>
                </a:lnTo>
                <a:lnTo>
                  <a:pt x="435" y="17"/>
                </a:lnTo>
                <a:lnTo>
                  <a:pt x="441" y="21"/>
                </a:lnTo>
                <a:lnTo>
                  <a:pt x="447" y="23"/>
                </a:lnTo>
                <a:lnTo>
                  <a:pt x="452" y="27"/>
                </a:lnTo>
                <a:lnTo>
                  <a:pt x="455" y="29"/>
                </a:lnTo>
                <a:lnTo>
                  <a:pt x="460" y="33"/>
                </a:lnTo>
                <a:lnTo>
                  <a:pt x="462" y="35"/>
                </a:lnTo>
                <a:lnTo>
                  <a:pt x="466" y="37"/>
                </a:lnTo>
                <a:lnTo>
                  <a:pt x="468" y="40"/>
                </a:lnTo>
                <a:lnTo>
                  <a:pt x="469" y="43"/>
                </a:lnTo>
                <a:lnTo>
                  <a:pt x="470" y="45"/>
                </a:lnTo>
                <a:lnTo>
                  <a:pt x="471" y="48"/>
                </a:lnTo>
                <a:lnTo>
                  <a:pt x="471" y="50"/>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6" name="Freeform 39"/>
          <p:cNvSpPr/>
          <p:nvPr/>
        </p:nvSpPr>
        <p:spPr>
          <a:xfrm>
            <a:off x="6850063" y="2171700"/>
            <a:ext cx="374650" cy="85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471" h="108">
                <a:moveTo>
                  <a:pt x="0" y="50"/>
                </a:moveTo>
                <a:lnTo>
                  <a:pt x="17" y="47"/>
                </a:lnTo>
                <a:lnTo>
                  <a:pt x="35" y="45"/>
                </a:lnTo>
                <a:lnTo>
                  <a:pt x="51" y="41"/>
                </a:lnTo>
                <a:lnTo>
                  <a:pt x="67" y="39"/>
                </a:lnTo>
                <a:lnTo>
                  <a:pt x="84" y="36"/>
                </a:lnTo>
                <a:lnTo>
                  <a:pt x="99" y="33"/>
                </a:lnTo>
                <a:lnTo>
                  <a:pt x="114" y="31"/>
                </a:lnTo>
                <a:lnTo>
                  <a:pt x="128" y="28"/>
                </a:lnTo>
                <a:lnTo>
                  <a:pt x="142" y="26"/>
                </a:lnTo>
                <a:lnTo>
                  <a:pt x="156" y="24"/>
                </a:lnTo>
                <a:lnTo>
                  <a:pt x="168" y="21"/>
                </a:lnTo>
                <a:lnTo>
                  <a:pt x="181" y="20"/>
                </a:lnTo>
                <a:lnTo>
                  <a:pt x="193" y="18"/>
                </a:lnTo>
                <a:lnTo>
                  <a:pt x="204" y="16"/>
                </a:lnTo>
                <a:lnTo>
                  <a:pt x="216" y="14"/>
                </a:lnTo>
                <a:lnTo>
                  <a:pt x="228" y="13"/>
                </a:lnTo>
                <a:lnTo>
                  <a:pt x="237" y="11"/>
                </a:lnTo>
                <a:lnTo>
                  <a:pt x="247" y="10"/>
                </a:lnTo>
                <a:lnTo>
                  <a:pt x="257" y="9"/>
                </a:lnTo>
                <a:lnTo>
                  <a:pt x="266" y="7"/>
                </a:lnTo>
                <a:lnTo>
                  <a:pt x="274" y="6"/>
                </a:lnTo>
                <a:lnTo>
                  <a:pt x="282" y="5"/>
                </a:lnTo>
                <a:lnTo>
                  <a:pt x="290" y="4"/>
                </a:lnTo>
                <a:lnTo>
                  <a:pt x="297" y="4"/>
                </a:lnTo>
                <a:lnTo>
                  <a:pt x="304" y="3"/>
                </a:lnTo>
                <a:lnTo>
                  <a:pt x="311" y="3"/>
                </a:lnTo>
                <a:lnTo>
                  <a:pt x="317" y="2"/>
                </a:lnTo>
                <a:lnTo>
                  <a:pt x="322" y="2"/>
                </a:lnTo>
                <a:lnTo>
                  <a:pt x="327" y="0"/>
                </a:lnTo>
                <a:lnTo>
                  <a:pt x="331" y="0"/>
                </a:lnTo>
                <a:lnTo>
                  <a:pt x="336" y="0"/>
                </a:lnTo>
                <a:lnTo>
                  <a:pt x="339" y="0"/>
                </a:lnTo>
                <a:lnTo>
                  <a:pt x="352" y="0"/>
                </a:lnTo>
                <a:lnTo>
                  <a:pt x="365" y="2"/>
                </a:lnTo>
                <a:lnTo>
                  <a:pt x="377" y="3"/>
                </a:lnTo>
                <a:lnTo>
                  <a:pt x="389" y="5"/>
                </a:lnTo>
                <a:lnTo>
                  <a:pt x="401" y="6"/>
                </a:lnTo>
                <a:lnTo>
                  <a:pt x="411" y="10"/>
                </a:lnTo>
                <a:lnTo>
                  <a:pt x="422" y="12"/>
                </a:lnTo>
                <a:lnTo>
                  <a:pt x="432" y="16"/>
                </a:lnTo>
                <a:lnTo>
                  <a:pt x="437" y="18"/>
                </a:lnTo>
                <a:lnTo>
                  <a:pt x="441" y="19"/>
                </a:lnTo>
                <a:lnTo>
                  <a:pt x="446" y="21"/>
                </a:lnTo>
                <a:lnTo>
                  <a:pt x="449" y="24"/>
                </a:lnTo>
                <a:lnTo>
                  <a:pt x="453" y="26"/>
                </a:lnTo>
                <a:lnTo>
                  <a:pt x="456" y="28"/>
                </a:lnTo>
                <a:lnTo>
                  <a:pt x="459" y="31"/>
                </a:lnTo>
                <a:lnTo>
                  <a:pt x="462" y="33"/>
                </a:lnTo>
                <a:lnTo>
                  <a:pt x="465" y="35"/>
                </a:lnTo>
                <a:lnTo>
                  <a:pt x="466" y="38"/>
                </a:lnTo>
                <a:lnTo>
                  <a:pt x="468" y="41"/>
                </a:lnTo>
                <a:lnTo>
                  <a:pt x="469" y="43"/>
                </a:lnTo>
                <a:lnTo>
                  <a:pt x="470" y="46"/>
                </a:lnTo>
                <a:lnTo>
                  <a:pt x="471" y="49"/>
                </a:lnTo>
                <a:lnTo>
                  <a:pt x="471" y="52"/>
                </a:lnTo>
                <a:lnTo>
                  <a:pt x="471" y="55"/>
                </a:lnTo>
                <a:lnTo>
                  <a:pt x="471" y="59"/>
                </a:lnTo>
                <a:lnTo>
                  <a:pt x="470" y="61"/>
                </a:lnTo>
                <a:lnTo>
                  <a:pt x="469" y="64"/>
                </a:lnTo>
                <a:lnTo>
                  <a:pt x="468" y="67"/>
                </a:lnTo>
                <a:lnTo>
                  <a:pt x="466" y="69"/>
                </a:lnTo>
                <a:lnTo>
                  <a:pt x="462" y="72"/>
                </a:lnTo>
                <a:lnTo>
                  <a:pt x="460" y="75"/>
                </a:lnTo>
                <a:lnTo>
                  <a:pt x="455" y="77"/>
                </a:lnTo>
                <a:lnTo>
                  <a:pt x="452" y="79"/>
                </a:lnTo>
                <a:lnTo>
                  <a:pt x="447" y="82"/>
                </a:lnTo>
                <a:lnTo>
                  <a:pt x="441" y="84"/>
                </a:lnTo>
                <a:lnTo>
                  <a:pt x="435" y="86"/>
                </a:lnTo>
                <a:lnTo>
                  <a:pt x="430" y="89"/>
                </a:lnTo>
                <a:lnTo>
                  <a:pt x="423" y="91"/>
                </a:lnTo>
                <a:lnTo>
                  <a:pt x="416" y="92"/>
                </a:lnTo>
                <a:lnTo>
                  <a:pt x="408" y="94"/>
                </a:lnTo>
                <a:lnTo>
                  <a:pt x="403" y="96"/>
                </a:lnTo>
                <a:lnTo>
                  <a:pt x="398" y="96"/>
                </a:lnTo>
                <a:lnTo>
                  <a:pt x="394" y="97"/>
                </a:lnTo>
                <a:lnTo>
                  <a:pt x="387" y="98"/>
                </a:lnTo>
                <a:lnTo>
                  <a:pt x="381" y="98"/>
                </a:lnTo>
                <a:lnTo>
                  <a:pt x="374" y="99"/>
                </a:lnTo>
                <a:lnTo>
                  <a:pt x="366" y="100"/>
                </a:lnTo>
                <a:lnTo>
                  <a:pt x="358" y="100"/>
                </a:lnTo>
                <a:lnTo>
                  <a:pt x="350" y="101"/>
                </a:lnTo>
                <a:lnTo>
                  <a:pt x="340" y="101"/>
                </a:lnTo>
                <a:lnTo>
                  <a:pt x="331" y="103"/>
                </a:lnTo>
                <a:lnTo>
                  <a:pt x="320" y="103"/>
                </a:lnTo>
                <a:lnTo>
                  <a:pt x="309" y="104"/>
                </a:lnTo>
                <a:lnTo>
                  <a:pt x="298" y="104"/>
                </a:lnTo>
                <a:lnTo>
                  <a:pt x="286" y="105"/>
                </a:lnTo>
                <a:lnTo>
                  <a:pt x="274" y="105"/>
                </a:lnTo>
                <a:lnTo>
                  <a:pt x="260" y="105"/>
                </a:lnTo>
                <a:lnTo>
                  <a:pt x="247" y="106"/>
                </a:lnTo>
                <a:lnTo>
                  <a:pt x="233" y="106"/>
                </a:lnTo>
                <a:lnTo>
                  <a:pt x="218" y="106"/>
                </a:lnTo>
                <a:lnTo>
                  <a:pt x="203" y="107"/>
                </a:lnTo>
                <a:lnTo>
                  <a:pt x="187" y="107"/>
                </a:lnTo>
                <a:lnTo>
                  <a:pt x="171" y="107"/>
                </a:lnTo>
                <a:lnTo>
                  <a:pt x="154" y="107"/>
                </a:lnTo>
                <a:lnTo>
                  <a:pt x="137" y="107"/>
                </a:lnTo>
                <a:lnTo>
                  <a:pt x="118" y="108"/>
                </a:lnTo>
                <a:lnTo>
                  <a:pt x="101" y="108"/>
                </a:lnTo>
                <a:lnTo>
                  <a:pt x="81" y="108"/>
                </a:lnTo>
                <a:lnTo>
                  <a:pt x="61" y="108"/>
                </a:lnTo>
                <a:lnTo>
                  <a:pt x="42" y="108"/>
                </a:lnTo>
                <a:lnTo>
                  <a:pt x="21" y="108"/>
                </a:lnTo>
                <a:lnTo>
                  <a:pt x="0" y="108"/>
                </a:lnTo>
                <a:lnTo>
                  <a:pt x="0" y="50"/>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7" name="Freeform 40"/>
          <p:cNvSpPr/>
          <p:nvPr/>
        </p:nvSpPr>
        <p:spPr>
          <a:xfrm>
            <a:off x="6956425" y="1074738"/>
            <a:ext cx="184150" cy="652462"/>
          </a:xfrm>
          <a:custGeom>
            <a:avLst/>
            <a:gdLst/>
            <a:ahLst/>
            <a:cxnLst>
              <a:cxn ang="0">
                <a:pos x="2147483646" y="2147483646"/>
              </a:cxn>
              <a:cxn ang="0">
                <a:pos x="2147483646"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Lst>
            <a:pathLst>
              <a:path w="233" h="823">
                <a:moveTo>
                  <a:pt x="0" y="17"/>
                </a:moveTo>
                <a:lnTo>
                  <a:pt x="1" y="13"/>
                </a:lnTo>
                <a:lnTo>
                  <a:pt x="3" y="10"/>
                </a:lnTo>
                <a:lnTo>
                  <a:pt x="5" y="8"/>
                </a:lnTo>
                <a:lnTo>
                  <a:pt x="8" y="5"/>
                </a:lnTo>
                <a:lnTo>
                  <a:pt x="13" y="3"/>
                </a:lnTo>
                <a:lnTo>
                  <a:pt x="17" y="2"/>
                </a:lnTo>
                <a:lnTo>
                  <a:pt x="22" y="1"/>
                </a:lnTo>
                <a:lnTo>
                  <a:pt x="28" y="0"/>
                </a:lnTo>
                <a:lnTo>
                  <a:pt x="35" y="0"/>
                </a:lnTo>
                <a:lnTo>
                  <a:pt x="43" y="0"/>
                </a:lnTo>
                <a:lnTo>
                  <a:pt x="51" y="0"/>
                </a:lnTo>
                <a:lnTo>
                  <a:pt x="60" y="0"/>
                </a:lnTo>
                <a:lnTo>
                  <a:pt x="70" y="1"/>
                </a:lnTo>
                <a:lnTo>
                  <a:pt x="80" y="3"/>
                </a:lnTo>
                <a:lnTo>
                  <a:pt x="92" y="4"/>
                </a:lnTo>
                <a:lnTo>
                  <a:pt x="104" y="7"/>
                </a:lnTo>
                <a:lnTo>
                  <a:pt x="115" y="9"/>
                </a:lnTo>
                <a:lnTo>
                  <a:pt x="127" y="12"/>
                </a:lnTo>
                <a:lnTo>
                  <a:pt x="137" y="15"/>
                </a:lnTo>
                <a:lnTo>
                  <a:pt x="148" y="17"/>
                </a:lnTo>
                <a:lnTo>
                  <a:pt x="157" y="20"/>
                </a:lnTo>
                <a:lnTo>
                  <a:pt x="166" y="23"/>
                </a:lnTo>
                <a:lnTo>
                  <a:pt x="175" y="26"/>
                </a:lnTo>
                <a:lnTo>
                  <a:pt x="182" y="30"/>
                </a:lnTo>
                <a:lnTo>
                  <a:pt x="188" y="32"/>
                </a:lnTo>
                <a:lnTo>
                  <a:pt x="195" y="36"/>
                </a:lnTo>
                <a:lnTo>
                  <a:pt x="201" y="39"/>
                </a:lnTo>
                <a:lnTo>
                  <a:pt x="206" y="42"/>
                </a:lnTo>
                <a:lnTo>
                  <a:pt x="211" y="46"/>
                </a:lnTo>
                <a:lnTo>
                  <a:pt x="215" y="49"/>
                </a:lnTo>
                <a:lnTo>
                  <a:pt x="219" y="53"/>
                </a:lnTo>
                <a:lnTo>
                  <a:pt x="221" y="56"/>
                </a:lnTo>
                <a:lnTo>
                  <a:pt x="223" y="60"/>
                </a:lnTo>
                <a:lnTo>
                  <a:pt x="226" y="65"/>
                </a:lnTo>
                <a:lnTo>
                  <a:pt x="228" y="68"/>
                </a:lnTo>
                <a:lnTo>
                  <a:pt x="229" y="73"/>
                </a:lnTo>
                <a:lnTo>
                  <a:pt x="231" y="81"/>
                </a:lnTo>
                <a:lnTo>
                  <a:pt x="233" y="90"/>
                </a:lnTo>
                <a:lnTo>
                  <a:pt x="233" y="99"/>
                </a:lnTo>
                <a:lnTo>
                  <a:pt x="231" y="109"/>
                </a:lnTo>
                <a:lnTo>
                  <a:pt x="230" y="119"/>
                </a:lnTo>
                <a:lnTo>
                  <a:pt x="227" y="130"/>
                </a:lnTo>
                <a:lnTo>
                  <a:pt x="225" y="135"/>
                </a:lnTo>
                <a:lnTo>
                  <a:pt x="223" y="142"/>
                </a:lnTo>
                <a:lnTo>
                  <a:pt x="221" y="150"/>
                </a:lnTo>
                <a:lnTo>
                  <a:pt x="220" y="159"/>
                </a:lnTo>
                <a:lnTo>
                  <a:pt x="219" y="169"/>
                </a:lnTo>
                <a:lnTo>
                  <a:pt x="218" y="180"/>
                </a:lnTo>
                <a:lnTo>
                  <a:pt x="216" y="190"/>
                </a:lnTo>
                <a:lnTo>
                  <a:pt x="215" y="203"/>
                </a:lnTo>
                <a:lnTo>
                  <a:pt x="214" y="216"/>
                </a:lnTo>
                <a:lnTo>
                  <a:pt x="214" y="229"/>
                </a:lnTo>
                <a:lnTo>
                  <a:pt x="213" y="245"/>
                </a:lnTo>
                <a:lnTo>
                  <a:pt x="213" y="260"/>
                </a:lnTo>
                <a:lnTo>
                  <a:pt x="212" y="276"/>
                </a:lnTo>
                <a:lnTo>
                  <a:pt x="212" y="293"/>
                </a:lnTo>
                <a:lnTo>
                  <a:pt x="212" y="312"/>
                </a:lnTo>
                <a:lnTo>
                  <a:pt x="212" y="332"/>
                </a:lnTo>
                <a:lnTo>
                  <a:pt x="212" y="342"/>
                </a:lnTo>
                <a:lnTo>
                  <a:pt x="212" y="351"/>
                </a:lnTo>
                <a:lnTo>
                  <a:pt x="212" y="363"/>
                </a:lnTo>
                <a:lnTo>
                  <a:pt x="212" y="373"/>
                </a:lnTo>
                <a:lnTo>
                  <a:pt x="212" y="385"/>
                </a:lnTo>
                <a:lnTo>
                  <a:pt x="212" y="397"/>
                </a:lnTo>
                <a:lnTo>
                  <a:pt x="212" y="408"/>
                </a:lnTo>
                <a:lnTo>
                  <a:pt x="212" y="421"/>
                </a:lnTo>
                <a:lnTo>
                  <a:pt x="212" y="434"/>
                </a:lnTo>
                <a:lnTo>
                  <a:pt x="212" y="447"/>
                </a:lnTo>
                <a:lnTo>
                  <a:pt x="212" y="461"/>
                </a:lnTo>
                <a:lnTo>
                  <a:pt x="212" y="474"/>
                </a:lnTo>
                <a:lnTo>
                  <a:pt x="212" y="488"/>
                </a:lnTo>
                <a:lnTo>
                  <a:pt x="212" y="502"/>
                </a:lnTo>
                <a:lnTo>
                  <a:pt x="212" y="517"/>
                </a:lnTo>
                <a:lnTo>
                  <a:pt x="212" y="532"/>
                </a:lnTo>
                <a:lnTo>
                  <a:pt x="212" y="549"/>
                </a:lnTo>
                <a:lnTo>
                  <a:pt x="212" y="564"/>
                </a:lnTo>
                <a:lnTo>
                  <a:pt x="212" y="580"/>
                </a:lnTo>
                <a:lnTo>
                  <a:pt x="212" y="598"/>
                </a:lnTo>
                <a:lnTo>
                  <a:pt x="212" y="614"/>
                </a:lnTo>
                <a:lnTo>
                  <a:pt x="212" y="631"/>
                </a:lnTo>
                <a:lnTo>
                  <a:pt x="212" y="649"/>
                </a:lnTo>
                <a:lnTo>
                  <a:pt x="212" y="667"/>
                </a:lnTo>
                <a:lnTo>
                  <a:pt x="212" y="685"/>
                </a:lnTo>
                <a:lnTo>
                  <a:pt x="212" y="703"/>
                </a:lnTo>
                <a:lnTo>
                  <a:pt x="212" y="723"/>
                </a:lnTo>
                <a:lnTo>
                  <a:pt x="212" y="742"/>
                </a:lnTo>
                <a:lnTo>
                  <a:pt x="212" y="761"/>
                </a:lnTo>
                <a:lnTo>
                  <a:pt x="212" y="782"/>
                </a:lnTo>
                <a:lnTo>
                  <a:pt x="212" y="802"/>
                </a:lnTo>
                <a:lnTo>
                  <a:pt x="212" y="823"/>
                </a:lnTo>
                <a:lnTo>
                  <a:pt x="113" y="823"/>
                </a:lnTo>
                <a:lnTo>
                  <a:pt x="112" y="800"/>
                </a:lnTo>
                <a:lnTo>
                  <a:pt x="111" y="777"/>
                </a:lnTo>
                <a:lnTo>
                  <a:pt x="111" y="755"/>
                </a:lnTo>
                <a:lnTo>
                  <a:pt x="110" y="733"/>
                </a:lnTo>
                <a:lnTo>
                  <a:pt x="108" y="712"/>
                </a:lnTo>
                <a:lnTo>
                  <a:pt x="107" y="690"/>
                </a:lnTo>
                <a:lnTo>
                  <a:pt x="106" y="671"/>
                </a:lnTo>
                <a:lnTo>
                  <a:pt x="105" y="650"/>
                </a:lnTo>
                <a:lnTo>
                  <a:pt x="105" y="630"/>
                </a:lnTo>
                <a:lnTo>
                  <a:pt x="104" y="610"/>
                </a:lnTo>
                <a:lnTo>
                  <a:pt x="103" y="591"/>
                </a:lnTo>
                <a:lnTo>
                  <a:pt x="101" y="572"/>
                </a:lnTo>
                <a:lnTo>
                  <a:pt x="100" y="553"/>
                </a:lnTo>
                <a:lnTo>
                  <a:pt x="99" y="535"/>
                </a:lnTo>
                <a:lnTo>
                  <a:pt x="98" y="516"/>
                </a:lnTo>
                <a:lnTo>
                  <a:pt x="98" y="499"/>
                </a:lnTo>
                <a:lnTo>
                  <a:pt x="97" y="481"/>
                </a:lnTo>
                <a:lnTo>
                  <a:pt x="96" y="465"/>
                </a:lnTo>
                <a:lnTo>
                  <a:pt x="94" y="449"/>
                </a:lnTo>
                <a:lnTo>
                  <a:pt x="93" y="433"/>
                </a:lnTo>
                <a:lnTo>
                  <a:pt x="92" y="416"/>
                </a:lnTo>
                <a:lnTo>
                  <a:pt x="91" y="401"/>
                </a:lnTo>
                <a:lnTo>
                  <a:pt x="90" y="385"/>
                </a:lnTo>
                <a:lnTo>
                  <a:pt x="89" y="371"/>
                </a:lnTo>
                <a:lnTo>
                  <a:pt x="87" y="356"/>
                </a:lnTo>
                <a:lnTo>
                  <a:pt x="86" y="342"/>
                </a:lnTo>
                <a:lnTo>
                  <a:pt x="85" y="328"/>
                </a:lnTo>
                <a:lnTo>
                  <a:pt x="84" y="315"/>
                </a:lnTo>
                <a:lnTo>
                  <a:pt x="83" y="301"/>
                </a:lnTo>
                <a:lnTo>
                  <a:pt x="82" y="290"/>
                </a:lnTo>
                <a:lnTo>
                  <a:pt x="82" y="277"/>
                </a:lnTo>
                <a:lnTo>
                  <a:pt x="80" y="265"/>
                </a:lnTo>
                <a:lnTo>
                  <a:pt x="79" y="253"/>
                </a:lnTo>
                <a:lnTo>
                  <a:pt x="78" y="242"/>
                </a:lnTo>
                <a:lnTo>
                  <a:pt x="77" y="231"/>
                </a:lnTo>
                <a:lnTo>
                  <a:pt x="76" y="220"/>
                </a:lnTo>
                <a:lnTo>
                  <a:pt x="75" y="210"/>
                </a:lnTo>
                <a:lnTo>
                  <a:pt x="73" y="200"/>
                </a:lnTo>
                <a:lnTo>
                  <a:pt x="71" y="191"/>
                </a:lnTo>
                <a:lnTo>
                  <a:pt x="70" y="182"/>
                </a:lnTo>
                <a:lnTo>
                  <a:pt x="69" y="173"/>
                </a:lnTo>
                <a:lnTo>
                  <a:pt x="68" y="164"/>
                </a:lnTo>
                <a:lnTo>
                  <a:pt x="67" y="156"/>
                </a:lnTo>
                <a:lnTo>
                  <a:pt x="65" y="148"/>
                </a:lnTo>
                <a:lnTo>
                  <a:pt x="64" y="140"/>
                </a:lnTo>
                <a:lnTo>
                  <a:pt x="63" y="133"/>
                </a:lnTo>
                <a:lnTo>
                  <a:pt x="62" y="127"/>
                </a:lnTo>
                <a:lnTo>
                  <a:pt x="61" y="120"/>
                </a:lnTo>
                <a:lnTo>
                  <a:pt x="60" y="114"/>
                </a:lnTo>
                <a:lnTo>
                  <a:pt x="58" y="109"/>
                </a:lnTo>
                <a:lnTo>
                  <a:pt x="57" y="103"/>
                </a:lnTo>
                <a:lnTo>
                  <a:pt x="56" y="98"/>
                </a:lnTo>
                <a:lnTo>
                  <a:pt x="55" y="94"/>
                </a:lnTo>
                <a:lnTo>
                  <a:pt x="53" y="89"/>
                </a:lnTo>
                <a:lnTo>
                  <a:pt x="51" y="85"/>
                </a:lnTo>
                <a:lnTo>
                  <a:pt x="50" y="82"/>
                </a:lnTo>
                <a:lnTo>
                  <a:pt x="49" y="78"/>
                </a:lnTo>
                <a:lnTo>
                  <a:pt x="48" y="76"/>
                </a:lnTo>
                <a:lnTo>
                  <a:pt x="47" y="73"/>
                </a:lnTo>
                <a:lnTo>
                  <a:pt x="46" y="72"/>
                </a:lnTo>
                <a:lnTo>
                  <a:pt x="44" y="69"/>
                </a:lnTo>
                <a:lnTo>
                  <a:pt x="42" y="68"/>
                </a:lnTo>
                <a:lnTo>
                  <a:pt x="41" y="67"/>
                </a:lnTo>
                <a:lnTo>
                  <a:pt x="40" y="66"/>
                </a:lnTo>
                <a:lnTo>
                  <a:pt x="34" y="63"/>
                </a:lnTo>
                <a:lnTo>
                  <a:pt x="29" y="61"/>
                </a:lnTo>
                <a:lnTo>
                  <a:pt x="25" y="59"/>
                </a:lnTo>
                <a:lnTo>
                  <a:pt x="20" y="55"/>
                </a:lnTo>
                <a:lnTo>
                  <a:pt x="17" y="53"/>
                </a:lnTo>
                <a:lnTo>
                  <a:pt x="13" y="49"/>
                </a:lnTo>
                <a:lnTo>
                  <a:pt x="10" y="47"/>
                </a:lnTo>
                <a:lnTo>
                  <a:pt x="7" y="44"/>
                </a:lnTo>
                <a:lnTo>
                  <a:pt x="5" y="41"/>
                </a:lnTo>
                <a:lnTo>
                  <a:pt x="4" y="38"/>
                </a:lnTo>
                <a:lnTo>
                  <a:pt x="1" y="34"/>
                </a:lnTo>
                <a:lnTo>
                  <a:pt x="0" y="31"/>
                </a:lnTo>
                <a:lnTo>
                  <a:pt x="0" y="27"/>
                </a:lnTo>
                <a:lnTo>
                  <a:pt x="0" y="24"/>
                </a:lnTo>
                <a:lnTo>
                  <a:pt x="0" y="20"/>
                </a:lnTo>
                <a:lnTo>
                  <a:pt x="0" y="17"/>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8" name="Freeform 41"/>
          <p:cNvSpPr/>
          <p:nvPr/>
        </p:nvSpPr>
        <p:spPr>
          <a:xfrm>
            <a:off x="6710363" y="1439863"/>
            <a:ext cx="168275" cy="1936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13" h="245">
                <a:moveTo>
                  <a:pt x="196" y="221"/>
                </a:moveTo>
                <a:lnTo>
                  <a:pt x="192" y="227"/>
                </a:lnTo>
                <a:lnTo>
                  <a:pt x="187" y="231"/>
                </a:lnTo>
                <a:lnTo>
                  <a:pt x="183" y="236"/>
                </a:lnTo>
                <a:lnTo>
                  <a:pt x="178" y="240"/>
                </a:lnTo>
                <a:lnTo>
                  <a:pt x="174" y="242"/>
                </a:lnTo>
                <a:lnTo>
                  <a:pt x="170" y="244"/>
                </a:lnTo>
                <a:lnTo>
                  <a:pt x="166" y="245"/>
                </a:lnTo>
                <a:lnTo>
                  <a:pt x="163" y="245"/>
                </a:lnTo>
                <a:lnTo>
                  <a:pt x="160" y="245"/>
                </a:lnTo>
                <a:lnTo>
                  <a:pt x="158" y="244"/>
                </a:lnTo>
                <a:lnTo>
                  <a:pt x="155" y="242"/>
                </a:lnTo>
                <a:lnTo>
                  <a:pt x="151" y="241"/>
                </a:lnTo>
                <a:lnTo>
                  <a:pt x="148" y="237"/>
                </a:lnTo>
                <a:lnTo>
                  <a:pt x="143" y="234"/>
                </a:lnTo>
                <a:lnTo>
                  <a:pt x="138" y="229"/>
                </a:lnTo>
                <a:lnTo>
                  <a:pt x="133" y="224"/>
                </a:lnTo>
                <a:lnTo>
                  <a:pt x="127" y="219"/>
                </a:lnTo>
                <a:lnTo>
                  <a:pt x="121" y="213"/>
                </a:lnTo>
                <a:lnTo>
                  <a:pt x="114" y="206"/>
                </a:lnTo>
                <a:lnTo>
                  <a:pt x="107" y="199"/>
                </a:lnTo>
                <a:lnTo>
                  <a:pt x="100" y="190"/>
                </a:lnTo>
                <a:lnTo>
                  <a:pt x="92" y="181"/>
                </a:lnTo>
                <a:lnTo>
                  <a:pt x="84" y="172"/>
                </a:lnTo>
                <a:lnTo>
                  <a:pt x="75" y="162"/>
                </a:lnTo>
                <a:lnTo>
                  <a:pt x="65" y="151"/>
                </a:lnTo>
                <a:lnTo>
                  <a:pt x="57" y="141"/>
                </a:lnTo>
                <a:lnTo>
                  <a:pt x="49" y="130"/>
                </a:lnTo>
                <a:lnTo>
                  <a:pt x="42" y="120"/>
                </a:lnTo>
                <a:lnTo>
                  <a:pt x="35" y="111"/>
                </a:lnTo>
                <a:lnTo>
                  <a:pt x="29" y="100"/>
                </a:lnTo>
                <a:lnTo>
                  <a:pt x="23" y="90"/>
                </a:lnTo>
                <a:lnTo>
                  <a:pt x="19" y="79"/>
                </a:lnTo>
                <a:lnTo>
                  <a:pt x="14" y="70"/>
                </a:lnTo>
                <a:lnTo>
                  <a:pt x="11" y="60"/>
                </a:lnTo>
                <a:lnTo>
                  <a:pt x="7" y="50"/>
                </a:lnTo>
                <a:lnTo>
                  <a:pt x="5" y="40"/>
                </a:lnTo>
                <a:lnTo>
                  <a:pt x="3" y="29"/>
                </a:lnTo>
                <a:lnTo>
                  <a:pt x="1" y="20"/>
                </a:lnTo>
                <a:lnTo>
                  <a:pt x="0" y="10"/>
                </a:lnTo>
                <a:lnTo>
                  <a:pt x="0" y="0"/>
                </a:lnTo>
                <a:lnTo>
                  <a:pt x="13" y="0"/>
                </a:lnTo>
                <a:lnTo>
                  <a:pt x="26" y="2"/>
                </a:lnTo>
                <a:lnTo>
                  <a:pt x="39" y="2"/>
                </a:lnTo>
                <a:lnTo>
                  <a:pt x="50" y="3"/>
                </a:lnTo>
                <a:lnTo>
                  <a:pt x="62" y="4"/>
                </a:lnTo>
                <a:lnTo>
                  <a:pt x="73" y="6"/>
                </a:lnTo>
                <a:lnTo>
                  <a:pt x="84" y="7"/>
                </a:lnTo>
                <a:lnTo>
                  <a:pt x="93" y="10"/>
                </a:lnTo>
                <a:lnTo>
                  <a:pt x="104" y="13"/>
                </a:lnTo>
                <a:lnTo>
                  <a:pt x="113" y="15"/>
                </a:lnTo>
                <a:lnTo>
                  <a:pt x="121" y="19"/>
                </a:lnTo>
                <a:lnTo>
                  <a:pt x="129" y="22"/>
                </a:lnTo>
                <a:lnTo>
                  <a:pt x="137" y="26"/>
                </a:lnTo>
                <a:lnTo>
                  <a:pt x="144" y="31"/>
                </a:lnTo>
                <a:lnTo>
                  <a:pt x="151" y="35"/>
                </a:lnTo>
                <a:lnTo>
                  <a:pt x="158" y="40"/>
                </a:lnTo>
                <a:lnTo>
                  <a:pt x="164" y="44"/>
                </a:lnTo>
                <a:lnTo>
                  <a:pt x="170" y="50"/>
                </a:lnTo>
                <a:lnTo>
                  <a:pt x="174" y="55"/>
                </a:lnTo>
                <a:lnTo>
                  <a:pt x="180" y="61"/>
                </a:lnTo>
                <a:lnTo>
                  <a:pt x="184" y="65"/>
                </a:lnTo>
                <a:lnTo>
                  <a:pt x="188" y="71"/>
                </a:lnTo>
                <a:lnTo>
                  <a:pt x="192" y="77"/>
                </a:lnTo>
                <a:lnTo>
                  <a:pt x="195" y="84"/>
                </a:lnTo>
                <a:lnTo>
                  <a:pt x="199" y="90"/>
                </a:lnTo>
                <a:lnTo>
                  <a:pt x="202" y="96"/>
                </a:lnTo>
                <a:lnTo>
                  <a:pt x="205" y="103"/>
                </a:lnTo>
                <a:lnTo>
                  <a:pt x="207" y="109"/>
                </a:lnTo>
                <a:lnTo>
                  <a:pt x="208" y="116"/>
                </a:lnTo>
                <a:lnTo>
                  <a:pt x="209" y="123"/>
                </a:lnTo>
                <a:lnTo>
                  <a:pt x="210" y="130"/>
                </a:lnTo>
                <a:lnTo>
                  <a:pt x="212" y="137"/>
                </a:lnTo>
                <a:lnTo>
                  <a:pt x="213" y="151"/>
                </a:lnTo>
                <a:lnTo>
                  <a:pt x="213" y="165"/>
                </a:lnTo>
                <a:lnTo>
                  <a:pt x="212" y="177"/>
                </a:lnTo>
                <a:lnTo>
                  <a:pt x="210" y="188"/>
                </a:lnTo>
                <a:lnTo>
                  <a:pt x="208" y="198"/>
                </a:lnTo>
                <a:lnTo>
                  <a:pt x="206" y="207"/>
                </a:lnTo>
                <a:lnTo>
                  <a:pt x="201" y="214"/>
                </a:lnTo>
                <a:lnTo>
                  <a:pt x="196" y="221"/>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9" name="Freeform 42"/>
          <p:cNvSpPr/>
          <p:nvPr/>
        </p:nvSpPr>
        <p:spPr>
          <a:xfrm>
            <a:off x="7200900" y="1235075"/>
            <a:ext cx="395288" cy="300038"/>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497" h="378">
                <a:moveTo>
                  <a:pt x="0" y="375"/>
                </a:moveTo>
                <a:lnTo>
                  <a:pt x="0" y="372"/>
                </a:lnTo>
                <a:lnTo>
                  <a:pt x="0" y="369"/>
                </a:lnTo>
                <a:lnTo>
                  <a:pt x="1" y="365"/>
                </a:lnTo>
                <a:lnTo>
                  <a:pt x="4" y="361"/>
                </a:lnTo>
                <a:lnTo>
                  <a:pt x="7" y="356"/>
                </a:lnTo>
                <a:lnTo>
                  <a:pt x="12" y="350"/>
                </a:lnTo>
                <a:lnTo>
                  <a:pt x="18" y="344"/>
                </a:lnTo>
                <a:lnTo>
                  <a:pt x="25" y="339"/>
                </a:lnTo>
                <a:lnTo>
                  <a:pt x="32" y="330"/>
                </a:lnTo>
                <a:lnTo>
                  <a:pt x="40" y="324"/>
                </a:lnTo>
                <a:lnTo>
                  <a:pt x="50" y="315"/>
                </a:lnTo>
                <a:lnTo>
                  <a:pt x="61" y="307"/>
                </a:lnTo>
                <a:lnTo>
                  <a:pt x="72" y="298"/>
                </a:lnTo>
                <a:lnTo>
                  <a:pt x="85" y="288"/>
                </a:lnTo>
                <a:lnTo>
                  <a:pt x="99" y="277"/>
                </a:lnTo>
                <a:lnTo>
                  <a:pt x="114" y="267"/>
                </a:lnTo>
                <a:lnTo>
                  <a:pt x="129" y="256"/>
                </a:lnTo>
                <a:lnTo>
                  <a:pt x="143" y="245"/>
                </a:lnTo>
                <a:lnTo>
                  <a:pt x="157" y="234"/>
                </a:lnTo>
                <a:lnTo>
                  <a:pt x="170" y="225"/>
                </a:lnTo>
                <a:lnTo>
                  <a:pt x="183" y="214"/>
                </a:lnTo>
                <a:lnTo>
                  <a:pt x="194" y="205"/>
                </a:lnTo>
                <a:lnTo>
                  <a:pt x="206" y="196"/>
                </a:lnTo>
                <a:lnTo>
                  <a:pt x="218" y="187"/>
                </a:lnTo>
                <a:lnTo>
                  <a:pt x="227" y="177"/>
                </a:lnTo>
                <a:lnTo>
                  <a:pt x="236" y="169"/>
                </a:lnTo>
                <a:lnTo>
                  <a:pt x="245" y="161"/>
                </a:lnTo>
                <a:lnTo>
                  <a:pt x="254" y="153"/>
                </a:lnTo>
                <a:lnTo>
                  <a:pt x="262" y="146"/>
                </a:lnTo>
                <a:lnTo>
                  <a:pt x="269" y="138"/>
                </a:lnTo>
                <a:lnTo>
                  <a:pt x="276" y="131"/>
                </a:lnTo>
                <a:lnTo>
                  <a:pt x="281" y="124"/>
                </a:lnTo>
                <a:lnTo>
                  <a:pt x="286" y="117"/>
                </a:lnTo>
                <a:lnTo>
                  <a:pt x="292" y="111"/>
                </a:lnTo>
                <a:lnTo>
                  <a:pt x="295" y="104"/>
                </a:lnTo>
                <a:lnTo>
                  <a:pt x="299" y="98"/>
                </a:lnTo>
                <a:lnTo>
                  <a:pt x="302" y="92"/>
                </a:lnTo>
                <a:lnTo>
                  <a:pt x="305" y="87"/>
                </a:lnTo>
                <a:lnTo>
                  <a:pt x="307" y="81"/>
                </a:lnTo>
                <a:lnTo>
                  <a:pt x="308" y="76"/>
                </a:lnTo>
                <a:lnTo>
                  <a:pt x="309" y="70"/>
                </a:lnTo>
                <a:lnTo>
                  <a:pt x="309" y="66"/>
                </a:lnTo>
                <a:lnTo>
                  <a:pt x="309" y="61"/>
                </a:lnTo>
                <a:lnTo>
                  <a:pt x="309" y="56"/>
                </a:lnTo>
                <a:lnTo>
                  <a:pt x="308" y="52"/>
                </a:lnTo>
                <a:lnTo>
                  <a:pt x="306" y="48"/>
                </a:lnTo>
                <a:lnTo>
                  <a:pt x="303" y="44"/>
                </a:lnTo>
                <a:lnTo>
                  <a:pt x="301" y="40"/>
                </a:lnTo>
                <a:lnTo>
                  <a:pt x="299" y="37"/>
                </a:lnTo>
                <a:lnTo>
                  <a:pt x="295" y="33"/>
                </a:lnTo>
                <a:lnTo>
                  <a:pt x="294" y="30"/>
                </a:lnTo>
                <a:lnTo>
                  <a:pt x="292" y="27"/>
                </a:lnTo>
                <a:lnTo>
                  <a:pt x="291" y="24"/>
                </a:lnTo>
                <a:lnTo>
                  <a:pt x="291" y="22"/>
                </a:lnTo>
                <a:lnTo>
                  <a:pt x="290" y="19"/>
                </a:lnTo>
                <a:lnTo>
                  <a:pt x="290" y="16"/>
                </a:lnTo>
                <a:lnTo>
                  <a:pt x="291" y="14"/>
                </a:lnTo>
                <a:lnTo>
                  <a:pt x="292" y="11"/>
                </a:lnTo>
                <a:lnTo>
                  <a:pt x="293" y="10"/>
                </a:lnTo>
                <a:lnTo>
                  <a:pt x="294" y="8"/>
                </a:lnTo>
                <a:lnTo>
                  <a:pt x="296" y="7"/>
                </a:lnTo>
                <a:lnTo>
                  <a:pt x="299" y="4"/>
                </a:lnTo>
                <a:lnTo>
                  <a:pt x="302" y="3"/>
                </a:lnTo>
                <a:lnTo>
                  <a:pt x="306" y="2"/>
                </a:lnTo>
                <a:lnTo>
                  <a:pt x="309" y="1"/>
                </a:lnTo>
                <a:lnTo>
                  <a:pt x="314" y="1"/>
                </a:lnTo>
                <a:lnTo>
                  <a:pt x="319" y="0"/>
                </a:lnTo>
                <a:lnTo>
                  <a:pt x="323" y="1"/>
                </a:lnTo>
                <a:lnTo>
                  <a:pt x="329" y="1"/>
                </a:lnTo>
                <a:lnTo>
                  <a:pt x="335" y="2"/>
                </a:lnTo>
                <a:lnTo>
                  <a:pt x="341" y="3"/>
                </a:lnTo>
                <a:lnTo>
                  <a:pt x="348" y="5"/>
                </a:lnTo>
                <a:lnTo>
                  <a:pt x="355" y="8"/>
                </a:lnTo>
                <a:lnTo>
                  <a:pt x="362" y="10"/>
                </a:lnTo>
                <a:lnTo>
                  <a:pt x="370" y="14"/>
                </a:lnTo>
                <a:lnTo>
                  <a:pt x="378" y="17"/>
                </a:lnTo>
                <a:lnTo>
                  <a:pt x="386" y="22"/>
                </a:lnTo>
                <a:lnTo>
                  <a:pt x="395" y="25"/>
                </a:lnTo>
                <a:lnTo>
                  <a:pt x="405" y="31"/>
                </a:lnTo>
                <a:lnTo>
                  <a:pt x="414" y="36"/>
                </a:lnTo>
                <a:lnTo>
                  <a:pt x="423" y="41"/>
                </a:lnTo>
                <a:lnTo>
                  <a:pt x="432" y="47"/>
                </a:lnTo>
                <a:lnTo>
                  <a:pt x="441" y="52"/>
                </a:lnTo>
                <a:lnTo>
                  <a:pt x="449" y="58"/>
                </a:lnTo>
                <a:lnTo>
                  <a:pt x="456" y="63"/>
                </a:lnTo>
                <a:lnTo>
                  <a:pt x="463" y="68"/>
                </a:lnTo>
                <a:lnTo>
                  <a:pt x="468" y="74"/>
                </a:lnTo>
                <a:lnTo>
                  <a:pt x="474" y="80"/>
                </a:lnTo>
                <a:lnTo>
                  <a:pt x="479" y="84"/>
                </a:lnTo>
                <a:lnTo>
                  <a:pt x="484" y="89"/>
                </a:lnTo>
                <a:lnTo>
                  <a:pt x="487" y="95"/>
                </a:lnTo>
                <a:lnTo>
                  <a:pt x="490" y="99"/>
                </a:lnTo>
                <a:lnTo>
                  <a:pt x="493" y="104"/>
                </a:lnTo>
                <a:lnTo>
                  <a:pt x="495" y="110"/>
                </a:lnTo>
                <a:lnTo>
                  <a:pt x="496" y="115"/>
                </a:lnTo>
                <a:lnTo>
                  <a:pt x="497" y="119"/>
                </a:lnTo>
                <a:lnTo>
                  <a:pt x="497" y="121"/>
                </a:lnTo>
                <a:lnTo>
                  <a:pt x="497" y="125"/>
                </a:lnTo>
                <a:lnTo>
                  <a:pt x="496" y="127"/>
                </a:lnTo>
                <a:lnTo>
                  <a:pt x="495" y="131"/>
                </a:lnTo>
                <a:lnTo>
                  <a:pt x="493" y="133"/>
                </a:lnTo>
                <a:lnTo>
                  <a:pt x="490" y="137"/>
                </a:lnTo>
                <a:lnTo>
                  <a:pt x="488" y="140"/>
                </a:lnTo>
                <a:lnTo>
                  <a:pt x="485" y="144"/>
                </a:lnTo>
                <a:lnTo>
                  <a:pt x="480" y="148"/>
                </a:lnTo>
                <a:lnTo>
                  <a:pt x="477" y="152"/>
                </a:lnTo>
                <a:lnTo>
                  <a:pt x="472" y="156"/>
                </a:lnTo>
                <a:lnTo>
                  <a:pt x="466" y="160"/>
                </a:lnTo>
                <a:lnTo>
                  <a:pt x="460" y="164"/>
                </a:lnTo>
                <a:lnTo>
                  <a:pt x="454" y="169"/>
                </a:lnTo>
                <a:lnTo>
                  <a:pt x="447" y="174"/>
                </a:lnTo>
                <a:lnTo>
                  <a:pt x="441" y="178"/>
                </a:lnTo>
                <a:lnTo>
                  <a:pt x="432" y="183"/>
                </a:lnTo>
                <a:lnTo>
                  <a:pt x="424" y="189"/>
                </a:lnTo>
                <a:lnTo>
                  <a:pt x="415" y="193"/>
                </a:lnTo>
                <a:lnTo>
                  <a:pt x="406" y="199"/>
                </a:lnTo>
                <a:lnTo>
                  <a:pt x="396" y="205"/>
                </a:lnTo>
                <a:lnTo>
                  <a:pt x="386" y="211"/>
                </a:lnTo>
                <a:lnTo>
                  <a:pt x="375" y="217"/>
                </a:lnTo>
                <a:lnTo>
                  <a:pt x="364" y="223"/>
                </a:lnTo>
                <a:lnTo>
                  <a:pt x="352" y="229"/>
                </a:lnTo>
                <a:lnTo>
                  <a:pt x="341" y="235"/>
                </a:lnTo>
                <a:lnTo>
                  <a:pt x="328" y="242"/>
                </a:lnTo>
                <a:lnTo>
                  <a:pt x="315" y="249"/>
                </a:lnTo>
                <a:lnTo>
                  <a:pt x="301" y="256"/>
                </a:lnTo>
                <a:lnTo>
                  <a:pt x="287" y="263"/>
                </a:lnTo>
                <a:lnTo>
                  <a:pt x="272" y="270"/>
                </a:lnTo>
                <a:lnTo>
                  <a:pt x="257" y="277"/>
                </a:lnTo>
                <a:lnTo>
                  <a:pt x="242" y="284"/>
                </a:lnTo>
                <a:lnTo>
                  <a:pt x="227" y="291"/>
                </a:lnTo>
                <a:lnTo>
                  <a:pt x="213" y="298"/>
                </a:lnTo>
                <a:lnTo>
                  <a:pt x="199" y="304"/>
                </a:lnTo>
                <a:lnTo>
                  <a:pt x="186" y="311"/>
                </a:lnTo>
                <a:lnTo>
                  <a:pt x="172" y="317"/>
                </a:lnTo>
                <a:lnTo>
                  <a:pt x="161" y="322"/>
                </a:lnTo>
                <a:lnTo>
                  <a:pt x="148" y="327"/>
                </a:lnTo>
                <a:lnTo>
                  <a:pt x="137" y="332"/>
                </a:lnTo>
                <a:lnTo>
                  <a:pt x="126" y="337"/>
                </a:lnTo>
                <a:lnTo>
                  <a:pt x="115" y="342"/>
                </a:lnTo>
                <a:lnTo>
                  <a:pt x="105" y="346"/>
                </a:lnTo>
                <a:lnTo>
                  <a:pt x="96" y="350"/>
                </a:lnTo>
                <a:lnTo>
                  <a:pt x="86" y="354"/>
                </a:lnTo>
                <a:lnTo>
                  <a:pt x="78" y="357"/>
                </a:lnTo>
                <a:lnTo>
                  <a:pt x="70" y="361"/>
                </a:lnTo>
                <a:lnTo>
                  <a:pt x="62" y="363"/>
                </a:lnTo>
                <a:lnTo>
                  <a:pt x="55" y="365"/>
                </a:lnTo>
                <a:lnTo>
                  <a:pt x="48" y="369"/>
                </a:lnTo>
                <a:lnTo>
                  <a:pt x="41" y="370"/>
                </a:lnTo>
                <a:lnTo>
                  <a:pt x="35" y="372"/>
                </a:lnTo>
                <a:lnTo>
                  <a:pt x="29" y="373"/>
                </a:lnTo>
                <a:lnTo>
                  <a:pt x="25" y="375"/>
                </a:lnTo>
                <a:lnTo>
                  <a:pt x="20" y="376"/>
                </a:lnTo>
                <a:lnTo>
                  <a:pt x="17" y="377"/>
                </a:lnTo>
                <a:lnTo>
                  <a:pt x="12" y="377"/>
                </a:lnTo>
                <a:lnTo>
                  <a:pt x="10" y="378"/>
                </a:lnTo>
                <a:lnTo>
                  <a:pt x="6" y="378"/>
                </a:lnTo>
                <a:lnTo>
                  <a:pt x="4" y="377"/>
                </a:lnTo>
                <a:lnTo>
                  <a:pt x="3" y="377"/>
                </a:lnTo>
                <a:lnTo>
                  <a:pt x="1" y="376"/>
                </a:lnTo>
                <a:lnTo>
                  <a:pt x="0" y="375"/>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10" name="Freeform 43"/>
          <p:cNvSpPr/>
          <p:nvPr/>
        </p:nvSpPr>
        <p:spPr>
          <a:xfrm>
            <a:off x="6256338" y="1360488"/>
            <a:ext cx="158750" cy="1397000"/>
          </a:xfrm>
          <a:custGeom>
            <a:avLst/>
            <a:gdLst/>
            <a:ahLst/>
            <a:cxnLst>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98" h="1759">
                <a:moveTo>
                  <a:pt x="30" y="1671"/>
                </a:moveTo>
                <a:lnTo>
                  <a:pt x="27" y="1660"/>
                </a:lnTo>
                <a:lnTo>
                  <a:pt x="23" y="1650"/>
                </a:lnTo>
                <a:lnTo>
                  <a:pt x="20" y="1639"/>
                </a:lnTo>
                <a:lnTo>
                  <a:pt x="17" y="1630"/>
                </a:lnTo>
                <a:lnTo>
                  <a:pt x="14" y="1621"/>
                </a:lnTo>
                <a:lnTo>
                  <a:pt x="11" y="1612"/>
                </a:lnTo>
                <a:lnTo>
                  <a:pt x="9" y="1604"/>
                </a:lnTo>
                <a:lnTo>
                  <a:pt x="8" y="1596"/>
                </a:lnTo>
                <a:lnTo>
                  <a:pt x="6" y="1589"/>
                </a:lnTo>
                <a:lnTo>
                  <a:pt x="5" y="1582"/>
                </a:lnTo>
                <a:lnTo>
                  <a:pt x="3" y="1576"/>
                </a:lnTo>
                <a:lnTo>
                  <a:pt x="2" y="1571"/>
                </a:lnTo>
                <a:lnTo>
                  <a:pt x="1" y="1565"/>
                </a:lnTo>
                <a:lnTo>
                  <a:pt x="0" y="1560"/>
                </a:lnTo>
                <a:lnTo>
                  <a:pt x="0" y="1556"/>
                </a:lnTo>
                <a:lnTo>
                  <a:pt x="0" y="1552"/>
                </a:lnTo>
                <a:lnTo>
                  <a:pt x="0" y="1549"/>
                </a:lnTo>
                <a:lnTo>
                  <a:pt x="0" y="1544"/>
                </a:lnTo>
                <a:lnTo>
                  <a:pt x="1" y="1538"/>
                </a:lnTo>
                <a:lnTo>
                  <a:pt x="1" y="1532"/>
                </a:lnTo>
                <a:lnTo>
                  <a:pt x="2" y="1525"/>
                </a:lnTo>
                <a:lnTo>
                  <a:pt x="2" y="1518"/>
                </a:lnTo>
                <a:lnTo>
                  <a:pt x="3" y="1510"/>
                </a:lnTo>
                <a:lnTo>
                  <a:pt x="5" y="1501"/>
                </a:lnTo>
                <a:lnTo>
                  <a:pt x="7" y="1492"/>
                </a:lnTo>
                <a:lnTo>
                  <a:pt x="8" y="1481"/>
                </a:lnTo>
                <a:lnTo>
                  <a:pt x="9" y="1470"/>
                </a:lnTo>
                <a:lnTo>
                  <a:pt x="11" y="1458"/>
                </a:lnTo>
                <a:lnTo>
                  <a:pt x="13" y="1446"/>
                </a:lnTo>
                <a:lnTo>
                  <a:pt x="15" y="1432"/>
                </a:lnTo>
                <a:lnTo>
                  <a:pt x="17" y="1419"/>
                </a:lnTo>
                <a:lnTo>
                  <a:pt x="20" y="1405"/>
                </a:lnTo>
                <a:lnTo>
                  <a:pt x="21" y="1398"/>
                </a:lnTo>
                <a:lnTo>
                  <a:pt x="22" y="1390"/>
                </a:lnTo>
                <a:lnTo>
                  <a:pt x="23" y="1380"/>
                </a:lnTo>
                <a:lnTo>
                  <a:pt x="24" y="1371"/>
                </a:lnTo>
                <a:lnTo>
                  <a:pt x="25" y="1362"/>
                </a:lnTo>
                <a:lnTo>
                  <a:pt x="27" y="1352"/>
                </a:lnTo>
                <a:lnTo>
                  <a:pt x="28" y="1342"/>
                </a:lnTo>
                <a:lnTo>
                  <a:pt x="29" y="1330"/>
                </a:lnTo>
                <a:lnTo>
                  <a:pt x="30" y="1319"/>
                </a:lnTo>
                <a:lnTo>
                  <a:pt x="32" y="1307"/>
                </a:lnTo>
                <a:lnTo>
                  <a:pt x="34" y="1294"/>
                </a:lnTo>
                <a:lnTo>
                  <a:pt x="35" y="1282"/>
                </a:lnTo>
                <a:lnTo>
                  <a:pt x="36" y="1268"/>
                </a:lnTo>
                <a:lnTo>
                  <a:pt x="37" y="1254"/>
                </a:lnTo>
                <a:lnTo>
                  <a:pt x="38" y="1240"/>
                </a:lnTo>
                <a:lnTo>
                  <a:pt x="39" y="1225"/>
                </a:lnTo>
                <a:lnTo>
                  <a:pt x="41" y="1210"/>
                </a:lnTo>
                <a:lnTo>
                  <a:pt x="42" y="1193"/>
                </a:lnTo>
                <a:lnTo>
                  <a:pt x="43" y="1177"/>
                </a:lnTo>
                <a:lnTo>
                  <a:pt x="44" y="1160"/>
                </a:lnTo>
                <a:lnTo>
                  <a:pt x="45" y="1142"/>
                </a:lnTo>
                <a:lnTo>
                  <a:pt x="46" y="1125"/>
                </a:lnTo>
                <a:lnTo>
                  <a:pt x="49" y="1106"/>
                </a:lnTo>
                <a:lnTo>
                  <a:pt x="50" y="1088"/>
                </a:lnTo>
                <a:lnTo>
                  <a:pt x="51" y="1068"/>
                </a:lnTo>
                <a:lnTo>
                  <a:pt x="52" y="1048"/>
                </a:lnTo>
                <a:lnTo>
                  <a:pt x="53" y="1027"/>
                </a:lnTo>
                <a:lnTo>
                  <a:pt x="54" y="1006"/>
                </a:lnTo>
                <a:lnTo>
                  <a:pt x="56" y="985"/>
                </a:lnTo>
                <a:lnTo>
                  <a:pt x="57" y="963"/>
                </a:lnTo>
                <a:lnTo>
                  <a:pt x="58" y="941"/>
                </a:lnTo>
                <a:lnTo>
                  <a:pt x="59" y="918"/>
                </a:lnTo>
                <a:lnTo>
                  <a:pt x="60" y="895"/>
                </a:lnTo>
                <a:lnTo>
                  <a:pt x="61" y="873"/>
                </a:lnTo>
                <a:lnTo>
                  <a:pt x="63" y="852"/>
                </a:lnTo>
                <a:lnTo>
                  <a:pt x="64" y="830"/>
                </a:lnTo>
                <a:lnTo>
                  <a:pt x="65" y="810"/>
                </a:lnTo>
                <a:lnTo>
                  <a:pt x="66" y="789"/>
                </a:lnTo>
                <a:lnTo>
                  <a:pt x="67" y="769"/>
                </a:lnTo>
                <a:lnTo>
                  <a:pt x="67" y="751"/>
                </a:lnTo>
                <a:lnTo>
                  <a:pt x="68" y="732"/>
                </a:lnTo>
                <a:lnTo>
                  <a:pt x="70" y="714"/>
                </a:lnTo>
                <a:lnTo>
                  <a:pt x="71" y="696"/>
                </a:lnTo>
                <a:lnTo>
                  <a:pt x="71" y="679"/>
                </a:lnTo>
                <a:lnTo>
                  <a:pt x="72" y="663"/>
                </a:lnTo>
                <a:lnTo>
                  <a:pt x="73" y="646"/>
                </a:lnTo>
                <a:lnTo>
                  <a:pt x="73" y="630"/>
                </a:lnTo>
                <a:lnTo>
                  <a:pt x="74" y="615"/>
                </a:lnTo>
                <a:lnTo>
                  <a:pt x="74" y="601"/>
                </a:lnTo>
                <a:lnTo>
                  <a:pt x="75" y="586"/>
                </a:lnTo>
                <a:lnTo>
                  <a:pt x="75" y="573"/>
                </a:lnTo>
                <a:lnTo>
                  <a:pt x="77" y="559"/>
                </a:lnTo>
                <a:lnTo>
                  <a:pt x="77" y="548"/>
                </a:lnTo>
                <a:lnTo>
                  <a:pt x="77" y="535"/>
                </a:lnTo>
                <a:lnTo>
                  <a:pt x="78" y="523"/>
                </a:lnTo>
                <a:lnTo>
                  <a:pt x="78" y="513"/>
                </a:lnTo>
                <a:lnTo>
                  <a:pt x="78" y="501"/>
                </a:lnTo>
                <a:lnTo>
                  <a:pt x="78" y="492"/>
                </a:lnTo>
                <a:lnTo>
                  <a:pt x="79" y="483"/>
                </a:lnTo>
                <a:lnTo>
                  <a:pt x="79" y="473"/>
                </a:lnTo>
                <a:lnTo>
                  <a:pt x="79" y="464"/>
                </a:lnTo>
                <a:lnTo>
                  <a:pt x="79" y="457"/>
                </a:lnTo>
                <a:lnTo>
                  <a:pt x="79" y="449"/>
                </a:lnTo>
                <a:lnTo>
                  <a:pt x="79" y="442"/>
                </a:lnTo>
                <a:lnTo>
                  <a:pt x="79" y="435"/>
                </a:lnTo>
                <a:lnTo>
                  <a:pt x="79" y="428"/>
                </a:lnTo>
                <a:lnTo>
                  <a:pt x="79" y="420"/>
                </a:lnTo>
                <a:lnTo>
                  <a:pt x="79" y="412"/>
                </a:lnTo>
                <a:lnTo>
                  <a:pt x="78" y="403"/>
                </a:lnTo>
                <a:lnTo>
                  <a:pt x="78" y="393"/>
                </a:lnTo>
                <a:lnTo>
                  <a:pt x="78" y="384"/>
                </a:lnTo>
                <a:lnTo>
                  <a:pt x="78" y="374"/>
                </a:lnTo>
                <a:lnTo>
                  <a:pt x="77" y="363"/>
                </a:lnTo>
                <a:lnTo>
                  <a:pt x="77" y="353"/>
                </a:lnTo>
                <a:lnTo>
                  <a:pt x="75" y="341"/>
                </a:lnTo>
                <a:lnTo>
                  <a:pt x="75" y="329"/>
                </a:lnTo>
                <a:lnTo>
                  <a:pt x="74" y="317"/>
                </a:lnTo>
                <a:lnTo>
                  <a:pt x="73" y="304"/>
                </a:lnTo>
                <a:lnTo>
                  <a:pt x="73" y="291"/>
                </a:lnTo>
                <a:lnTo>
                  <a:pt x="72" y="277"/>
                </a:lnTo>
                <a:lnTo>
                  <a:pt x="71" y="263"/>
                </a:lnTo>
                <a:lnTo>
                  <a:pt x="70" y="249"/>
                </a:lnTo>
                <a:lnTo>
                  <a:pt x="68" y="234"/>
                </a:lnTo>
                <a:lnTo>
                  <a:pt x="67" y="219"/>
                </a:lnTo>
                <a:lnTo>
                  <a:pt x="66" y="203"/>
                </a:lnTo>
                <a:lnTo>
                  <a:pt x="65" y="187"/>
                </a:lnTo>
                <a:lnTo>
                  <a:pt x="64" y="170"/>
                </a:lnTo>
                <a:lnTo>
                  <a:pt x="63" y="153"/>
                </a:lnTo>
                <a:lnTo>
                  <a:pt x="61" y="136"/>
                </a:lnTo>
                <a:lnTo>
                  <a:pt x="60" y="117"/>
                </a:lnTo>
                <a:lnTo>
                  <a:pt x="58" y="98"/>
                </a:lnTo>
                <a:lnTo>
                  <a:pt x="57" y="80"/>
                </a:lnTo>
                <a:lnTo>
                  <a:pt x="56" y="60"/>
                </a:lnTo>
                <a:lnTo>
                  <a:pt x="53" y="40"/>
                </a:lnTo>
                <a:lnTo>
                  <a:pt x="52" y="21"/>
                </a:lnTo>
                <a:lnTo>
                  <a:pt x="50" y="0"/>
                </a:lnTo>
                <a:lnTo>
                  <a:pt x="65" y="3"/>
                </a:lnTo>
                <a:lnTo>
                  <a:pt x="80" y="7"/>
                </a:lnTo>
                <a:lnTo>
                  <a:pt x="94" y="11"/>
                </a:lnTo>
                <a:lnTo>
                  <a:pt x="107" y="15"/>
                </a:lnTo>
                <a:lnTo>
                  <a:pt x="118" y="18"/>
                </a:lnTo>
                <a:lnTo>
                  <a:pt x="130" y="23"/>
                </a:lnTo>
                <a:lnTo>
                  <a:pt x="139" y="26"/>
                </a:lnTo>
                <a:lnTo>
                  <a:pt x="149" y="30"/>
                </a:lnTo>
                <a:lnTo>
                  <a:pt x="158" y="34"/>
                </a:lnTo>
                <a:lnTo>
                  <a:pt x="165" y="38"/>
                </a:lnTo>
                <a:lnTo>
                  <a:pt x="172" y="43"/>
                </a:lnTo>
                <a:lnTo>
                  <a:pt x="178" y="46"/>
                </a:lnTo>
                <a:lnTo>
                  <a:pt x="182" y="51"/>
                </a:lnTo>
                <a:lnTo>
                  <a:pt x="186" y="55"/>
                </a:lnTo>
                <a:lnTo>
                  <a:pt x="189" y="59"/>
                </a:lnTo>
                <a:lnTo>
                  <a:pt x="192" y="64"/>
                </a:lnTo>
                <a:lnTo>
                  <a:pt x="193" y="66"/>
                </a:lnTo>
                <a:lnTo>
                  <a:pt x="194" y="68"/>
                </a:lnTo>
                <a:lnTo>
                  <a:pt x="194" y="72"/>
                </a:lnTo>
                <a:lnTo>
                  <a:pt x="195" y="75"/>
                </a:lnTo>
                <a:lnTo>
                  <a:pt x="195" y="80"/>
                </a:lnTo>
                <a:lnTo>
                  <a:pt x="196" y="83"/>
                </a:lnTo>
                <a:lnTo>
                  <a:pt x="196" y="88"/>
                </a:lnTo>
                <a:lnTo>
                  <a:pt x="197" y="94"/>
                </a:lnTo>
                <a:lnTo>
                  <a:pt x="197" y="98"/>
                </a:lnTo>
                <a:lnTo>
                  <a:pt x="197" y="105"/>
                </a:lnTo>
                <a:lnTo>
                  <a:pt x="197" y="111"/>
                </a:lnTo>
                <a:lnTo>
                  <a:pt x="198" y="118"/>
                </a:lnTo>
                <a:lnTo>
                  <a:pt x="198" y="125"/>
                </a:lnTo>
                <a:lnTo>
                  <a:pt x="198" y="132"/>
                </a:lnTo>
                <a:lnTo>
                  <a:pt x="198" y="140"/>
                </a:lnTo>
                <a:lnTo>
                  <a:pt x="198" y="148"/>
                </a:lnTo>
                <a:lnTo>
                  <a:pt x="197" y="156"/>
                </a:lnTo>
                <a:lnTo>
                  <a:pt x="197" y="166"/>
                </a:lnTo>
                <a:lnTo>
                  <a:pt x="197" y="175"/>
                </a:lnTo>
                <a:lnTo>
                  <a:pt x="196" y="185"/>
                </a:lnTo>
                <a:lnTo>
                  <a:pt x="196" y="196"/>
                </a:lnTo>
                <a:lnTo>
                  <a:pt x="196" y="206"/>
                </a:lnTo>
                <a:lnTo>
                  <a:pt x="195" y="217"/>
                </a:lnTo>
                <a:lnTo>
                  <a:pt x="195" y="228"/>
                </a:lnTo>
                <a:lnTo>
                  <a:pt x="194" y="240"/>
                </a:lnTo>
                <a:lnTo>
                  <a:pt x="193" y="253"/>
                </a:lnTo>
                <a:lnTo>
                  <a:pt x="193" y="266"/>
                </a:lnTo>
                <a:lnTo>
                  <a:pt x="192" y="278"/>
                </a:lnTo>
                <a:lnTo>
                  <a:pt x="190" y="291"/>
                </a:lnTo>
                <a:lnTo>
                  <a:pt x="189" y="305"/>
                </a:lnTo>
                <a:lnTo>
                  <a:pt x="188" y="319"/>
                </a:lnTo>
                <a:lnTo>
                  <a:pt x="187" y="334"/>
                </a:lnTo>
                <a:lnTo>
                  <a:pt x="186" y="349"/>
                </a:lnTo>
                <a:lnTo>
                  <a:pt x="185" y="364"/>
                </a:lnTo>
                <a:lnTo>
                  <a:pt x="183" y="381"/>
                </a:lnTo>
                <a:lnTo>
                  <a:pt x="182" y="397"/>
                </a:lnTo>
                <a:lnTo>
                  <a:pt x="181" y="414"/>
                </a:lnTo>
                <a:lnTo>
                  <a:pt x="180" y="432"/>
                </a:lnTo>
                <a:lnTo>
                  <a:pt x="179" y="449"/>
                </a:lnTo>
                <a:lnTo>
                  <a:pt x="179" y="468"/>
                </a:lnTo>
                <a:lnTo>
                  <a:pt x="178" y="486"/>
                </a:lnTo>
                <a:lnTo>
                  <a:pt x="176" y="506"/>
                </a:lnTo>
                <a:lnTo>
                  <a:pt x="175" y="526"/>
                </a:lnTo>
                <a:lnTo>
                  <a:pt x="174" y="547"/>
                </a:lnTo>
                <a:lnTo>
                  <a:pt x="174" y="567"/>
                </a:lnTo>
                <a:lnTo>
                  <a:pt x="173" y="588"/>
                </a:lnTo>
                <a:lnTo>
                  <a:pt x="172" y="610"/>
                </a:lnTo>
                <a:lnTo>
                  <a:pt x="172" y="632"/>
                </a:lnTo>
                <a:lnTo>
                  <a:pt x="171" y="656"/>
                </a:lnTo>
                <a:lnTo>
                  <a:pt x="169" y="679"/>
                </a:lnTo>
                <a:lnTo>
                  <a:pt x="169" y="702"/>
                </a:lnTo>
                <a:lnTo>
                  <a:pt x="168" y="727"/>
                </a:lnTo>
                <a:lnTo>
                  <a:pt x="168" y="752"/>
                </a:lnTo>
                <a:lnTo>
                  <a:pt x="167" y="776"/>
                </a:lnTo>
                <a:lnTo>
                  <a:pt x="167" y="803"/>
                </a:lnTo>
                <a:lnTo>
                  <a:pt x="166" y="829"/>
                </a:lnTo>
                <a:lnTo>
                  <a:pt x="166" y="855"/>
                </a:lnTo>
                <a:lnTo>
                  <a:pt x="165" y="883"/>
                </a:lnTo>
                <a:lnTo>
                  <a:pt x="165" y="910"/>
                </a:lnTo>
                <a:lnTo>
                  <a:pt x="164" y="939"/>
                </a:lnTo>
                <a:lnTo>
                  <a:pt x="164" y="967"/>
                </a:lnTo>
                <a:lnTo>
                  <a:pt x="164" y="997"/>
                </a:lnTo>
                <a:lnTo>
                  <a:pt x="162" y="1026"/>
                </a:lnTo>
                <a:lnTo>
                  <a:pt x="162" y="1056"/>
                </a:lnTo>
                <a:lnTo>
                  <a:pt x="162" y="1086"/>
                </a:lnTo>
                <a:lnTo>
                  <a:pt x="161" y="1115"/>
                </a:lnTo>
                <a:lnTo>
                  <a:pt x="161" y="1145"/>
                </a:lnTo>
                <a:lnTo>
                  <a:pt x="161" y="1172"/>
                </a:lnTo>
                <a:lnTo>
                  <a:pt x="160" y="1199"/>
                </a:lnTo>
                <a:lnTo>
                  <a:pt x="160" y="1226"/>
                </a:lnTo>
                <a:lnTo>
                  <a:pt x="159" y="1251"/>
                </a:lnTo>
                <a:lnTo>
                  <a:pt x="158" y="1276"/>
                </a:lnTo>
                <a:lnTo>
                  <a:pt x="158" y="1300"/>
                </a:lnTo>
                <a:lnTo>
                  <a:pt x="157" y="1323"/>
                </a:lnTo>
                <a:lnTo>
                  <a:pt x="156" y="1345"/>
                </a:lnTo>
                <a:lnTo>
                  <a:pt x="156" y="1367"/>
                </a:lnTo>
                <a:lnTo>
                  <a:pt x="154" y="1390"/>
                </a:lnTo>
                <a:lnTo>
                  <a:pt x="153" y="1409"/>
                </a:lnTo>
                <a:lnTo>
                  <a:pt x="152" y="1429"/>
                </a:lnTo>
                <a:lnTo>
                  <a:pt x="151" y="1448"/>
                </a:lnTo>
                <a:lnTo>
                  <a:pt x="150" y="1466"/>
                </a:lnTo>
                <a:lnTo>
                  <a:pt x="149" y="1484"/>
                </a:lnTo>
                <a:lnTo>
                  <a:pt x="147" y="1501"/>
                </a:lnTo>
                <a:lnTo>
                  <a:pt x="146" y="1516"/>
                </a:lnTo>
                <a:lnTo>
                  <a:pt x="145" y="1531"/>
                </a:lnTo>
                <a:lnTo>
                  <a:pt x="144" y="1546"/>
                </a:lnTo>
                <a:lnTo>
                  <a:pt x="143" y="1560"/>
                </a:lnTo>
                <a:lnTo>
                  <a:pt x="140" y="1573"/>
                </a:lnTo>
                <a:lnTo>
                  <a:pt x="139" y="1586"/>
                </a:lnTo>
                <a:lnTo>
                  <a:pt x="138" y="1597"/>
                </a:lnTo>
                <a:lnTo>
                  <a:pt x="136" y="1608"/>
                </a:lnTo>
                <a:lnTo>
                  <a:pt x="135" y="1618"/>
                </a:lnTo>
                <a:lnTo>
                  <a:pt x="133" y="1628"/>
                </a:lnTo>
                <a:lnTo>
                  <a:pt x="131" y="1636"/>
                </a:lnTo>
                <a:lnTo>
                  <a:pt x="130" y="1644"/>
                </a:lnTo>
                <a:lnTo>
                  <a:pt x="128" y="1651"/>
                </a:lnTo>
                <a:lnTo>
                  <a:pt x="124" y="1664"/>
                </a:lnTo>
                <a:lnTo>
                  <a:pt x="121" y="1676"/>
                </a:lnTo>
                <a:lnTo>
                  <a:pt x="117" y="1688"/>
                </a:lnTo>
                <a:lnTo>
                  <a:pt x="114" y="1698"/>
                </a:lnTo>
                <a:lnTo>
                  <a:pt x="110" y="1708"/>
                </a:lnTo>
                <a:lnTo>
                  <a:pt x="107" y="1717"/>
                </a:lnTo>
                <a:lnTo>
                  <a:pt x="103" y="1725"/>
                </a:lnTo>
                <a:lnTo>
                  <a:pt x="101" y="1732"/>
                </a:lnTo>
                <a:lnTo>
                  <a:pt x="97" y="1738"/>
                </a:lnTo>
                <a:lnTo>
                  <a:pt x="95" y="1744"/>
                </a:lnTo>
                <a:lnTo>
                  <a:pt x="92" y="1748"/>
                </a:lnTo>
                <a:lnTo>
                  <a:pt x="89" y="1752"/>
                </a:lnTo>
                <a:lnTo>
                  <a:pt x="87" y="1755"/>
                </a:lnTo>
                <a:lnTo>
                  <a:pt x="83" y="1758"/>
                </a:lnTo>
                <a:lnTo>
                  <a:pt x="81" y="1759"/>
                </a:lnTo>
                <a:lnTo>
                  <a:pt x="79" y="1759"/>
                </a:lnTo>
                <a:lnTo>
                  <a:pt x="77" y="1759"/>
                </a:lnTo>
                <a:lnTo>
                  <a:pt x="74" y="1758"/>
                </a:lnTo>
                <a:lnTo>
                  <a:pt x="72" y="1755"/>
                </a:lnTo>
                <a:lnTo>
                  <a:pt x="68" y="1753"/>
                </a:lnTo>
                <a:lnTo>
                  <a:pt x="66" y="1751"/>
                </a:lnTo>
                <a:lnTo>
                  <a:pt x="63" y="1746"/>
                </a:lnTo>
                <a:lnTo>
                  <a:pt x="60" y="1743"/>
                </a:lnTo>
                <a:lnTo>
                  <a:pt x="57" y="1737"/>
                </a:lnTo>
                <a:lnTo>
                  <a:pt x="54" y="1731"/>
                </a:lnTo>
                <a:lnTo>
                  <a:pt x="51" y="1724"/>
                </a:lnTo>
                <a:lnTo>
                  <a:pt x="47" y="1717"/>
                </a:lnTo>
                <a:lnTo>
                  <a:pt x="44" y="1709"/>
                </a:lnTo>
                <a:lnTo>
                  <a:pt x="41" y="1701"/>
                </a:lnTo>
                <a:lnTo>
                  <a:pt x="37" y="1691"/>
                </a:lnTo>
                <a:lnTo>
                  <a:pt x="34" y="1681"/>
                </a:lnTo>
                <a:lnTo>
                  <a:pt x="30" y="1671"/>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11" name="Freeform 44"/>
          <p:cNvSpPr/>
          <p:nvPr/>
        </p:nvSpPr>
        <p:spPr>
          <a:xfrm>
            <a:off x="5848350" y="1627188"/>
            <a:ext cx="776288" cy="21748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978" h="275">
                <a:moveTo>
                  <a:pt x="570" y="172"/>
                </a:moveTo>
                <a:lnTo>
                  <a:pt x="545" y="178"/>
                </a:lnTo>
                <a:lnTo>
                  <a:pt x="521" y="185"/>
                </a:lnTo>
                <a:lnTo>
                  <a:pt x="497" y="190"/>
                </a:lnTo>
                <a:lnTo>
                  <a:pt x="474" y="196"/>
                </a:lnTo>
                <a:lnTo>
                  <a:pt x="452" y="202"/>
                </a:lnTo>
                <a:lnTo>
                  <a:pt x="430" y="207"/>
                </a:lnTo>
                <a:lnTo>
                  <a:pt x="410" y="213"/>
                </a:lnTo>
                <a:lnTo>
                  <a:pt x="389" y="217"/>
                </a:lnTo>
                <a:lnTo>
                  <a:pt x="371" y="222"/>
                </a:lnTo>
                <a:lnTo>
                  <a:pt x="351" y="226"/>
                </a:lnTo>
                <a:lnTo>
                  <a:pt x="333" y="231"/>
                </a:lnTo>
                <a:lnTo>
                  <a:pt x="316" y="235"/>
                </a:lnTo>
                <a:lnTo>
                  <a:pt x="300" y="239"/>
                </a:lnTo>
                <a:lnTo>
                  <a:pt x="284" y="243"/>
                </a:lnTo>
                <a:lnTo>
                  <a:pt x="268" y="246"/>
                </a:lnTo>
                <a:lnTo>
                  <a:pt x="255" y="250"/>
                </a:lnTo>
                <a:lnTo>
                  <a:pt x="241" y="252"/>
                </a:lnTo>
                <a:lnTo>
                  <a:pt x="228" y="256"/>
                </a:lnTo>
                <a:lnTo>
                  <a:pt x="216" y="258"/>
                </a:lnTo>
                <a:lnTo>
                  <a:pt x="205" y="260"/>
                </a:lnTo>
                <a:lnTo>
                  <a:pt x="194" y="262"/>
                </a:lnTo>
                <a:lnTo>
                  <a:pt x="184" y="265"/>
                </a:lnTo>
                <a:lnTo>
                  <a:pt x="174" y="267"/>
                </a:lnTo>
                <a:lnTo>
                  <a:pt x="166" y="268"/>
                </a:lnTo>
                <a:lnTo>
                  <a:pt x="158" y="271"/>
                </a:lnTo>
                <a:lnTo>
                  <a:pt x="151" y="272"/>
                </a:lnTo>
                <a:lnTo>
                  <a:pt x="144" y="273"/>
                </a:lnTo>
                <a:lnTo>
                  <a:pt x="138" y="274"/>
                </a:lnTo>
                <a:lnTo>
                  <a:pt x="134" y="274"/>
                </a:lnTo>
                <a:lnTo>
                  <a:pt x="129" y="275"/>
                </a:lnTo>
                <a:lnTo>
                  <a:pt x="126" y="275"/>
                </a:lnTo>
                <a:lnTo>
                  <a:pt x="123" y="275"/>
                </a:lnTo>
                <a:lnTo>
                  <a:pt x="119" y="275"/>
                </a:lnTo>
                <a:lnTo>
                  <a:pt x="113" y="274"/>
                </a:lnTo>
                <a:lnTo>
                  <a:pt x="108" y="273"/>
                </a:lnTo>
                <a:lnTo>
                  <a:pt x="104" y="272"/>
                </a:lnTo>
                <a:lnTo>
                  <a:pt x="98" y="269"/>
                </a:lnTo>
                <a:lnTo>
                  <a:pt x="93" y="267"/>
                </a:lnTo>
                <a:lnTo>
                  <a:pt x="87" y="265"/>
                </a:lnTo>
                <a:lnTo>
                  <a:pt x="83" y="261"/>
                </a:lnTo>
                <a:lnTo>
                  <a:pt x="77" y="258"/>
                </a:lnTo>
                <a:lnTo>
                  <a:pt x="72" y="254"/>
                </a:lnTo>
                <a:lnTo>
                  <a:pt x="66" y="250"/>
                </a:lnTo>
                <a:lnTo>
                  <a:pt x="62" y="244"/>
                </a:lnTo>
                <a:lnTo>
                  <a:pt x="56" y="239"/>
                </a:lnTo>
                <a:lnTo>
                  <a:pt x="50" y="233"/>
                </a:lnTo>
                <a:lnTo>
                  <a:pt x="45" y="228"/>
                </a:lnTo>
                <a:lnTo>
                  <a:pt x="40" y="221"/>
                </a:lnTo>
                <a:lnTo>
                  <a:pt x="34" y="214"/>
                </a:lnTo>
                <a:lnTo>
                  <a:pt x="29" y="208"/>
                </a:lnTo>
                <a:lnTo>
                  <a:pt x="25" y="202"/>
                </a:lnTo>
                <a:lnTo>
                  <a:pt x="20" y="196"/>
                </a:lnTo>
                <a:lnTo>
                  <a:pt x="16" y="190"/>
                </a:lnTo>
                <a:lnTo>
                  <a:pt x="13" y="185"/>
                </a:lnTo>
                <a:lnTo>
                  <a:pt x="9" y="180"/>
                </a:lnTo>
                <a:lnTo>
                  <a:pt x="7" y="175"/>
                </a:lnTo>
                <a:lnTo>
                  <a:pt x="5" y="171"/>
                </a:lnTo>
                <a:lnTo>
                  <a:pt x="4" y="167"/>
                </a:lnTo>
                <a:lnTo>
                  <a:pt x="1" y="163"/>
                </a:lnTo>
                <a:lnTo>
                  <a:pt x="0" y="159"/>
                </a:lnTo>
                <a:lnTo>
                  <a:pt x="0" y="156"/>
                </a:lnTo>
                <a:lnTo>
                  <a:pt x="0" y="153"/>
                </a:lnTo>
                <a:lnTo>
                  <a:pt x="0" y="150"/>
                </a:lnTo>
                <a:lnTo>
                  <a:pt x="0" y="148"/>
                </a:lnTo>
                <a:lnTo>
                  <a:pt x="1" y="145"/>
                </a:lnTo>
                <a:lnTo>
                  <a:pt x="2" y="143"/>
                </a:lnTo>
                <a:lnTo>
                  <a:pt x="4" y="141"/>
                </a:lnTo>
                <a:lnTo>
                  <a:pt x="6" y="139"/>
                </a:lnTo>
                <a:lnTo>
                  <a:pt x="8" y="138"/>
                </a:lnTo>
                <a:lnTo>
                  <a:pt x="11" y="136"/>
                </a:lnTo>
                <a:lnTo>
                  <a:pt x="14" y="135"/>
                </a:lnTo>
                <a:lnTo>
                  <a:pt x="18" y="134"/>
                </a:lnTo>
                <a:lnTo>
                  <a:pt x="21" y="134"/>
                </a:lnTo>
                <a:lnTo>
                  <a:pt x="26" y="132"/>
                </a:lnTo>
                <a:lnTo>
                  <a:pt x="30" y="131"/>
                </a:lnTo>
                <a:lnTo>
                  <a:pt x="35" y="131"/>
                </a:lnTo>
                <a:lnTo>
                  <a:pt x="41" y="131"/>
                </a:lnTo>
                <a:lnTo>
                  <a:pt x="47" y="131"/>
                </a:lnTo>
                <a:lnTo>
                  <a:pt x="52" y="132"/>
                </a:lnTo>
                <a:lnTo>
                  <a:pt x="59" y="132"/>
                </a:lnTo>
                <a:lnTo>
                  <a:pt x="72" y="134"/>
                </a:lnTo>
                <a:lnTo>
                  <a:pt x="85" y="135"/>
                </a:lnTo>
                <a:lnTo>
                  <a:pt x="95" y="136"/>
                </a:lnTo>
                <a:lnTo>
                  <a:pt x="106" y="136"/>
                </a:lnTo>
                <a:lnTo>
                  <a:pt x="115" y="137"/>
                </a:lnTo>
                <a:lnTo>
                  <a:pt x="123" y="137"/>
                </a:lnTo>
                <a:lnTo>
                  <a:pt x="130" y="137"/>
                </a:lnTo>
                <a:lnTo>
                  <a:pt x="137" y="137"/>
                </a:lnTo>
                <a:lnTo>
                  <a:pt x="140" y="137"/>
                </a:lnTo>
                <a:lnTo>
                  <a:pt x="142" y="137"/>
                </a:lnTo>
                <a:lnTo>
                  <a:pt x="144" y="137"/>
                </a:lnTo>
                <a:lnTo>
                  <a:pt x="148" y="136"/>
                </a:lnTo>
                <a:lnTo>
                  <a:pt x="152" y="136"/>
                </a:lnTo>
                <a:lnTo>
                  <a:pt x="157" y="135"/>
                </a:lnTo>
                <a:lnTo>
                  <a:pt x="162" y="134"/>
                </a:lnTo>
                <a:lnTo>
                  <a:pt x="167" y="132"/>
                </a:lnTo>
                <a:lnTo>
                  <a:pt x="173" y="131"/>
                </a:lnTo>
                <a:lnTo>
                  <a:pt x="180" y="130"/>
                </a:lnTo>
                <a:lnTo>
                  <a:pt x="188" y="129"/>
                </a:lnTo>
                <a:lnTo>
                  <a:pt x="195" y="128"/>
                </a:lnTo>
                <a:lnTo>
                  <a:pt x="205" y="125"/>
                </a:lnTo>
                <a:lnTo>
                  <a:pt x="213" y="124"/>
                </a:lnTo>
                <a:lnTo>
                  <a:pt x="223" y="122"/>
                </a:lnTo>
                <a:lnTo>
                  <a:pt x="234" y="121"/>
                </a:lnTo>
                <a:lnTo>
                  <a:pt x="244" y="118"/>
                </a:lnTo>
                <a:lnTo>
                  <a:pt x="255" y="116"/>
                </a:lnTo>
                <a:lnTo>
                  <a:pt x="267" y="114"/>
                </a:lnTo>
                <a:lnTo>
                  <a:pt x="279" y="110"/>
                </a:lnTo>
                <a:lnTo>
                  <a:pt x="293" y="108"/>
                </a:lnTo>
                <a:lnTo>
                  <a:pt x="306" y="105"/>
                </a:lnTo>
                <a:lnTo>
                  <a:pt x="320" y="102"/>
                </a:lnTo>
                <a:lnTo>
                  <a:pt x="335" y="99"/>
                </a:lnTo>
                <a:lnTo>
                  <a:pt x="350" y="95"/>
                </a:lnTo>
                <a:lnTo>
                  <a:pt x="366" y="92"/>
                </a:lnTo>
                <a:lnTo>
                  <a:pt x="382" y="88"/>
                </a:lnTo>
                <a:lnTo>
                  <a:pt x="399" y="85"/>
                </a:lnTo>
                <a:lnTo>
                  <a:pt x="416" y="81"/>
                </a:lnTo>
                <a:lnTo>
                  <a:pt x="435" y="77"/>
                </a:lnTo>
                <a:lnTo>
                  <a:pt x="453" y="73"/>
                </a:lnTo>
                <a:lnTo>
                  <a:pt x="472" y="69"/>
                </a:lnTo>
                <a:lnTo>
                  <a:pt x="491" y="64"/>
                </a:lnTo>
                <a:lnTo>
                  <a:pt x="510" y="60"/>
                </a:lnTo>
                <a:lnTo>
                  <a:pt x="527" y="57"/>
                </a:lnTo>
                <a:lnTo>
                  <a:pt x="546" y="52"/>
                </a:lnTo>
                <a:lnTo>
                  <a:pt x="563" y="49"/>
                </a:lnTo>
                <a:lnTo>
                  <a:pt x="581" y="45"/>
                </a:lnTo>
                <a:lnTo>
                  <a:pt x="597" y="42"/>
                </a:lnTo>
                <a:lnTo>
                  <a:pt x="613" y="38"/>
                </a:lnTo>
                <a:lnTo>
                  <a:pt x="630" y="36"/>
                </a:lnTo>
                <a:lnTo>
                  <a:pt x="645" y="33"/>
                </a:lnTo>
                <a:lnTo>
                  <a:pt x="660" y="30"/>
                </a:lnTo>
                <a:lnTo>
                  <a:pt x="675" y="27"/>
                </a:lnTo>
                <a:lnTo>
                  <a:pt x="689" y="24"/>
                </a:lnTo>
                <a:lnTo>
                  <a:pt x="703" y="22"/>
                </a:lnTo>
                <a:lnTo>
                  <a:pt x="716" y="20"/>
                </a:lnTo>
                <a:lnTo>
                  <a:pt x="728" y="17"/>
                </a:lnTo>
                <a:lnTo>
                  <a:pt x="741" y="15"/>
                </a:lnTo>
                <a:lnTo>
                  <a:pt x="753" y="13"/>
                </a:lnTo>
                <a:lnTo>
                  <a:pt x="766" y="12"/>
                </a:lnTo>
                <a:lnTo>
                  <a:pt x="776" y="9"/>
                </a:lnTo>
                <a:lnTo>
                  <a:pt x="788" y="8"/>
                </a:lnTo>
                <a:lnTo>
                  <a:pt x="798" y="7"/>
                </a:lnTo>
                <a:lnTo>
                  <a:pt x="807" y="6"/>
                </a:lnTo>
                <a:lnTo>
                  <a:pt x="818" y="5"/>
                </a:lnTo>
                <a:lnTo>
                  <a:pt x="827" y="4"/>
                </a:lnTo>
                <a:lnTo>
                  <a:pt x="835" y="2"/>
                </a:lnTo>
                <a:lnTo>
                  <a:pt x="843" y="1"/>
                </a:lnTo>
                <a:lnTo>
                  <a:pt x="852" y="1"/>
                </a:lnTo>
                <a:lnTo>
                  <a:pt x="860" y="1"/>
                </a:lnTo>
                <a:lnTo>
                  <a:pt x="867" y="0"/>
                </a:lnTo>
                <a:lnTo>
                  <a:pt x="874" y="0"/>
                </a:lnTo>
                <a:lnTo>
                  <a:pt x="879" y="0"/>
                </a:lnTo>
                <a:lnTo>
                  <a:pt x="891" y="0"/>
                </a:lnTo>
                <a:lnTo>
                  <a:pt x="903" y="0"/>
                </a:lnTo>
                <a:lnTo>
                  <a:pt x="913" y="1"/>
                </a:lnTo>
                <a:lnTo>
                  <a:pt x="922" y="2"/>
                </a:lnTo>
                <a:lnTo>
                  <a:pt x="932" y="4"/>
                </a:lnTo>
                <a:lnTo>
                  <a:pt x="940" y="5"/>
                </a:lnTo>
                <a:lnTo>
                  <a:pt x="947" y="7"/>
                </a:lnTo>
                <a:lnTo>
                  <a:pt x="954" y="8"/>
                </a:lnTo>
                <a:lnTo>
                  <a:pt x="960" y="11"/>
                </a:lnTo>
                <a:lnTo>
                  <a:pt x="964" y="13"/>
                </a:lnTo>
                <a:lnTo>
                  <a:pt x="969" y="16"/>
                </a:lnTo>
                <a:lnTo>
                  <a:pt x="972" y="19"/>
                </a:lnTo>
                <a:lnTo>
                  <a:pt x="975" y="22"/>
                </a:lnTo>
                <a:lnTo>
                  <a:pt x="977" y="26"/>
                </a:lnTo>
                <a:lnTo>
                  <a:pt x="978" y="30"/>
                </a:lnTo>
                <a:lnTo>
                  <a:pt x="978" y="34"/>
                </a:lnTo>
                <a:lnTo>
                  <a:pt x="978" y="36"/>
                </a:lnTo>
                <a:lnTo>
                  <a:pt x="977" y="38"/>
                </a:lnTo>
                <a:lnTo>
                  <a:pt x="975" y="41"/>
                </a:lnTo>
                <a:lnTo>
                  <a:pt x="972" y="43"/>
                </a:lnTo>
                <a:lnTo>
                  <a:pt x="968" y="47"/>
                </a:lnTo>
                <a:lnTo>
                  <a:pt x="964" y="49"/>
                </a:lnTo>
                <a:lnTo>
                  <a:pt x="958" y="52"/>
                </a:lnTo>
                <a:lnTo>
                  <a:pt x="953" y="56"/>
                </a:lnTo>
                <a:lnTo>
                  <a:pt x="946" y="59"/>
                </a:lnTo>
                <a:lnTo>
                  <a:pt x="939" y="63"/>
                </a:lnTo>
                <a:lnTo>
                  <a:pt x="931" y="66"/>
                </a:lnTo>
                <a:lnTo>
                  <a:pt x="921" y="70"/>
                </a:lnTo>
                <a:lnTo>
                  <a:pt x="911" y="73"/>
                </a:lnTo>
                <a:lnTo>
                  <a:pt x="900" y="78"/>
                </a:lnTo>
                <a:lnTo>
                  <a:pt x="889" y="81"/>
                </a:lnTo>
                <a:lnTo>
                  <a:pt x="876" y="86"/>
                </a:lnTo>
                <a:lnTo>
                  <a:pt x="863" y="91"/>
                </a:lnTo>
                <a:lnTo>
                  <a:pt x="849" y="95"/>
                </a:lnTo>
                <a:lnTo>
                  <a:pt x="834" y="100"/>
                </a:lnTo>
                <a:lnTo>
                  <a:pt x="819" y="105"/>
                </a:lnTo>
                <a:lnTo>
                  <a:pt x="803" y="109"/>
                </a:lnTo>
                <a:lnTo>
                  <a:pt x="785" y="114"/>
                </a:lnTo>
                <a:lnTo>
                  <a:pt x="768" y="120"/>
                </a:lnTo>
                <a:lnTo>
                  <a:pt x="749" y="124"/>
                </a:lnTo>
                <a:lnTo>
                  <a:pt x="730" y="130"/>
                </a:lnTo>
                <a:lnTo>
                  <a:pt x="709" y="136"/>
                </a:lnTo>
                <a:lnTo>
                  <a:pt x="688" y="142"/>
                </a:lnTo>
                <a:lnTo>
                  <a:pt x="666" y="148"/>
                </a:lnTo>
                <a:lnTo>
                  <a:pt x="644" y="153"/>
                </a:lnTo>
                <a:lnTo>
                  <a:pt x="620" y="159"/>
                </a:lnTo>
                <a:lnTo>
                  <a:pt x="596" y="166"/>
                </a:lnTo>
                <a:lnTo>
                  <a:pt x="570" y="172"/>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12" name="Freeform 45"/>
          <p:cNvSpPr/>
          <p:nvPr/>
        </p:nvSpPr>
        <p:spPr>
          <a:xfrm>
            <a:off x="5821363" y="1673225"/>
            <a:ext cx="530225" cy="755650"/>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666" h="951">
                <a:moveTo>
                  <a:pt x="2" y="948"/>
                </a:moveTo>
                <a:lnTo>
                  <a:pt x="1" y="944"/>
                </a:lnTo>
                <a:lnTo>
                  <a:pt x="0" y="941"/>
                </a:lnTo>
                <a:lnTo>
                  <a:pt x="0" y="937"/>
                </a:lnTo>
                <a:lnTo>
                  <a:pt x="0" y="933"/>
                </a:lnTo>
                <a:lnTo>
                  <a:pt x="1" y="928"/>
                </a:lnTo>
                <a:lnTo>
                  <a:pt x="3" y="923"/>
                </a:lnTo>
                <a:lnTo>
                  <a:pt x="5" y="919"/>
                </a:lnTo>
                <a:lnTo>
                  <a:pt x="9" y="913"/>
                </a:lnTo>
                <a:lnTo>
                  <a:pt x="12" y="907"/>
                </a:lnTo>
                <a:lnTo>
                  <a:pt x="16" y="900"/>
                </a:lnTo>
                <a:lnTo>
                  <a:pt x="22" y="893"/>
                </a:lnTo>
                <a:lnTo>
                  <a:pt x="27" y="886"/>
                </a:lnTo>
                <a:lnTo>
                  <a:pt x="33" y="879"/>
                </a:lnTo>
                <a:lnTo>
                  <a:pt x="40" y="871"/>
                </a:lnTo>
                <a:lnTo>
                  <a:pt x="48" y="863"/>
                </a:lnTo>
                <a:lnTo>
                  <a:pt x="57" y="855"/>
                </a:lnTo>
                <a:lnTo>
                  <a:pt x="66" y="846"/>
                </a:lnTo>
                <a:lnTo>
                  <a:pt x="75" y="836"/>
                </a:lnTo>
                <a:lnTo>
                  <a:pt x="86" y="826"/>
                </a:lnTo>
                <a:lnTo>
                  <a:pt x="96" y="814"/>
                </a:lnTo>
                <a:lnTo>
                  <a:pt x="108" y="801"/>
                </a:lnTo>
                <a:lnTo>
                  <a:pt x="119" y="788"/>
                </a:lnTo>
                <a:lnTo>
                  <a:pt x="132" y="774"/>
                </a:lnTo>
                <a:lnTo>
                  <a:pt x="146" y="758"/>
                </a:lnTo>
                <a:lnTo>
                  <a:pt x="160" y="742"/>
                </a:lnTo>
                <a:lnTo>
                  <a:pt x="175" y="725"/>
                </a:lnTo>
                <a:lnTo>
                  <a:pt x="190" y="707"/>
                </a:lnTo>
                <a:lnTo>
                  <a:pt x="206" y="689"/>
                </a:lnTo>
                <a:lnTo>
                  <a:pt x="224" y="669"/>
                </a:lnTo>
                <a:lnTo>
                  <a:pt x="240" y="648"/>
                </a:lnTo>
                <a:lnTo>
                  <a:pt x="259" y="626"/>
                </a:lnTo>
                <a:lnTo>
                  <a:pt x="277" y="604"/>
                </a:lnTo>
                <a:lnTo>
                  <a:pt x="287" y="592"/>
                </a:lnTo>
                <a:lnTo>
                  <a:pt x="297" y="581"/>
                </a:lnTo>
                <a:lnTo>
                  <a:pt x="306" y="568"/>
                </a:lnTo>
                <a:lnTo>
                  <a:pt x="317" y="555"/>
                </a:lnTo>
                <a:lnTo>
                  <a:pt x="327" y="541"/>
                </a:lnTo>
                <a:lnTo>
                  <a:pt x="338" y="527"/>
                </a:lnTo>
                <a:lnTo>
                  <a:pt x="348" y="513"/>
                </a:lnTo>
                <a:lnTo>
                  <a:pt x="359" y="498"/>
                </a:lnTo>
                <a:lnTo>
                  <a:pt x="370" y="483"/>
                </a:lnTo>
                <a:lnTo>
                  <a:pt x="381" y="467"/>
                </a:lnTo>
                <a:lnTo>
                  <a:pt x="392" y="451"/>
                </a:lnTo>
                <a:lnTo>
                  <a:pt x="404" y="435"/>
                </a:lnTo>
                <a:lnTo>
                  <a:pt x="415" y="417"/>
                </a:lnTo>
                <a:lnTo>
                  <a:pt x="427" y="399"/>
                </a:lnTo>
                <a:lnTo>
                  <a:pt x="439" y="381"/>
                </a:lnTo>
                <a:lnTo>
                  <a:pt x="451" y="363"/>
                </a:lnTo>
                <a:lnTo>
                  <a:pt x="463" y="343"/>
                </a:lnTo>
                <a:lnTo>
                  <a:pt x="476" y="323"/>
                </a:lnTo>
                <a:lnTo>
                  <a:pt x="489" y="303"/>
                </a:lnTo>
                <a:lnTo>
                  <a:pt x="500" y="282"/>
                </a:lnTo>
                <a:lnTo>
                  <a:pt x="514" y="262"/>
                </a:lnTo>
                <a:lnTo>
                  <a:pt x="527" y="241"/>
                </a:lnTo>
                <a:lnTo>
                  <a:pt x="540" y="219"/>
                </a:lnTo>
                <a:lnTo>
                  <a:pt x="554" y="197"/>
                </a:lnTo>
                <a:lnTo>
                  <a:pt x="566" y="173"/>
                </a:lnTo>
                <a:lnTo>
                  <a:pt x="580" y="150"/>
                </a:lnTo>
                <a:lnTo>
                  <a:pt x="594" y="126"/>
                </a:lnTo>
                <a:lnTo>
                  <a:pt x="608" y="102"/>
                </a:lnTo>
                <a:lnTo>
                  <a:pt x="622" y="77"/>
                </a:lnTo>
                <a:lnTo>
                  <a:pt x="637" y="53"/>
                </a:lnTo>
                <a:lnTo>
                  <a:pt x="651" y="27"/>
                </a:lnTo>
                <a:lnTo>
                  <a:pt x="666" y="0"/>
                </a:lnTo>
                <a:lnTo>
                  <a:pt x="666" y="236"/>
                </a:lnTo>
                <a:lnTo>
                  <a:pt x="651" y="260"/>
                </a:lnTo>
                <a:lnTo>
                  <a:pt x="636" y="284"/>
                </a:lnTo>
                <a:lnTo>
                  <a:pt x="621" y="308"/>
                </a:lnTo>
                <a:lnTo>
                  <a:pt x="606" y="330"/>
                </a:lnTo>
                <a:lnTo>
                  <a:pt x="591" y="353"/>
                </a:lnTo>
                <a:lnTo>
                  <a:pt x="576" y="375"/>
                </a:lnTo>
                <a:lnTo>
                  <a:pt x="561" y="397"/>
                </a:lnTo>
                <a:lnTo>
                  <a:pt x="547" y="418"/>
                </a:lnTo>
                <a:lnTo>
                  <a:pt x="532" y="439"/>
                </a:lnTo>
                <a:lnTo>
                  <a:pt x="516" y="460"/>
                </a:lnTo>
                <a:lnTo>
                  <a:pt x="503" y="480"/>
                </a:lnTo>
                <a:lnTo>
                  <a:pt x="489" y="500"/>
                </a:lnTo>
                <a:lnTo>
                  <a:pt x="474" y="518"/>
                </a:lnTo>
                <a:lnTo>
                  <a:pt x="460" y="537"/>
                </a:lnTo>
                <a:lnTo>
                  <a:pt x="446" y="555"/>
                </a:lnTo>
                <a:lnTo>
                  <a:pt x="432" y="574"/>
                </a:lnTo>
                <a:lnTo>
                  <a:pt x="418" y="591"/>
                </a:lnTo>
                <a:lnTo>
                  <a:pt x="404" y="608"/>
                </a:lnTo>
                <a:lnTo>
                  <a:pt x="390" y="625"/>
                </a:lnTo>
                <a:lnTo>
                  <a:pt x="376" y="641"/>
                </a:lnTo>
                <a:lnTo>
                  <a:pt x="362" y="656"/>
                </a:lnTo>
                <a:lnTo>
                  <a:pt x="349" y="671"/>
                </a:lnTo>
                <a:lnTo>
                  <a:pt x="335" y="687"/>
                </a:lnTo>
                <a:lnTo>
                  <a:pt x="323" y="700"/>
                </a:lnTo>
                <a:lnTo>
                  <a:pt x="309" y="714"/>
                </a:lnTo>
                <a:lnTo>
                  <a:pt x="296" y="728"/>
                </a:lnTo>
                <a:lnTo>
                  <a:pt x="283" y="741"/>
                </a:lnTo>
                <a:lnTo>
                  <a:pt x="270" y="754"/>
                </a:lnTo>
                <a:lnTo>
                  <a:pt x="257" y="767"/>
                </a:lnTo>
                <a:lnTo>
                  <a:pt x="245" y="778"/>
                </a:lnTo>
                <a:lnTo>
                  <a:pt x="232" y="790"/>
                </a:lnTo>
                <a:lnTo>
                  <a:pt x="219" y="800"/>
                </a:lnTo>
                <a:lnTo>
                  <a:pt x="206" y="811"/>
                </a:lnTo>
                <a:lnTo>
                  <a:pt x="195" y="821"/>
                </a:lnTo>
                <a:lnTo>
                  <a:pt x="183" y="830"/>
                </a:lnTo>
                <a:lnTo>
                  <a:pt x="172" y="841"/>
                </a:lnTo>
                <a:lnTo>
                  <a:pt x="161" y="849"/>
                </a:lnTo>
                <a:lnTo>
                  <a:pt x="149" y="858"/>
                </a:lnTo>
                <a:lnTo>
                  <a:pt x="140" y="866"/>
                </a:lnTo>
                <a:lnTo>
                  <a:pt x="130" y="875"/>
                </a:lnTo>
                <a:lnTo>
                  <a:pt x="120" y="882"/>
                </a:lnTo>
                <a:lnTo>
                  <a:pt x="111" y="889"/>
                </a:lnTo>
                <a:lnTo>
                  <a:pt x="102" y="896"/>
                </a:lnTo>
                <a:lnTo>
                  <a:pt x="94" y="902"/>
                </a:lnTo>
                <a:lnTo>
                  <a:pt x="86" y="908"/>
                </a:lnTo>
                <a:lnTo>
                  <a:pt x="79" y="914"/>
                </a:lnTo>
                <a:lnTo>
                  <a:pt x="70" y="919"/>
                </a:lnTo>
                <a:lnTo>
                  <a:pt x="63" y="923"/>
                </a:lnTo>
                <a:lnTo>
                  <a:pt x="58" y="928"/>
                </a:lnTo>
                <a:lnTo>
                  <a:pt x="51" y="933"/>
                </a:lnTo>
                <a:lnTo>
                  <a:pt x="45" y="936"/>
                </a:lnTo>
                <a:lnTo>
                  <a:pt x="40" y="940"/>
                </a:lnTo>
                <a:lnTo>
                  <a:pt x="34" y="942"/>
                </a:lnTo>
                <a:lnTo>
                  <a:pt x="30" y="944"/>
                </a:lnTo>
                <a:lnTo>
                  <a:pt x="25" y="947"/>
                </a:lnTo>
                <a:lnTo>
                  <a:pt x="22" y="948"/>
                </a:lnTo>
                <a:lnTo>
                  <a:pt x="18" y="950"/>
                </a:lnTo>
                <a:lnTo>
                  <a:pt x="15" y="950"/>
                </a:lnTo>
                <a:lnTo>
                  <a:pt x="11" y="951"/>
                </a:lnTo>
                <a:lnTo>
                  <a:pt x="9" y="951"/>
                </a:lnTo>
                <a:lnTo>
                  <a:pt x="7" y="951"/>
                </a:lnTo>
                <a:lnTo>
                  <a:pt x="4" y="950"/>
                </a:lnTo>
                <a:lnTo>
                  <a:pt x="3" y="949"/>
                </a:lnTo>
                <a:lnTo>
                  <a:pt x="2" y="948"/>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13" name="Freeform 46"/>
          <p:cNvSpPr/>
          <p:nvPr/>
        </p:nvSpPr>
        <p:spPr>
          <a:xfrm>
            <a:off x="6351588" y="1938338"/>
            <a:ext cx="249237" cy="147637"/>
          </a:xfrm>
          <a:custGeom>
            <a:avLst/>
            <a:gdLst/>
            <a:ahLst/>
            <a:cxnLst>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315" h="186">
                <a:moveTo>
                  <a:pt x="0" y="0"/>
                </a:moveTo>
                <a:lnTo>
                  <a:pt x="13" y="0"/>
                </a:lnTo>
                <a:lnTo>
                  <a:pt x="26" y="0"/>
                </a:lnTo>
                <a:lnTo>
                  <a:pt x="38" y="0"/>
                </a:lnTo>
                <a:lnTo>
                  <a:pt x="49" y="0"/>
                </a:lnTo>
                <a:lnTo>
                  <a:pt x="61" y="1"/>
                </a:lnTo>
                <a:lnTo>
                  <a:pt x="72" y="1"/>
                </a:lnTo>
                <a:lnTo>
                  <a:pt x="83" y="1"/>
                </a:lnTo>
                <a:lnTo>
                  <a:pt x="93" y="1"/>
                </a:lnTo>
                <a:lnTo>
                  <a:pt x="104" y="2"/>
                </a:lnTo>
                <a:lnTo>
                  <a:pt x="114" y="2"/>
                </a:lnTo>
                <a:lnTo>
                  <a:pt x="123" y="3"/>
                </a:lnTo>
                <a:lnTo>
                  <a:pt x="134" y="3"/>
                </a:lnTo>
                <a:lnTo>
                  <a:pt x="142" y="4"/>
                </a:lnTo>
                <a:lnTo>
                  <a:pt x="151" y="4"/>
                </a:lnTo>
                <a:lnTo>
                  <a:pt x="161" y="5"/>
                </a:lnTo>
                <a:lnTo>
                  <a:pt x="169" y="5"/>
                </a:lnTo>
                <a:lnTo>
                  <a:pt x="177" y="6"/>
                </a:lnTo>
                <a:lnTo>
                  <a:pt x="184" y="8"/>
                </a:lnTo>
                <a:lnTo>
                  <a:pt x="192" y="9"/>
                </a:lnTo>
                <a:lnTo>
                  <a:pt x="199" y="9"/>
                </a:lnTo>
                <a:lnTo>
                  <a:pt x="205" y="10"/>
                </a:lnTo>
                <a:lnTo>
                  <a:pt x="212" y="11"/>
                </a:lnTo>
                <a:lnTo>
                  <a:pt x="218" y="12"/>
                </a:lnTo>
                <a:lnTo>
                  <a:pt x="225" y="13"/>
                </a:lnTo>
                <a:lnTo>
                  <a:pt x="229" y="15"/>
                </a:lnTo>
                <a:lnTo>
                  <a:pt x="235" y="16"/>
                </a:lnTo>
                <a:lnTo>
                  <a:pt x="240" y="18"/>
                </a:lnTo>
                <a:lnTo>
                  <a:pt x="244" y="19"/>
                </a:lnTo>
                <a:lnTo>
                  <a:pt x="249" y="20"/>
                </a:lnTo>
                <a:lnTo>
                  <a:pt x="254" y="22"/>
                </a:lnTo>
                <a:lnTo>
                  <a:pt x="257" y="24"/>
                </a:lnTo>
                <a:lnTo>
                  <a:pt x="261" y="25"/>
                </a:lnTo>
                <a:lnTo>
                  <a:pt x="267" y="29"/>
                </a:lnTo>
                <a:lnTo>
                  <a:pt x="273" y="32"/>
                </a:lnTo>
                <a:lnTo>
                  <a:pt x="279" y="36"/>
                </a:lnTo>
                <a:lnTo>
                  <a:pt x="284" y="40"/>
                </a:lnTo>
                <a:lnTo>
                  <a:pt x="290" y="45"/>
                </a:lnTo>
                <a:lnTo>
                  <a:pt x="294" y="49"/>
                </a:lnTo>
                <a:lnTo>
                  <a:pt x="298" y="54"/>
                </a:lnTo>
                <a:lnTo>
                  <a:pt x="301" y="60"/>
                </a:lnTo>
                <a:lnTo>
                  <a:pt x="305" y="66"/>
                </a:lnTo>
                <a:lnTo>
                  <a:pt x="307" y="73"/>
                </a:lnTo>
                <a:lnTo>
                  <a:pt x="309" y="80"/>
                </a:lnTo>
                <a:lnTo>
                  <a:pt x="312" y="87"/>
                </a:lnTo>
                <a:lnTo>
                  <a:pt x="313" y="94"/>
                </a:lnTo>
                <a:lnTo>
                  <a:pt x="314" y="102"/>
                </a:lnTo>
                <a:lnTo>
                  <a:pt x="315" y="110"/>
                </a:lnTo>
                <a:lnTo>
                  <a:pt x="315" y="118"/>
                </a:lnTo>
                <a:lnTo>
                  <a:pt x="315" y="126"/>
                </a:lnTo>
                <a:lnTo>
                  <a:pt x="314" y="134"/>
                </a:lnTo>
                <a:lnTo>
                  <a:pt x="314" y="141"/>
                </a:lnTo>
                <a:lnTo>
                  <a:pt x="313" y="148"/>
                </a:lnTo>
                <a:lnTo>
                  <a:pt x="312" y="154"/>
                </a:lnTo>
                <a:lnTo>
                  <a:pt x="309" y="160"/>
                </a:lnTo>
                <a:lnTo>
                  <a:pt x="307" y="166"/>
                </a:lnTo>
                <a:lnTo>
                  <a:pt x="305" y="170"/>
                </a:lnTo>
                <a:lnTo>
                  <a:pt x="302" y="174"/>
                </a:lnTo>
                <a:lnTo>
                  <a:pt x="299" y="177"/>
                </a:lnTo>
                <a:lnTo>
                  <a:pt x="297" y="179"/>
                </a:lnTo>
                <a:lnTo>
                  <a:pt x="293" y="182"/>
                </a:lnTo>
                <a:lnTo>
                  <a:pt x="288" y="184"/>
                </a:lnTo>
                <a:lnTo>
                  <a:pt x="285" y="185"/>
                </a:lnTo>
                <a:lnTo>
                  <a:pt x="280" y="186"/>
                </a:lnTo>
                <a:lnTo>
                  <a:pt x="276" y="186"/>
                </a:lnTo>
                <a:lnTo>
                  <a:pt x="273" y="186"/>
                </a:lnTo>
                <a:lnTo>
                  <a:pt x="270" y="185"/>
                </a:lnTo>
                <a:lnTo>
                  <a:pt x="266" y="185"/>
                </a:lnTo>
                <a:lnTo>
                  <a:pt x="263" y="184"/>
                </a:lnTo>
                <a:lnTo>
                  <a:pt x="258" y="182"/>
                </a:lnTo>
                <a:lnTo>
                  <a:pt x="254" y="179"/>
                </a:lnTo>
                <a:lnTo>
                  <a:pt x="249" y="177"/>
                </a:lnTo>
                <a:lnTo>
                  <a:pt x="243" y="175"/>
                </a:lnTo>
                <a:lnTo>
                  <a:pt x="237" y="171"/>
                </a:lnTo>
                <a:lnTo>
                  <a:pt x="231" y="168"/>
                </a:lnTo>
                <a:lnTo>
                  <a:pt x="225" y="164"/>
                </a:lnTo>
                <a:lnTo>
                  <a:pt x="219" y="161"/>
                </a:lnTo>
                <a:lnTo>
                  <a:pt x="211" y="156"/>
                </a:lnTo>
                <a:lnTo>
                  <a:pt x="204" y="150"/>
                </a:lnTo>
                <a:lnTo>
                  <a:pt x="195" y="146"/>
                </a:lnTo>
                <a:lnTo>
                  <a:pt x="187" y="140"/>
                </a:lnTo>
                <a:lnTo>
                  <a:pt x="178" y="134"/>
                </a:lnTo>
                <a:lnTo>
                  <a:pt x="169" y="127"/>
                </a:lnTo>
                <a:lnTo>
                  <a:pt x="159" y="121"/>
                </a:lnTo>
                <a:lnTo>
                  <a:pt x="149" y="113"/>
                </a:lnTo>
                <a:lnTo>
                  <a:pt x="139" y="106"/>
                </a:lnTo>
                <a:lnTo>
                  <a:pt x="128" y="98"/>
                </a:lnTo>
                <a:lnTo>
                  <a:pt x="118" y="90"/>
                </a:lnTo>
                <a:lnTo>
                  <a:pt x="106" y="82"/>
                </a:lnTo>
                <a:lnTo>
                  <a:pt x="94" y="73"/>
                </a:lnTo>
                <a:lnTo>
                  <a:pt x="82" y="63"/>
                </a:lnTo>
                <a:lnTo>
                  <a:pt x="69" y="54"/>
                </a:lnTo>
                <a:lnTo>
                  <a:pt x="56" y="44"/>
                </a:lnTo>
                <a:lnTo>
                  <a:pt x="43" y="33"/>
                </a:lnTo>
                <a:lnTo>
                  <a:pt x="29" y="23"/>
                </a:lnTo>
                <a:lnTo>
                  <a:pt x="15" y="11"/>
                </a:lnTo>
                <a:lnTo>
                  <a:pt x="0" y="0"/>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14" name="Freeform 47"/>
          <p:cNvSpPr/>
          <p:nvPr/>
        </p:nvSpPr>
        <p:spPr>
          <a:xfrm>
            <a:off x="6054725" y="1171575"/>
            <a:ext cx="557213" cy="296863"/>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703" h="374">
                <a:moveTo>
                  <a:pt x="0" y="365"/>
                </a:moveTo>
                <a:lnTo>
                  <a:pt x="0" y="364"/>
                </a:lnTo>
                <a:lnTo>
                  <a:pt x="0" y="363"/>
                </a:lnTo>
                <a:lnTo>
                  <a:pt x="0" y="361"/>
                </a:lnTo>
                <a:lnTo>
                  <a:pt x="1" y="360"/>
                </a:lnTo>
                <a:lnTo>
                  <a:pt x="3" y="357"/>
                </a:lnTo>
                <a:lnTo>
                  <a:pt x="4" y="356"/>
                </a:lnTo>
                <a:lnTo>
                  <a:pt x="6" y="354"/>
                </a:lnTo>
                <a:lnTo>
                  <a:pt x="8" y="351"/>
                </a:lnTo>
                <a:lnTo>
                  <a:pt x="12" y="349"/>
                </a:lnTo>
                <a:lnTo>
                  <a:pt x="14" y="347"/>
                </a:lnTo>
                <a:lnTo>
                  <a:pt x="19" y="344"/>
                </a:lnTo>
                <a:lnTo>
                  <a:pt x="22" y="341"/>
                </a:lnTo>
                <a:lnTo>
                  <a:pt x="27" y="339"/>
                </a:lnTo>
                <a:lnTo>
                  <a:pt x="32" y="335"/>
                </a:lnTo>
                <a:lnTo>
                  <a:pt x="36" y="332"/>
                </a:lnTo>
                <a:lnTo>
                  <a:pt x="42" y="329"/>
                </a:lnTo>
                <a:lnTo>
                  <a:pt x="48" y="326"/>
                </a:lnTo>
                <a:lnTo>
                  <a:pt x="55" y="321"/>
                </a:lnTo>
                <a:lnTo>
                  <a:pt x="62" y="318"/>
                </a:lnTo>
                <a:lnTo>
                  <a:pt x="69" y="314"/>
                </a:lnTo>
                <a:lnTo>
                  <a:pt x="77" y="311"/>
                </a:lnTo>
                <a:lnTo>
                  <a:pt x="85" y="306"/>
                </a:lnTo>
                <a:lnTo>
                  <a:pt x="93" y="302"/>
                </a:lnTo>
                <a:lnTo>
                  <a:pt x="101" y="298"/>
                </a:lnTo>
                <a:lnTo>
                  <a:pt x="111" y="293"/>
                </a:lnTo>
                <a:lnTo>
                  <a:pt x="121" y="289"/>
                </a:lnTo>
                <a:lnTo>
                  <a:pt x="130" y="283"/>
                </a:lnTo>
                <a:lnTo>
                  <a:pt x="141" y="278"/>
                </a:lnTo>
                <a:lnTo>
                  <a:pt x="152" y="274"/>
                </a:lnTo>
                <a:lnTo>
                  <a:pt x="164" y="268"/>
                </a:lnTo>
                <a:lnTo>
                  <a:pt x="176" y="263"/>
                </a:lnTo>
                <a:lnTo>
                  <a:pt x="187" y="257"/>
                </a:lnTo>
                <a:lnTo>
                  <a:pt x="212" y="247"/>
                </a:lnTo>
                <a:lnTo>
                  <a:pt x="235" y="236"/>
                </a:lnTo>
                <a:lnTo>
                  <a:pt x="257" y="226"/>
                </a:lnTo>
                <a:lnTo>
                  <a:pt x="278" y="216"/>
                </a:lnTo>
                <a:lnTo>
                  <a:pt x="298" y="206"/>
                </a:lnTo>
                <a:lnTo>
                  <a:pt x="317" y="197"/>
                </a:lnTo>
                <a:lnTo>
                  <a:pt x="335" y="189"/>
                </a:lnTo>
                <a:lnTo>
                  <a:pt x="352" y="180"/>
                </a:lnTo>
                <a:lnTo>
                  <a:pt x="369" y="171"/>
                </a:lnTo>
                <a:lnTo>
                  <a:pt x="384" y="164"/>
                </a:lnTo>
                <a:lnTo>
                  <a:pt x="398" y="156"/>
                </a:lnTo>
                <a:lnTo>
                  <a:pt x="410" y="149"/>
                </a:lnTo>
                <a:lnTo>
                  <a:pt x="423" y="142"/>
                </a:lnTo>
                <a:lnTo>
                  <a:pt x="434" y="137"/>
                </a:lnTo>
                <a:lnTo>
                  <a:pt x="444" y="131"/>
                </a:lnTo>
                <a:lnTo>
                  <a:pt x="453" y="125"/>
                </a:lnTo>
                <a:lnTo>
                  <a:pt x="461" y="119"/>
                </a:lnTo>
                <a:lnTo>
                  <a:pt x="468" y="113"/>
                </a:lnTo>
                <a:lnTo>
                  <a:pt x="475" y="109"/>
                </a:lnTo>
                <a:lnTo>
                  <a:pt x="482" y="103"/>
                </a:lnTo>
                <a:lnTo>
                  <a:pt x="487" y="98"/>
                </a:lnTo>
                <a:lnTo>
                  <a:pt x="492" y="93"/>
                </a:lnTo>
                <a:lnTo>
                  <a:pt x="496" y="88"/>
                </a:lnTo>
                <a:lnTo>
                  <a:pt x="500" y="83"/>
                </a:lnTo>
                <a:lnTo>
                  <a:pt x="502" y="79"/>
                </a:lnTo>
                <a:lnTo>
                  <a:pt x="504" y="73"/>
                </a:lnTo>
                <a:lnTo>
                  <a:pt x="506" y="68"/>
                </a:lnTo>
                <a:lnTo>
                  <a:pt x="507" y="63"/>
                </a:lnTo>
                <a:lnTo>
                  <a:pt x="507" y="59"/>
                </a:lnTo>
                <a:lnTo>
                  <a:pt x="506" y="55"/>
                </a:lnTo>
                <a:lnTo>
                  <a:pt x="504" y="51"/>
                </a:lnTo>
                <a:lnTo>
                  <a:pt x="502" y="46"/>
                </a:lnTo>
                <a:lnTo>
                  <a:pt x="500" y="41"/>
                </a:lnTo>
                <a:lnTo>
                  <a:pt x="499" y="38"/>
                </a:lnTo>
                <a:lnTo>
                  <a:pt x="496" y="34"/>
                </a:lnTo>
                <a:lnTo>
                  <a:pt x="495" y="30"/>
                </a:lnTo>
                <a:lnTo>
                  <a:pt x="495" y="27"/>
                </a:lnTo>
                <a:lnTo>
                  <a:pt x="494" y="24"/>
                </a:lnTo>
                <a:lnTo>
                  <a:pt x="494" y="21"/>
                </a:lnTo>
                <a:lnTo>
                  <a:pt x="495" y="18"/>
                </a:lnTo>
                <a:lnTo>
                  <a:pt x="495" y="16"/>
                </a:lnTo>
                <a:lnTo>
                  <a:pt x="496" y="12"/>
                </a:lnTo>
                <a:lnTo>
                  <a:pt x="497" y="10"/>
                </a:lnTo>
                <a:lnTo>
                  <a:pt x="500" y="9"/>
                </a:lnTo>
                <a:lnTo>
                  <a:pt x="502" y="7"/>
                </a:lnTo>
                <a:lnTo>
                  <a:pt x="504" y="5"/>
                </a:lnTo>
                <a:lnTo>
                  <a:pt x="508" y="3"/>
                </a:lnTo>
                <a:lnTo>
                  <a:pt x="511" y="2"/>
                </a:lnTo>
                <a:lnTo>
                  <a:pt x="515" y="1"/>
                </a:lnTo>
                <a:lnTo>
                  <a:pt x="520" y="0"/>
                </a:lnTo>
                <a:lnTo>
                  <a:pt x="524" y="0"/>
                </a:lnTo>
                <a:lnTo>
                  <a:pt x="529" y="0"/>
                </a:lnTo>
                <a:lnTo>
                  <a:pt x="535" y="1"/>
                </a:lnTo>
                <a:lnTo>
                  <a:pt x="540" y="1"/>
                </a:lnTo>
                <a:lnTo>
                  <a:pt x="546" y="3"/>
                </a:lnTo>
                <a:lnTo>
                  <a:pt x="553" y="4"/>
                </a:lnTo>
                <a:lnTo>
                  <a:pt x="560" y="7"/>
                </a:lnTo>
                <a:lnTo>
                  <a:pt x="567" y="9"/>
                </a:lnTo>
                <a:lnTo>
                  <a:pt x="575" y="11"/>
                </a:lnTo>
                <a:lnTo>
                  <a:pt x="583" y="15"/>
                </a:lnTo>
                <a:lnTo>
                  <a:pt x="592" y="18"/>
                </a:lnTo>
                <a:lnTo>
                  <a:pt x="601" y="22"/>
                </a:lnTo>
                <a:lnTo>
                  <a:pt x="610" y="26"/>
                </a:lnTo>
                <a:lnTo>
                  <a:pt x="619" y="31"/>
                </a:lnTo>
                <a:lnTo>
                  <a:pt x="629" y="36"/>
                </a:lnTo>
                <a:lnTo>
                  <a:pt x="638" y="41"/>
                </a:lnTo>
                <a:lnTo>
                  <a:pt x="647" y="46"/>
                </a:lnTo>
                <a:lnTo>
                  <a:pt x="654" y="51"/>
                </a:lnTo>
                <a:lnTo>
                  <a:pt x="662" y="55"/>
                </a:lnTo>
                <a:lnTo>
                  <a:pt x="668" y="61"/>
                </a:lnTo>
                <a:lnTo>
                  <a:pt x="675" y="66"/>
                </a:lnTo>
                <a:lnTo>
                  <a:pt x="681" y="70"/>
                </a:lnTo>
                <a:lnTo>
                  <a:pt x="686" y="75"/>
                </a:lnTo>
                <a:lnTo>
                  <a:pt x="689" y="80"/>
                </a:lnTo>
                <a:lnTo>
                  <a:pt x="694" y="86"/>
                </a:lnTo>
                <a:lnTo>
                  <a:pt x="696" y="90"/>
                </a:lnTo>
                <a:lnTo>
                  <a:pt x="700" y="95"/>
                </a:lnTo>
                <a:lnTo>
                  <a:pt x="701" y="99"/>
                </a:lnTo>
                <a:lnTo>
                  <a:pt x="702" y="105"/>
                </a:lnTo>
                <a:lnTo>
                  <a:pt x="703" y="110"/>
                </a:lnTo>
                <a:lnTo>
                  <a:pt x="703" y="115"/>
                </a:lnTo>
                <a:lnTo>
                  <a:pt x="703" y="120"/>
                </a:lnTo>
                <a:lnTo>
                  <a:pt x="702" y="125"/>
                </a:lnTo>
                <a:lnTo>
                  <a:pt x="701" y="130"/>
                </a:lnTo>
                <a:lnTo>
                  <a:pt x="697" y="134"/>
                </a:lnTo>
                <a:lnTo>
                  <a:pt x="695" y="140"/>
                </a:lnTo>
                <a:lnTo>
                  <a:pt x="691" y="145"/>
                </a:lnTo>
                <a:lnTo>
                  <a:pt x="687" y="149"/>
                </a:lnTo>
                <a:lnTo>
                  <a:pt x="681" y="154"/>
                </a:lnTo>
                <a:lnTo>
                  <a:pt x="675" y="159"/>
                </a:lnTo>
                <a:lnTo>
                  <a:pt x="668" y="164"/>
                </a:lnTo>
                <a:lnTo>
                  <a:pt x="661" y="169"/>
                </a:lnTo>
                <a:lnTo>
                  <a:pt x="653" y="174"/>
                </a:lnTo>
                <a:lnTo>
                  <a:pt x="645" y="178"/>
                </a:lnTo>
                <a:lnTo>
                  <a:pt x="636" y="184"/>
                </a:lnTo>
                <a:lnTo>
                  <a:pt x="625" y="189"/>
                </a:lnTo>
                <a:lnTo>
                  <a:pt x="615" y="194"/>
                </a:lnTo>
                <a:lnTo>
                  <a:pt x="603" y="198"/>
                </a:lnTo>
                <a:lnTo>
                  <a:pt x="592" y="204"/>
                </a:lnTo>
                <a:lnTo>
                  <a:pt x="580" y="209"/>
                </a:lnTo>
                <a:lnTo>
                  <a:pt x="567" y="214"/>
                </a:lnTo>
                <a:lnTo>
                  <a:pt x="554" y="219"/>
                </a:lnTo>
                <a:lnTo>
                  <a:pt x="540" y="225"/>
                </a:lnTo>
                <a:lnTo>
                  <a:pt x="527" y="231"/>
                </a:lnTo>
                <a:lnTo>
                  <a:pt x="513" y="236"/>
                </a:lnTo>
                <a:lnTo>
                  <a:pt x="497" y="241"/>
                </a:lnTo>
                <a:lnTo>
                  <a:pt x="482" y="247"/>
                </a:lnTo>
                <a:lnTo>
                  <a:pt x="466" y="253"/>
                </a:lnTo>
                <a:lnTo>
                  <a:pt x="450" y="259"/>
                </a:lnTo>
                <a:lnTo>
                  <a:pt x="434" y="266"/>
                </a:lnTo>
                <a:lnTo>
                  <a:pt x="416" y="271"/>
                </a:lnTo>
                <a:lnTo>
                  <a:pt x="399" y="277"/>
                </a:lnTo>
                <a:lnTo>
                  <a:pt x="364" y="289"/>
                </a:lnTo>
                <a:lnTo>
                  <a:pt x="329" y="300"/>
                </a:lnTo>
                <a:lnTo>
                  <a:pt x="294" y="311"/>
                </a:lnTo>
                <a:lnTo>
                  <a:pt x="261" y="321"/>
                </a:lnTo>
                <a:lnTo>
                  <a:pt x="228" y="331"/>
                </a:lnTo>
                <a:lnTo>
                  <a:pt x="195" y="340"/>
                </a:lnTo>
                <a:lnTo>
                  <a:pt x="164" y="348"/>
                </a:lnTo>
                <a:lnTo>
                  <a:pt x="133" y="356"/>
                </a:lnTo>
                <a:lnTo>
                  <a:pt x="118" y="360"/>
                </a:lnTo>
                <a:lnTo>
                  <a:pt x="104" y="363"/>
                </a:lnTo>
                <a:lnTo>
                  <a:pt x="91" y="365"/>
                </a:lnTo>
                <a:lnTo>
                  <a:pt x="79" y="368"/>
                </a:lnTo>
                <a:lnTo>
                  <a:pt x="68" y="370"/>
                </a:lnTo>
                <a:lnTo>
                  <a:pt x="57" y="371"/>
                </a:lnTo>
                <a:lnTo>
                  <a:pt x="48" y="372"/>
                </a:lnTo>
                <a:lnTo>
                  <a:pt x="39" y="374"/>
                </a:lnTo>
                <a:lnTo>
                  <a:pt x="31" y="374"/>
                </a:lnTo>
                <a:lnTo>
                  <a:pt x="24" y="374"/>
                </a:lnTo>
                <a:lnTo>
                  <a:pt x="18" y="372"/>
                </a:lnTo>
                <a:lnTo>
                  <a:pt x="13" y="372"/>
                </a:lnTo>
                <a:lnTo>
                  <a:pt x="8" y="371"/>
                </a:lnTo>
                <a:lnTo>
                  <a:pt x="5" y="370"/>
                </a:lnTo>
                <a:lnTo>
                  <a:pt x="3" y="368"/>
                </a:lnTo>
                <a:lnTo>
                  <a:pt x="0" y="365"/>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
        <p:nvSpPr>
          <p:cNvPr id="15" name="Freeform 48"/>
          <p:cNvSpPr/>
          <p:nvPr/>
        </p:nvSpPr>
        <p:spPr>
          <a:xfrm>
            <a:off x="6850063" y="1644650"/>
            <a:ext cx="615950" cy="116681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776" h="1470">
                <a:moveTo>
                  <a:pt x="756" y="670"/>
                </a:moveTo>
                <a:lnTo>
                  <a:pt x="758" y="699"/>
                </a:lnTo>
                <a:lnTo>
                  <a:pt x="760" y="727"/>
                </a:lnTo>
                <a:lnTo>
                  <a:pt x="761" y="755"/>
                </a:lnTo>
                <a:lnTo>
                  <a:pt x="763" y="782"/>
                </a:lnTo>
                <a:lnTo>
                  <a:pt x="764" y="807"/>
                </a:lnTo>
                <a:lnTo>
                  <a:pt x="765" y="833"/>
                </a:lnTo>
                <a:lnTo>
                  <a:pt x="767" y="858"/>
                </a:lnTo>
                <a:lnTo>
                  <a:pt x="768" y="882"/>
                </a:lnTo>
                <a:lnTo>
                  <a:pt x="769" y="906"/>
                </a:lnTo>
                <a:lnTo>
                  <a:pt x="770" y="928"/>
                </a:lnTo>
                <a:lnTo>
                  <a:pt x="770" y="950"/>
                </a:lnTo>
                <a:lnTo>
                  <a:pt x="771" y="972"/>
                </a:lnTo>
                <a:lnTo>
                  <a:pt x="771" y="993"/>
                </a:lnTo>
                <a:lnTo>
                  <a:pt x="772" y="1013"/>
                </a:lnTo>
                <a:lnTo>
                  <a:pt x="772" y="1033"/>
                </a:lnTo>
                <a:lnTo>
                  <a:pt x="772" y="1051"/>
                </a:lnTo>
                <a:lnTo>
                  <a:pt x="772" y="1069"/>
                </a:lnTo>
                <a:lnTo>
                  <a:pt x="772" y="1086"/>
                </a:lnTo>
                <a:lnTo>
                  <a:pt x="772" y="1103"/>
                </a:lnTo>
                <a:lnTo>
                  <a:pt x="772" y="1120"/>
                </a:lnTo>
                <a:lnTo>
                  <a:pt x="772" y="1135"/>
                </a:lnTo>
                <a:lnTo>
                  <a:pt x="771" y="1149"/>
                </a:lnTo>
                <a:lnTo>
                  <a:pt x="771" y="1163"/>
                </a:lnTo>
                <a:lnTo>
                  <a:pt x="771" y="1177"/>
                </a:lnTo>
                <a:lnTo>
                  <a:pt x="770" y="1189"/>
                </a:lnTo>
                <a:lnTo>
                  <a:pt x="769" y="1201"/>
                </a:lnTo>
                <a:lnTo>
                  <a:pt x="768" y="1213"/>
                </a:lnTo>
                <a:lnTo>
                  <a:pt x="768" y="1223"/>
                </a:lnTo>
                <a:lnTo>
                  <a:pt x="767" y="1233"/>
                </a:lnTo>
                <a:lnTo>
                  <a:pt x="764" y="1243"/>
                </a:lnTo>
                <a:lnTo>
                  <a:pt x="763" y="1251"/>
                </a:lnTo>
                <a:lnTo>
                  <a:pt x="762" y="1259"/>
                </a:lnTo>
                <a:lnTo>
                  <a:pt x="758" y="1274"/>
                </a:lnTo>
                <a:lnTo>
                  <a:pt x="755" y="1289"/>
                </a:lnTo>
                <a:lnTo>
                  <a:pt x="751" y="1303"/>
                </a:lnTo>
                <a:lnTo>
                  <a:pt x="748" y="1316"/>
                </a:lnTo>
                <a:lnTo>
                  <a:pt x="744" y="1329"/>
                </a:lnTo>
                <a:lnTo>
                  <a:pt x="741" y="1340"/>
                </a:lnTo>
                <a:lnTo>
                  <a:pt x="737" y="1352"/>
                </a:lnTo>
                <a:lnTo>
                  <a:pt x="733" y="1362"/>
                </a:lnTo>
                <a:lnTo>
                  <a:pt x="729" y="1373"/>
                </a:lnTo>
                <a:lnTo>
                  <a:pt x="725" y="1382"/>
                </a:lnTo>
                <a:lnTo>
                  <a:pt x="721" y="1391"/>
                </a:lnTo>
                <a:lnTo>
                  <a:pt x="717" y="1399"/>
                </a:lnTo>
                <a:lnTo>
                  <a:pt x="712" y="1408"/>
                </a:lnTo>
                <a:lnTo>
                  <a:pt x="707" y="1415"/>
                </a:lnTo>
                <a:lnTo>
                  <a:pt x="703" y="1420"/>
                </a:lnTo>
                <a:lnTo>
                  <a:pt x="698" y="1426"/>
                </a:lnTo>
                <a:lnTo>
                  <a:pt x="693" y="1432"/>
                </a:lnTo>
                <a:lnTo>
                  <a:pt x="688" y="1437"/>
                </a:lnTo>
                <a:lnTo>
                  <a:pt x="683" y="1441"/>
                </a:lnTo>
                <a:lnTo>
                  <a:pt x="678" y="1446"/>
                </a:lnTo>
                <a:lnTo>
                  <a:pt x="674" y="1449"/>
                </a:lnTo>
                <a:lnTo>
                  <a:pt x="669" y="1453"/>
                </a:lnTo>
                <a:lnTo>
                  <a:pt x="664" y="1456"/>
                </a:lnTo>
                <a:lnTo>
                  <a:pt x="660" y="1460"/>
                </a:lnTo>
                <a:lnTo>
                  <a:pt x="655" y="1462"/>
                </a:lnTo>
                <a:lnTo>
                  <a:pt x="650" y="1464"/>
                </a:lnTo>
                <a:lnTo>
                  <a:pt x="646" y="1466"/>
                </a:lnTo>
                <a:lnTo>
                  <a:pt x="641" y="1468"/>
                </a:lnTo>
                <a:lnTo>
                  <a:pt x="636" y="1469"/>
                </a:lnTo>
                <a:lnTo>
                  <a:pt x="633" y="1469"/>
                </a:lnTo>
                <a:lnTo>
                  <a:pt x="628" y="1470"/>
                </a:lnTo>
                <a:lnTo>
                  <a:pt x="624" y="1470"/>
                </a:lnTo>
                <a:lnTo>
                  <a:pt x="619" y="1470"/>
                </a:lnTo>
                <a:lnTo>
                  <a:pt x="616" y="1469"/>
                </a:lnTo>
                <a:lnTo>
                  <a:pt x="612" y="1468"/>
                </a:lnTo>
                <a:lnTo>
                  <a:pt x="609" y="1466"/>
                </a:lnTo>
                <a:lnTo>
                  <a:pt x="606" y="1463"/>
                </a:lnTo>
                <a:lnTo>
                  <a:pt x="604" y="1460"/>
                </a:lnTo>
                <a:lnTo>
                  <a:pt x="602" y="1455"/>
                </a:lnTo>
                <a:lnTo>
                  <a:pt x="599" y="1451"/>
                </a:lnTo>
                <a:lnTo>
                  <a:pt x="597" y="1446"/>
                </a:lnTo>
                <a:lnTo>
                  <a:pt x="596" y="1440"/>
                </a:lnTo>
                <a:lnTo>
                  <a:pt x="595" y="1434"/>
                </a:lnTo>
                <a:lnTo>
                  <a:pt x="595" y="1426"/>
                </a:lnTo>
                <a:lnTo>
                  <a:pt x="595" y="1419"/>
                </a:lnTo>
                <a:lnTo>
                  <a:pt x="593" y="1411"/>
                </a:lnTo>
                <a:lnTo>
                  <a:pt x="595" y="1402"/>
                </a:lnTo>
                <a:lnTo>
                  <a:pt x="595" y="1392"/>
                </a:lnTo>
                <a:lnTo>
                  <a:pt x="595" y="1382"/>
                </a:lnTo>
                <a:lnTo>
                  <a:pt x="595" y="1373"/>
                </a:lnTo>
                <a:lnTo>
                  <a:pt x="592" y="1362"/>
                </a:lnTo>
                <a:lnTo>
                  <a:pt x="590" y="1352"/>
                </a:lnTo>
                <a:lnTo>
                  <a:pt x="588" y="1341"/>
                </a:lnTo>
                <a:lnTo>
                  <a:pt x="583" y="1330"/>
                </a:lnTo>
                <a:lnTo>
                  <a:pt x="578" y="1319"/>
                </a:lnTo>
                <a:lnTo>
                  <a:pt x="573" y="1308"/>
                </a:lnTo>
                <a:lnTo>
                  <a:pt x="566" y="1296"/>
                </a:lnTo>
                <a:lnTo>
                  <a:pt x="559" y="1284"/>
                </a:lnTo>
                <a:lnTo>
                  <a:pt x="549" y="1273"/>
                </a:lnTo>
                <a:lnTo>
                  <a:pt x="541" y="1260"/>
                </a:lnTo>
                <a:lnTo>
                  <a:pt x="531" y="1248"/>
                </a:lnTo>
                <a:lnTo>
                  <a:pt x="520" y="1236"/>
                </a:lnTo>
                <a:lnTo>
                  <a:pt x="509" y="1223"/>
                </a:lnTo>
                <a:lnTo>
                  <a:pt x="496" y="1210"/>
                </a:lnTo>
                <a:lnTo>
                  <a:pt x="483" y="1197"/>
                </a:lnTo>
                <a:lnTo>
                  <a:pt x="471" y="1186"/>
                </a:lnTo>
                <a:lnTo>
                  <a:pt x="461" y="1175"/>
                </a:lnTo>
                <a:lnTo>
                  <a:pt x="452" y="1165"/>
                </a:lnTo>
                <a:lnTo>
                  <a:pt x="442" y="1154"/>
                </a:lnTo>
                <a:lnTo>
                  <a:pt x="435" y="1146"/>
                </a:lnTo>
                <a:lnTo>
                  <a:pt x="429" y="1138"/>
                </a:lnTo>
                <a:lnTo>
                  <a:pt x="423" y="1130"/>
                </a:lnTo>
                <a:lnTo>
                  <a:pt x="417" y="1123"/>
                </a:lnTo>
                <a:lnTo>
                  <a:pt x="413" y="1117"/>
                </a:lnTo>
                <a:lnTo>
                  <a:pt x="410" y="1113"/>
                </a:lnTo>
                <a:lnTo>
                  <a:pt x="408" y="1108"/>
                </a:lnTo>
                <a:lnTo>
                  <a:pt x="406" y="1105"/>
                </a:lnTo>
                <a:lnTo>
                  <a:pt x="405" y="1101"/>
                </a:lnTo>
                <a:lnTo>
                  <a:pt x="406" y="1099"/>
                </a:lnTo>
                <a:lnTo>
                  <a:pt x="408" y="1098"/>
                </a:lnTo>
                <a:lnTo>
                  <a:pt x="410" y="1096"/>
                </a:lnTo>
                <a:lnTo>
                  <a:pt x="412" y="1095"/>
                </a:lnTo>
                <a:lnTo>
                  <a:pt x="416" y="1095"/>
                </a:lnTo>
                <a:lnTo>
                  <a:pt x="419" y="1095"/>
                </a:lnTo>
                <a:lnTo>
                  <a:pt x="424" y="1095"/>
                </a:lnTo>
                <a:lnTo>
                  <a:pt x="429" y="1096"/>
                </a:lnTo>
                <a:lnTo>
                  <a:pt x="434" y="1098"/>
                </a:lnTo>
                <a:lnTo>
                  <a:pt x="440" y="1099"/>
                </a:lnTo>
                <a:lnTo>
                  <a:pt x="447" y="1100"/>
                </a:lnTo>
                <a:lnTo>
                  <a:pt x="455" y="1102"/>
                </a:lnTo>
                <a:lnTo>
                  <a:pt x="462" y="1105"/>
                </a:lnTo>
                <a:lnTo>
                  <a:pt x="471" y="1107"/>
                </a:lnTo>
                <a:lnTo>
                  <a:pt x="481" y="1110"/>
                </a:lnTo>
                <a:lnTo>
                  <a:pt x="490" y="1114"/>
                </a:lnTo>
                <a:lnTo>
                  <a:pt x="501" y="1117"/>
                </a:lnTo>
                <a:lnTo>
                  <a:pt x="511" y="1122"/>
                </a:lnTo>
                <a:lnTo>
                  <a:pt x="521" y="1127"/>
                </a:lnTo>
                <a:lnTo>
                  <a:pt x="532" y="1130"/>
                </a:lnTo>
                <a:lnTo>
                  <a:pt x="541" y="1134"/>
                </a:lnTo>
                <a:lnTo>
                  <a:pt x="550" y="1137"/>
                </a:lnTo>
                <a:lnTo>
                  <a:pt x="559" y="1139"/>
                </a:lnTo>
                <a:lnTo>
                  <a:pt x="567" y="1142"/>
                </a:lnTo>
                <a:lnTo>
                  <a:pt x="574" y="1144"/>
                </a:lnTo>
                <a:lnTo>
                  <a:pt x="581" y="1145"/>
                </a:lnTo>
                <a:lnTo>
                  <a:pt x="588" y="1146"/>
                </a:lnTo>
                <a:lnTo>
                  <a:pt x="592" y="1147"/>
                </a:lnTo>
                <a:lnTo>
                  <a:pt x="598" y="1149"/>
                </a:lnTo>
                <a:lnTo>
                  <a:pt x="602" y="1149"/>
                </a:lnTo>
                <a:lnTo>
                  <a:pt x="606" y="1149"/>
                </a:lnTo>
                <a:lnTo>
                  <a:pt x="610" y="1149"/>
                </a:lnTo>
                <a:lnTo>
                  <a:pt x="612" y="1147"/>
                </a:lnTo>
                <a:lnTo>
                  <a:pt x="614" y="1146"/>
                </a:lnTo>
                <a:lnTo>
                  <a:pt x="616" y="1145"/>
                </a:lnTo>
                <a:lnTo>
                  <a:pt x="616" y="1144"/>
                </a:lnTo>
                <a:lnTo>
                  <a:pt x="617" y="1142"/>
                </a:lnTo>
                <a:lnTo>
                  <a:pt x="618" y="1139"/>
                </a:lnTo>
                <a:lnTo>
                  <a:pt x="618" y="1136"/>
                </a:lnTo>
                <a:lnTo>
                  <a:pt x="619" y="1132"/>
                </a:lnTo>
                <a:lnTo>
                  <a:pt x="620" y="1128"/>
                </a:lnTo>
                <a:lnTo>
                  <a:pt x="620" y="1123"/>
                </a:lnTo>
                <a:lnTo>
                  <a:pt x="621" y="1117"/>
                </a:lnTo>
                <a:lnTo>
                  <a:pt x="621" y="1111"/>
                </a:lnTo>
                <a:lnTo>
                  <a:pt x="623" y="1105"/>
                </a:lnTo>
                <a:lnTo>
                  <a:pt x="623" y="1098"/>
                </a:lnTo>
                <a:lnTo>
                  <a:pt x="624" y="1089"/>
                </a:lnTo>
                <a:lnTo>
                  <a:pt x="624" y="1081"/>
                </a:lnTo>
                <a:lnTo>
                  <a:pt x="625" y="1072"/>
                </a:lnTo>
                <a:lnTo>
                  <a:pt x="625" y="1063"/>
                </a:lnTo>
                <a:lnTo>
                  <a:pt x="625" y="1052"/>
                </a:lnTo>
                <a:lnTo>
                  <a:pt x="626" y="1042"/>
                </a:lnTo>
                <a:lnTo>
                  <a:pt x="626" y="1030"/>
                </a:lnTo>
                <a:lnTo>
                  <a:pt x="626" y="1019"/>
                </a:lnTo>
                <a:lnTo>
                  <a:pt x="627" y="1006"/>
                </a:lnTo>
                <a:lnTo>
                  <a:pt x="627" y="993"/>
                </a:lnTo>
                <a:lnTo>
                  <a:pt x="627" y="980"/>
                </a:lnTo>
                <a:lnTo>
                  <a:pt x="627" y="965"/>
                </a:lnTo>
                <a:lnTo>
                  <a:pt x="627" y="951"/>
                </a:lnTo>
                <a:lnTo>
                  <a:pt x="628" y="935"/>
                </a:lnTo>
                <a:lnTo>
                  <a:pt x="628" y="920"/>
                </a:lnTo>
                <a:lnTo>
                  <a:pt x="628" y="904"/>
                </a:lnTo>
                <a:lnTo>
                  <a:pt x="628" y="886"/>
                </a:lnTo>
                <a:lnTo>
                  <a:pt x="628" y="869"/>
                </a:lnTo>
                <a:lnTo>
                  <a:pt x="628" y="850"/>
                </a:lnTo>
                <a:lnTo>
                  <a:pt x="628" y="832"/>
                </a:lnTo>
                <a:lnTo>
                  <a:pt x="628" y="794"/>
                </a:lnTo>
                <a:lnTo>
                  <a:pt x="628" y="757"/>
                </a:lnTo>
                <a:lnTo>
                  <a:pt x="627" y="721"/>
                </a:lnTo>
                <a:lnTo>
                  <a:pt x="627" y="687"/>
                </a:lnTo>
                <a:lnTo>
                  <a:pt x="626" y="653"/>
                </a:lnTo>
                <a:lnTo>
                  <a:pt x="626" y="620"/>
                </a:lnTo>
                <a:lnTo>
                  <a:pt x="625" y="589"/>
                </a:lnTo>
                <a:lnTo>
                  <a:pt x="624" y="558"/>
                </a:lnTo>
                <a:lnTo>
                  <a:pt x="623" y="529"/>
                </a:lnTo>
                <a:lnTo>
                  <a:pt x="621" y="500"/>
                </a:lnTo>
                <a:lnTo>
                  <a:pt x="619" y="471"/>
                </a:lnTo>
                <a:lnTo>
                  <a:pt x="618" y="444"/>
                </a:lnTo>
                <a:lnTo>
                  <a:pt x="616" y="418"/>
                </a:lnTo>
                <a:lnTo>
                  <a:pt x="613" y="393"/>
                </a:lnTo>
                <a:lnTo>
                  <a:pt x="611" y="368"/>
                </a:lnTo>
                <a:lnTo>
                  <a:pt x="609" y="345"/>
                </a:lnTo>
                <a:lnTo>
                  <a:pt x="607" y="334"/>
                </a:lnTo>
                <a:lnTo>
                  <a:pt x="606" y="323"/>
                </a:lnTo>
                <a:lnTo>
                  <a:pt x="605" y="313"/>
                </a:lnTo>
                <a:lnTo>
                  <a:pt x="604" y="302"/>
                </a:lnTo>
                <a:lnTo>
                  <a:pt x="603" y="293"/>
                </a:lnTo>
                <a:lnTo>
                  <a:pt x="602" y="282"/>
                </a:lnTo>
                <a:lnTo>
                  <a:pt x="600" y="273"/>
                </a:lnTo>
                <a:lnTo>
                  <a:pt x="598" y="265"/>
                </a:lnTo>
                <a:lnTo>
                  <a:pt x="597" y="256"/>
                </a:lnTo>
                <a:lnTo>
                  <a:pt x="596" y="248"/>
                </a:lnTo>
                <a:lnTo>
                  <a:pt x="595" y="239"/>
                </a:lnTo>
                <a:lnTo>
                  <a:pt x="593" y="231"/>
                </a:lnTo>
                <a:lnTo>
                  <a:pt x="592" y="224"/>
                </a:lnTo>
                <a:lnTo>
                  <a:pt x="591" y="217"/>
                </a:lnTo>
                <a:lnTo>
                  <a:pt x="589" y="210"/>
                </a:lnTo>
                <a:lnTo>
                  <a:pt x="588" y="205"/>
                </a:lnTo>
                <a:lnTo>
                  <a:pt x="586" y="198"/>
                </a:lnTo>
                <a:lnTo>
                  <a:pt x="585" y="192"/>
                </a:lnTo>
                <a:lnTo>
                  <a:pt x="584" y="187"/>
                </a:lnTo>
                <a:lnTo>
                  <a:pt x="582" y="181"/>
                </a:lnTo>
                <a:lnTo>
                  <a:pt x="581" y="177"/>
                </a:lnTo>
                <a:lnTo>
                  <a:pt x="580" y="172"/>
                </a:lnTo>
                <a:lnTo>
                  <a:pt x="578" y="167"/>
                </a:lnTo>
                <a:lnTo>
                  <a:pt x="576" y="164"/>
                </a:lnTo>
                <a:lnTo>
                  <a:pt x="575" y="161"/>
                </a:lnTo>
                <a:lnTo>
                  <a:pt x="574" y="157"/>
                </a:lnTo>
                <a:lnTo>
                  <a:pt x="573" y="155"/>
                </a:lnTo>
                <a:lnTo>
                  <a:pt x="570" y="151"/>
                </a:lnTo>
                <a:lnTo>
                  <a:pt x="569" y="149"/>
                </a:lnTo>
                <a:lnTo>
                  <a:pt x="568" y="148"/>
                </a:lnTo>
                <a:lnTo>
                  <a:pt x="566" y="145"/>
                </a:lnTo>
                <a:lnTo>
                  <a:pt x="564" y="144"/>
                </a:lnTo>
                <a:lnTo>
                  <a:pt x="559" y="140"/>
                </a:lnTo>
                <a:lnTo>
                  <a:pt x="552" y="135"/>
                </a:lnTo>
                <a:lnTo>
                  <a:pt x="545" y="131"/>
                </a:lnTo>
                <a:lnTo>
                  <a:pt x="538" y="128"/>
                </a:lnTo>
                <a:lnTo>
                  <a:pt x="530" y="125"/>
                </a:lnTo>
                <a:lnTo>
                  <a:pt x="521" y="122"/>
                </a:lnTo>
                <a:lnTo>
                  <a:pt x="513" y="121"/>
                </a:lnTo>
                <a:lnTo>
                  <a:pt x="505" y="120"/>
                </a:lnTo>
                <a:lnTo>
                  <a:pt x="501" y="120"/>
                </a:lnTo>
                <a:lnTo>
                  <a:pt x="495" y="119"/>
                </a:lnTo>
                <a:lnTo>
                  <a:pt x="488" y="119"/>
                </a:lnTo>
                <a:lnTo>
                  <a:pt x="480" y="120"/>
                </a:lnTo>
                <a:lnTo>
                  <a:pt x="470" y="120"/>
                </a:lnTo>
                <a:lnTo>
                  <a:pt x="461" y="121"/>
                </a:lnTo>
                <a:lnTo>
                  <a:pt x="449" y="122"/>
                </a:lnTo>
                <a:lnTo>
                  <a:pt x="437" y="123"/>
                </a:lnTo>
                <a:lnTo>
                  <a:pt x="424" y="125"/>
                </a:lnTo>
                <a:lnTo>
                  <a:pt x="409" y="127"/>
                </a:lnTo>
                <a:lnTo>
                  <a:pt x="394" y="129"/>
                </a:lnTo>
                <a:lnTo>
                  <a:pt x="376" y="131"/>
                </a:lnTo>
                <a:lnTo>
                  <a:pt x="359" y="135"/>
                </a:lnTo>
                <a:lnTo>
                  <a:pt x="340" y="137"/>
                </a:lnTo>
                <a:lnTo>
                  <a:pt x="320" y="141"/>
                </a:lnTo>
                <a:lnTo>
                  <a:pt x="300" y="144"/>
                </a:lnTo>
                <a:lnTo>
                  <a:pt x="279" y="148"/>
                </a:lnTo>
                <a:lnTo>
                  <a:pt x="258" y="151"/>
                </a:lnTo>
                <a:lnTo>
                  <a:pt x="237" y="155"/>
                </a:lnTo>
                <a:lnTo>
                  <a:pt x="216" y="157"/>
                </a:lnTo>
                <a:lnTo>
                  <a:pt x="196" y="159"/>
                </a:lnTo>
                <a:lnTo>
                  <a:pt x="176" y="162"/>
                </a:lnTo>
                <a:lnTo>
                  <a:pt x="158" y="164"/>
                </a:lnTo>
                <a:lnTo>
                  <a:pt x="138" y="166"/>
                </a:lnTo>
                <a:lnTo>
                  <a:pt x="120" y="167"/>
                </a:lnTo>
                <a:lnTo>
                  <a:pt x="102" y="170"/>
                </a:lnTo>
                <a:lnTo>
                  <a:pt x="84" y="171"/>
                </a:lnTo>
                <a:lnTo>
                  <a:pt x="66" y="172"/>
                </a:lnTo>
                <a:lnTo>
                  <a:pt x="49" y="172"/>
                </a:lnTo>
                <a:lnTo>
                  <a:pt x="32" y="173"/>
                </a:lnTo>
                <a:lnTo>
                  <a:pt x="16" y="173"/>
                </a:lnTo>
                <a:lnTo>
                  <a:pt x="0" y="173"/>
                </a:lnTo>
                <a:lnTo>
                  <a:pt x="0" y="114"/>
                </a:lnTo>
                <a:lnTo>
                  <a:pt x="10" y="114"/>
                </a:lnTo>
                <a:lnTo>
                  <a:pt x="21" y="114"/>
                </a:lnTo>
                <a:lnTo>
                  <a:pt x="34" y="113"/>
                </a:lnTo>
                <a:lnTo>
                  <a:pt x="46" y="112"/>
                </a:lnTo>
                <a:lnTo>
                  <a:pt x="60" y="111"/>
                </a:lnTo>
                <a:lnTo>
                  <a:pt x="74" y="109"/>
                </a:lnTo>
                <a:lnTo>
                  <a:pt x="91" y="107"/>
                </a:lnTo>
                <a:lnTo>
                  <a:pt x="107" y="106"/>
                </a:lnTo>
                <a:lnTo>
                  <a:pt x="124" y="104"/>
                </a:lnTo>
                <a:lnTo>
                  <a:pt x="142" y="101"/>
                </a:lnTo>
                <a:lnTo>
                  <a:pt x="161" y="98"/>
                </a:lnTo>
                <a:lnTo>
                  <a:pt x="181" y="95"/>
                </a:lnTo>
                <a:lnTo>
                  <a:pt x="202" y="92"/>
                </a:lnTo>
                <a:lnTo>
                  <a:pt x="223" y="89"/>
                </a:lnTo>
                <a:lnTo>
                  <a:pt x="246" y="84"/>
                </a:lnTo>
                <a:lnTo>
                  <a:pt x="269" y="80"/>
                </a:lnTo>
                <a:lnTo>
                  <a:pt x="281" y="78"/>
                </a:lnTo>
                <a:lnTo>
                  <a:pt x="293" y="76"/>
                </a:lnTo>
                <a:lnTo>
                  <a:pt x="304" y="73"/>
                </a:lnTo>
                <a:lnTo>
                  <a:pt x="315" y="72"/>
                </a:lnTo>
                <a:lnTo>
                  <a:pt x="325" y="70"/>
                </a:lnTo>
                <a:lnTo>
                  <a:pt x="336" y="68"/>
                </a:lnTo>
                <a:lnTo>
                  <a:pt x="346" y="65"/>
                </a:lnTo>
                <a:lnTo>
                  <a:pt x="355" y="64"/>
                </a:lnTo>
                <a:lnTo>
                  <a:pt x="365" y="62"/>
                </a:lnTo>
                <a:lnTo>
                  <a:pt x="374" y="59"/>
                </a:lnTo>
                <a:lnTo>
                  <a:pt x="383" y="57"/>
                </a:lnTo>
                <a:lnTo>
                  <a:pt x="391" y="56"/>
                </a:lnTo>
                <a:lnTo>
                  <a:pt x="399" y="54"/>
                </a:lnTo>
                <a:lnTo>
                  <a:pt x="408" y="51"/>
                </a:lnTo>
                <a:lnTo>
                  <a:pt x="415" y="50"/>
                </a:lnTo>
                <a:lnTo>
                  <a:pt x="422" y="48"/>
                </a:lnTo>
                <a:lnTo>
                  <a:pt x="429" y="47"/>
                </a:lnTo>
                <a:lnTo>
                  <a:pt x="435" y="44"/>
                </a:lnTo>
                <a:lnTo>
                  <a:pt x="441" y="43"/>
                </a:lnTo>
                <a:lnTo>
                  <a:pt x="448" y="41"/>
                </a:lnTo>
                <a:lnTo>
                  <a:pt x="453" y="40"/>
                </a:lnTo>
                <a:lnTo>
                  <a:pt x="459" y="37"/>
                </a:lnTo>
                <a:lnTo>
                  <a:pt x="463" y="36"/>
                </a:lnTo>
                <a:lnTo>
                  <a:pt x="469" y="34"/>
                </a:lnTo>
                <a:lnTo>
                  <a:pt x="473" y="33"/>
                </a:lnTo>
                <a:lnTo>
                  <a:pt x="477" y="30"/>
                </a:lnTo>
                <a:lnTo>
                  <a:pt x="481" y="29"/>
                </a:lnTo>
                <a:lnTo>
                  <a:pt x="484" y="27"/>
                </a:lnTo>
                <a:lnTo>
                  <a:pt x="488" y="26"/>
                </a:lnTo>
                <a:lnTo>
                  <a:pt x="491" y="25"/>
                </a:lnTo>
                <a:lnTo>
                  <a:pt x="494" y="22"/>
                </a:lnTo>
                <a:lnTo>
                  <a:pt x="496" y="21"/>
                </a:lnTo>
                <a:lnTo>
                  <a:pt x="504" y="15"/>
                </a:lnTo>
                <a:lnTo>
                  <a:pt x="512" y="11"/>
                </a:lnTo>
                <a:lnTo>
                  <a:pt x="520" y="7"/>
                </a:lnTo>
                <a:lnTo>
                  <a:pt x="528" y="4"/>
                </a:lnTo>
                <a:lnTo>
                  <a:pt x="535" y="1"/>
                </a:lnTo>
                <a:lnTo>
                  <a:pt x="542" y="0"/>
                </a:lnTo>
                <a:lnTo>
                  <a:pt x="549" y="0"/>
                </a:lnTo>
                <a:lnTo>
                  <a:pt x="555" y="1"/>
                </a:lnTo>
                <a:lnTo>
                  <a:pt x="559" y="3"/>
                </a:lnTo>
                <a:lnTo>
                  <a:pt x="562" y="4"/>
                </a:lnTo>
                <a:lnTo>
                  <a:pt x="567" y="5"/>
                </a:lnTo>
                <a:lnTo>
                  <a:pt x="571" y="7"/>
                </a:lnTo>
                <a:lnTo>
                  <a:pt x="577" y="10"/>
                </a:lnTo>
                <a:lnTo>
                  <a:pt x="584" y="12"/>
                </a:lnTo>
                <a:lnTo>
                  <a:pt x="591" y="15"/>
                </a:lnTo>
                <a:lnTo>
                  <a:pt x="598" y="19"/>
                </a:lnTo>
                <a:lnTo>
                  <a:pt x="606" y="22"/>
                </a:lnTo>
                <a:lnTo>
                  <a:pt x="614" y="27"/>
                </a:lnTo>
                <a:lnTo>
                  <a:pt x="624" y="32"/>
                </a:lnTo>
                <a:lnTo>
                  <a:pt x="633" y="36"/>
                </a:lnTo>
                <a:lnTo>
                  <a:pt x="643" y="42"/>
                </a:lnTo>
                <a:lnTo>
                  <a:pt x="655" y="48"/>
                </a:lnTo>
                <a:lnTo>
                  <a:pt x="667" y="54"/>
                </a:lnTo>
                <a:lnTo>
                  <a:pt x="678" y="61"/>
                </a:lnTo>
                <a:lnTo>
                  <a:pt x="690" y="68"/>
                </a:lnTo>
                <a:lnTo>
                  <a:pt x="701" y="73"/>
                </a:lnTo>
                <a:lnTo>
                  <a:pt x="712" y="79"/>
                </a:lnTo>
                <a:lnTo>
                  <a:pt x="721" y="85"/>
                </a:lnTo>
                <a:lnTo>
                  <a:pt x="729" y="91"/>
                </a:lnTo>
                <a:lnTo>
                  <a:pt x="737" y="97"/>
                </a:lnTo>
                <a:lnTo>
                  <a:pt x="744" y="101"/>
                </a:lnTo>
                <a:lnTo>
                  <a:pt x="751" y="106"/>
                </a:lnTo>
                <a:lnTo>
                  <a:pt x="757" y="111"/>
                </a:lnTo>
                <a:lnTo>
                  <a:pt x="762" y="114"/>
                </a:lnTo>
                <a:lnTo>
                  <a:pt x="767" y="119"/>
                </a:lnTo>
                <a:lnTo>
                  <a:pt x="770" y="122"/>
                </a:lnTo>
                <a:lnTo>
                  <a:pt x="772" y="126"/>
                </a:lnTo>
                <a:lnTo>
                  <a:pt x="775" y="128"/>
                </a:lnTo>
                <a:lnTo>
                  <a:pt x="776" y="131"/>
                </a:lnTo>
                <a:lnTo>
                  <a:pt x="776" y="134"/>
                </a:lnTo>
                <a:lnTo>
                  <a:pt x="776" y="140"/>
                </a:lnTo>
                <a:lnTo>
                  <a:pt x="775" y="144"/>
                </a:lnTo>
                <a:lnTo>
                  <a:pt x="772" y="150"/>
                </a:lnTo>
                <a:lnTo>
                  <a:pt x="770" y="155"/>
                </a:lnTo>
                <a:lnTo>
                  <a:pt x="767" y="161"/>
                </a:lnTo>
                <a:lnTo>
                  <a:pt x="762" y="166"/>
                </a:lnTo>
                <a:lnTo>
                  <a:pt x="757" y="172"/>
                </a:lnTo>
                <a:lnTo>
                  <a:pt x="751" y="178"/>
                </a:lnTo>
                <a:lnTo>
                  <a:pt x="750" y="180"/>
                </a:lnTo>
                <a:lnTo>
                  <a:pt x="749" y="183"/>
                </a:lnTo>
                <a:lnTo>
                  <a:pt x="747" y="186"/>
                </a:lnTo>
                <a:lnTo>
                  <a:pt x="746" y="191"/>
                </a:lnTo>
                <a:lnTo>
                  <a:pt x="746" y="197"/>
                </a:lnTo>
                <a:lnTo>
                  <a:pt x="744" y="202"/>
                </a:lnTo>
                <a:lnTo>
                  <a:pt x="743" y="210"/>
                </a:lnTo>
                <a:lnTo>
                  <a:pt x="742" y="217"/>
                </a:lnTo>
                <a:lnTo>
                  <a:pt x="742" y="227"/>
                </a:lnTo>
                <a:lnTo>
                  <a:pt x="741" y="237"/>
                </a:lnTo>
                <a:lnTo>
                  <a:pt x="741" y="248"/>
                </a:lnTo>
                <a:lnTo>
                  <a:pt x="741" y="259"/>
                </a:lnTo>
                <a:lnTo>
                  <a:pt x="740" y="271"/>
                </a:lnTo>
                <a:lnTo>
                  <a:pt x="740" y="285"/>
                </a:lnTo>
                <a:lnTo>
                  <a:pt x="740" y="299"/>
                </a:lnTo>
                <a:lnTo>
                  <a:pt x="740" y="314"/>
                </a:lnTo>
                <a:lnTo>
                  <a:pt x="741" y="329"/>
                </a:lnTo>
                <a:lnTo>
                  <a:pt x="741" y="346"/>
                </a:lnTo>
                <a:lnTo>
                  <a:pt x="741" y="364"/>
                </a:lnTo>
                <a:lnTo>
                  <a:pt x="742" y="382"/>
                </a:lnTo>
                <a:lnTo>
                  <a:pt x="742" y="401"/>
                </a:lnTo>
                <a:lnTo>
                  <a:pt x="743" y="422"/>
                </a:lnTo>
                <a:lnTo>
                  <a:pt x="743" y="443"/>
                </a:lnTo>
                <a:lnTo>
                  <a:pt x="744" y="465"/>
                </a:lnTo>
                <a:lnTo>
                  <a:pt x="746" y="487"/>
                </a:lnTo>
                <a:lnTo>
                  <a:pt x="747" y="511"/>
                </a:lnTo>
                <a:lnTo>
                  <a:pt x="748" y="536"/>
                </a:lnTo>
                <a:lnTo>
                  <a:pt x="749" y="560"/>
                </a:lnTo>
                <a:lnTo>
                  <a:pt x="751" y="587"/>
                </a:lnTo>
                <a:lnTo>
                  <a:pt x="753" y="613"/>
                </a:lnTo>
                <a:lnTo>
                  <a:pt x="754" y="641"/>
                </a:lnTo>
                <a:lnTo>
                  <a:pt x="756" y="670"/>
                </a:lnTo>
              </a:path>
            </a:pathLst>
          </a:custGeom>
          <a:solidFill>
            <a:srgbClr val="FF0000"/>
          </a:solidFill>
          <a:ln w="1" cap="flat" cmpd="sng">
            <a:solidFill>
              <a:srgbClr val="000000"/>
            </a:solidFill>
            <a:prstDash val="solid"/>
            <a:round/>
            <a:headEnd type="none" w="med" len="med"/>
            <a:tailEnd type="none" w="med" len="med"/>
          </a:ln>
        </p:spPr>
        <p:txBody>
          <a:bodyPr/>
          <a:p>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0-#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up)">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6"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strips(downRigh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left)">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arn(inVertical)">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Group 47"/>
          <p:cNvGraphicFramePr>
            <a:graphicFrameLocks noGrp="1"/>
          </p:cNvGraphicFramePr>
          <p:nvPr/>
        </p:nvGraphicFramePr>
        <p:xfrm>
          <a:off x="5478463" y="673100"/>
          <a:ext cx="2590800" cy="2279650"/>
        </p:xfrm>
        <a:graphic>
          <a:graphicData uri="http://schemas.openxmlformats.org/drawingml/2006/table">
            <a:tbl>
              <a:tblPr/>
              <a:tblGrid>
                <a:gridCol w="1284387"/>
                <a:gridCol w="1306413"/>
              </a:tblGrid>
              <a:tr h="1134468">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ot"/>
                      <a:round/>
                      <a:headEnd type="none" w="med" len="med"/>
                      <a:tailEnd type="none" w="med" len="med"/>
                    </a:lnB>
                    <a:lnTlToBr>
                      <a:noFill/>
                    </a:lnTlToBr>
                    <a:lnBlToTr>
                      <a:noFill/>
                    </a:lnBlToTr>
                    <a:noFill/>
                  </a:tcPr>
                </a:tc>
              </a:tr>
              <a:tr h="1145182">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28575" cap="flat" cmpd="sng" algn="ctr">
                      <a:solidFill>
                        <a:schemeClr val="tx1"/>
                      </a:solidFill>
                      <a:prstDash val="solid"/>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endParaRPr>
                    </a:p>
                  </a:txBody>
                  <a:tcPr marL="91449" marR="91449" marT="34299" marB="34299" horzOverflow="overflow">
                    <a:lnL w="190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7532" name="Rectangle 51"/>
          <p:cNvSpPr/>
          <p:nvPr/>
        </p:nvSpPr>
        <p:spPr>
          <a:xfrm>
            <a:off x="5868988" y="1006475"/>
            <a:ext cx="31750" cy="152400"/>
          </a:xfrm>
          <a:prstGeom prst="rect">
            <a:avLst/>
          </a:prstGeom>
          <a:noFill/>
          <a:ln w="9525">
            <a:noFill/>
          </a:ln>
        </p:spPr>
        <p:txBody>
          <a:bodyPr wrap="none" lIns="0" tIns="0" rIns="0" bIns="0" anchor="t" anchorCtr="0">
            <a:spAutoFit/>
          </a:bodyPr>
          <a:p>
            <a:pPr algn="just" eaLnBrk="0" hangingPunct="0"/>
            <a:r>
              <a:rPr lang="zh-CN" altLang="en-US" sz="1000" dirty="0">
                <a:solidFill>
                  <a:srgbClr val="000000"/>
                </a:solidFill>
                <a:latin typeface="Times New Roman" panose="02020603050405020304" pitchFamily="18" charset="0"/>
                <a:ea typeface="宋体" panose="02010600030101010101" pitchFamily="2" charset="-122"/>
              </a:rPr>
              <a:t> </a:t>
            </a:r>
            <a:endParaRPr lang="zh-CN" altLang="en-US" dirty="0">
              <a:latin typeface="Calibri" panose="020F0502020204030204" pitchFamily="34" charset="0"/>
              <a:ea typeface="宋体" panose="02010600030101010101" pitchFamily="2" charset="-122"/>
            </a:endParaRPr>
          </a:p>
        </p:txBody>
      </p:sp>
      <p:sp>
        <p:nvSpPr>
          <p:cNvPr id="5" name="Freeform 55"/>
          <p:cNvSpPr/>
          <p:nvPr/>
        </p:nvSpPr>
        <p:spPr>
          <a:xfrm>
            <a:off x="6056313" y="1006475"/>
            <a:ext cx="434975" cy="52228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Lst>
            <a:pathLst>
              <a:path w="685" h="823">
                <a:moveTo>
                  <a:pt x="119" y="650"/>
                </a:moveTo>
                <a:lnTo>
                  <a:pt x="163" y="606"/>
                </a:lnTo>
                <a:lnTo>
                  <a:pt x="195" y="574"/>
                </a:lnTo>
                <a:lnTo>
                  <a:pt x="261" y="498"/>
                </a:lnTo>
                <a:lnTo>
                  <a:pt x="315" y="433"/>
                </a:lnTo>
                <a:lnTo>
                  <a:pt x="337" y="401"/>
                </a:lnTo>
                <a:lnTo>
                  <a:pt x="358" y="368"/>
                </a:lnTo>
                <a:lnTo>
                  <a:pt x="391" y="314"/>
                </a:lnTo>
                <a:lnTo>
                  <a:pt x="424" y="260"/>
                </a:lnTo>
                <a:lnTo>
                  <a:pt x="445" y="217"/>
                </a:lnTo>
                <a:lnTo>
                  <a:pt x="467" y="173"/>
                </a:lnTo>
                <a:lnTo>
                  <a:pt x="478" y="141"/>
                </a:lnTo>
                <a:lnTo>
                  <a:pt x="478" y="109"/>
                </a:lnTo>
                <a:lnTo>
                  <a:pt x="478" y="87"/>
                </a:lnTo>
                <a:lnTo>
                  <a:pt x="467" y="76"/>
                </a:lnTo>
                <a:lnTo>
                  <a:pt x="456" y="65"/>
                </a:lnTo>
                <a:lnTo>
                  <a:pt x="456" y="44"/>
                </a:lnTo>
                <a:lnTo>
                  <a:pt x="456" y="33"/>
                </a:lnTo>
                <a:lnTo>
                  <a:pt x="467" y="11"/>
                </a:lnTo>
                <a:lnTo>
                  <a:pt x="478" y="11"/>
                </a:lnTo>
                <a:lnTo>
                  <a:pt x="478" y="0"/>
                </a:lnTo>
                <a:lnTo>
                  <a:pt x="489" y="0"/>
                </a:lnTo>
                <a:lnTo>
                  <a:pt x="500" y="0"/>
                </a:lnTo>
                <a:lnTo>
                  <a:pt x="521" y="11"/>
                </a:lnTo>
                <a:lnTo>
                  <a:pt x="532" y="11"/>
                </a:lnTo>
                <a:lnTo>
                  <a:pt x="554" y="22"/>
                </a:lnTo>
                <a:lnTo>
                  <a:pt x="576" y="22"/>
                </a:lnTo>
                <a:lnTo>
                  <a:pt x="598" y="33"/>
                </a:lnTo>
                <a:lnTo>
                  <a:pt x="619" y="44"/>
                </a:lnTo>
                <a:lnTo>
                  <a:pt x="641" y="54"/>
                </a:lnTo>
                <a:lnTo>
                  <a:pt x="652" y="65"/>
                </a:lnTo>
                <a:lnTo>
                  <a:pt x="663" y="76"/>
                </a:lnTo>
                <a:lnTo>
                  <a:pt x="674" y="87"/>
                </a:lnTo>
                <a:lnTo>
                  <a:pt x="685" y="87"/>
                </a:lnTo>
                <a:lnTo>
                  <a:pt x="685" y="98"/>
                </a:lnTo>
                <a:lnTo>
                  <a:pt x="685" y="119"/>
                </a:lnTo>
                <a:lnTo>
                  <a:pt x="685" y="141"/>
                </a:lnTo>
                <a:lnTo>
                  <a:pt x="674" y="163"/>
                </a:lnTo>
                <a:lnTo>
                  <a:pt x="652" y="184"/>
                </a:lnTo>
                <a:lnTo>
                  <a:pt x="630" y="217"/>
                </a:lnTo>
                <a:lnTo>
                  <a:pt x="608" y="260"/>
                </a:lnTo>
                <a:lnTo>
                  <a:pt x="576" y="303"/>
                </a:lnTo>
                <a:lnTo>
                  <a:pt x="543" y="347"/>
                </a:lnTo>
                <a:lnTo>
                  <a:pt x="511" y="401"/>
                </a:lnTo>
                <a:lnTo>
                  <a:pt x="467" y="455"/>
                </a:lnTo>
                <a:lnTo>
                  <a:pt x="424" y="498"/>
                </a:lnTo>
                <a:lnTo>
                  <a:pt x="391" y="541"/>
                </a:lnTo>
                <a:lnTo>
                  <a:pt x="348" y="585"/>
                </a:lnTo>
                <a:lnTo>
                  <a:pt x="304" y="617"/>
                </a:lnTo>
                <a:lnTo>
                  <a:pt x="217" y="693"/>
                </a:lnTo>
                <a:lnTo>
                  <a:pt x="174" y="725"/>
                </a:lnTo>
                <a:lnTo>
                  <a:pt x="130" y="758"/>
                </a:lnTo>
                <a:lnTo>
                  <a:pt x="98" y="780"/>
                </a:lnTo>
                <a:lnTo>
                  <a:pt x="65" y="801"/>
                </a:lnTo>
                <a:lnTo>
                  <a:pt x="43" y="812"/>
                </a:lnTo>
                <a:lnTo>
                  <a:pt x="21" y="812"/>
                </a:lnTo>
                <a:lnTo>
                  <a:pt x="11" y="823"/>
                </a:lnTo>
                <a:lnTo>
                  <a:pt x="0" y="812"/>
                </a:lnTo>
                <a:lnTo>
                  <a:pt x="0" y="801"/>
                </a:lnTo>
                <a:lnTo>
                  <a:pt x="11" y="790"/>
                </a:lnTo>
                <a:lnTo>
                  <a:pt x="21" y="769"/>
                </a:lnTo>
                <a:lnTo>
                  <a:pt x="43" y="747"/>
                </a:lnTo>
                <a:lnTo>
                  <a:pt x="65" y="715"/>
                </a:lnTo>
                <a:lnTo>
                  <a:pt x="87" y="693"/>
                </a:lnTo>
                <a:lnTo>
                  <a:pt x="119" y="65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6" name="Freeform 56"/>
          <p:cNvSpPr/>
          <p:nvPr/>
        </p:nvSpPr>
        <p:spPr>
          <a:xfrm>
            <a:off x="5883275" y="1446213"/>
            <a:ext cx="552450" cy="7429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870" h="1169">
                <a:moveTo>
                  <a:pt x="206" y="1050"/>
                </a:moveTo>
                <a:lnTo>
                  <a:pt x="163" y="1082"/>
                </a:lnTo>
                <a:lnTo>
                  <a:pt x="130" y="1115"/>
                </a:lnTo>
                <a:lnTo>
                  <a:pt x="98" y="1126"/>
                </a:lnTo>
                <a:lnTo>
                  <a:pt x="65" y="1147"/>
                </a:lnTo>
                <a:lnTo>
                  <a:pt x="43" y="1158"/>
                </a:lnTo>
                <a:lnTo>
                  <a:pt x="22" y="1169"/>
                </a:lnTo>
                <a:lnTo>
                  <a:pt x="11" y="1169"/>
                </a:lnTo>
                <a:lnTo>
                  <a:pt x="0" y="1158"/>
                </a:lnTo>
                <a:lnTo>
                  <a:pt x="11" y="1147"/>
                </a:lnTo>
                <a:lnTo>
                  <a:pt x="22" y="1136"/>
                </a:lnTo>
                <a:lnTo>
                  <a:pt x="32" y="1115"/>
                </a:lnTo>
                <a:lnTo>
                  <a:pt x="54" y="1082"/>
                </a:lnTo>
                <a:lnTo>
                  <a:pt x="76" y="1061"/>
                </a:lnTo>
                <a:lnTo>
                  <a:pt x="109" y="1028"/>
                </a:lnTo>
                <a:lnTo>
                  <a:pt x="141" y="985"/>
                </a:lnTo>
                <a:lnTo>
                  <a:pt x="174" y="952"/>
                </a:lnTo>
                <a:lnTo>
                  <a:pt x="206" y="920"/>
                </a:lnTo>
                <a:lnTo>
                  <a:pt x="239" y="866"/>
                </a:lnTo>
                <a:lnTo>
                  <a:pt x="283" y="823"/>
                </a:lnTo>
                <a:lnTo>
                  <a:pt x="315" y="768"/>
                </a:lnTo>
                <a:lnTo>
                  <a:pt x="359" y="714"/>
                </a:lnTo>
                <a:lnTo>
                  <a:pt x="402" y="660"/>
                </a:lnTo>
                <a:lnTo>
                  <a:pt x="435" y="595"/>
                </a:lnTo>
                <a:lnTo>
                  <a:pt x="478" y="541"/>
                </a:lnTo>
                <a:lnTo>
                  <a:pt x="511" y="487"/>
                </a:lnTo>
                <a:lnTo>
                  <a:pt x="543" y="433"/>
                </a:lnTo>
                <a:lnTo>
                  <a:pt x="576" y="390"/>
                </a:lnTo>
                <a:lnTo>
                  <a:pt x="598" y="346"/>
                </a:lnTo>
                <a:lnTo>
                  <a:pt x="620" y="303"/>
                </a:lnTo>
                <a:lnTo>
                  <a:pt x="641" y="271"/>
                </a:lnTo>
                <a:lnTo>
                  <a:pt x="652" y="238"/>
                </a:lnTo>
                <a:lnTo>
                  <a:pt x="663" y="206"/>
                </a:lnTo>
                <a:lnTo>
                  <a:pt x="674" y="184"/>
                </a:lnTo>
                <a:lnTo>
                  <a:pt x="674" y="162"/>
                </a:lnTo>
                <a:lnTo>
                  <a:pt x="674" y="141"/>
                </a:lnTo>
                <a:lnTo>
                  <a:pt x="674" y="108"/>
                </a:lnTo>
                <a:lnTo>
                  <a:pt x="674" y="76"/>
                </a:lnTo>
                <a:lnTo>
                  <a:pt x="663" y="54"/>
                </a:lnTo>
                <a:lnTo>
                  <a:pt x="663" y="32"/>
                </a:lnTo>
                <a:lnTo>
                  <a:pt x="663" y="22"/>
                </a:lnTo>
                <a:lnTo>
                  <a:pt x="674" y="11"/>
                </a:lnTo>
                <a:lnTo>
                  <a:pt x="685" y="0"/>
                </a:lnTo>
                <a:lnTo>
                  <a:pt x="707" y="11"/>
                </a:lnTo>
                <a:lnTo>
                  <a:pt x="728" y="11"/>
                </a:lnTo>
                <a:lnTo>
                  <a:pt x="750" y="22"/>
                </a:lnTo>
                <a:lnTo>
                  <a:pt x="804" y="65"/>
                </a:lnTo>
                <a:lnTo>
                  <a:pt x="826" y="76"/>
                </a:lnTo>
                <a:lnTo>
                  <a:pt x="837" y="97"/>
                </a:lnTo>
                <a:lnTo>
                  <a:pt x="859" y="119"/>
                </a:lnTo>
                <a:lnTo>
                  <a:pt x="870" y="152"/>
                </a:lnTo>
                <a:lnTo>
                  <a:pt x="870" y="162"/>
                </a:lnTo>
                <a:lnTo>
                  <a:pt x="870" y="184"/>
                </a:lnTo>
                <a:lnTo>
                  <a:pt x="870" y="195"/>
                </a:lnTo>
                <a:lnTo>
                  <a:pt x="859" y="216"/>
                </a:lnTo>
                <a:lnTo>
                  <a:pt x="848" y="227"/>
                </a:lnTo>
                <a:lnTo>
                  <a:pt x="837" y="249"/>
                </a:lnTo>
                <a:lnTo>
                  <a:pt x="826" y="281"/>
                </a:lnTo>
                <a:lnTo>
                  <a:pt x="815" y="303"/>
                </a:lnTo>
                <a:lnTo>
                  <a:pt x="793" y="336"/>
                </a:lnTo>
                <a:lnTo>
                  <a:pt x="772" y="379"/>
                </a:lnTo>
                <a:lnTo>
                  <a:pt x="750" y="411"/>
                </a:lnTo>
                <a:lnTo>
                  <a:pt x="728" y="455"/>
                </a:lnTo>
                <a:lnTo>
                  <a:pt x="674" y="530"/>
                </a:lnTo>
                <a:lnTo>
                  <a:pt x="609" y="617"/>
                </a:lnTo>
                <a:lnTo>
                  <a:pt x="543" y="714"/>
                </a:lnTo>
                <a:lnTo>
                  <a:pt x="467" y="801"/>
                </a:lnTo>
                <a:lnTo>
                  <a:pt x="380" y="888"/>
                </a:lnTo>
                <a:lnTo>
                  <a:pt x="293" y="974"/>
                </a:lnTo>
                <a:lnTo>
                  <a:pt x="206" y="105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7" name="Freeform 57"/>
          <p:cNvSpPr/>
          <p:nvPr/>
        </p:nvSpPr>
        <p:spPr>
          <a:xfrm>
            <a:off x="6677025" y="1041400"/>
            <a:ext cx="131763" cy="4254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2147483646"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07" h="671">
                <a:moveTo>
                  <a:pt x="185" y="184"/>
                </a:moveTo>
                <a:lnTo>
                  <a:pt x="185" y="195"/>
                </a:lnTo>
                <a:lnTo>
                  <a:pt x="185" y="206"/>
                </a:lnTo>
                <a:lnTo>
                  <a:pt x="185" y="217"/>
                </a:lnTo>
                <a:lnTo>
                  <a:pt x="185" y="239"/>
                </a:lnTo>
                <a:lnTo>
                  <a:pt x="174" y="260"/>
                </a:lnTo>
                <a:lnTo>
                  <a:pt x="174" y="282"/>
                </a:lnTo>
                <a:lnTo>
                  <a:pt x="174" y="303"/>
                </a:lnTo>
                <a:lnTo>
                  <a:pt x="174" y="336"/>
                </a:lnTo>
                <a:lnTo>
                  <a:pt x="174" y="368"/>
                </a:lnTo>
                <a:lnTo>
                  <a:pt x="163" y="401"/>
                </a:lnTo>
                <a:lnTo>
                  <a:pt x="163" y="444"/>
                </a:lnTo>
                <a:lnTo>
                  <a:pt x="163" y="477"/>
                </a:lnTo>
                <a:lnTo>
                  <a:pt x="163" y="520"/>
                </a:lnTo>
                <a:lnTo>
                  <a:pt x="163" y="574"/>
                </a:lnTo>
                <a:lnTo>
                  <a:pt x="163" y="617"/>
                </a:lnTo>
                <a:lnTo>
                  <a:pt x="152" y="671"/>
                </a:lnTo>
                <a:lnTo>
                  <a:pt x="54" y="671"/>
                </a:lnTo>
                <a:lnTo>
                  <a:pt x="54" y="607"/>
                </a:lnTo>
                <a:lnTo>
                  <a:pt x="54" y="542"/>
                </a:lnTo>
                <a:lnTo>
                  <a:pt x="54" y="477"/>
                </a:lnTo>
                <a:lnTo>
                  <a:pt x="54" y="423"/>
                </a:lnTo>
                <a:lnTo>
                  <a:pt x="54" y="368"/>
                </a:lnTo>
                <a:lnTo>
                  <a:pt x="54" y="314"/>
                </a:lnTo>
                <a:lnTo>
                  <a:pt x="54" y="271"/>
                </a:lnTo>
                <a:lnTo>
                  <a:pt x="44" y="228"/>
                </a:lnTo>
                <a:lnTo>
                  <a:pt x="44" y="195"/>
                </a:lnTo>
                <a:lnTo>
                  <a:pt x="44" y="163"/>
                </a:lnTo>
                <a:lnTo>
                  <a:pt x="44" y="141"/>
                </a:lnTo>
                <a:lnTo>
                  <a:pt x="44" y="119"/>
                </a:lnTo>
                <a:lnTo>
                  <a:pt x="44" y="98"/>
                </a:lnTo>
                <a:lnTo>
                  <a:pt x="33" y="87"/>
                </a:lnTo>
                <a:lnTo>
                  <a:pt x="33" y="76"/>
                </a:lnTo>
                <a:lnTo>
                  <a:pt x="22" y="65"/>
                </a:lnTo>
                <a:lnTo>
                  <a:pt x="11" y="55"/>
                </a:lnTo>
                <a:lnTo>
                  <a:pt x="0" y="33"/>
                </a:lnTo>
                <a:lnTo>
                  <a:pt x="0" y="22"/>
                </a:lnTo>
                <a:lnTo>
                  <a:pt x="0" y="11"/>
                </a:lnTo>
                <a:lnTo>
                  <a:pt x="11" y="0"/>
                </a:lnTo>
                <a:lnTo>
                  <a:pt x="22" y="0"/>
                </a:lnTo>
                <a:lnTo>
                  <a:pt x="44" y="0"/>
                </a:lnTo>
                <a:lnTo>
                  <a:pt x="65" y="0"/>
                </a:lnTo>
                <a:lnTo>
                  <a:pt x="98" y="0"/>
                </a:lnTo>
                <a:lnTo>
                  <a:pt x="120" y="11"/>
                </a:lnTo>
                <a:lnTo>
                  <a:pt x="152" y="22"/>
                </a:lnTo>
                <a:lnTo>
                  <a:pt x="174" y="44"/>
                </a:lnTo>
                <a:lnTo>
                  <a:pt x="196" y="55"/>
                </a:lnTo>
                <a:lnTo>
                  <a:pt x="207" y="76"/>
                </a:lnTo>
                <a:lnTo>
                  <a:pt x="207" y="87"/>
                </a:lnTo>
                <a:lnTo>
                  <a:pt x="207" y="109"/>
                </a:lnTo>
                <a:lnTo>
                  <a:pt x="207" y="130"/>
                </a:lnTo>
                <a:lnTo>
                  <a:pt x="196" y="152"/>
                </a:lnTo>
                <a:lnTo>
                  <a:pt x="185" y="184"/>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8" name="Freeform 61"/>
          <p:cNvSpPr/>
          <p:nvPr/>
        </p:nvSpPr>
        <p:spPr>
          <a:xfrm>
            <a:off x="6359525" y="1906588"/>
            <a:ext cx="268288" cy="59213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424" h="931">
                <a:moveTo>
                  <a:pt x="141" y="834"/>
                </a:moveTo>
                <a:lnTo>
                  <a:pt x="109" y="855"/>
                </a:lnTo>
                <a:lnTo>
                  <a:pt x="87" y="877"/>
                </a:lnTo>
                <a:lnTo>
                  <a:pt x="65" y="899"/>
                </a:lnTo>
                <a:lnTo>
                  <a:pt x="43" y="909"/>
                </a:lnTo>
                <a:lnTo>
                  <a:pt x="33" y="920"/>
                </a:lnTo>
                <a:lnTo>
                  <a:pt x="11" y="931"/>
                </a:lnTo>
                <a:lnTo>
                  <a:pt x="0" y="931"/>
                </a:lnTo>
                <a:lnTo>
                  <a:pt x="0" y="920"/>
                </a:lnTo>
                <a:lnTo>
                  <a:pt x="0" y="909"/>
                </a:lnTo>
                <a:lnTo>
                  <a:pt x="0" y="899"/>
                </a:lnTo>
                <a:lnTo>
                  <a:pt x="11" y="888"/>
                </a:lnTo>
                <a:lnTo>
                  <a:pt x="22" y="866"/>
                </a:lnTo>
                <a:lnTo>
                  <a:pt x="43" y="834"/>
                </a:lnTo>
                <a:lnTo>
                  <a:pt x="65" y="812"/>
                </a:lnTo>
                <a:lnTo>
                  <a:pt x="87" y="779"/>
                </a:lnTo>
                <a:lnTo>
                  <a:pt x="130" y="715"/>
                </a:lnTo>
                <a:lnTo>
                  <a:pt x="174" y="650"/>
                </a:lnTo>
                <a:lnTo>
                  <a:pt x="207" y="595"/>
                </a:lnTo>
                <a:lnTo>
                  <a:pt x="239" y="531"/>
                </a:lnTo>
                <a:lnTo>
                  <a:pt x="250" y="466"/>
                </a:lnTo>
                <a:lnTo>
                  <a:pt x="272" y="401"/>
                </a:lnTo>
                <a:lnTo>
                  <a:pt x="283" y="347"/>
                </a:lnTo>
                <a:lnTo>
                  <a:pt x="294" y="292"/>
                </a:lnTo>
                <a:lnTo>
                  <a:pt x="294" y="238"/>
                </a:lnTo>
                <a:lnTo>
                  <a:pt x="294" y="184"/>
                </a:lnTo>
                <a:lnTo>
                  <a:pt x="294" y="141"/>
                </a:lnTo>
                <a:lnTo>
                  <a:pt x="294" y="87"/>
                </a:lnTo>
                <a:lnTo>
                  <a:pt x="283" y="76"/>
                </a:lnTo>
                <a:lnTo>
                  <a:pt x="283" y="54"/>
                </a:lnTo>
                <a:lnTo>
                  <a:pt x="283" y="33"/>
                </a:lnTo>
                <a:lnTo>
                  <a:pt x="294" y="11"/>
                </a:lnTo>
                <a:lnTo>
                  <a:pt x="304" y="0"/>
                </a:lnTo>
                <a:lnTo>
                  <a:pt x="315" y="0"/>
                </a:lnTo>
                <a:lnTo>
                  <a:pt x="326" y="0"/>
                </a:lnTo>
                <a:lnTo>
                  <a:pt x="337" y="11"/>
                </a:lnTo>
                <a:lnTo>
                  <a:pt x="359" y="11"/>
                </a:lnTo>
                <a:lnTo>
                  <a:pt x="381" y="22"/>
                </a:lnTo>
                <a:lnTo>
                  <a:pt x="402" y="33"/>
                </a:lnTo>
                <a:lnTo>
                  <a:pt x="424" y="54"/>
                </a:lnTo>
                <a:lnTo>
                  <a:pt x="424" y="98"/>
                </a:lnTo>
                <a:lnTo>
                  <a:pt x="424" y="152"/>
                </a:lnTo>
                <a:lnTo>
                  <a:pt x="413" y="217"/>
                </a:lnTo>
                <a:lnTo>
                  <a:pt x="413" y="282"/>
                </a:lnTo>
                <a:lnTo>
                  <a:pt x="402" y="347"/>
                </a:lnTo>
                <a:lnTo>
                  <a:pt x="391" y="411"/>
                </a:lnTo>
                <a:lnTo>
                  <a:pt x="370" y="476"/>
                </a:lnTo>
                <a:lnTo>
                  <a:pt x="348" y="552"/>
                </a:lnTo>
                <a:lnTo>
                  <a:pt x="326" y="595"/>
                </a:lnTo>
                <a:lnTo>
                  <a:pt x="304" y="639"/>
                </a:lnTo>
                <a:lnTo>
                  <a:pt x="261" y="704"/>
                </a:lnTo>
                <a:lnTo>
                  <a:pt x="207" y="769"/>
                </a:lnTo>
                <a:lnTo>
                  <a:pt x="141" y="834"/>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9" name="Freeform 62"/>
          <p:cNvSpPr/>
          <p:nvPr/>
        </p:nvSpPr>
        <p:spPr>
          <a:xfrm>
            <a:off x="6586538" y="1865313"/>
            <a:ext cx="366712" cy="6604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576" h="1039">
                <a:moveTo>
                  <a:pt x="435" y="671"/>
                </a:moveTo>
                <a:lnTo>
                  <a:pt x="391" y="725"/>
                </a:lnTo>
                <a:lnTo>
                  <a:pt x="359" y="769"/>
                </a:lnTo>
                <a:lnTo>
                  <a:pt x="337" y="812"/>
                </a:lnTo>
                <a:lnTo>
                  <a:pt x="304" y="855"/>
                </a:lnTo>
                <a:lnTo>
                  <a:pt x="282" y="888"/>
                </a:lnTo>
                <a:lnTo>
                  <a:pt x="272" y="920"/>
                </a:lnTo>
                <a:lnTo>
                  <a:pt x="261" y="942"/>
                </a:lnTo>
                <a:lnTo>
                  <a:pt x="250" y="953"/>
                </a:lnTo>
                <a:lnTo>
                  <a:pt x="250" y="974"/>
                </a:lnTo>
                <a:lnTo>
                  <a:pt x="239" y="996"/>
                </a:lnTo>
                <a:lnTo>
                  <a:pt x="228" y="1007"/>
                </a:lnTo>
                <a:lnTo>
                  <a:pt x="228" y="1018"/>
                </a:lnTo>
                <a:lnTo>
                  <a:pt x="217" y="1018"/>
                </a:lnTo>
                <a:lnTo>
                  <a:pt x="217" y="1028"/>
                </a:lnTo>
                <a:lnTo>
                  <a:pt x="206" y="1028"/>
                </a:lnTo>
                <a:lnTo>
                  <a:pt x="206" y="1039"/>
                </a:lnTo>
                <a:lnTo>
                  <a:pt x="195" y="1039"/>
                </a:lnTo>
                <a:lnTo>
                  <a:pt x="195" y="1028"/>
                </a:lnTo>
                <a:lnTo>
                  <a:pt x="185" y="1028"/>
                </a:lnTo>
                <a:lnTo>
                  <a:pt x="174" y="1018"/>
                </a:lnTo>
                <a:lnTo>
                  <a:pt x="174" y="1007"/>
                </a:lnTo>
                <a:lnTo>
                  <a:pt x="163" y="985"/>
                </a:lnTo>
                <a:lnTo>
                  <a:pt x="152" y="974"/>
                </a:lnTo>
                <a:lnTo>
                  <a:pt x="141" y="942"/>
                </a:lnTo>
                <a:lnTo>
                  <a:pt x="130" y="909"/>
                </a:lnTo>
                <a:lnTo>
                  <a:pt x="119" y="888"/>
                </a:lnTo>
                <a:lnTo>
                  <a:pt x="119" y="855"/>
                </a:lnTo>
                <a:lnTo>
                  <a:pt x="119" y="834"/>
                </a:lnTo>
                <a:lnTo>
                  <a:pt x="130" y="823"/>
                </a:lnTo>
                <a:lnTo>
                  <a:pt x="130" y="790"/>
                </a:lnTo>
                <a:lnTo>
                  <a:pt x="141" y="769"/>
                </a:lnTo>
                <a:lnTo>
                  <a:pt x="141" y="747"/>
                </a:lnTo>
                <a:lnTo>
                  <a:pt x="152" y="725"/>
                </a:lnTo>
                <a:lnTo>
                  <a:pt x="163" y="704"/>
                </a:lnTo>
                <a:lnTo>
                  <a:pt x="163" y="660"/>
                </a:lnTo>
                <a:lnTo>
                  <a:pt x="174" y="617"/>
                </a:lnTo>
                <a:lnTo>
                  <a:pt x="185" y="574"/>
                </a:lnTo>
                <a:lnTo>
                  <a:pt x="185" y="520"/>
                </a:lnTo>
                <a:lnTo>
                  <a:pt x="195" y="455"/>
                </a:lnTo>
                <a:lnTo>
                  <a:pt x="195" y="390"/>
                </a:lnTo>
                <a:lnTo>
                  <a:pt x="206" y="336"/>
                </a:lnTo>
                <a:lnTo>
                  <a:pt x="206" y="292"/>
                </a:lnTo>
                <a:lnTo>
                  <a:pt x="206" y="260"/>
                </a:lnTo>
                <a:lnTo>
                  <a:pt x="206" y="228"/>
                </a:lnTo>
                <a:lnTo>
                  <a:pt x="206" y="206"/>
                </a:lnTo>
                <a:lnTo>
                  <a:pt x="195" y="184"/>
                </a:lnTo>
                <a:lnTo>
                  <a:pt x="195" y="173"/>
                </a:lnTo>
                <a:lnTo>
                  <a:pt x="174" y="173"/>
                </a:lnTo>
                <a:lnTo>
                  <a:pt x="163" y="173"/>
                </a:lnTo>
                <a:lnTo>
                  <a:pt x="141" y="173"/>
                </a:lnTo>
                <a:lnTo>
                  <a:pt x="108" y="173"/>
                </a:lnTo>
                <a:lnTo>
                  <a:pt x="76" y="173"/>
                </a:lnTo>
                <a:lnTo>
                  <a:pt x="43" y="173"/>
                </a:lnTo>
                <a:lnTo>
                  <a:pt x="0" y="184"/>
                </a:lnTo>
                <a:lnTo>
                  <a:pt x="0" y="108"/>
                </a:lnTo>
                <a:lnTo>
                  <a:pt x="32" y="108"/>
                </a:lnTo>
                <a:lnTo>
                  <a:pt x="76" y="98"/>
                </a:lnTo>
                <a:lnTo>
                  <a:pt x="108" y="98"/>
                </a:lnTo>
                <a:lnTo>
                  <a:pt x="130" y="87"/>
                </a:lnTo>
                <a:lnTo>
                  <a:pt x="152" y="87"/>
                </a:lnTo>
                <a:lnTo>
                  <a:pt x="174" y="76"/>
                </a:lnTo>
                <a:lnTo>
                  <a:pt x="185" y="54"/>
                </a:lnTo>
                <a:lnTo>
                  <a:pt x="195" y="44"/>
                </a:lnTo>
                <a:lnTo>
                  <a:pt x="206" y="22"/>
                </a:lnTo>
                <a:lnTo>
                  <a:pt x="217" y="11"/>
                </a:lnTo>
                <a:lnTo>
                  <a:pt x="228" y="0"/>
                </a:lnTo>
                <a:lnTo>
                  <a:pt x="239" y="0"/>
                </a:lnTo>
                <a:lnTo>
                  <a:pt x="250" y="0"/>
                </a:lnTo>
                <a:lnTo>
                  <a:pt x="272" y="11"/>
                </a:lnTo>
                <a:lnTo>
                  <a:pt x="304" y="22"/>
                </a:lnTo>
                <a:lnTo>
                  <a:pt x="337" y="44"/>
                </a:lnTo>
                <a:lnTo>
                  <a:pt x="369" y="65"/>
                </a:lnTo>
                <a:lnTo>
                  <a:pt x="391" y="87"/>
                </a:lnTo>
                <a:lnTo>
                  <a:pt x="402" y="108"/>
                </a:lnTo>
                <a:lnTo>
                  <a:pt x="413" y="119"/>
                </a:lnTo>
                <a:lnTo>
                  <a:pt x="402" y="130"/>
                </a:lnTo>
                <a:lnTo>
                  <a:pt x="402" y="152"/>
                </a:lnTo>
                <a:lnTo>
                  <a:pt x="391" y="163"/>
                </a:lnTo>
                <a:lnTo>
                  <a:pt x="369" y="184"/>
                </a:lnTo>
                <a:lnTo>
                  <a:pt x="359" y="206"/>
                </a:lnTo>
                <a:lnTo>
                  <a:pt x="348" y="228"/>
                </a:lnTo>
                <a:lnTo>
                  <a:pt x="337" y="249"/>
                </a:lnTo>
                <a:lnTo>
                  <a:pt x="337" y="282"/>
                </a:lnTo>
                <a:lnTo>
                  <a:pt x="326" y="325"/>
                </a:lnTo>
                <a:lnTo>
                  <a:pt x="315" y="368"/>
                </a:lnTo>
                <a:lnTo>
                  <a:pt x="304" y="422"/>
                </a:lnTo>
                <a:lnTo>
                  <a:pt x="293" y="466"/>
                </a:lnTo>
                <a:lnTo>
                  <a:pt x="293" y="520"/>
                </a:lnTo>
                <a:lnTo>
                  <a:pt x="282" y="552"/>
                </a:lnTo>
                <a:lnTo>
                  <a:pt x="282" y="585"/>
                </a:lnTo>
                <a:lnTo>
                  <a:pt x="282" y="617"/>
                </a:lnTo>
                <a:lnTo>
                  <a:pt x="282" y="639"/>
                </a:lnTo>
                <a:lnTo>
                  <a:pt x="282" y="650"/>
                </a:lnTo>
                <a:lnTo>
                  <a:pt x="282" y="660"/>
                </a:lnTo>
                <a:lnTo>
                  <a:pt x="293" y="660"/>
                </a:lnTo>
                <a:lnTo>
                  <a:pt x="304" y="650"/>
                </a:lnTo>
                <a:lnTo>
                  <a:pt x="315" y="650"/>
                </a:lnTo>
                <a:lnTo>
                  <a:pt x="326" y="628"/>
                </a:lnTo>
                <a:lnTo>
                  <a:pt x="348" y="606"/>
                </a:lnTo>
                <a:lnTo>
                  <a:pt x="369" y="585"/>
                </a:lnTo>
                <a:lnTo>
                  <a:pt x="402" y="552"/>
                </a:lnTo>
                <a:lnTo>
                  <a:pt x="435" y="520"/>
                </a:lnTo>
                <a:lnTo>
                  <a:pt x="456" y="487"/>
                </a:lnTo>
                <a:lnTo>
                  <a:pt x="489" y="455"/>
                </a:lnTo>
                <a:lnTo>
                  <a:pt x="511" y="433"/>
                </a:lnTo>
                <a:lnTo>
                  <a:pt x="532" y="412"/>
                </a:lnTo>
                <a:lnTo>
                  <a:pt x="543" y="401"/>
                </a:lnTo>
                <a:lnTo>
                  <a:pt x="565" y="401"/>
                </a:lnTo>
                <a:lnTo>
                  <a:pt x="576" y="401"/>
                </a:lnTo>
                <a:lnTo>
                  <a:pt x="576" y="422"/>
                </a:lnTo>
                <a:lnTo>
                  <a:pt x="565" y="433"/>
                </a:lnTo>
                <a:lnTo>
                  <a:pt x="565" y="455"/>
                </a:lnTo>
                <a:lnTo>
                  <a:pt x="543" y="487"/>
                </a:lnTo>
                <a:lnTo>
                  <a:pt x="522" y="531"/>
                </a:lnTo>
                <a:lnTo>
                  <a:pt x="500" y="563"/>
                </a:lnTo>
                <a:lnTo>
                  <a:pt x="467" y="617"/>
                </a:lnTo>
                <a:lnTo>
                  <a:pt x="435" y="671"/>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0" name="Freeform 63"/>
          <p:cNvSpPr/>
          <p:nvPr/>
        </p:nvSpPr>
        <p:spPr>
          <a:xfrm>
            <a:off x="6497638" y="1639888"/>
            <a:ext cx="414337" cy="157162"/>
          </a:xfrm>
          <a:custGeom>
            <a:avLst/>
            <a:gdLst/>
            <a:ahLst/>
            <a:cxnLst>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pathLst>
              <a:path w="653" h="249">
                <a:moveTo>
                  <a:pt x="0" y="227"/>
                </a:moveTo>
                <a:lnTo>
                  <a:pt x="0" y="217"/>
                </a:lnTo>
                <a:lnTo>
                  <a:pt x="11" y="217"/>
                </a:lnTo>
                <a:lnTo>
                  <a:pt x="11" y="206"/>
                </a:lnTo>
                <a:lnTo>
                  <a:pt x="33" y="195"/>
                </a:lnTo>
                <a:lnTo>
                  <a:pt x="66" y="173"/>
                </a:lnTo>
                <a:lnTo>
                  <a:pt x="98" y="162"/>
                </a:lnTo>
                <a:lnTo>
                  <a:pt x="142" y="141"/>
                </a:lnTo>
                <a:lnTo>
                  <a:pt x="196" y="119"/>
                </a:lnTo>
                <a:lnTo>
                  <a:pt x="250" y="97"/>
                </a:lnTo>
                <a:lnTo>
                  <a:pt x="305" y="76"/>
                </a:lnTo>
                <a:lnTo>
                  <a:pt x="359" y="54"/>
                </a:lnTo>
                <a:lnTo>
                  <a:pt x="414" y="33"/>
                </a:lnTo>
                <a:lnTo>
                  <a:pt x="457" y="22"/>
                </a:lnTo>
                <a:lnTo>
                  <a:pt x="490" y="11"/>
                </a:lnTo>
                <a:lnTo>
                  <a:pt x="522" y="0"/>
                </a:lnTo>
                <a:lnTo>
                  <a:pt x="544" y="0"/>
                </a:lnTo>
                <a:lnTo>
                  <a:pt x="577" y="0"/>
                </a:lnTo>
                <a:lnTo>
                  <a:pt x="588" y="0"/>
                </a:lnTo>
                <a:lnTo>
                  <a:pt x="609" y="0"/>
                </a:lnTo>
                <a:lnTo>
                  <a:pt x="620" y="0"/>
                </a:lnTo>
                <a:lnTo>
                  <a:pt x="631" y="11"/>
                </a:lnTo>
                <a:lnTo>
                  <a:pt x="642" y="11"/>
                </a:lnTo>
                <a:lnTo>
                  <a:pt x="642" y="22"/>
                </a:lnTo>
                <a:lnTo>
                  <a:pt x="653" y="22"/>
                </a:lnTo>
                <a:lnTo>
                  <a:pt x="653" y="33"/>
                </a:lnTo>
                <a:lnTo>
                  <a:pt x="642" y="43"/>
                </a:lnTo>
                <a:lnTo>
                  <a:pt x="642" y="54"/>
                </a:lnTo>
                <a:lnTo>
                  <a:pt x="620" y="65"/>
                </a:lnTo>
                <a:lnTo>
                  <a:pt x="598" y="87"/>
                </a:lnTo>
                <a:lnTo>
                  <a:pt x="566" y="97"/>
                </a:lnTo>
                <a:lnTo>
                  <a:pt x="533" y="119"/>
                </a:lnTo>
                <a:lnTo>
                  <a:pt x="490" y="141"/>
                </a:lnTo>
                <a:lnTo>
                  <a:pt x="435" y="162"/>
                </a:lnTo>
                <a:lnTo>
                  <a:pt x="392" y="184"/>
                </a:lnTo>
                <a:lnTo>
                  <a:pt x="337" y="195"/>
                </a:lnTo>
                <a:lnTo>
                  <a:pt x="294" y="217"/>
                </a:lnTo>
                <a:lnTo>
                  <a:pt x="250" y="227"/>
                </a:lnTo>
                <a:lnTo>
                  <a:pt x="218" y="238"/>
                </a:lnTo>
                <a:lnTo>
                  <a:pt x="185" y="238"/>
                </a:lnTo>
                <a:lnTo>
                  <a:pt x="153" y="249"/>
                </a:lnTo>
                <a:lnTo>
                  <a:pt x="131" y="249"/>
                </a:lnTo>
                <a:lnTo>
                  <a:pt x="109" y="249"/>
                </a:lnTo>
                <a:lnTo>
                  <a:pt x="87" y="249"/>
                </a:lnTo>
                <a:lnTo>
                  <a:pt x="66" y="238"/>
                </a:lnTo>
                <a:lnTo>
                  <a:pt x="44" y="238"/>
                </a:lnTo>
                <a:lnTo>
                  <a:pt x="33" y="238"/>
                </a:lnTo>
                <a:lnTo>
                  <a:pt x="22" y="227"/>
                </a:lnTo>
                <a:lnTo>
                  <a:pt x="11" y="227"/>
                </a:lnTo>
                <a:lnTo>
                  <a:pt x="0" y="22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1" name="Freeform 64"/>
          <p:cNvSpPr/>
          <p:nvPr/>
        </p:nvSpPr>
        <p:spPr>
          <a:xfrm>
            <a:off x="6491288" y="1303338"/>
            <a:ext cx="454025" cy="287337"/>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717" h="454">
                <a:moveTo>
                  <a:pt x="717" y="227"/>
                </a:moveTo>
                <a:lnTo>
                  <a:pt x="684" y="227"/>
                </a:lnTo>
                <a:lnTo>
                  <a:pt x="652" y="238"/>
                </a:lnTo>
                <a:lnTo>
                  <a:pt x="619" y="249"/>
                </a:lnTo>
                <a:lnTo>
                  <a:pt x="587" y="259"/>
                </a:lnTo>
                <a:lnTo>
                  <a:pt x="543" y="270"/>
                </a:lnTo>
                <a:lnTo>
                  <a:pt x="489" y="281"/>
                </a:lnTo>
                <a:lnTo>
                  <a:pt x="434" y="292"/>
                </a:lnTo>
                <a:lnTo>
                  <a:pt x="380" y="314"/>
                </a:lnTo>
                <a:lnTo>
                  <a:pt x="326" y="335"/>
                </a:lnTo>
                <a:lnTo>
                  <a:pt x="282" y="346"/>
                </a:lnTo>
                <a:lnTo>
                  <a:pt x="239" y="368"/>
                </a:lnTo>
                <a:lnTo>
                  <a:pt x="195" y="379"/>
                </a:lnTo>
                <a:lnTo>
                  <a:pt x="174" y="389"/>
                </a:lnTo>
                <a:lnTo>
                  <a:pt x="141" y="400"/>
                </a:lnTo>
                <a:lnTo>
                  <a:pt x="130" y="411"/>
                </a:lnTo>
                <a:lnTo>
                  <a:pt x="119" y="422"/>
                </a:lnTo>
                <a:lnTo>
                  <a:pt x="97" y="443"/>
                </a:lnTo>
                <a:lnTo>
                  <a:pt x="76" y="454"/>
                </a:lnTo>
                <a:lnTo>
                  <a:pt x="65" y="454"/>
                </a:lnTo>
                <a:lnTo>
                  <a:pt x="54" y="454"/>
                </a:lnTo>
                <a:lnTo>
                  <a:pt x="32" y="443"/>
                </a:lnTo>
                <a:lnTo>
                  <a:pt x="21" y="433"/>
                </a:lnTo>
                <a:lnTo>
                  <a:pt x="10" y="411"/>
                </a:lnTo>
                <a:lnTo>
                  <a:pt x="10" y="400"/>
                </a:lnTo>
                <a:lnTo>
                  <a:pt x="0" y="389"/>
                </a:lnTo>
                <a:lnTo>
                  <a:pt x="0" y="368"/>
                </a:lnTo>
                <a:lnTo>
                  <a:pt x="0" y="346"/>
                </a:lnTo>
                <a:lnTo>
                  <a:pt x="10" y="324"/>
                </a:lnTo>
                <a:lnTo>
                  <a:pt x="32" y="303"/>
                </a:lnTo>
                <a:lnTo>
                  <a:pt x="32" y="281"/>
                </a:lnTo>
                <a:lnTo>
                  <a:pt x="43" y="259"/>
                </a:lnTo>
                <a:lnTo>
                  <a:pt x="54" y="227"/>
                </a:lnTo>
                <a:lnTo>
                  <a:pt x="65" y="195"/>
                </a:lnTo>
                <a:lnTo>
                  <a:pt x="54" y="173"/>
                </a:lnTo>
                <a:lnTo>
                  <a:pt x="54" y="151"/>
                </a:lnTo>
                <a:lnTo>
                  <a:pt x="43" y="130"/>
                </a:lnTo>
                <a:lnTo>
                  <a:pt x="43" y="97"/>
                </a:lnTo>
                <a:lnTo>
                  <a:pt x="21" y="75"/>
                </a:lnTo>
                <a:lnTo>
                  <a:pt x="10" y="54"/>
                </a:lnTo>
                <a:lnTo>
                  <a:pt x="10" y="32"/>
                </a:lnTo>
                <a:lnTo>
                  <a:pt x="0" y="11"/>
                </a:lnTo>
                <a:lnTo>
                  <a:pt x="10" y="11"/>
                </a:lnTo>
                <a:lnTo>
                  <a:pt x="10" y="0"/>
                </a:lnTo>
                <a:lnTo>
                  <a:pt x="21" y="0"/>
                </a:lnTo>
                <a:lnTo>
                  <a:pt x="32" y="0"/>
                </a:lnTo>
                <a:lnTo>
                  <a:pt x="43" y="0"/>
                </a:lnTo>
                <a:lnTo>
                  <a:pt x="65" y="11"/>
                </a:lnTo>
                <a:lnTo>
                  <a:pt x="87" y="11"/>
                </a:lnTo>
                <a:lnTo>
                  <a:pt x="108" y="21"/>
                </a:lnTo>
                <a:lnTo>
                  <a:pt x="130" y="43"/>
                </a:lnTo>
                <a:lnTo>
                  <a:pt x="141" y="54"/>
                </a:lnTo>
                <a:lnTo>
                  <a:pt x="152" y="75"/>
                </a:lnTo>
                <a:lnTo>
                  <a:pt x="152" y="97"/>
                </a:lnTo>
                <a:lnTo>
                  <a:pt x="152" y="119"/>
                </a:lnTo>
                <a:lnTo>
                  <a:pt x="141" y="151"/>
                </a:lnTo>
                <a:lnTo>
                  <a:pt x="141" y="173"/>
                </a:lnTo>
                <a:lnTo>
                  <a:pt x="130" y="195"/>
                </a:lnTo>
                <a:lnTo>
                  <a:pt x="130" y="205"/>
                </a:lnTo>
                <a:lnTo>
                  <a:pt x="130" y="238"/>
                </a:lnTo>
                <a:lnTo>
                  <a:pt x="130" y="249"/>
                </a:lnTo>
                <a:lnTo>
                  <a:pt x="141" y="259"/>
                </a:lnTo>
                <a:lnTo>
                  <a:pt x="152" y="259"/>
                </a:lnTo>
                <a:lnTo>
                  <a:pt x="163" y="259"/>
                </a:lnTo>
                <a:lnTo>
                  <a:pt x="184" y="259"/>
                </a:lnTo>
                <a:lnTo>
                  <a:pt x="206" y="259"/>
                </a:lnTo>
                <a:lnTo>
                  <a:pt x="228" y="259"/>
                </a:lnTo>
                <a:lnTo>
                  <a:pt x="260" y="249"/>
                </a:lnTo>
                <a:lnTo>
                  <a:pt x="293" y="238"/>
                </a:lnTo>
                <a:lnTo>
                  <a:pt x="326" y="238"/>
                </a:lnTo>
                <a:lnTo>
                  <a:pt x="369" y="227"/>
                </a:lnTo>
                <a:lnTo>
                  <a:pt x="413" y="216"/>
                </a:lnTo>
                <a:lnTo>
                  <a:pt x="467" y="205"/>
                </a:lnTo>
                <a:lnTo>
                  <a:pt x="521" y="184"/>
                </a:lnTo>
                <a:lnTo>
                  <a:pt x="587" y="173"/>
                </a:lnTo>
                <a:lnTo>
                  <a:pt x="652" y="151"/>
                </a:lnTo>
                <a:lnTo>
                  <a:pt x="717" y="140"/>
                </a:lnTo>
                <a:lnTo>
                  <a:pt x="717" y="227"/>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2" name="Freeform 65"/>
          <p:cNvSpPr/>
          <p:nvPr/>
        </p:nvSpPr>
        <p:spPr>
          <a:xfrm>
            <a:off x="6200775" y="1824038"/>
            <a:ext cx="109538" cy="8937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Lst>
            <a:pathLst>
              <a:path w="174" h="1407">
                <a:moveTo>
                  <a:pt x="11" y="1050"/>
                </a:moveTo>
                <a:lnTo>
                  <a:pt x="11" y="1018"/>
                </a:lnTo>
                <a:lnTo>
                  <a:pt x="11" y="974"/>
                </a:lnTo>
                <a:lnTo>
                  <a:pt x="22" y="942"/>
                </a:lnTo>
                <a:lnTo>
                  <a:pt x="33" y="888"/>
                </a:lnTo>
                <a:lnTo>
                  <a:pt x="33" y="834"/>
                </a:lnTo>
                <a:lnTo>
                  <a:pt x="43" y="780"/>
                </a:lnTo>
                <a:lnTo>
                  <a:pt x="43" y="715"/>
                </a:lnTo>
                <a:lnTo>
                  <a:pt x="54" y="650"/>
                </a:lnTo>
                <a:lnTo>
                  <a:pt x="54" y="574"/>
                </a:lnTo>
                <a:lnTo>
                  <a:pt x="54" y="498"/>
                </a:lnTo>
                <a:lnTo>
                  <a:pt x="54" y="422"/>
                </a:lnTo>
                <a:lnTo>
                  <a:pt x="54" y="347"/>
                </a:lnTo>
                <a:lnTo>
                  <a:pt x="43" y="260"/>
                </a:lnTo>
                <a:lnTo>
                  <a:pt x="33" y="184"/>
                </a:lnTo>
                <a:lnTo>
                  <a:pt x="33" y="98"/>
                </a:lnTo>
                <a:lnTo>
                  <a:pt x="22" y="0"/>
                </a:lnTo>
                <a:lnTo>
                  <a:pt x="54" y="54"/>
                </a:lnTo>
                <a:lnTo>
                  <a:pt x="87" y="98"/>
                </a:lnTo>
                <a:lnTo>
                  <a:pt x="109" y="152"/>
                </a:lnTo>
                <a:lnTo>
                  <a:pt x="130" y="206"/>
                </a:lnTo>
                <a:lnTo>
                  <a:pt x="152" y="271"/>
                </a:lnTo>
                <a:lnTo>
                  <a:pt x="163" y="336"/>
                </a:lnTo>
                <a:lnTo>
                  <a:pt x="174" y="401"/>
                </a:lnTo>
                <a:lnTo>
                  <a:pt x="174" y="487"/>
                </a:lnTo>
                <a:lnTo>
                  <a:pt x="174" y="639"/>
                </a:lnTo>
                <a:lnTo>
                  <a:pt x="163" y="801"/>
                </a:lnTo>
                <a:lnTo>
                  <a:pt x="163" y="953"/>
                </a:lnTo>
                <a:lnTo>
                  <a:pt x="152" y="1115"/>
                </a:lnTo>
                <a:lnTo>
                  <a:pt x="141" y="1148"/>
                </a:lnTo>
                <a:lnTo>
                  <a:pt x="141" y="1180"/>
                </a:lnTo>
                <a:lnTo>
                  <a:pt x="141" y="1213"/>
                </a:lnTo>
                <a:lnTo>
                  <a:pt x="141" y="1245"/>
                </a:lnTo>
                <a:lnTo>
                  <a:pt x="130" y="1267"/>
                </a:lnTo>
                <a:lnTo>
                  <a:pt x="130" y="1299"/>
                </a:lnTo>
                <a:lnTo>
                  <a:pt x="130" y="1321"/>
                </a:lnTo>
                <a:lnTo>
                  <a:pt x="120" y="1332"/>
                </a:lnTo>
                <a:lnTo>
                  <a:pt x="120" y="1353"/>
                </a:lnTo>
                <a:lnTo>
                  <a:pt x="120" y="1375"/>
                </a:lnTo>
                <a:lnTo>
                  <a:pt x="120" y="1386"/>
                </a:lnTo>
                <a:lnTo>
                  <a:pt x="120" y="1397"/>
                </a:lnTo>
                <a:lnTo>
                  <a:pt x="109" y="1397"/>
                </a:lnTo>
                <a:lnTo>
                  <a:pt x="109" y="1407"/>
                </a:lnTo>
                <a:lnTo>
                  <a:pt x="98" y="1407"/>
                </a:lnTo>
                <a:lnTo>
                  <a:pt x="87" y="1397"/>
                </a:lnTo>
                <a:lnTo>
                  <a:pt x="76" y="1386"/>
                </a:lnTo>
                <a:lnTo>
                  <a:pt x="76" y="1364"/>
                </a:lnTo>
                <a:lnTo>
                  <a:pt x="65" y="1342"/>
                </a:lnTo>
                <a:lnTo>
                  <a:pt x="54" y="1321"/>
                </a:lnTo>
                <a:lnTo>
                  <a:pt x="43" y="1288"/>
                </a:lnTo>
                <a:lnTo>
                  <a:pt x="22" y="1223"/>
                </a:lnTo>
                <a:lnTo>
                  <a:pt x="11" y="1158"/>
                </a:lnTo>
                <a:lnTo>
                  <a:pt x="0" y="1104"/>
                </a:lnTo>
                <a:lnTo>
                  <a:pt x="11" y="105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3" name="Freeform 66"/>
          <p:cNvSpPr/>
          <p:nvPr/>
        </p:nvSpPr>
        <p:spPr>
          <a:xfrm>
            <a:off x="6924675" y="985838"/>
            <a:ext cx="414338" cy="9144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Lst>
            <a:pathLst>
              <a:path w="653" h="1439">
                <a:moveTo>
                  <a:pt x="653" y="173"/>
                </a:moveTo>
                <a:lnTo>
                  <a:pt x="653" y="184"/>
                </a:lnTo>
                <a:lnTo>
                  <a:pt x="642" y="205"/>
                </a:lnTo>
                <a:lnTo>
                  <a:pt x="642" y="238"/>
                </a:lnTo>
                <a:lnTo>
                  <a:pt x="631" y="270"/>
                </a:lnTo>
                <a:lnTo>
                  <a:pt x="609" y="325"/>
                </a:lnTo>
                <a:lnTo>
                  <a:pt x="598" y="346"/>
                </a:lnTo>
                <a:lnTo>
                  <a:pt x="588" y="379"/>
                </a:lnTo>
                <a:lnTo>
                  <a:pt x="577" y="411"/>
                </a:lnTo>
                <a:lnTo>
                  <a:pt x="566" y="444"/>
                </a:lnTo>
                <a:lnTo>
                  <a:pt x="555" y="487"/>
                </a:lnTo>
                <a:lnTo>
                  <a:pt x="544" y="519"/>
                </a:lnTo>
                <a:lnTo>
                  <a:pt x="511" y="595"/>
                </a:lnTo>
                <a:lnTo>
                  <a:pt x="490" y="671"/>
                </a:lnTo>
                <a:lnTo>
                  <a:pt x="457" y="736"/>
                </a:lnTo>
                <a:lnTo>
                  <a:pt x="424" y="801"/>
                </a:lnTo>
                <a:lnTo>
                  <a:pt x="403" y="855"/>
                </a:lnTo>
                <a:lnTo>
                  <a:pt x="381" y="909"/>
                </a:lnTo>
                <a:lnTo>
                  <a:pt x="348" y="963"/>
                </a:lnTo>
                <a:lnTo>
                  <a:pt x="327" y="996"/>
                </a:lnTo>
                <a:lnTo>
                  <a:pt x="283" y="1082"/>
                </a:lnTo>
                <a:lnTo>
                  <a:pt x="240" y="1158"/>
                </a:lnTo>
                <a:lnTo>
                  <a:pt x="185" y="1234"/>
                </a:lnTo>
                <a:lnTo>
                  <a:pt x="131" y="1309"/>
                </a:lnTo>
                <a:lnTo>
                  <a:pt x="109" y="1353"/>
                </a:lnTo>
                <a:lnTo>
                  <a:pt x="77" y="1374"/>
                </a:lnTo>
                <a:lnTo>
                  <a:pt x="55" y="1396"/>
                </a:lnTo>
                <a:lnTo>
                  <a:pt x="44" y="1418"/>
                </a:lnTo>
                <a:lnTo>
                  <a:pt x="22" y="1429"/>
                </a:lnTo>
                <a:lnTo>
                  <a:pt x="11" y="1439"/>
                </a:lnTo>
                <a:lnTo>
                  <a:pt x="0" y="1439"/>
                </a:lnTo>
                <a:lnTo>
                  <a:pt x="0" y="1429"/>
                </a:lnTo>
                <a:lnTo>
                  <a:pt x="0" y="1418"/>
                </a:lnTo>
                <a:lnTo>
                  <a:pt x="11" y="1396"/>
                </a:lnTo>
                <a:lnTo>
                  <a:pt x="22" y="1364"/>
                </a:lnTo>
                <a:lnTo>
                  <a:pt x="33" y="1320"/>
                </a:lnTo>
                <a:lnTo>
                  <a:pt x="55" y="1277"/>
                </a:lnTo>
                <a:lnTo>
                  <a:pt x="77" y="1245"/>
                </a:lnTo>
                <a:lnTo>
                  <a:pt x="87" y="1212"/>
                </a:lnTo>
                <a:lnTo>
                  <a:pt x="98" y="1180"/>
                </a:lnTo>
                <a:lnTo>
                  <a:pt x="120" y="1147"/>
                </a:lnTo>
                <a:lnTo>
                  <a:pt x="185" y="1017"/>
                </a:lnTo>
                <a:lnTo>
                  <a:pt x="240" y="887"/>
                </a:lnTo>
                <a:lnTo>
                  <a:pt x="294" y="757"/>
                </a:lnTo>
                <a:lnTo>
                  <a:pt x="316" y="693"/>
                </a:lnTo>
                <a:lnTo>
                  <a:pt x="337" y="638"/>
                </a:lnTo>
                <a:lnTo>
                  <a:pt x="359" y="573"/>
                </a:lnTo>
                <a:lnTo>
                  <a:pt x="381" y="519"/>
                </a:lnTo>
                <a:lnTo>
                  <a:pt x="392" y="465"/>
                </a:lnTo>
                <a:lnTo>
                  <a:pt x="414" y="422"/>
                </a:lnTo>
                <a:lnTo>
                  <a:pt x="424" y="368"/>
                </a:lnTo>
                <a:lnTo>
                  <a:pt x="435" y="325"/>
                </a:lnTo>
                <a:lnTo>
                  <a:pt x="446" y="281"/>
                </a:lnTo>
                <a:lnTo>
                  <a:pt x="457" y="249"/>
                </a:lnTo>
                <a:lnTo>
                  <a:pt x="457" y="216"/>
                </a:lnTo>
                <a:lnTo>
                  <a:pt x="457" y="184"/>
                </a:lnTo>
                <a:lnTo>
                  <a:pt x="457" y="162"/>
                </a:lnTo>
                <a:lnTo>
                  <a:pt x="457" y="141"/>
                </a:lnTo>
                <a:lnTo>
                  <a:pt x="457" y="119"/>
                </a:lnTo>
                <a:lnTo>
                  <a:pt x="457" y="97"/>
                </a:lnTo>
                <a:lnTo>
                  <a:pt x="457" y="86"/>
                </a:lnTo>
                <a:lnTo>
                  <a:pt x="446" y="76"/>
                </a:lnTo>
                <a:lnTo>
                  <a:pt x="435" y="54"/>
                </a:lnTo>
                <a:lnTo>
                  <a:pt x="435" y="43"/>
                </a:lnTo>
                <a:lnTo>
                  <a:pt x="446" y="21"/>
                </a:lnTo>
                <a:lnTo>
                  <a:pt x="457" y="11"/>
                </a:lnTo>
                <a:lnTo>
                  <a:pt x="468" y="0"/>
                </a:lnTo>
                <a:lnTo>
                  <a:pt x="490" y="0"/>
                </a:lnTo>
                <a:lnTo>
                  <a:pt x="501" y="0"/>
                </a:lnTo>
                <a:lnTo>
                  <a:pt x="511" y="11"/>
                </a:lnTo>
                <a:lnTo>
                  <a:pt x="533" y="21"/>
                </a:lnTo>
                <a:lnTo>
                  <a:pt x="566" y="32"/>
                </a:lnTo>
                <a:lnTo>
                  <a:pt x="598" y="54"/>
                </a:lnTo>
                <a:lnTo>
                  <a:pt x="620" y="65"/>
                </a:lnTo>
                <a:lnTo>
                  <a:pt x="642" y="97"/>
                </a:lnTo>
                <a:lnTo>
                  <a:pt x="653" y="119"/>
                </a:lnTo>
                <a:lnTo>
                  <a:pt x="653" y="141"/>
                </a:lnTo>
                <a:lnTo>
                  <a:pt x="653" y="173"/>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4" name="Freeform 58"/>
          <p:cNvSpPr/>
          <p:nvPr/>
        </p:nvSpPr>
        <p:spPr>
          <a:xfrm>
            <a:off x="6897688" y="1157288"/>
            <a:ext cx="158750" cy="3587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50" h="563">
                <a:moveTo>
                  <a:pt x="109" y="76"/>
                </a:moveTo>
                <a:lnTo>
                  <a:pt x="98" y="55"/>
                </a:lnTo>
                <a:lnTo>
                  <a:pt x="98" y="44"/>
                </a:lnTo>
                <a:lnTo>
                  <a:pt x="87" y="22"/>
                </a:lnTo>
                <a:lnTo>
                  <a:pt x="98" y="11"/>
                </a:lnTo>
                <a:lnTo>
                  <a:pt x="109" y="11"/>
                </a:lnTo>
                <a:lnTo>
                  <a:pt x="120" y="0"/>
                </a:lnTo>
                <a:lnTo>
                  <a:pt x="120" y="11"/>
                </a:lnTo>
                <a:lnTo>
                  <a:pt x="141" y="11"/>
                </a:lnTo>
                <a:lnTo>
                  <a:pt x="152" y="11"/>
                </a:lnTo>
                <a:lnTo>
                  <a:pt x="163" y="22"/>
                </a:lnTo>
                <a:lnTo>
                  <a:pt x="185" y="33"/>
                </a:lnTo>
                <a:lnTo>
                  <a:pt x="217" y="65"/>
                </a:lnTo>
                <a:lnTo>
                  <a:pt x="239" y="87"/>
                </a:lnTo>
                <a:lnTo>
                  <a:pt x="250" y="109"/>
                </a:lnTo>
                <a:lnTo>
                  <a:pt x="250" y="141"/>
                </a:lnTo>
                <a:lnTo>
                  <a:pt x="250" y="152"/>
                </a:lnTo>
                <a:lnTo>
                  <a:pt x="250" y="174"/>
                </a:lnTo>
                <a:lnTo>
                  <a:pt x="239" y="195"/>
                </a:lnTo>
                <a:lnTo>
                  <a:pt x="228" y="228"/>
                </a:lnTo>
                <a:lnTo>
                  <a:pt x="207" y="260"/>
                </a:lnTo>
                <a:lnTo>
                  <a:pt x="196" y="293"/>
                </a:lnTo>
                <a:lnTo>
                  <a:pt x="163" y="336"/>
                </a:lnTo>
                <a:lnTo>
                  <a:pt x="141" y="390"/>
                </a:lnTo>
                <a:lnTo>
                  <a:pt x="109" y="433"/>
                </a:lnTo>
                <a:lnTo>
                  <a:pt x="87" y="477"/>
                </a:lnTo>
                <a:lnTo>
                  <a:pt x="65" y="509"/>
                </a:lnTo>
                <a:lnTo>
                  <a:pt x="54" y="531"/>
                </a:lnTo>
                <a:lnTo>
                  <a:pt x="33" y="552"/>
                </a:lnTo>
                <a:lnTo>
                  <a:pt x="22" y="563"/>
                </a:lnTo>
                <a:lnTo>
                  <a:pt x="11" y="563"/>
                </a:lnTo>
                <a:lnTo>
                  <a:pt x="0" y="563"/>
                </a:lnTo>
                <a:lnTo>
                  <a:pt x="0" y="542"/>
                </a:lnTo>
                <a:lnTo>
                  <a:pt x="11" y="520"/>
                </a:lnTo>
                <a:lnTo>
                  <a:pt x="11" y="498"/>
                </a:lnTo>
                <a:lnTo>
                  <a:pt x="22" y="466"/>
                </a:lnTo>
                <a:lnTo>
                  <a:pt x="33" y="423"/>
                </a:lnTo>
                <a:lnTo>
                  <a:pt x="43" y="379"/>
                </a:lnTo>
                <a:lnTo>
                  <a:pt x="65" y="325"/>
                </a:lnTo>
                <a:lnTo>
                  <a:pt x="76" y="282"/>
                </a:lnTo>
                <a:lnTo>
                  <a:pt x="87" y="228"/>
                </a:lnTo>
                <a:lnTo>
                  <a:pt x="98" y="195"/>
                </a:lnTo>
                <a:lnTo>
                  <a:pt x="109" y="163"/>
                </a:lnTo>
                <a:lnTo>
                  <a:pt x="109" y="130"/>
                </a:lnTo>
                <a:lnTo>
                  <a:pt x="109" y="109"/>
                </a:lnTo>
                <a:lnTo>
                  <a:pt x="109" y="87"/>
                </a:lnTo>
                <a:lnTo>
                  <a:pt x="109" y="76"/>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5" name="Freeform 59"/>
          <p:cNvSpPr/>
          <p:nvPr/>
        </p:nvSpPr>
        <p:spPr>
          <a:xfrm>
            <a:off x="7035800" y="1536700"/>
            <a:ext cx="488950" cy="18573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772" h="292">
                <a:moveTo>
                  <a:pt x="718" y="130"/>
                </a:moveTo>
                <a:lnTo>
                  <a:pt x="696" y="140"/>
                </a:lnTo>
                <a:lnTo>
                  <a:pt x="674" y="151"/>
                </a:lnTo>
                <a:lnTo>
                  <a:pt x="642" y="151"/>
                </a:lnTo>
                <a:lnTo>
                  <a:pt x="609" y="162"/>
                </a:lnTo>
                <a:lnTo>
                  <a:pt x="566" y="184"/>
                </a:lnTo>
                <a:lnTo>
                  <a:pt x="511" y="195"/>
                </a:lnTo>
                <a:lnTo>
                  <a:pt x="457" y="205"/>
                </a:lnTo>
                <a:lnTo>
                  <a:pt x="392" y="216"/>
                </a:lnTo>
                <a:lnTo>
                  <a:pt x="327" y="238"/>
                </a:lnTo>
                <a:lnTo>
                  <a:pt x="261" y="259"/>
                </a:lnTo>
                <a:lnTo>
                  <a:pt x="207" y="270"/>
                </a:lnTo>
                <a:lnTo>
                  <a:pt x="163" y="281"/>
                </a:lnTo>
                <a:lnTo>
                  <a:pt x="109" y="281"/>
                </a:lnTo>
                <a:lnTo>
                  <a:pt x="66" y="292"/>
                </a:lnTo>
                <a:lnTo>
                  <a:pt x="33" y="292"/>
                </a:lnTo>
                <a:lnTo>
                  <a:pt x="0" y="292"/>
                </a:lnTo>
                <a:lnTo>
                  <a:pt x="55" y="195"/>
                </a:lnTo>
                <a:lnTo>
                  <a:pt x="87" y="195"/>
                </a:lnTo>
                <a:lnTo>
                  <a:pt x="120" y="184"/>
                </a:lnTo>
                <a:lnTo>
                  <a:pt x="163" y="184"/>
                </a:lnTo>
                <a:lnTo>
                  <a:pt x="196" y="173"/>
                </a:lnTo>
                <a:lnTo>
                  <a:pt x="240" y="151"/>
                </a:lnTo>
                <a:lnTo>
                  <a:pt x="283" y="140"/>
                </a:lnTo>
                <a:lnTo>
                  <a:pt x="327" y="119"/>
                </a:lnTo>
                <a:lnTo>
                  <a:pt x="381" y="97"/>
                </a:lnTo>
                <a:lnTo>
                  <a:pt x="424" y="75"/>
                </a:lnTo>
                <a:lnTo>
                  <a:pt x="468" y="54"/>
                </a:lnTo>
                <a:lnTo>
                  <a:pt x="501" y="32"/>
                </a:lnTo>
                <a:lnTo>
                  <a:pt x="533" y="21"/>
                </a:lnTo>
                <a:lnTo>
                  <a:pt x="566" y="11"/>
                </a:lnTo>
                <a:lnTo>
                  <a:pt x="587" y="0"/>
                </a:lnTo>
                <a:lnTo>
                  <a:pt x="609" y="0"/>
                </a:lnTo>
                <a:lnTo>
                  <a:pt x="620" y="0"/>
                </a:lnTo>
                <a:lnTo>
                  <a:pt x="653" y="0"/>
                </a:lnTo>
                <a:lnTo>
                  <a:pt x="674" y="0"/>
                </a:lnTo>
                <a:lnTo>
                  <a:pt x="696" y="0"/>
                </a:lnTo>
                <a:lnTo>
                  <a:pt x="729" y="11"/>
                </a:lnTo>
                <a:lnTo>
                  <a:pt x="740" y="21"/>
                </a:lnTo>
                <a:lnTo>
                  <a:pt x="761" y="32"/>
                </a:lnTo>
                <a:lnTo>
                  <a:pt x="761" y="43"/>
                </a:lnTo>
                <a:lnTo>
                  <a:pt x="772" y="54"/>
                </a:lnTo>
                <a:lnTo>
                  <a:pt x="761" y="75"/>
                </a:lnTo>
                <a:lnTo>
                  <a:pt x="751" y="97"/>
                </a:lnTo>
                <a:lnTo>
                  <a:pt x="740" y="119"/>
                </a:lnTo>
                <a:lnTo>
                  <a:pt x="718" y="130"/>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6" name="Freeform 67"/>
          <p:cNvSpPr/>
          <p:nvPr/>
        </p:nvSpPr>
        <p:spPr>
          <a:xfrm>
            <a:off x="6897688" y="1673225"/>
            <a:ext cx="420687" cy="804863"/>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663" h="1267">
                <a:moveTo>
                  <a:pt x="141" y="1072"/>
                </a:moveTo>
                <a:lnTo>
                  <a:pt x="217" y="985"/>
                </a:lnTo>
                <a:lnTo>
                  <a:pt x="261" y="931"/>
                </a:lnTo>
                <a:lnTo>
                  <a:pt x="294" y="888"/>
                </a:lnTo>
                <a:lnTo>
                  <a:pt x="326" y="834"/>
                </a:lnTo>
                <a:lnTo>
                  <a:pt x="348" y="779"/>
                </a:lnTo>
                <a:lnTo>
                  <a:pt x="370" y="715"/>
                </a:lnTo>
                <a:lnTo>
                  <a:pt x="391" y="660"/>
                </a:lnTo>
                <a:lnTo>
                  <a:pt x="413" y="595"/>
                </a:lnTo>
                <a:lnTo>
                  <a:pt x="435" y="520"/>
                </a:lnTo>
                <a:lnTo>
                  <a:pt x="446" y="444"/>
                </a:lnTo>
                <a:lnTo>
                  <a:pt x="457" y="368"/>
                </a:lnTo>
                <a:lnTo>
                  <a:pt x="467" y="282"/>
                </a:lnTo>
                <a:lnTo>
                  <a:pt x="478" y="195"/>
                </a:lnTo>
                <a:lnTo>
                  <a:pt x="489" y="98"/>
                </a:lnTo>
                <a:lnTo>
                  <a:pt x="489" y="0"/>
                </a:lnTo>
                <a:lnTo>
                  <a:pt x="522" y="33"/>
                </a:lnTo>
                <a:lnTo>
                  <a:pt x="554" y="65"/>
                </a:lnTo>
                <a:lnTo>
                  <a:pt x="587" y="87"/>
                </a:lnTo>
                <a:lnTo>
                  <a:pt x="609" y="108"/>
                </a:lnTo>
                <a:lnTo>
                  <a:pt x="631" y="130"/>
                </a:lnTo>
                <a:lnTo>
                  <a:pt x="641" y="141"/>
                </a:lnTo>
                <a:lnTo>
                  <a:pt x="652" y="152"/>
                </a:lnTo>
                <a:lnTo>
                  <a:pt x="663" y="152"/>
                </a:lnTo>
                <a:lnTo>
                  <a:pt x="663" y="173"/>
                </a:lnTo>
                <a:lnTo>
                  <a:pt x="663" y="184"/>
                </a:lnTo>
                <a:lnTo>
                  <a:pt x="652" y="217"/>
                </a:lnTo>
                <a:lnTo>
                  <a:pt x="652" y="249"/>
                </a:lnTo>
                <a:lnTo>
                  <a:pt x="641" y="292"/>
                </a:lnTo>
                <a:lnTo>
                  <a:pt x="631" y="336"/>
                </a:lnTo>
                <a:lnTo>
                  <a:pt x="620" y="390"/>
                </a:lnTo>
                <a:lnTo>
                  <a:pt x="609" y="444"/>
                </a:lnTo>
                <a:lnTo>
                  <a:pt x="576" y="563"/>
                </a:lnTo>
                <a:lnTo>
                  <a:pt x="565" y="617"/>
                </a:lnTo>
                <a:lnTo>
                  <a:pt x="544" y="671"/>
                </a:lnTo>
                <a:lnTo>
                  <a:pt x="522" y="725"/>
                </a:lnTo>
                <a:lnTo>
                  <a:pt x="500" y="779"/>
                </a:lnTo>
                <a:lnTo>
                  <a:pt x="467" y="823"/>
                </a:lnTo>
                <a:lnTo>
                  <a:pt x="446" y="877"/>
                </a:lnTo>
                <a:lnTo>
                  <a:pt x="413" y="920"/>
                </a:lnTo>
                <a:lnTo>
                  <a:pt x="380" y="963"/>
                </a:lnTo>
                <a:lnTo>
                  <a:pt x="348" y="1007"/>
                </a:lnTo>
                <a:lnTo>
                  <a:pt x="315" y="1039"/>
                </a:lnTo>
                <a:lnTo>
                  <a:pt x="283" y="1083"/>
                </a:lnTo>
                <a:lnTo>
                  <a:pt x="250" y="1115"/>
                </a:lnTo>
                <a:lnTo>
                  <a:pt x="174" y="1169"/>
                </a:lnTo>
                <a:lnTo>
                  <a:pt x="130" y="1202"/>
                </a:lnTo>
                <a:lnTo>
                  <a:pt x="98" y="1223"/>
                </a:lnTo>
                <a:lnTo>
                  <a:pt x="76" y="1245"/>
                </a:lnTo>
                <a:lnTo>
                  <a:pt x="43" y="1256"/>
                </a:lnTo>
                <a:lnTo>
                  <a:pt x="33" y="1267"/>
                </a:lnTo>
                <a:lnTo>
                  <a:pt x="11" y="1267"/>
                </a:lnTo>
                <a:lnTo>
                  <a:pt x="0" y="1267"/>
                </a:lnTo>
                <a:lnTo>
                  <a:pt x="0" y="1256"/>
                </a:lnTo>
                <a:lnTo>
                  <a:pt x="0" y="1245"/>
                </a:lnTo>
                <a:lnTo>
                  <a:pt x="11" y="1223"/>
                </a:lnTo>
                <a:lnTo>
                  <a:pt x="22" y="1202"/>
                </a:lnTo>
                <a:lnTo>
                  <a:pt x="43" y="1180"/>
                </a:lnTo>
                <a:lnTo>
                  <a:pt x="65" y="1147"/>
                </a:lnTo>
                <a:lnTo>
                  <a:pt x="98" y="1115"/>
                </a:lnTo>
                <a:lnTo>
                  <a:pt x="141" y="1072"/>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7" name="Freeform 60"/>
          <p:cNvSpPr/>
          <p:nvPr/>
        </p:nvSpPr>
        <p:spPr>
          <a:xfrm>
            <a:off x="6973888" y="1838325"/>
            <a:ext cx="690562" cy="6604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087" h="1039">
                <a:moveTo>
                  <a:pt x="337" y="584"/>
                </a:moveTo>
                <a:lnTo>
                  <a:pt x="304" y="530"/>
                </a:lnTo>
                <a:lnTo>
                  <a:pt x="282" y="487"/>
                </a:lnTo>
                <a:lnTo>
                  <a:pt x="250" y="433"/>
                </a:lnTo>
                <a:lnTo>
                  <a:pt x="228" y="390"/>
                </a:lnTo>
                <a:lnTo>
                  <a:pt x="206" y="357"/>
                </a:lnTo>
                <a:lnTo>
                  <a:pt x="184" y="314"/>
                </a:lnTo>
                <a:lnTo>
                  <a:pt x="163" y="281"/>
                </a:lnTo>
                <a:lnTo>
                  <a:pt x="152" y="249"/>
                </a:lnTo>
                <a:lnTo>
                  <a:pt x="130" y="216"/>
                </a:lnTo>
                <a:lnTo>
                  <a:pt x="119" y="195"/>
                </a:lnTo>
                <a:lnTo>
                  <a:pt x="97" y="173"/>
                </a:lnTo>
                <a:lnTo>
                  <a:pt x="87" y="151"/>
                </a:lnTo>
                <a:lnTo>
                  <a:pt x="76" y="130"/>
                </a:lnTo>
                <a:lnTo>
                  <a:pt x="65" y="119"/>
                </a:lnTo>
                <a:lnTo>
                  <a:pt x="65" y="108"/>
                </a:lnTo>
                <a:lnTo>
                  <a:pt x="54" y="97"/>
                </a:lnTo>
                <a:lnTo>
                  <a:pt x="32" y="65"/>
                </a:lnTo>
                <a:lnTo>
                  <a:pt x="10" y="43"/>
                </a:lnTo>
                <a:lnTo>
                  <a:pt x="0" y="32"/>
                </a:lnTo>
                <a:lnTo>
                  <a:pt x="0" y="11"/>
                </a:lnTo>
                <a:lnTo>
                  <a:pt x="0" y="0"/>
                </a:lnTo>
                <a:lnTo>
                  <a:pt x="10" y="0"/>
                </a:lnTo>
                <a:lnTo>
                  <a:pt x="21" y="0"/>
                </a:lnTo>
                <a:lnTo>
                  <a:pt x="43" y="0"/>
                </a:lnTo>
                <a:lnTo>
                  <a:pt x="54" y="11"/>
                </a:lnTo>
                <a:lnTo>
                  <a:pt x="65" y="11"/>
                </a:lnTo>
                <a:lnTo>
                  <a:pt x="76" y="22"/>
                </a:lnTo>
                <a:lnTo>
                  <a:pt x="87" y="32"/>
                </a:lnTo>
                <a:lnTo>
                  <a:pt x="97" y="43"/>
                </a:lnTo>
                <a:lnTo>
                  <a:pt x="108" y="54"/>
                </a:lnTo>
                <a:lnTo>
                  <a:pt x="130" y="65"/>
                </a:lnTo>
                <a:lnTo>
                  <a:pt x="141" y="87"/>
                </a:lnTo>
                <a:lnTo>
                  <a:pt x="163" y="108"/>
                </a:lnTo>
                <a:lnTo>
                  <a:pt x="184" y="130"/>
                </a:lnTo>
                <a:lnTo>
                  <a:pt x="206" y="162"/>
                </a:lnTo>
                <a:lnTo>
                  <a:pt x="228" y="195"/>
                </a:lnTo>
                <a:lnTo>
                  <a:pt x="250" y="216"/>
                </a:lnTo>
                <a:lnTo>
                  <a:pt x="282" y="260"/>
                </a:lnTo>
                <a:lnTo>
                  <a:pt x="304" y="292"/>
                </a:lnTo>
                <a:lnTo>
                  <a:pt x="337" y="335"/>
                </a:lnTo>
                <a:lnTo>
                  <a:pt x="369" y="368"/>
                </a:lnTo>
                <a:lnTo>
                  <a:pt x="424" y="455"/>
                </a:lnTo>
                <a:lnTo>
                  <a:pt x="478" y="530"/>
                </a:lnTo>
                <a:lnTo>
                  <a:pt x="532" y="595"/>
                </a:lnTo>
                <a:lnTo>
                  <a:pt x="587" y="649"/>
                </a:lnTo>
                <a:lnTo>
                  <a:pt x="630" y="693"/>
                </a:lnTo>
                <a:lnTo>
                  <a:pt x="663" y="736"/>
                </a:lnTo>
                <a:lnTo>
                  <a:pt x="706" y="768"/>
                </a:lnTo>
                <a:lnTo>
                  <a:pt x="728" y="790"/>
                </a:lnTo>
                <a:lnTo>
                  <a:pt x="761" y="812"/>
                </a:lnTo>
                <a:lnTo>
                  <a:pt x="793" y="833"/>
                </a:lnTo>
                <a:lnTo>
                  <a:pt x="858" y="866"/>
                </a:lnTo>
                <a:lnTo>
                  <a:pt x="913" y="887"/>
                </a:lnTo>
                <a:lnTo>
                  <a:pt x="978" y="909"/>
                </a:lnTo>
                <a:lnTo>
                  <a:pt x="1000" y="920"/>
                </a:lnTo>
                <a:lnTo>
                  <a:pt x="1022" y="931"/>
                </a:lnTo>
                <a:lnTo>
                  <a:pt x="1043" y="942"/>
                </a:lnTo>
                <a:lnTo>
                  <a:pt x="1065" y="952"/>
                </a:lnTo>
                <a:lnTo>
                  <a:pt x="1076" y="963"/>
                </a:lnTo>
                <a:lnTo>
                  <a:pt x="1076" y="974"/>
                </a:lnTo>
                <a:lnTo>
                  <a:pt x="1087" y="974"/>
                </a:lnTo>
                <a:lnTo>
                  <a:pt x="1087" y="985"/>
                </a:lnTo>
                <a:lnTo>
                  <a:pt x="1087" y="996"/>
                </a:lnTo>
                <a:lnTo>
                  <a:pt x="1076" y="1007"/>
                </a:lnTo>
                <a:lnTo>
                  <a:pt x="1054" y="1007"/>
                </a:lnTo>
                <a:lnTo>
                  <a:pt x="1032" y="1017"/>
                </a:lnTo>
                <a:lnTo>
                  <a:pt x="1011" y="1028"/>
                </a:lnTo>
                <a:lnTo>
                  <a:pt x="978" y="1028"/>
                </a:lnTo>
                <a:lnTo>
                  <a:pt x="935" y="1039"/>
                </a:lnTo>
                <a:lnTo>
                  <a:pt x="891" y="1039"/>
                </a:lnTo>
                <a:lnTo>
                  <a:pt x="837" y="1039"/>
                </a:lnTo>
                <a:lnTo>
                  <a:pt x="793" y="1039"/>
                </a:lnTo>
                <a:lnTo>
                  <a:pt x="761" y="1039"/>
                </a:lnTo>
                <a:lnTo>
                  <a:pt x="717" y="1039"/>
                </a:lnTo>
                <a:lnTo>
                  <a:pt x="695" y="1039"/>
                </a:lnTo>
                <a:lnTo>
                  <a:pt x="663" y="1039"/>
                </a:lnTo>
                <a:lnTo>
                  <a:pt x="652" y="1028"/>
                </a:lnTo>
                <a:lnTo>
                  <a:pt x="630" y="1028"/>
                </a:lnTo>
                <a:lnTo>
                  <a:pt x="619" y="1017"/>
                </a:lnTo>
                <a:lnTo>
                  <a:pt x="608" y="1017"/>
                </a:lnTo>
                <a:lnTo>
                  <a:pt x="598" y="1007"/>
                </a:lnTo>
                <a:lnTo>
                  <a:pt x="587" y="996"/>
                </a:lnTo>
                <a:lnTo>
                  <a:pt x="576" y="974"/>
                </a:lnTo>
                <a:lnTo>
                  <a:pt x="554" y="952"/>
                </a:lnTo>
                <a:lnTo>
                  <a:pt x="543" y="931"/>
                </a:lnTo>
                <a:lnTo>
                  <a:pt x="521" y="909"/>
                </a:lnTo>
                <a:lnTo>
                  <a:pt x="500" y="877"/>
                </a:lnTo>
                <a:lnTo>
                  <a:pt x="478" y="855"/>
                </a:lnTo>
                <a:lnTo>
                  <a:pt x="456" y="812"/>
                </a:lnTo>
                <a:lnTo>
                  <a:pt x="434" y="779"/>
                </a:lnTo>
                <a:lnTo>
                  <a:pt x="413" y="736"/>
                </a:lnTo>
                <a:lnTo>
                  <a:pt x="391" y="693"/>
                </a:lnTo>
                <a:lnTo>
                  <a:pt x="358" y="639"/>
                </a:lnTo>
                <a:lnTo>
                  <a:pt x="337" y="584"/>
                </a:lnTo>
              </a:path>
            </a:pathLst>
          </a:custGeom>
          <a:solidFill>
            <a:srgbClr val="FF0000"/>
          </a:solidFill>
          <a:ln w="12700" cap="flat" cmpd="sng">
            <a:solidFill>
              <a:srgbClr val="000000"/>
            </a:solidFill>
            <a:prstDash val="solid"/>
            <a:round/>
            <a:headEnd type="none" w="med" len="med"/>
            <a:tailEnd type="none" w="med" len="med"/>
          </a:ln>
        </p:spPr>
        <p:txBody>
          <a:bodyPr/>
          <a:p>
            <a:endParaRPr lang="zh-CN" altLang="en-US"/>
          </a:p>
        </p:txBody>
      </p:sp>
      <p:sp>
        <p:nvSpPr>
          <p:cNvPr id="19" name="TextBox 18"/>
          <p:cNvSpPr txBox="1"/>
          <p:nvPr/>
        </p:nvSpPr>
        <p:spPr>
          <a:xfrm>
            <a:off x="765175" y="3065463"/>
            <a:ext cx="7200900" cy="584200"/>
          </a:xfrm>
          <a:prstGeom prst="rect">
            <a:avLst/>
          </a:prstGeom>
          <a:noFill/>
          <a:ln w="9525">
            <a:noFill/>
          </a:ln>
        </p:spPr>
        <p:txBody>
          <a:bodyPr anchor="t" anchorCtr="0">
            <a:spAutoFit/>
          </a:bodyPr>
          <a:p>
            <a:pPr eaLnBrk="0" hangingPunct="0"/>
            <a:r>
              <a:rPr lang="zh-CN" altLang="en-US" sz="3200" b="1" dirty="0">
                <a:solidFill>
                  <a:srgbClr val="0000FF"/>
                </a:solidFill>
                <a:latin typeface="楷体" panose="02010609060101010101" pitchFamily="49" charset="-122"/>
                <a:ea typeface="楷体" panose="02010609060101010101" pitchFamily="49" charset="-122"/>
              </a:rPr>
              <a:t>组词：</a:t>
            </a:r>
            <a:r>
              <a:rPr lang="zh-CN" altLang="en-US" sz="3200" b="1" dirty="0">
                <a:latin typeface="楷体" panose="02010609060101010101" pitchFamily="49" charset="-122"/>
                <a:ea typeface="楷体" panose="02010609060101010101" pitchFamily="49" charset="-122"/>
              </a:rPr>
              <a:t>稍微  微笑</a:t>
            </a:r>
            <a:endParaRPr lang="zh-CN" altLang="en-US" sz="3200" b="1" dirty="0">
              <a:latin typeface="楷体" panose="02010609060101010101" pitchFamily="49" charset="-122"/>
              <a:ea typeface="楷体" panose="02010609060101010101" pitchFamily="49" charset="-122"/>
            </a:endParaRPr>
          </a:p>
        </p:txBody>
      </p:sp>
      <p:sp>
        <p:nvSpPr>
          <p:cNvPr id="20" name="TextBox 19"/>
          <p:cNvSpPr txBox="1"/>
          <p:nvPr/>
        </p:nvSpPr>
        <p:spPr>
          <a:xfrm>
            <a:off x="765175" y="3816350"/>
            <a:ext cx="8645525" cy="523875"/>
          </a:xfrm>
          <a:prstGeom prst="rect">
            <a:avLst/>
          </a:prstGeom>
          <a:noFill/>
          <a:ln w="9525">
            <a:noFill/>
          </a:ln>
        </p:spPr>
        <p:txBody>
          <a:bodyPr anchor="t" anchorCtr="0">
            <a:spAutoFit/>
          </a:bodyPr>
          <a:p>
            <a:pPr eaLnBrk="0" hangingPunct="0"/>
            <a:r>
              <a:rPr lang="zh-CN" altLang="en-US" sz="2800" b="1" dirty="0">
                <a:solidFill>
                  <a:srgbClr val="0000FF"/>
                </a:solidFill>
                <a:latin typeface="楷体" panose="02010609060101010101" pitchFamily="49" charset="-122"/>
                <a:ea typeface="楷体" panose="02010609060101010101" pitchFamily="49" charset="-122"/>
              </a:rPr>
              <a:t>造句：</a:t>
            </a:r>
            <a:r>
              <a:rPr lang="zh-CN" altLang="en-US" sz="2800" b="1" dirty="0">
                <a:latin typeface="楷体" panose="02010609060101010101" pitchFamily="49" charset="-122"/>
                <a:ea typeface="楷体" panose="02010609060101010101" pitchFamily="49" charset="-122"/>
              </a:rPr>
              <a:t>走进教室，我微笑着和同学们打招呼。 </a:t>
            </a:r>
            <a:endParaRPr lang="zh-CN" altLang="zh-CN" sz="2800" b="1" dirty="0">
              <a:latin typeface="楷体" panose="02010609060101010101" pitchFamily="49" charset="-122"/>
              <a:ea typeface="楷体" panose="02010609060101010101" pitchFamily="49" charset="-122"/>
            </a:endParaRPr>
          </a:p>
        </p:txBody>
      </p:sp>
      <p:sp>
        <p:nvSpPr>
          <p:cNvPr id="107548" name="矩形 4"/>
          <p:cNvSpPr/>
          <p:nvPr/>
        </p:nvSpPr>
        <p:spPr>
          <a:xfrm>
            <a:off x="2638425" y="1092200"/>
            <a:ext cx="1216025" cy="1323975"/>
          </a:xfrm>
          <a:prstGeom prst="rect">
            <a:avLst/>
          </a:prstGeom>
          <a:noFill/>
          <a:ln w="9525">
            <a:noFill/>
          </a:ln>
        </p:spPr>
        <p:txBody>
          <a:bodyPr wrap="none" anchor="t" anchorCtr="0">
            <a:spAutoFit/>
          </a:bodyPr>
          <a:p>
            <a:pPr eaLnBrk="0" hangingPunct="0"/>
            <a:r>
              <a:rPr lang="zh-CN" altLang="en-US" sz="8000" b="1" dirty="0">
                <a:solidFill>
                  <a:srgbClr val="000000"/>
                </a:solidFill>
                <a:latin typeface="楷体" panose="02010609060101010101" pitchFamily="49" charset="-122"/>
                <a:ea typeface="楷体" panose="02010609060101010101" pitchFamily="49" charset="-122"/>
              </a:rPr>
              <a:t>微</a:t>
            </a:r>
            <a:endParaRPr lang="zh-CN" altLang="en-US" sz="8000" b="1" dirty="0">
              <a:solidFill>
                <a:srgbClr val="000000"/>
              </a:solidFill>
              <a:latin typeface="楷体" panose="02010609060101010101" pitchFamily="49" charset="-122"/>
              <a:ea typeface="楷体" panose="02010609060101010101" pitchFamily="49" charset="-122"/>
            </a:endParaRPr>
          </a:p>
        </p:txBody>
      </p:sp>
      <p:sp>
        <p:nvSpPr>
          <p:cNvPr id="23" name="矩形 22"/>
          <p:cNvSpPr/>
          <p:nvPr/>
        </p:nvSpPr>
        <p:spPr>
          <a:xfrm>
            <a:off x="2820988" y="479425"/>
            <a:ext cx="3041650" cy="830263"/>
          </a:xfrm>
          <a:prstGeom prst="rect">
            <a:avLst/>
          </a:prstGeom>
          <a:noFill/>
          <a:ln w="9525">
            <a:noFill/>
          </a:ln>
        </p:spPr>
        <p:txBody>
          <a:bodyPr anchor="t" anchorCtr="0">
            <a:spAutoFit/>
          </a:bodyPr>
          <a:p>
            <a:pPr eaLnBrk="0" hangingPunct="0"/>
            <a:r>
              <a:rPr lang="en-US" altLang="zh-CN" sz="4800" b="1" dirty="0">
                <a:solidFill>
                  <a:srgbClr val="FF0000"/>
                </a:solidFill>
                <a:latin typeface="黑体" panose="02010609060101010101" pitchFamily="49" charset="-122"/>
                <a:ea typeface="黑体" panose="02010609060101010101" pitchFamily="49" charset="-122"/>
              </a:rPr>
              <a:t>wēi</a:t>
            </a:r>
            <a:endParaRPr lang="en-US" altLang="zh-CN" sz="4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up)">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ppt_x</p:attrName>
                                        </p:attrNameLst>
                                      </p:cBhvr>
                                      <p:tavLst>
                                        <p:tav tm="0">
                                          <p:val>
                                            <p:strVal val="0-#ppt_w/2"/>
                                          </p:val>
                                        </p:tav>
                                        <p:tav tm="100000">
                                          <p:val>
                                            <p:strVal val="#ppt_x"/>
                                          </p:val>
                                        </p:tav>
                                      </p:tavLst>
                                    </p:anim>
                                    <p:anim calcmode="lin" valueType="num">
                                      <p:cBhvr>
                                        <p:cTn id="7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inVertical)">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barn(inVertical)">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TextBox 3"/>
          <p:cNvSpPr txBox="1"/>
          <p:nvPr/>
        </p:nvSpPr>
        <p:spPr>
          <a:xfrm rot="-1173804">
            <a:off x="990600" y="649288"/>
            <a:ext cx="2232025"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38" name="矩形 12"/>
          <p:cNvSpPr/>
          <p:nvPr/>
        </p:nvSpPr>
        <p:spPr>
          <a:xfrm rot="4940380">
            <a:off x="4845050" y="801688"/>
            <a:ext cx="903288"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39" name="TextBox 3"/>
          <p:cNvSpPr txBox="1"/>
          <p:nvPr/>
        </p:nvSpPr>
        <p:spPr>
          <a:xfrm rot="-1173804">
            <a:off x="1117600" y="776288"/>
            <a:ext cx="2232025"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40" name="矩形 15"/>
          <p:cNvSpPr/>
          <p:nvPr/>
        </p:nvSpPr>
        <p:spPr>
          <a:xfrm rot="932255">
            <a:off x="1843088" y="1327150"/>
            <a:ext cx="1687512" cy="212725"/>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41" name="矩形 18"/>
          <p:cNvSpPr/>
          <p:nvPr/>
        </p:nvSpPr>
        <p:spPr>
          <a:xfrm>
            <a:off x="4240213" y="2430463"/>
            <a:ext cx="595312"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42" name="矩形 20"/>
          <p:cNvSpPr/>
          <p:nvPr/>
        </p:nvSpPr>
        <p:spPr>
          <a:xfrm rot="-2232885">
            <a:off x="1882775" y="4111625"/>
            <a:ext cx="901700"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43" name="TextBox 20"/>
          <p:cNvSpPr txBox="1"/>
          <p:nvPr/>
        </p:nvSpPr>
        <p:spPr>
          <a:xfrm rot="-1497729">
            <a:off x="5484813" y="2092325"/>
            <a:ext cx="2232025"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44" name="矩形 24"/>
          <p:cNvSpPr/>
          <p:nvPr/>
        </p:nvSpPr>
        <p:spPr>
          <a:xfrm rot="-1926632">
            <a:off x="5491163" y="3567113"/>
            <a:ext cx="17018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45" name="矩形 27"/>
          <p:cNvSpPr/>
          <p:nvPr/>
        </p:nvSpPr>
        <p:spPr>
          <a:xfrm rot="-1164743">
            <a:off x="5807075" y="3363913"/>
            <a:ext cx="593725"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46" name="矩形 28"/>
          <p:cNvSpPr/>
          <p:nvPr/>
        </p:nvSpPr>
        <p:spPr>
          <a:xfrm>
            <a:off x="7196138" y="3076575"/>
            <a:ext cx="903287"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47" name="TextBox 24"/>
          <p:cNvSpPr txBox="1"/>
          <p:nvPr/>
        </p:nvSpPr>
        <p:spPr>
          <a:xfrm>
            <a:off x="3232150" y="917575"/>
            <a:ext cx="2232025"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48" name="矩形 31"/>
          <p:cNvSpPr/>
          <p:nvPr/>
        </p:nvSpPr>
        <p:spPr>
          <a:xfrm rot="4801694">
            <a:off x="7486650" y="2709863"/>
            <a:ext cx="1687513" cy="214312"/>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49" name="矩形 32"/>
          <p:cNvSpPr/>
          <p:nvPr/>
        </p:nvSpPr>
        <p:spPr>
          <a:xfrm rot="-2243919">
            <a:off x="2635250" y="4286250"/>
            <a:ext cx="595313"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50" name="矩形 33"/>
          <p:cNvSpPr/>
          <p:nvPr/>
        </p:nvSpPr>
        <p:spPr>
          <a:xfrm rot="-2261156">
            <a:off x="6884988" y="1535113"/>
            <a:ext cx="903287"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51" name="TextBox 28"/>
          <p:cNvSpPr txBox="1"/>
          <p:nvPr/>
        </p:nvSpPr>
        <p:spPr>
          <a:xfrm>
            <a:off x="3579813" y="2763838"/>
            <a:ext cx="2232025"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52" name="矩形 36"/>
          <p:cNvSpPr/>
          <p:nvPr/>
        </p:nvSpPr>
        <p:spPr>
          <a:xfrm rot="-2129935">
            <a:off x="3975100" y="4122738"/>
            <a:ext cx="1700213"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53" name="矩形 37"/>
          <p:cNvSpPr/>
          <p:nvPr/>
        </p:nvSpPr>
        <p:spPr>
          <a:xfrm rot="1777412">
            <a:off x="5172075" y="1593850"/>
            <a:ext cx="593725"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54" name="矩形 41"/>
          <p:cNvSpPr/>
          <p:nvPr/>
        </p:nvSpPr>
        <p:spPr>
          <a:xfrm rot="2528037">
            <a:off x="5759450" y="1530350"/>
            <a:ext cx="1687513" cy="212725"/>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55" name="矩形 42"/>
          <p:cNvSpPr/>
          <p:nvPr/>
        </p:nvSpPr>
        <p:spPr>
          <a:xfrm rot="-1484409">
            <a:off x="7767638" y="1900238"/>
            <a:ext cx="595312"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56" name="矩形 44"/>
          <p:cNvSpPr/>
          <p:nvPr/>
        </p:nvSpPr>
        <p:spPr>
          <a:xfrm rot="-2203814">
            <a:off x="7092950" y="4035425"/>
            <a:ext cx="903288"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57" name="TextBox 36"/>
          <p:cNvSpPr txBox="1"/>
          <p:nvPr/>
        </p:nvSpPr>
        <p:spPr>
          <a:xfrm rot="-1570356">
            <a:off x="3125788" y="4084638"/>
            <a:ext cx="2233612"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58" name="矩形 46"/>
          <p:cNvSpPr/>
          <p:nvPr/>
        </p:nvSpPr>
        <p:spPr>
          <a:xfrm rot="-487826">
            <a:off x="3392488" y="1477963"/>
            <a:ext cx="17018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59" name="矩形 48"/>
          <p:cNvSpPr/>
          <p:nvPr/>
        </p:nvSpPr>
        <p:spPr>
          <a:xfrm rot="1555223">
            <a:off x="7335838" y="2586038"/>
            <a:ext cx="593725" cy="214312"/>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60" name="矩形 49"/>
          <p:cNvSpPr/>
          <p:nvPr/>
        </p:nvSpPr>
        <p:spPr>
          <a:xfrm rot="-2277583">
            <a:off x="4148138" y="3554413"/>
            <a:ext cx="901700"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61" name="矩形 55"/>
          <p:cNvSpPr/>
          <p:nvPr/>
        </p:nvSpPr>
        <p:spPr>
          <a:xfrm rot="-2394546">
            <a:off x="957263" y="2303463"/>
            <a:ext cx="17018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62" name="矩形 57"/>
          <p:cNvSpPr/>
          <p:nvPr/>
        </p:nvSpPr>
        <p:spPr>
          <a:xfrm>
            <a:off x="3098800" y="3438525"/>
            <a:ext cx="595313"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63" name="TextBox 42"/>
          <p:cNvSpPr txBox="1"/>
          <p:nvPr/>
        </p:nvSpPr>
        <p:spPr>
          <a:xfrm rot="1417835">
            <a:off x="4848225" y="4092575"/>
            <a:ext cx="2232025"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64" name="矩形 61"/>
          <p:cNvSpPr/>
          <p:nvPr/>
        </p:nvSpPr>
        <p:spPr>
          <a:xfrm rot="-1926632">
            <a:off x="3908425" y="3783013"/>
            <a:ext cx="1700213"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65" name="TextBox 44"/>
          <p:cNvSpPr txBox="1"/>
          <p:nvPr/>
        </p:nvSpPr>
        <p:spPr>
          <a:xfrm>
            <a:off x="1792288" y="2717800"/>
            <a:ext cx="2232025"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66" name="矩形 64"/>
          <p:cNvSpPr/>
          <p:nvPr/>
        </p:nvSpPr>
        <p:spPr>
          <a:xfrm rot="4801694">
            <a:off x="869950" y="3424238"/>
            <a:ext cx="1687513" cy="214312"/>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67" name="矩形 65"/>
          <p:cNvSpPr/>
          <p:nvPr/>
        </p:nvSpPr>
        <p:spPr>
          <a:xfrm rot="1777412">
            <a:off x="2105025" y="1843088"/>
            <a:ext cx="595313"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68" name="矩形 67"/>
          <p:cNvSpPr/>
          <p:nvPr/>
        </p:nvSpPr>
        <p:spPr>
          <a:xfrm rot="2528037">
            <a:off x="4175125" y="2108200"/>
            <a:ext cx="1687513" cy="214313"/>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69" name="矩形 70"/>
          <p:cNvSpPr/>
          <p:nvPr/>
        </p:nvSpPr>
        <p:spPr>
          <a:xfrm rot="-1484409">
            <a:off x="6996113" y="3413125"/>
            <a:ext cx="698500"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70" name="矩形 71"/>
          <p:cNvSpPr/>
          <p:nvPr/>
        </p:nvSpPr>
        <p:spPr>
          <a:xfrm rot="-2278117">
            <a:off x="2624138" y="2651125"/>
            <a:ext cx="17018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71" name="矩形 72"/>
          <p:cNvSpPr/>
          <p:nvPr/>
        </p:nvSpPr>
        <p:spPr>
          <a:xfrm rot="1555223">
            <a:off x="6356350" y="3702050"/>
            <a:ext cx="595313" cy="214313"/>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72" name="矩形 73"/>
          <p:cNvSpPr/>
          <p:nvPr/>
        </p:nvSpPr>
        <p:spPr>
          <a:xfrm rot="313524">
            <a:off x="2328863" y="3690938"/>
            <a:ext cx="903287"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73" name="TextBox 32"/>
          <p:cNvSpPr txBox="1"/>
          <p:nvPr/>
        </p:nvSpPr>
        <p:spPr>
          <a:xfrm rot="321549">
            <a:off x="5200650" y="2119313"/>
            <a:ext cx="1184275"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74" name="TextBox 124"/>
          <p:cNvSpPr txBox="1"/>
          <p:nvPr/>
        </p:nvSpPr>
        <p:spPr>
          <a:xfrm rot="568373">
            <a:off x="6156325" y="1979613"/>
            <a:ext cx="1054100"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75" name="矩形 80"/>
          <p:cNvSpPr/>
          <p:nvPr/>
        </p:nvSpPr>
        <p:spPr>
          <a:xfrm rot="2674432">
            <a:off x="1751013" y="2192338"/>
            <a:ext cx="1687512" cy="214312"/>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76" name="矩形 81"/>
          <p:cNvSpPr/>
          <p:nvPr/>
        </p:nvSpPr>
        <p:spPr>
          <a:xfrm rot="1742177">
            <a:off x="3138488" y="1981200"/>
            <a:ext cx="595312"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77" name="矩形 82"/>
          <p:cNvSpPr/>
          <p:nvPr/>
        </p:nvSpPr>
        <p:spPr>
          <a:xfrm rot="-490708">
            <a:off x="728663" y="3646488"/>
            <a:ext cx="903287"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78" name="TextBox 128"/>
          <p:cNvSpPr txBox="1"/>
          <p:nvPr/>
        </p:nvSpPr>
        <p:spPr>
          <a:xfrm rot="244448">
            <a:off x="4330700" y="1628775"/>
            <a:ext cx="2233613" cy="212725"/>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79" name="矩形 84"/>
          <p:cNvSpPr/>
          <p:nvPr/>
        </p:nvSpPr>
        <p:spPr>
          <a:xfrm rot="-184455">
            <a:off x="1497013" y="4584700"/>
            <a:ext cx="1700212"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80" name="矩形 85"/>
          <p:cNvSpPr/>
          <p:nvPr/>
        </p:nvSpPr>
        <p:spPr>
          <a:xfrm rot="577434">
            <a:off x="6523038" y="4357688"/>
            <a:ext cx="595312"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81" name="矩形 86"/>
          <p:cNvSpPr/>
          <p:nvPr/>
        </p:nvSpPr>
        <p:spPr>
          <a:xfrm>
            <a:off x="5232400" y="4418013"/>
            <a:ext cx="903288"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82" name="TextBox 132"/>
          <p:cNvSpPr txBox="1"/>
          <p:nvPr/>
        </p:nvSpPr>
        <p:spPr>
          <a:xfrm rot="1742177">
            <a:off x="3322638" y="1331913"/>
            <a:ext cx="2232025"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83" name="矩形 91"/>
          <p:cNvSpPr/>
          <p:nvPr/>
        </p:nvSpPr>
        <p:spPr>
          <a:xfrm rot="6543871">
            <a:off x="7005638" y="1560513"/>
            <a:ext cx="17018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84" name="矩形 92"/>
          <p:cNvSpPr/>
          <p:nvPr/>
        </p:nvSpPr>
        <p:spPr>
          <a:xfrm rot="-501742">
            <a:off x="2030413" y="3449638"/>
            <a:ext cx="595312"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85" name="矩形 94"/>
          <p:cNvSpPr/>
          <p:nvPr/>
        </p:nvSpPr>
        <p:spPr>
          <a:xfrm rot="-518979">
            <a:off x="5732463" y="1071563"/>
            <a:ext cx="901700"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86" name="矩形 96"/>
          <p:cNvSpPr/>
          <p:nvPr/>
        </p:nvSpPr>
        <p:spPr>
          <a:xfrm rot="-387758">
            <a:off x="2619375" y="1835150"/>
            <a:ext cx="17018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87" name="矩形 98"/>
          <p:cNvSpPr/>
          <p:nvPr/>
        </p:nvSpPr>
        <p:spPr>
          <a:xfrm rot="1642433">
            <a:off x="4338638" y="898525"/>
            <a:ext cx="595312"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88" name="矩形 103"/>
          <p:cNvSpPr/>
          <p:nvPr/>
        </p:nvSpPr>
        <p:spPr>
          <a:xfrm rot="4940380">
            <a:off x="644525" y="4210050"/>
            <a:ext cx="903288" cy="214313"/>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89" name="矩形 105"/>
          <p:cNvSpPr/>
          <p:nvPr/>
        </p:nvSpPr>
        <p:spPr>
          <a:xfrm rot="3053795">
            <a:off x="6200775" y="3271838"/>
            <a:ext cx="1687513" cy="212725"/>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90" name="矩形 106"/>
          <p:cNvSpPr/>
          <p:nvPr/>
        </p:nvSpPr>
        <p:spPr>
          <a:xfrm rot="257768">
            <a:off x="6562725" y="1123950"/>
            <a:ext cx="593725"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91" name="矩形 107"/>
          <p:cNvSpPr/>
          <p:nvPr/>
        </p:nvSpPr>
        <p:spPr>
          <a:xfrm rot="-461637">
            <a:off x="6057900" y="3862388"/>
            <a:ext cx="903288"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92" name="矩形 108"/>
          <p:cNvSpPr/>
          <p:nvPr/>
        </p:nvSpPr>
        <p:spPr>
          <a:xfrm rot="-535940">
            <a:off x="2312988" y="985838"/>
            <a:ext cx="1700212"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93" name="矩形 109"/>
          <p:cNvSpPr/>
          <p:nvPr/>
        </p:nvSpPr>
        <p:spPr>
          <a:xfrm rot="3297400">
            <a:off x="6181725" y="2122488"/>
            <a:ext cx="595313" cy="214312"/>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94" name="矩形 111"/>
          <p:cNvSpPr/>
          <p:nvPr/>
        </p:nvSpPr>
        <p:spPr>
          <a:xfrm rot="-535406">
            <a:off x="2994025" y="3089275"/>
            <a:ext cx="903288"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95" name="矩形 114"/>
          <p:cNvSpPr/>
          <p:nvPr/>
        </p:nvSpPr>
        <p:spPr>
          <a:xfrm rot="-652369">
            <a:off x="989013" y="2012950"/>
            <a:ext cx="17018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96" name="矩形 117"/>
          <p:cNvSpPr/>
          <p:nvPr/>
        </p:nvSpPr>
        <p:spPr>
          <a:xfrm rot="1742177">
            <a:off x="1096963" y="3641725"/>
            <a:ext cx="595312" cy="214313"/>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97" name="矩形 119"/>
          <p:cNvSpPr/>
          <p:nvPr/>
        </p:nvSpPr>
        <p:spPr>
          <a:xfrm rot="-184455">
            <a:off x="2754313" y="3319463"/>
            <a:ext cx="1701800"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398" name="TextBox 151"/>
          <p:cNvSpPr txBox="1"/>
          <p:nvPr/>
        </p:nvSpPr>
        <p:spPr>
          <a:xfrm rot="1742177">
            <a:off x="639763" y="2270125"/>
            <a:ext cx="2232025" cy="212725"/>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399" name="矩形 132"/>
          <p:cNvSpPr/>
          <p:nvPr/>
        </p:nvSpPr>
        <p:spPr>
          <a:xfrm rot="6543871">
            <a:off x="-95250" y="3090863"/>
            <a:ext cx="17018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400" name="矩形 136"/>
          <p:cNvSpPr/>
          <p:nvPr/>
        </p:nvSpPr>
        <p:spPr>
          <a:xfrm rot="3519589">
            <a:off x="1425575" y="1562100"/>
            <a:ext cx="595313" cy="214313"/>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01" name="矩形 137"/>
          <p:cNvSpPr/>
          <p:nvPr/>
        </p:nvSpPr>
        <p:spPr>
          <a:xfrm rot="4270214">
            <a:off x="3454400" y="2001838"/>
            <a:ext cx="1687513" cy="214312"/>
          </a:xfrm>
          <a:prstGeom prst="rect">
            <a:avLst/>
          </a:prstGeom>
          <a:noFill/>
          <a:ln w="9525">
            <a:noFill/>
          </a:ln>
        </p:spPr>
        <p:txBody>
          <a:bodyPr wrap="non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402" name="矩形 138"/>
          <p:cNvSpPr/>
          <p:nvPr/>
        </p:nvSpPr>
        <p:spPr>
          <a:xfrm rot="257768">
            <a:off x="5843588" y="2949575"/>
            <a:ext cx="696912"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03" name="矩形 139"/>
          <p:cNvSpPr/>
          <p:nvPr/>
        </p:nvSpPr>
        <p:spPr>
          <a:xfrm rot="-535940">
            <a:off x="1550988" y="2462213"/>
            <a:ext cx="17018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404" name="矩形 142"/>
          <p:cNvSpPr/>
          <p:nvPr/>
        </p:nvSpPr>
        <p:spPr>
          <a:xfrm rot="3297400">
            <a:off x="5154613" y="3132138"/>
            <a:ext cx="595312"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05" name="矩形 144"/>
          <p:cNvSpPr/>
          <p:nvPr/>
        </p:nvSpPr>
        <p:spPr>
          <a:xfrm rot="2055701">
            <a:off x="1530350" y="4117975"/>
            <a:ext cx="903288"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06" name="TextBox 159"/>
          <p:cNvSpPr txBox="1"/>
          <p:nvPr/>
        </p:nvSpPr>
        <p:spPr>
          <a:xfrm rot="-620495">
            <a:off x="4576763" y="2451100"/>
            <a:ext cx="2232025" cy="214313"/>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07" name="TextBox 160"/>
          <p:cNvSpPr txBox="1"/>
          <p:nvPr/>
        </p:nvSpPr>
        <p:spPr>
          <a:xfrm rot="568373">
            <a:off x="5821363" y="1897063"/>
            <a:ext cx="1587500" cy="214312"/>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08" name="TextBox 162"/>
          <p:cNvSpPr txBox="1"/>
          <p:nvPr/>
        </p:nvSpPr>
        <p:spPr>
          <a:xfrm rot="-2021058">
            <a:off x="6029325" y="2251075"/>
            <a:ext cx="15875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09" name="TextBox 163"/>
          <p:cNvSpPr txBox="1"/>
          <p:nvPr/>
        </p:nvSpPr>
        <p:spPr>
          <a:xfrm rot="-2021058">
            <a:off x="6724650" y="1900238"/>
            <a:ext cx="1587500"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10" name="TextBox 164"/>
          <p:cNvSpPr txBox="1"/>
          <p:nvPr/>
        </p:nvSpPr>
        <p:spPr>
          <a:xfrm rot="-2021058">
            <a:off x="6842125" y="3562350"/>
            <a:ext cx="1585913"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11" name="TextBox 166"/>
          <p:cNvSpPr txBox="1"/>
          <p:nvPr/>
        </p:nvSpPr>
        <p:spPr>
          <a:xfrm rot="-2021058">
            <a:off x="433388" y="1978025"/>
            <a:ext cx="15875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12" name="TextBox 167"/>
          <p:cNvSpPr txBox="1"/>
          <p:nvPr/>
        </p:nvSpPr>
        <p:spPr>
          <a:xfrm rot="-2021058">
            <a:off x="468313" y="3616325"/>
            <a:ext cx="1587500"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13" name="TextBox 169"/>
          <p:cNvSpPr txBox="1"/>
          <p:nvPr/>
        </p:nvSpPr>
        <p:spPr>
          <a:xfrm>
            <a:off x="5834063" y="4014788"/>
            <a:ext cx="1225550"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14" name="TextBox 170"/>
          <p:cNvSpPr txBox="1"/>
          <p:nvPr/>
        </p:nvSpPr>
        <p:spPr>
          <a:xfrm>
            <a:off x="2667000" y="1638300"/>
            <a:ext cx="1223963"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15" name="TextBox 171"/>
          <p:cNvSpPr txBox="1"/>
          <p:nvPr/>
        </p:nvSpPr>
        <p:spPr>
          <a:xfrm>
            <a:off x="5186363" y="1854200"/>
            <a:ext cx="1223962"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16" name="TextBox 172"/>
          <p:cNvSpPr txBox="1"/>
          <p:nvPr/>
        </p:nvSpPr>
        <p:spPr>
          <a:xfrm>
            <a:off x="6475413" y="4165600"/>
            <a:ext cx="1223962"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17" name="TextBox 173"/>
          <p:cNvSpPr txBox="1"/>
          <p:nvPr/>
        </p:nvSpPr>
        <p:spPr>
          <a:xfrm>
            <a:off x="690563" y="1543050"/>
            <a:ext cx="1223962"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18" name="TextBox 174"/>
          <p:cNvSpPr txBox="1"/>
          <p:nvPr/>
        </p:nvSpPr>
        <p:spPr>
          <a:xfrm>
            <a:off x="1785938" y="3216275"/>
            <a:ext cx="1223962"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19" name="TextBox 176"/>
          <p:cNvSpPr txBox="1"/>
          <p:nvPr/>
        </p:nvSpPr>
        <p:spPr>
          <a:xfrm>
            <a:off x="2349500" y="2913063"/>
            <a:ext cx="1223963"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20" name="矩形 199"/>
          <p:cNvSpPr/>
          <p:nvPr/>
        </p:nvSpPr>
        <p:spPr>
          <a:xfrm rot="-487826">
            <a:off x="728663" y="2990850"/>
            <a:ext cx="17018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421" name="矩形 202"/>
          <p:cNvSpPr/>
          <p:nvPr/>
        </p:nvSpPr>
        <p:spPr>
          <a:xfrm>
            <a:off x="3305175" y="3951288"/>
            <a:ext cx="593725"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22" name="矩形 203"/>
          <p:cNvSpPr/>
          <p:nvPr/>
        </p:nvSpPr>
        <p:spPr>
          <a:xfrm rot="-2232885">
            <a:off x="3106738" y="2238375"/>
            <a:ext cx="903287"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23" name="矩形 204"/>
          <p:cNvSpPr/>
          <p:nvPr/>
        </p:nvSpPr>
        <p:spPr>
          <a:xfrm rot="-2243919">
            <a:off x="3860800" y="2414588"/>
            <a:ext cx="593725" cy="214312"/>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24" name="矩形 205"/>
          <p:cNvSpPr/>
          <p:nvPr/>
        </p:nvSpPr>
        <p:spPr>
          <a:xfrm>
            <a:off x="4322763" y="1565275"/>
            <a:ext cx="595312"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25" name="矩形 206"/>
          <p:cNvSpPr/>
          <p:nvPr/>
        </p:nvSpPr>
        <p:spPr>
          <a:xfrm rot="313524">
            <a:off x="3906838" y="3079750"/>
            <a:ext cx="903287"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26" name="矩形 207"/>
          <p:cNvSpPr/>
          <p:nvPr/>
        </p:nvSpPr>
        <p:spPr>
          <a:xfrm rot="-490708">
            <a:off x="1952625" y="1774825"/>
            <a:ext cx="903288"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27" name="矩形 208"/>
          <p:cNvSpPr/>
          <p:nvPr/>
        </p:nvSpPr>
        <p:spPr>
          <a:xfrm rot="-501742">
            <a:off x="3254375" y="1576388"/>
            <a:ext cx="595313"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28" name="矩形 209"/>
          <p:cNvSpPr/>
          <p:nvPr/>
        </p:nvSpPr>
        <p:spPr>
          <a:xfrm rot="4940380">
            <a:off x="4660900" y="1074738"/>
            <a:ext cx="903288"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29" name="矩形 210"/>
          <p:cNvSpPr/>
          <p:nvPr/>
        </p:nvSpPr>
        <p:spPr>
          <a:xfrm rot="1742177">
            <a:off x="2393950" y="1697038"/>
            <a:ext cx="593725" cy="215900"/>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30" name="矩形 211"/>
          <p:cNvSpPr/>
          <p:nvPr/>
        </p:nvSpPr>
        <p:spPr>
          <a:xfrm rot="2055701">
            <a:off x="1111250" y="4122738"/>
            <a:ext cx="903288" cy="214312"/>
          </a:xfrm>
          <a:prstGeom prst="rect">
            <a:avLst/>
          </a:prstGeom>
          <a:noFill/>
          <a:ln w="9525">
            <a:noFill/>
          </a:ln>
        </p:spPr>
        <p:txBody>
          <a:bodyPr wrap="non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小凤教学资源店</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14431" name="TextBox 190"/>
          <p:cNvSpPr txBox="1"/>
          <p:nvPr/>
        </p:nvSpPr>
        <p:spPr>
          <a:xfrm rot="-2021058">
            <a:off x="1944688" y="3346450"/>
            <a:ext cx="1587500"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32" name="TextBox 191"/>
          <p:cNvSpPr txBox="1"/>
          <p:nvPr/>
        </p:nvSpPr>
        <p:spPr>
          <a:xfrm>
            <a:off x="3890963" y="4014788"/>
            <a:ext cx="1223962" cy="212725"/>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微信：XFJXZYD</a:t>
            </a:r>
            <a:endParaRPr lang="en-US" altLang="zh-CN" sz="800" dirty="0">
              <a:solidFill>
                <a:schemeClr val="bg1"/>
              </a:solidFill>
              <a:latin typeface="Arial" panose="020B0604020202020204" pitchFamily="34" charset="0"/>
            </a:endParaRPr>
          </a:p>
        </p:txBody>
      </p:sp>
      <p:sp>
        <p:nvSpPr>
          <p:cNvPr id="14433" name="矩形 214"/>
          <p:cNvSpPr/>
          <p:nvPr/>
        </p:nvSpPr>
        <p:spPr>
          <a:xfrm rot="-487826">
            <a:off x="5768975" y="2774950"/>
            <a:ext cx="1701800" cy="214313"/>
          </a:xfrm>
          <a:prstGeom prst="rect">
            <a:avLst/>
          </a:prstGeom>
          <a:noFill/>
          <a:ln w="9525">
            <a:noFill/>
          </a:ln>
        </p:spPr>
        <p:txBody>
          <a:bodyPr wrap="square" anchor="t" anchorCtr="0">
            <a:spAutoFit/>
          </a:bodyPr>
          <a:p>
            <a:pPr eaLnBrk="0" hangingPunct="0"/>
            <a:r>
              <a:rPr lang="en-US" altLang="zh-CN" sz="800" dirty="0">
                <a:solidFill>
                  <a:schemeClr val="bg1"/>
                </a:solidFill>
                <a:latin typeface="Arial" panose="020B0604020202020204" pitchFamily="34" charset="0"/>
              </a:rPr>
              <a:t>https://shop488691149.taobao.com</a:t>
            </a:r>
            <a:endParaRPr lang="en-US" altLang="zh-CN" sz="800" dirty="0">
              <a:solidFill>
                <a:schemeClr val="bg1"/>
              </a:solidFill>
              <a:latin typeface="Arial" panose="020B0604020202020204" pitchFamily="34" charset="0"/>
            </a:endParaRPr>
          </a:p>
        </p:txBody>
      </p:sp>
      <p:sp>
        <p:nvSpPr>
          <p:cNvPr id="14434" name="矩形 215"/>
          <p:cNvSpPr/>
          <p:nvPr/>
        </p:nvSpPr>
        <p:spPr>
          <a:xfrm>
            <a:off x="4754563" y="2933700"/>
            <a:ext cx="595312" cy="215900"/>
          </a:xfrm>
          <a:prstGeom prst="rect">
            <a:avLst/>
          </a:prstGeom>
          <a:noFill/>
          <a:ln w="9525">
            <a:noFill/>
          </a:ln>
        </p:spPr>
        <p:txBody>
          <a:bodyPr wrap="square" anchor="t" anchorCtr="0">
            <a:spAutoFit/>
          </a:bodyPr>
          <a:p>
            <a:pPr eaLnBrk="0" hangingPunct="0"/>
            <a:r>
              <a:rPr lang="zh-CN" altLang="en-US" sz="800" dirty="0">
                <a:solidFill>
                  <a:schemeClr val="bg1"/>
                </a:solidFill>
                <a:latin typeface="Arial" panose="020B0604020202020204" pitchFamily="34" charset="0"/>
                <a:ea typeface="宋体" panose="02010600030101010101" pitchFamily="2" charset="-122"/>
              </a:rPr>
              <a:t>小凤教学</a:t>
            </a:r>
            <a:endParaRPr lang="zh-CN" altLang="en-US" sz="800" dirty="0">
              <a:solidFill>
                <a:schemeClr val="bg1"/>
              </a:solidFill>
              <a:latin typeface="Arial" panose="020B0604020202020204" pitchFamily="34" charset="0"/>
              <a:ea typeface="宋体" panose="02010600030101010101" pitchFamily="2" charset="-122"/>
            </a:endParaRPr>
          </a:p>
        </p:txBody>
      </p:sp>
      <p:sp>
        <p:nvSpPr>
          <p:cNvPr id="20" name="圆角矩形 19"/>
          <p:cNvSpPr/>
          <p:nvPr/>
        </p:nvSpPr>
        <p:spPr>
          <a:xfrm>
            <a:off x="192088" y="723900"/>
            <a:ext cx="8416925" cy="4116388"/>
          </a:xfrm>
          <a:prstGeom prst="roundRect">
            <a:avLst/>
          </a:prstGeom>
          <a:solidFill>
            <a:schemeClr val="bg1"/>
          </a:solidFill>
          <a:ln w="38100">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436" name="TextBox 11"/>
          <p:cNvSpPr txBox="1"/>
          <p:nvPr/>
        </p:nvSpPr>
        <p:spPr>
          <a:xfrm>
            <a:off x="496888" y="939800"/>
            <a:ext cx="8659812" cy="3784600"/>
          </a:xfrm>
          <a:prstGeom prst="rect">
            <a:avLst/>
          </a:prstGeom>
          <a:noFill/>
          <a:ln w="9525">
            <a:noFill/>
          </a:ln>
        </p:spPr>
        <p:txBody>
          <a:bodyPr anchor="t" anchorCtr="0">
            <a:spAutoFit/>
          </a:bodyPr>
          <a:p>
            <a:pPr>
              <a:lnSpc>
                <a:spcPct val="150000"/>
              </a:lnSpc>
            </a:pPr>
            <a:r>
              <a:rPr lang="zh-CN" altLang="en-US" sz="4000" b="1" dirty="0">
                <a:latin typeface="楷体" panose="02010609060101010101" pitchFamily="49" charset="-122"/>
                <a:ea typeface="楷体" panose="02010609060101010101" pitchFamily="49" charset="-122"/>
              </a:rPr>
              <a:t>绿</a:t>
            </a:r>
            <a:r>
              <a:rPr lang="zh-CN" altLang="en-US" sz="4000" b="1" dirty="0">
                <a:solidFill>
                  <a:srgbClr val="FF0000"/>
                </a:solidFill>
                <a:latin typeface="楷体" panose="02010609060101010101" pitchFamily="49" charset="-122"/>
                <a:ea typeface="楷体" panose="02010609060101010101" pitchFamily="49" charset="-122"/>
              </a:rPr>
              <a:t>毯</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  </a:t>
            </a:r>
            <a:r>
              <a:rPr lang="zh-CN" altLang="en-US" sz="4000" b="1" dirty="0">
                <a:latin typeface="楷体" panose="02010609060101010101" pitchFamily="49" charset="-122"/>
                <a:ea typeface="楷体" panose="02010609060101010101" pitchFamily="49" charset="-122"/>
                <a:sym typeface="宋体" panose="02010600030101010101" pitchFamily="2" charset="-122"/>
              </a:rPr>
              <a:t>  </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渲</a:t>
            </a:r>
            <a:r>
              <a:rPr lang="zh-CN" altLang="en-US" sz="4000" b="1" dirty="0">
                <a:latin typeface="楷体" panose="02010609060101010101" pitchFamily="49" charset="-122"/>
                <a:ea typeface="楷体" panose="02010609060101010101" pitchFamily="49" charset="-122"/>
                <a:sym typeface="宋体" panose="02010600030101010101" pitchFamily="2" charset="-122"/>
              </a:rPr>
              <a:t>染    勾</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勒</a:t>
            </a:r>
            <a:r>
              <a:rPr lang="zh-CN" altLang="en-US" sz="4000" b="1" dirty="0">
                <a:solidFill>
                  <a:srgbClr val="FF00FF"/>
                </a:solidFill>
                <a:latin typeface="楷体" panose="02010609060101010101" pitchFamily="49" charset="-122"/>
                <a:ea typeface="楷体" panose="02010609060101010101" pitchFamily="49" charset="-122"/>
                <a:sym typeface="宋体" panose="02010600030101010101" pitchFamily="2" charset="-122"/>
              </a:rPr>
              <a:t>   </a:t>
            </a:r>
            <a:r>
              <a:rPr lang="zh-CN" altLang="en-US" sz="4000" b="1" dirty="0">
                <a:latin typeface="楷体" panose="02010609060101010101" pitchFamily="49" charset="-122"/>
                <a:ea typeface="楷体" panose="02010609060101010101" pitchFamily="49" charset="-122"/>
                <a:sym typeface="宋体" panose="02010600030101010101" pitchFamily="2" charset="-122"/>
              </a:rPr>
              <a:t>  </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迂</a:t>
            </a:r>
            <a:r>
              <a:rPr lang="zh-CN" altLang="en-US" sz="4000" b="1" dirty="0">
                <a:latin typeface="楷体" panose="02010609060101010101" pitchFamily="49" charset="-122"/>
                <a:ea typeface="楷体" panose="02010609060101010101" pitchFamily="49" charset="-122"/>
                <a:sym typeface="宋体" panose="02010600030101010101" pitchFamily="2" charset="-122"/>
              </a:rPr>
              <a:t>回    </a:t>
            </a:r>
            <a:endParaRPr lang="en-US" altLang="zh-CN" sz="4000" b="1" dirty="0">
              <a:latin typeface="楷体" panose="02010609060101010101" pitchFamily="49" charset="-122"/>
              <a:ea typeface="楷体" panose="02010609060101010101" pitchFamily="49" charset="-122"/>
              <a:sym typeface="宋体" panose="02010600030101010101" pitchFamily="2" charset="-122"/>
            </a:endParaRPr>
          </a:p>
          <a:p>
            <a:pPr>
              <a:lnSpc>
                <a:spcPct val="150000"/>
              </a:lnSpc>
            </a:pPr>
            <a:r>
              <a:rPr lang="zh-CN" altLang="en-US" sz="4000" b="1" dirty="0">
                <a:latin typeface="楷体" panose="02010609060101010101" pitchFamily="49" charset="-122"/>
                <a:ea typeface="楷体" panose="02010609060101010101" pitchFamily="49" charset="-122"/>
                <a:sym typeface="宋体" panose="02010600030101010101" pitchFamily="2" charset="-122"/>
              </a:rPr>
              <a:t>衣</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裳</a:t>
            </a:r>
            <a:r>
              <a:rPr lang="zh-CN" altLang="en-US" sz="4000" b="1" dirty="0">
                <a:latin typeface="楷体" panose="02010609060101010101" pitchFamily="49" charset="-122"/>
                <a:ea typeface="楷体" panose="02010609060101010101" pitchFamily="49" charset="-122"/>
                <a:sym typeface="宋体" panose="02010600030101010101" pitchFamily="2" charset="-122"/>
              </a:rPr>
              <a:t>    彩</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虹    稍</a:t>
            </a:r>
            <a:r>
              <a:rPr lang="zh-CN" altLang="en-US" sz="4000" b="1" dirty="0">
                <a:latin typeface="楷体" panose="02010609060101010101" pitchFamily="49" charset="-122"/>
                <a:ea typeface="楷体" panose="02010609060101010101" pitchFamily="49" charset="-122"/>
                <a:sym typeface="宋体" panose="02010600030101010101" pitchFamily="2" charset="-122"/>
              </a:rPr>
              <a:t>等     羞</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涩</a:t>
            </a:r>
            <a:r>
              <a:rPr lang="zh-CN" altLang="en-US" sz="4000" b="1" dirty="0">
                <a:latin typeface="楷体" panose="02010609060101010101" pitchFamily="49" charset="-122"/>
                <a:ea typeface="楷体" panose="02010609060101010101" pitchFamily="49" charset="-122"/>
                <a:sym typeface="宋体" panose="02010600030101010101" pitchFamily="2" charset="-122"/>
              </a:rPr>
              <a:t>    </a:t>
            </a:r>
            <a:endParaRPr lang="en-US" altLang="zh-CN" sz="4000" b="1" dirty="0">
              <a:latin typeface="楷体" panose="02010609060101010101" pitchFamily="49" charset="-122"/>
              <a:ea typeface="楷体" panose="02010609060101010101" pitchFamily="49" charset="-122"/>
              <a:sym typeface="宋体" panose="02010600030101010101" pitchFamily="2" charset="-122"/>
            </a:endParaRPr>
          </a:p>
          <a:p>
            <a:pPr>
              <a:lnSpc>
                <a:spcPct val="150000"/>
              </a:lnSpc>
            </a:pP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微</a:t>
            </a:r>
            <a:r>
              <a:rPr lang="zh-CN" altLang="en-US" sz="4000" b="1" dirty="0">
                <a:latin typeface="楷体" panose="02010609060101010101" pitchFamily="49" charset="-122"/>
                <a:ea typeface="楷体" panose="02010609060101010101" pitchFamily="49" charset="-122"/>
                <a:sym typeface="宋体" panose="02010600030101010101" pitchFamily="2" charset="-122"/>
              </a:rPr>
              <a:t>笑</a:t>
            </a:r>
            <a:r>
              <a:rPr lang="en-US" altLang="zh-CN" sz="4000" b="1" dirty="0">
                <a:latin typeface="楷体" panose="02010609060101010101" pitchFamily="49" charset="-122"/>
                <a:ea typeface="楷体" panose="02010609060101010101" pitchFamily="49" charset="-122"/>
                <a:sym typeface="宋体" panose="02010600030101010101" pitchFamily="2" charset="-122"/>
              </a:rPr>
              <a:t>    </a:t>
            </a:r>
            <a:r>
              <a:rPr lang="zh-CN" altLang="en-US" sz="4000" b="1" dirty="0">
                <a:latin typeface="楷体" panose="02010609060101010101" pitchFamily="49" charset="-122"/>
                <a:ea typeface="楷体" panose="02010609060101010101" pitchFamily="49" charset="-122"/>
                <a:sym typeface="宋体" panose="02010600030101010101" pitchFamily="2" charset="-122"/>
              </a:rPr>
              <a:t>马</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蹄</a:t>
            </a:r>
            <a:r>
              <a:rPr lang="zh-CN" altLang="en-US" sz="4000" b="1" dirty="0">
                <a:latin typeface="楷体" panose="02010609060101010101" pitchFamily="49" charset="-122"/>
                <a:ea typeface="楷体" panose="02010609060101010101" pitchFamily="49" charset="-122"/>
                <a:sym typeface="宋体" panose="02010600030101010101" pitchFamily="2" charset="-122"/>
              </a:rPr>
              <a:t>    </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蒙</a:t>
            </a:r>
            <a:r>
              <a:rPr lang="zh-CN" altLang="en-US" sz="4000" b="1" dirty="0">
                <a:latin typeface="楷体" panose="02010609060101010101" pitchFamily="49" charset="-122"/>
                <a:ea typeface="楷体" panose="02010609060101010101" pitchFamily="49" charset="-122"/>
                <a:sym typeface="宋体" panose="02010600030101010101" pitchFamily="2" charset="-122"/>
              </a:rPr>
              <a:t>古包   奶豆</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腐</a:t>
            </a:r>
            <a:r>
              <a:rPr lang="zh-CN" altLang="en-US" sz="4000" b="1" dirty="0">
                <a:latin typeface="楷体" panose="02010609060101010101" pitchFamily="49" charset="-122"/>
                <a:ea typeface="楷体" panose="02010609060101010101" pitchFamily="49" charset="-122"/>
                <a:sym typeface="宋体" panose="02010600030101010101" pitchFamily="2" charset="-122"/>
              </a:rPr>
              <a:t>   </a:t>
            </a:r>
            <a:r>
              <a:rPr lang="zh-CN" altLang="en-US" sz="4000" b="1" dirty="0">
                <a:solidFill>
                  <a:srgbClr val="FF00FF"/>
                </a:solidFill>
                <a:latin typeface="楷体" panose="02010609060101010101" pitchFamily="49" charset="-122"/>
                <a:ea typeface="楷体" panose="02010609060101010101" pitchFamily="49" charset="-122"/>
                <a:sym typeface="宋体" panose="02010600030101010101" pitchFamily="2" charset="-122"/>
              </a:rPr>
              <a:t> </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鄂</a:t>
            </a:r>
            <a:r>
              <a:rPr lang="zh-CN" altLang="en-US" sz="4000" b="1" dirty="0">
                <a:latin typeface="楷体" panose="02010609060101010101" pitchFamily="49" charset="-122"/>
                <a:ea typeface="楷体" panose="02010609060101010101" pitchFamily="49" charset="-122"/>
                <a:sym typeface="宋体" panose="02010600030101010101" pitchFamily="2" charset="-122"/>
              </a:rPr>
              <a:t>温克    </a:t>
            </a:r>
            <a:r>
              <a:rPr lang="en-US" altLang="zh-CN" sz="4000" b="1" dirty="0">
                <a:latin typeface="楷体" panose="02010609060101010101" pitchFamily="49" charset="-122"/>
                <a:ea typeface="楷体" panose="02010609060101010101" pitchFamily="49" charset="-122"/>
                <a:sym typeface="宋体" panose="02010600030101010101" pitchFamily="2" charset="-122"/>
              </a:rPr>
              <a:t> </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陈</a:t>
            </a:r>
            <a:r>
              <a:rPr lang="zh-CN" altLang="en-US" sz="4000" b="1" dirty="0">
                <a:latin typeface="楷体" panose="02010609060101010101" pitchFamily="49" charset="-122"/>
                <a:ea typeface="楷体" panose="02010609060101010101" pitchFamily="49" charset="-122"/>
                <a:sym typeface="宋体" panose="02010600030101010101" pitchFamily="2" charset="-122"/>
              </a:rPr>
              <a:t>巴尔虎旗</a:t>
            </a:r>
            <a:r>
              <a:rPr lang="en-US" altLang="zh-CN" sz="4000" b="1" dirty="0">
                <a:latin typeface="楷体" panose="02010609060101010101" pitchFamily="49" charset="-122"/>
                <a:ea typeface="楷体" panose="02010609060101010101" pitchFamily="49" charset="-122"/>
                <a:sym typeface="宋体" panose="02010600030101010101" pitchFamily="2" charset="-122"/>
              </a:rPr>
              <a:t>  </a:t>
            </a:r>
            <a:r>
              <a:rPr lang="zh-CN" altLang="en-US" sz="4000" b="1" dirty="0">
                <a:solidFill>
                  <a:srgbClr val="FF0000"/>
                </a:solidFill>
                <a:latin typeface="楷体" panose="02010609060101010101" pitchFamily="49" charset="-122"/>
                <a:ea typeface="楷体" panose="02010609060101010101" pitchFamily="49" charset="-122"/>
                <a:sym typeface="宋体" panose="02010600030101010101" pitchFamily="2" charset="-122"/>
              </a:rPr>
              <a:t>玻璃</a:t>
            </a:r>
            <a:r>
              <a:rPr lang="zh-CN" altLang="en-US" sz="4000" b="1" dirty="0">
                <a:latin typeface="楷体" panose="02010609060101010101" pitchFamily="49" charset="-122"/>
                <a:ea typeface="楷体" panose="02010609060101010101" pitchFamily="49" charset="-122"/>
                <a:sym typeface="宋体" panose="02010600030101010101" pitchFamily="2" charset="-122"/>
              </a:rPr>
              <a:t>  </a:t>
            </a:r>
            <a:r>
              <a:rPr lang="zh-CN" altLang="en-US" sz="4000" b="1" dirty="0">
                <a:latin typeface="楷体" panose="02010609060101010101" pitchFamily="49" charset="-122"/>
                <a:ea typeface="楷体" panose="02010609060101010101" pitchFamily="49" charset="-122"/>
              </a:rPr>
              <a:t>  </a:t>
            </a:r>
            <a:endParaRPr lang="zh-CN" altLang="en-US" sz="4000" b="1" dirty="0">
              <a:latin typeface="楷体" panose="02010609060101010101" pitchFamily="49" charset="-122"/>
              <a:ea typeface="楷体" panose="02010609060101010101" pitchFamily="49" charset="-122"/>
            </a:endParaRPr>
          </a:p>
        </p:txBody>
      </p:sp>
      <p:sp>
        <p:nvSpPr>
          <p:cNvPr id="2" name="TextBox 11"/>
          <p:cNvSpPr txBox="1"/>
          <p:nvPr/>
        </p:nvSpPr>
        <p:spPr>
          <a:xfrm>
            <a:off x="1014413" y="728663"/>
            <a:ext cx="1606550" cy="584200"/>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tǎn</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44" name="TextBox 11"/>
          <p:cNvSpPr txBox="1"/>
          <p:nvPr/>
        </p:nvSpPr>
        <p:spPr>
          <a:xfrm>
            <a:off x="3078163" y="2593975"/>
            <a:ext cx="1214437" cy="584200"/>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tí</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45" name="TextBox 11"/>
          <p:cNvSpPr txBox="1"/>
          <p:nvPr/>
        </p:nvSpPr>
        <p:spPr>
          <a:xfrm>
            <a:off x="7456488" y="1652588"/>
            <a:ext cx="1033462" cy="585787"/>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sè</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46" name="TextBox 11"/>
          <p:cNvSpPr txBox="1"/>
          <p:nvPr/>
        </p:nvSpPr>
        <p:spPr>
          <a:xfrm>
            <a:off x="3160713" y="3459163"/>
            <a:ext cx="1774825" cy="584200"/>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chén</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47" name="TextBox 11"/>
          <p:cNvSpPr txBox="1"/>
          <p:nvPr/>
        </p:nvSpPr>
        <p:spPr>
          <a:xfrm>
            <a:off x="903288" y="1652588"/>
            <a:ext cx="2257425" cy="585787"/>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shɑnɡ </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48" name="TextBox 11"/>
          <p:cNvSpPr txBox="1"/>
          <p:nvPr/>
        </p:nvSpPr>
        <p:spPr>
          <a:xfrm>
            <a:off x="2959100" y="1652588"/>
            <a:ext cx="2259013" cy="585787"/>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hónɡ</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49" name="TextBox 11"/>
          <p:cNvSpPr txBox="1"/>
          <p:nvPr/>
        </p:nvSpPr>
        <p:spPr>
          <a:xfrm>
            <a:off x="7883525" y="2540000"/>
            <a:ext cx="1171575" cy="585788"/>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fǔ</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50" name="TextBox 11"/>
          <p:cNvSpPr txBox="1"/>
          <p:nvPr/>
        </p:nvSpPr>
        <p:spPr>
          <a:xfrm>
            <a:off x="487363" y="2598738"/>
            <a:ext cx="1411287" cy="584200"/>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wēi</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51" name="TextBox 11"/>
          <p:cNvSpPr txBox="1"/>
          <p:nvPr/>
        </p:nvSpPr>
        <p:spPr>
          <a:xfrm>
            <a:off x="5033963" y="723900"/>
            <a:ext cx="1604962" cy="584200"/>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lè</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52" name="TextBox 11"/>
          <p:cNvSpPr txBox="1"/>
          <p:nvPr/>
        </p:nvSpPr>
        <p:spPr>
          <a:xfrm>
            <a:off x="2411413" y="723900"/>
            <a:ext cx="1985962" cy="584200"/>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xuàn</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53" name="TextBox 11"/>
          <p:cNvSpPr txBox="1"/>
          <p:nvPr/>
        </p:nvSpPr>
        <p:spPr>
          <a:xfrm>
            <a:off x="6905625" y="723900"/>
            <a:ext cx="1606550" cy="584200"/>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yū</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54" name="TextBox 11"/>
          <p:cNvSpPr txBox="1"/>
          <p:nvPr/>
        </p:nvSpPr>
        <p:spPr>
          <a:xfrm>
            <a:off x="4375150" y="2540000"/>
            <a:ext cx="2200275" cy="585788"/>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měn</a:t>
            </a:r>
            <a:r>
              <a:rPr lang="en-US" altLang="zh-CN" sz="3200" b="1" dirty="0">
                <a:solidFill>
                  <a:srgbClr val="0000FF"/>
                </a:solidFill>
                <a:latin typeface="黑体" panose="02010609060101010101" pitchFamily="49" charset="-122"/>
                <a:ea typeface="黑体" panose="02010609060101010101" pitchFamily="49" charset="-122"/>
                <a:sym typeface="+mn-ea"/>
              </a:rPr>
              <a:t>ɡ</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10255" name="TextBox 11"/>
          <p:cNvSpPr txBox="1"/>
          <p:nvPr/>
        </p:nvSpPr>
        <p:spPr>
          <a:xfrm>
            <a:off x="581025" y="3470275"/>
            <a:ext cx="984250" cy="615950"/>
          </a:xfrm>
          <a:prstGeom prst="rect">
            <a:avLst/>
          </a:prstGeom>
          <a:noFill/>
          <a:ln w="9525">
            <a:noFill/>
          </a:ln>
        </p:spPr>
        <p:txBody>
          <a:bodyPr anchor="t" anchorCtr="0">
            <a:spAutoFit/>
          </a:bodyPr>
          <a:p>
            <a:r>
              <a:rPr lang="en-US" altLang="zh-CN" sz="3400" b="1" dirty="0">
                <a:solidFill>
                  <a:srgbClr val="0000FF"/>
                </a:solidFill>
                <a:latin typeface="黑体" panose="02010609060101010101" pitchFamily="49" charset="-122"/>
                <a:ea typeface="黑体" panose="02010609060101010101" pitchFamily="49" charset="-122"/>
              </a:rPr>
              <a:t>è</a:t>
            </a:r>
            <a:endParaRPr lang="en-US" altLang="zh-CN" sz="3400" b="1" dirty="0">
              <a:solidFill>
                <a:srgbClr val="0000FF"/>
              </a:solidFill>
              <a:latin typeface="黑体" panose="02010609060101010101" pitchFamily="49" charset="-122"/>
              <a:ea typeface="黑体" panose="02010609060101010101" pitchFamily="49" charset="-122"/>
            </a:endParaRPr>
          </a:p>
        </p:txBody>
      </p:sp>
      <p:sp>
        <p:nvSpPr>
          <p:cNvPr id="10256" name="TextBox 11"/>
          <p:cNvSpPr txBox="1"/>
          <p:nvPr/>
        </p:nvSpPr>
        <p:spPr>
          <a:xfrm>
            <a:off x="4478338" y="1652588"/>
            <a:ext cx="2257425" cy="585787"/>
          </a:xfrm>
          <a:prstGeom prst="rect">
            <a:avLst/>
          </a:prstGeom>
          <a:noFill/>
          <a:ln w="9525">
            <a:noFill/>
          </a:ln>
        </p:spPr>
        <p:txBody>
          <a:bodyPr anchor="t" anchorCtr="0">
            <a:spAutoFit/>
          </a:bodyPr>
          <a:p>
            <a:r>
              <a:rPr lang="en-US" altLang="zh-CN" sz="3200" b="1" dirty="0">
                <a:solidFill>
                  <a:srgbClr val="0000FF"/>
                </a:solidFill>
                <a:latin typeface="黑体" panose="02010609060101010101" pitchFamily="49" charset="-122"/>
                <a:ea typeface="黑体" panose="02010609060101010101" pitchFamily="49" charset="-122"/>
              </a:rPr>
              <a:t>shāo</a:t>
            </a:r>
            <a:endParaRPr lang="en-US" altLang="zh-CN" sz="3200" b="1" dirty="0">
              <a:solidFill>
                <a:srgbClr val="0000FF"/>
              </a:solidFill>
              <a:latin typeface="黑体" panose="02010609060101010101" pitchFamily="49" charset="-122"/>
              <a:ea typeface="黑体" panose="02010609060101010101" pitchFamily="49" charset="-122"/>
            </a:endParaRPr>
          </a:p>
        </p:txBody>
      </p:sp>
      <p:sp>
        <p:nvSpPr>
          <p:cNvPr id="26" name="AutoShape 3"/>
          <p:cNvSpPr>
            <a:spLocks noChangeArrowheads="1"/>
          </p:cNvSpPr>
          <p:nvPr/>
        </p:nvSpPr>
        <p:spPr bwMode="auto">
          <a:xfrm>
            <a:off x="179388" y="92075"/>
            <a:ext cx="2446338" cy="593725"/>
          </a:xfrm>
          <a:prstGeom prst="wedgeRoundRectCallout">
            <a:avLst>
              <a:gd name="adj1" fmla="val 23711"/>
              <a:gd name="adj2" fmla="val -50143"/>
              <a:gd name="adj3" fmla="val 16667"/>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srgbClr val="00FFFF"/>
              </a:solidFill>
              <a:effectLst/>
              <a:uLnTx/>
              <a:uFillTx/>
              <a:latin typeface="Times New Roman" panose="02020603050405020304" pitchFamily="18" charset="0"/>
              <a:ea typeface="隶书" panose="02010509060101010101" pitchFamily="49" charset="-122"/>
              <a:cs typeface="+mn-cs"/>
            </a:endParaRPr>
          </a:p>
        </p:txBody>
      </p:sp>
      <p:pic>
        <p:nvPicPr>
          <p:cNvPr id="14452" name="图片 7" descr="花盆.png"/>
          <p:cNvPicPr>
            <a:picLocks noChangeAspect="1"/>
          </p:cNvPicPr>
          <p:nvPr/>
        </p:nvPicPr>
        <p:blipFill>
          <a:blip r:embed="rId1"/>
          <a:stretch>
            <a:fillRect/>
          </a:stretch>
        </p:blipFill>
        <p:spPr>
          <a:xfrm>
            <a:off x="330200" y="165100"/>
            <a:ext cx="357188" cy="446088"/>
          </a:xfrm>
          <a:prstGeom prst="rect">
            <a:avLst/>
          </a:prstGeom>
          <a:noFill/>
          <a:ln w="9525">
            <a:noFill/>
          </a:ln>
        </p:spPr>
      </p:pic>
      <p:sp>
        <p:nvSpPr>
          <p:cNvPr id="14453" name="TextBox 30"/>
          <p:cNvSpPr txBox="1"/>
          <p:nvPr/>
        </p:nvSpPr>
        <p:spPr>
          <a:xfrm>
            <a:off x="587375" y="39688"/>
            <a:ext cx="2038350" cy="646112"/>
          </a:xfrm>
          <a:prstGeom prst="rect">
            <a:avLst/>
          </a:prstGeom>
          <a:noFill/>
          <a:ln w="9525">
            <a:noFill/>
          </a:ln>
        </p:spPr>
        <p:txBody>
          <a:bodyPr wrap="none" anchor="t" anchorCtr="0">
            <a:spAutoFit/>
          </a:bodyPr>
          <a:p>
            <a:r>
              <a:rPr lang="zh-CN" altLang="en-US" sz="3600" b="1" dirty="0">
                <a:solidFill>
                  <a:srgbClr val="FF0000"/>
                </a:solidFill>
                <a:latin typeface="黑体" panose="02010609060101010101" pitchFamily="49" charset="-122"/>
                <a:ea typeface="黑体" panose="02010609060101010101" pitchFamily="49" charset="-122"/>
              </a:rPr>
              <a:t>字词识记</a:t>
            </a:r>
            <a:endParaRPr lang="zh-CN" altLang="en-US" sz="3600" b="1" dirty="0">
              <a:solidFill>
                <a:srgbClr val="FF0000"/>
              </a:solidFill>
              <a:latin typeface="黑体" panose="02010609060101010101" pitchFamily="49" charset="-122"/>
              <a:ea typeface="黑体" panose="02010609060101010101" pitchFamily="49" charset="-122"/>
            </a:endParaRPr>
          </a:p>
        </p:txBody>
      </p:sp>
      <p:sp>
        <p:nvSpPr>
          <p:cNvPr id="3" name="文本框 2"/>
          <p:cNvSpPr txBox="1"/>
          <p:nvPr/>
        </p:nvSpPr>
        <p:spPr>
          <a:xfrm>
            <a:off x="6419850" y="3502660"/>
            <a:ext cx="4572000" cy="583565"/>
          </a:xfrm>
          <a:prstGeom prst="rect">
            <a:avLst/>
          </a:prstGeom>
          <a:noFill/>
        </p:spPr>
        <p:txBody>
          <a:bodyPr wrap="square" rtlCol="0" anchor="t">
            <a:spAutoFit/>
          </a:bodyPr>
          <a:p>
            <a:r>
              <a:rPr lang="en-US" altLang="zh-CN" sz="3200" b="1" dirty="0">
                <a:solidFill>
                  <a:srgbClr val="0000FF"/>
                </a:solidFill>
                <a:latin typeface="黑体" panose="02010609060101010101" pitchFamily="49" charset="-122"/>
                <a:ea typeface="黑体" panose="02010609060101010101" pitchFamily="49" charset="-122"/>
              </a:rPr>
              <a:t>bō li </a:t>
            </a:r>
            <a:endParaRPr lang="en-US" altLang="zh-CN" sz="3200" b="1"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24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24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24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24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24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024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25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25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025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025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0254"/>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025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02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244" grpId="0"/>
      <p:bldP spid="10245" grpId="0"/>
      <p:bldP spid="10246" grpId="0"/>
      <p:bldP spid="10247" grpId="0"/>
      <p:bldP spid="10248" grpId="0"/>
      <p:bldP spid="10249" grpId="0"/>
      <p:bldP spid="10250" grpId="0"/>
      <p:bldP spid="10251" grpId="0"/>
      <p:bldP spid="10252" grpId="0"/>
      <p:bldP spid="10253" grpId="0"/>
      <p:bldP spid="10254" grpId="0"/>
      <p:bldP spid="10255" grpId="0"/>
      <p:bldP spid="10256" grpId="0"/>
    </p:bldLst>
  </p:timing>
</p:sld>
</file>

<file path=ppt/tags/tag1.xml><?xml version="1.0" encoding="utf-8"?>
<p:tagLst xmlns:p="http://schemas.openxmlformats.org/presentationml/2006/main">
  <p:tag name="KSO_WM_UNIT_PLACING_PICTURE_USER_VIEWPORT" val="{&quot;height&quot;:5730,&quot;width&quot;:11760}"/>
</p:tagLst>
</file>

<file path=ppt/tags/tag2.xml><?xml version="1.0" encoding="utf-8"?>
<p:tagLst xmlns:p="http://schemas.openxmlformats.org/presentationml/2006/main">
  <p:tag name="REFSHAPE" val="333339292"/>
</p:tagLst>
</file>

<file path=ppt/tags/tag3.xml><?xml version="1.0" encoding="utf-8"?>
<p:tagLst xmlns:p="http://schemas.openxmlformats.org/presentationml/2006/main">
  <p:tag name="KSO_WM_UNIT_PLACING_PICTURE_USER_VIEWPORT" val="{&quot;height&quot;:4470,&quot;width&quot;:4470}"/>
</p:tagLst>
</file>

<file path=ppt/tags/tag4.xml><?xml version="1.0" encoding="utf-8"?>
<p:tagLst xmlns:p="http://schemas.openxmlformats.org/presentationml/2006/main">
  <p:tag name="COMMONDATA" val="eyJoZGlkIjoiMmNjYTdkYTExY2Y1ZWQ1ZDQ4NzZmZWJhY2Y1MzQyNWEifQ=="/>
  <p:tag name="KSO_WPP_MARK_KEY" val="0fda0f1a-1055-4054-b251-59dfbc50f72e"/>
</p:tagLst>
</file>

<file path=ppt/theme/theme1.xml><?xml version="1.0" encoding="utf-8"?>
<a:theme xmlns:a="http://schemas.openxmlformats.org/drawingml/2006/main" name="小凤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17286</Words>
  <Application>WPS 演示</Application>
  <PresentationFormat>全屏显示(16:9)</PresentationFormat>
  <Paragraphs>2304</Paragraphs>
  <Slides>89</Slides>
  <Notes>12</Notes>
  <HiddenSlides>0</HiddenSlides>
  <MMClips>3</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89</vt:i4>
      </vt:variant>
    </vt:vector>
  </HeadingPairs>
  <TitlesOfParts>
    <vt:vector size="104" baseType="lpstr">
      <vt:lpstr>Arial</vt:lpstr>
      <vt:lpstr>宋体</vt:lpstr>
      <vt:lpstr>Wingdings</vt:lpstr>
      <vt:lpstr>Calibri</vt:lpstr>
      <vt:lpstr>Arial</vt:lpstr>
      <vt:lpstr>黑体</vt:lpstr>
      <vt:lpstr>仿宋</vt:lpstr>
      <vt:lpstr>楷体</vt:lpstr>
      <vt:lpstr>Times New Roman</vt:lpstr>
      <vt:lpstr>隶书</vt:lpstr>
      <vt:lpstr>微软雅黑</vt:lpstr>
      <vt:lpstr>Arial Unicode MS</vt:lpstr>
      <vt:lpstr>方正姚体</vt:lpstr>
      <vt:lpstr>华文楷体</vt:lpstr>
      <vt:lpstr>小凤主题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https://shop488691149.taobao.com/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小凤自制课件</dc:title>
  <dc:creator>shop488691149.taobao.com; 微信XFJXZYD; 小凤教学资源店; 微信; XFJXZYD</dc:creator>
  <dc:description>微信：XFJXZYD</dc:description>
  <cp:lastModifiedBy>Administrator</cp:lastModifiedBy>
  <cp:revision>10</cp:revision>
  <dcterms:created xsi:type="dcterms:W3CDTF">2022-08-25T15:47:00Z</dcterms:created>
  <dcterms:modified xsi:type="dcterms:W3CDTF">2023-07-02T05:50:13Z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685E8CF6271B46C188E149014D7CD739</vt:lpwstr>
  </property>
</Properties>
</file>