
<file path=[Content_Types].xml><?xml version="1.0" encoding="utf-8"?>
<Types xmlns="http://schemas.openxmlformats.org/package/2006/content-types">
  <Default Extension="wav" ContentType="audio/x-wav"/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5" Type="http://schemas.openxmlformats.org/officeDocument/2006/relationships/custom-properties" Target="docProps/custom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sldMasterIdLst>
    <p:sldMasterId id="2147483749" r:id="rId31"/>
    <p:sldMasterId id="2147483750" r:id="rId33"/>
  </p:sldMasterIdLst>
  <p:sldIdLst>
    <p:sldId id="375" r:id="rId35"/>
    <p:sldId id="295" r:id="rId36"/>
    <p:sldId id="327" r:id="rId37"/>
    <p:sldId id="328" r:id="rId38"/>
    <p:sldId id="305" r:id="rId39"/>
    <p:sldId id="382" r:id="rId40"/>
    <p:sldId id="383" r:id="rId41"/>
    <p:sldId id="384" r:id="rId42"/>
    <p:sldId id="270" r:id="rId43"/>
    <p:sldId id="269" r:id="rId44"/>
    <p:sldId id="385" r:id="rId45"/>
    <p:sldId id="386" r:id="rId46"/>
    <p:sldId id="333" r:id="rId47"/>
    <p:sldId id="402" r:id="rId48"/>
    <p:sldId id="401" r:id="rId49"/>
    <p:sldId id="400" r:id="rId50"/>
    <p:sldId id="399" r:id="rId51"/>
    <p:sldId id="398" r:id="rId52"/>
    <p:sldId id="397" r:id="rId53"/>
    <p:sldId id="396" r:id="rId54"/>
    <p:sldId id="395" r:id="rId55"/>
    <p:sldId id="394" r:id="rId56"/>
    <p:sldId id="393" r:id="rId57"/>
    <p:sldId id="392" r:id="rId58"/>
    <p:sldId id="391" r:id="rId59"/>
    <p:sldId id="390" r:id="rId60"/>
    <p:sldId id="389" r:id="rId61"/>
    <p:sldId id="388" r:id="rId62"/>
    <p:sldId id="387" r:id="rId63"/>
    <p:sldId id="405" r:id="rId64"/>
    <p:sldId id="406" r:id="rId65"/>
    <p:sldId id="407" r:id="rId66"/>
    <p:sldId id="409" r:id="rId67"/>
    <p:sldId id="410" r:id="rId68"/>
    <p:sldId id="378" r:id="rId69"/>
    <p:sldId id="381" r:id="rId70"/>
    <p:sldId id="380" r:id="rId71"/>
    <p:sldId id="379" r:id="rId72"/>
  </p:sldIdLst>
  <p:sldSz cx="12192000" cy="6858000"/>
  <p:notesSz cx="7103745" cy="10234295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0" orient="horz" pos="2156" userDrawn="1">
          <p15:clr>
            <a:srgbClr val="A4A3A4"/>
          </p15:clr>
        </p15:guide>
        <p15:guide id="1" pos="38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horzBarState="maximized">
    <p:restoredLeft sz="15987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50" y="-108"/>
      </p:cViewPr>
      <p:guideLst>
        <p:guide orient="horz" pos="2156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31" Type="http://schemas.openxmlformats.org/officeDocument/2006/relationships/slideMaster" Target="slideMasters/slideMaster1.xml"></Relationship><Relationship Id="rId32" Type="http://schemas.openxmlformats.org/officeDocument/2006/relationships/theme" Target="theme/theme1.xml"></Relationship><Relationship Id="rId33" Type="http://schemas.openxmlformats.org/officeDocument/2006/relationships/slideMaster" Target="slideMasters/slideMaster2.xml"></Relationship><Relationship Id="rId35" Type="http://schemas.openxmlformats.org/officeDocument/2006/relationships/slide" Target="slides/slide1.xml"></Relationship><Relationship Id="rId36" Type="http://schemas.openxmlformats.org/officeDocument/2006/relationships/slide" Target="slides/slide2.xml"></Relationship><Relationship Id="rId37" Type="http://schemas.openxmlformats.org/officeDocument/2006/relationships/slide" Target="slides/slide3.xml"></Relationship><Relationship Id="rId38" Type="http://schemas.openxmlformats.org/officeDocument/2006/relationships/slide" Target="slides/slide4.xml"></Relationship><Relationship Id="rId39" Type="http://schemas.openxmlformats.org/officeDocument/2006/relationships/slide" Target="slides/slide5.xml"></Relationship><Relationship Id="rId40" Type="http://schemas.openxmlformats.org/officeDocument/2006/relationships/slide" Target="slides/slide6.xml"></Relationship><Relationship Id="rId41" Type="http://schemas.openxmlformats.org/officeDocument/2006/relationships/slide" Target="slides/slide7.xml"></Relationship><Relationship Id="rId42" Type="http://schemas.openxmlformats.org/officeDocument/2006/relationships/slide" Target="slides/slide8.xml"></Relationship><Relationship Id="rId43" Type="http://schemas.openxmlformats.org/officeDocument/2006/relationships/slide" Target="slides/slide9.xml"></Relationship><Relationship Id="rId44" Type="http://schemas.openxmlformats.org/officeDocument/2006/relationships/slide" Target="slides/slide10.xml"></Relationship><Relationship Id="rId45" Type="http://schemas.openxmlformats.org/officeDocument/2006/relationships/slide" Target="slides/slide11.xml"></Relationship><Relationship Id="rId46" Type="http://schemas.openxmlformats.org/officeDocument/2006/relationships/slide" Target="slides/slide12.xml"></Relationship><Relationship Id="rId47" Type="http://schemas.openxmlformats.org/officeDocument/2006/relationships/slide" Target="slides/slide13.xml"></Relationship><Relationship Id="rId48" Type="http://schemas.openxmlformats.org/officeDocument/2006/relationships/slide" Target="slides/slide14.xml"></Relationship><Relationship Id="rId49" Type="http://schemas.openxmlformats.org/officeDocument/2006/relationships/slide" Target="slides/slide15.xml"></Relationship><Relationship Id="rId50" Type="http://schemas.openxmlformats.org/officeDocument/2006/relationships/slide" Target="slides/slide16.xml"></Relationship><Relationship Id="rId51" Type="http://schemas.openxmlformats.org/officeDocument/2006/relationships/slide" Target="slides/slide17.xml"></Relationship><Relationship Id="rId52" Type="http://schemas.openxmlformats.org/officeDocument/2006/relationships/slide" Target="slides/slide18.xml"></Relationship><Relationship Id="rId53" Type="http://schemas.openxmlformats.org/officeDocument/2006/relationships/slide" Target="slides/slide19.xml"></Relationship><Relationship Id="rId54" Type="http://schemas.openxmlformats.org/officeDocument/2006/relationships/slide" Target="slides/slide20.xml"></Relationship><Relationship Id="rId55" Type="http://schemas.openxmlformats.org/officeDocument/2006/relationships/slide" Target="slides/slide21.xml"></Relationship><Relationship Id="rId56" Type="http://schemas.openxmlformats.org/officeDocument/2006/relationships/slide" Target="slides/slide22.xml"></Relationship><Relationship Id="rId57" Type="http://schemas.openxmlformats.org/officeDocument/2006/relationships/slide" Target="slides/slide23.xml"></Relationship><Relationship Id="rId58" Type="http://schemas.openxmlformats.org/officeDocument/2006/relationships/slide" Target="slides/slide24.xml"></Relationship><Relationship Id="rId59" Type="http://schemas.openxmlformats.org/officeDocument/2006/relationships/slide" Target="slides/slide25.xml"></Relationship><Relationship Id="rId60" Type="http://schemas.openxmlformats.org/officeDocument/2006/relationships/slide" Target="slides/slide26.xml"></Relationship><Relationship Id="rId61" Type="http://schemas.openxmlformats.org/officeDocument/2006/relationships/slide" Target="slides/slide27.xml"></Relationship><Relationship Id="rId62" Type="http://schemas.openxmlformats.org/officeDocument/2006/relationships/slide" Target="slides/slide28.xml"></Relationship><Relationship Id="rId63" Type="http://schemas.openxmlformats.org/officeDocument/2006/relationships/slide" Target="slides/slide29.xml"></Relationship><Relationship Id="rId64" Type="http://schemas.openxmlformats.org/officeDocument/2006/relationships/slide" Target="slides/slide30.xml"></Relationship><Relationship Id="rId65" Type="http://schemas.openxmlformats.org/officeDocument/2006/relationships/slide" Target="slides/slide31.xml"></Relationship><Relationship Id="rId66" Type="http://schemas.openxmlformats.org/officeDocument/2006/relationships/slide" Target="slides/slide32.xml"></Relationship><Relationship Id="rId67" Type="http://schemas.openxmlformats.org/officeDocument/2006/relationships/slide" Target="slides/slide33.xml"></Relationship><Relationship Id="rId68" Type="http://schemas.openxmlformats.org/officeDocument/2006/relationships/slide" Target="slides/slide34.xml"></Relationship><Relationship Id="rId69" Type="http://schemas.openxmlformats.org/officeDocument/2006/relationships/slide" Target="slides/slide35.xml"></Relationship><Relationship Id="rId70" Type="http://schemas.openxmlformats.org/officeDocument/2006/relationships/slide" Target="slides/slide36.xml"></Relationship><Relationship Id="rId71" Type="http://schemas.openxmlformats.org/officeDocument/2006/relationships/slide" Target="slides/slide37.xml"></Relationship><Relationship Id="rId72" Type="http://schemas.openxmlformats.org/officeDocument/2006/relationships/slide" Target="slides/slide38.xml"></Relationship><Relationship Id="rId73" Type="http://schemas.openxmlformats.org/officeDocument/2006/relationships/viewProps" Target="viewProps.xml"></Relationship><Relationship Id="rId74" Type="http://schemas.openxmlformats.org/officeDocument/2006/relationships/presProps" Target="presProps.xml"></Relationship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286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286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
<Relationships xmlns="http://schemas.openxmlformats.org/package/2006/relationships"><Relationship Id="rId2" Type="http://schemas.openxmlformats.org/officeDocument/2006/relationships/image" Target="../media/image2.png"></Relationship><Relationship Id="rId1" Type="http://schemas.openxmlformats.org/officeDocument/2006/relationships/image" Target="../media/image1.jpeg"></Relationship><Relationship Id="rId3" Type="http://schemas.openxmlformats.org/officeDocument/2006/relationships/slideLayout" Target="../slideLayouts/slideLayout2.xml"></Relationship></Relationships>
</file>

<file path=ppt/slides/_rels/slide10.xml.rels><?xml version="1.0" encoding="UTF-8"?>
<Relationships xmlns="http://schemas.openxmlformats.org/package/2006/relationships"><Relationship Id="rId4" Type="http://schemas.openxmlformats.org/officeDocument/2006/relationships/image" Target="../media/image9.png"></Relationship><Relationship Id="rId3" Type="http://schemas.openxmlformats.org/officeDocument/2006/relationships/image" Target="../media/image8.png"></Relationship><Relationship Id="rId2" Type="http://schemas.openxmlformats.org/officeDocument/2006/relationships/image" Target="../media/image2.png"></Relationship><Relationship Id="rId1" Type="http://schemas.openxmlformats.org/officeDocument/2006/relationships/image" Target="../media/image1.jpeg"></Relationship><Relationship Id="rId5" Type="http://schemas.openxmlformats.org/officeDocument/2006/relationships/slideLayout" Target="../slideLayouts/slideLayout2.xml"></Relationship></Relationships>
</file>

<file path=ppt/slides/_rels/slide11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image" Target="../media/image2.png"></Relationship><Relationship Id="rId4" Type="http://schemas.openxmlformats.org/officeDocument/2006/relationships/image" Target="../media/image13.png"></Relationship><Relationship Id="rId5" Type="http://schemas.openxmlformats.org/officeDocument/2006/relationships/slideLayout" Target="../slideLayouts/slideLayout2.xml"></Relationship></Relationships>
</file>

<file path=ppt/slides/_rels/slide12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image" Target="../media/image2.png"></Relationship><Relationship Id="rId4" Type="http://schemas.openxmlformats.org/officeDocument/2006/relationships/slideLayout" Target="../slideLayouts/slideLayout2.xml"></Relationship></Relationships>
</file>

<file path=ppt/slides/_rels/slide13.xml.rels><?xml version="1.0" encoding="UTF-8"?>
<Relationships xmlns="http://schemas.openxmlformats.org/package/2006/relationships"><Relationship Id="rId1" Type="http://schemas.openxmlformats.org/officeDocument/2006/relationships/image" Target="../media/image1.jpeg"></Relationship><Relationship Id="rId2" Type="http://schemas.openxmlformats.org/officeDocument/2006/relationships/slideLayout" Target="../slideLayouts/slideLayout19.xml"></Relationship></Relationships>
</file>

<file path=ppt/slides/_rels/slide14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15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16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17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18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19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image" Target="../media/image3.jpeg"></Relationship><Relationship Id="rId2" Type="http://schemas.openxmlformats.org/officeDocument/2006/relationships/slideLayout" Target="../slideLayouts/slideLayout2.xml"></Relationship></Relationships>
</file>

<file path=ppt/slides/_rels/slide20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1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2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3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4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5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6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7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8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29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19.xml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image" Target="../media/image4.jpeg"></Relationship><Relationship Id="rId2" Type="http://schemas.openxmlformats.org/officeDocument/2006/relationships/slideLayout" Target="../slideLayouts/slideLayout7.xml"></Relationship></Relationships>
</file>

<file path=ppt/slides/_rels/slide30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7.xml"></Relationship></Relationships>
</file>

<file path=ppt/slides/_rels/slide3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7.xml"></Relationship></Relationships>
</file>

<file path=ppt/slides/_rels/slide3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7.xml"></Relationship><Relationship Id="rId2" Type="http://schemas.openxmlformats.org/officeDocument/2006/relationships/image" Target="../media/image5.png"></Relationship></Relationships>
</file>

<file path=ppt/slides/_rels/slide33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7.xml"></Relationship><Relationship Id="rId2" Type="http://schemas.openxmlformats.org/officeDocument/2006/relationships/image" Target="../media/image5.png"></Relationship></Relationships>
</file>

<file path=ppt/slides/_rels/slide3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5.xml"></Relationship><Relationship Id="rId2" Type="http://schemas.openxmlformats.org/officeDocument/2006/relationships/image" Target="../media/image18.jpeg"></Relationship></Relationships>
</file>

<file path=ppt/slides/_rels/slide35.xml.rels><?xml version="1.0" encoding="UTF-8"?>
<Relationships xmlns="http://schemas.openxmlformats.org/package/2006/relationships"><Relationship Id="rId6" Type="http://schemas.openxmlformats.org/officeDocument/2006/relationships/tags" Target="../tags/tag8.xml"></Relationship><Relationship Id="rId4" Type="http://schemas.openxmlformats.org/officeDocument/2006/relationships/image" Target="../media/image36.png"></Relationship><Relationship Id="rId3" Type="http://schemas.openxmlformats.org/officeDocument/2006/relationships/image" Target="../media/image35.png"></Relationship><Relationship Id="rId1" Type="http://schemas.openxmlformats.org/officeDocument/2006/relationships/image" Target="../media/image18.jpeg"></Relationship><Relationship Id="rId7" Type="http://schemas.openxmlformats.org/officeDocument/2006/relationships/slideLayout" Target="../slideLayouts/slideLayout15.xml"></Relationship></Relationships>
</file>

<file path=ppt/slides/_rels/slide36.xml.rels><?xml version="1.0" encoding="UTF-8"?>
<Relationships xmlns="http://schemas.openxmlformats.org/package/2006/relationships"><Relationship Id="rId6" Type="http://schemas.openxmlformats.org/officeDocument/2006/relationships/tags" Target="../tags/tag4.xml"></Relationship><Relationship Id="rId4" Type="http://schemas.openxmlformats.org/officeDocument/2006/relationships/image" Target="../media/image25.png"></Relationship><Relationship Id="rId3" Type="http://schemas.openxmlformats.org/officeDocument/2006/relationships/image" Target="../media/image24.png"></Relationship><Relationship Id="rId1" Type="http://schemas.openxmlformats.org/officeDocument/2006/relationships/image" Target="../media/image18.jpeg"></Relationship><Relationship Id="rId7" Type="http://schemas.openxmlformats.org/officeDocument/2006/relationships/slideLayout" Target="../slideLayouts/slideLayout16.xml"></Relationship></Relationships>
</file>

<file path=ppt/slides/_rels/slide37.xml.rels><?xml version="1.0" encoding="UTF-8"?>
<Relationships xmlns="http://schemas.openxmlformats.org/package/2006/relationships"><Relationship Id="rId7" Type="http://schemas.openxmlformats.org/officeDocument/2006/relationships/tags" Target="../tags/tag3.xml"></Relationship><Relationship Id="rId5" Type="http://schemas.openxmlformats.org/officeDocument/2006/relationships/image" Target="../media/image21.png"></Relationship><Relationship Id="rId4" Type="http://schemas.openxmlformats.org/officeDocument/2006/relationships/image" Target="../media/image20.png"></Relationship><Relationship Id="rId2" Type="http://schemas.openxmlformats.org/officeDocument/2006/relationships/image" Target="../media/image18.jpeg"></Relationship><Relationship Id="rId8" Type="http://schemas.openxmlformats.org/officeDocument/2006/relationships/slideLayout" Target="../slideLayouts/slideLayout17.xml"></Relationship></Relationships>
</file>

<file path=ppt/slides/_rels/slide38.xml.rels><?xml version="1.0" encoding="UTF-8"?>
<Relationships xmlns="http://schemas.openxmlformats.org/package/2006/relationships"><Relationship Id="rId6" Type="http://schemas.openxmlformats.org/officeDocument/2006/relationships/tags" Target="../tags/tag9.xml"></Relationship><Relationship Id="rId4" Type="http://schemas.openxmlformats.org/officeDocument/2006/relationships/image" Target="../media/image40.png"></Relationship><Relationship Id="rId3" Type="http://schemas.openxmlformats.org/officeDocument/2006/relationships/image" Target="../media/image39.png"></Relationship><Relationship Id="rId1" Type="http://schemas.openxmlformats.org/officeDocument/2006/relationships/image" Target="../media/image18.jpeg"></Relationship><Relationship Id="rId7" Type="http://schemas.openxmlformats.org/officeDocument/2006/relationships/slideLayout" Target="../slideLayouts/slideLayout14.xml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image" Target="../media/image5.png"></Relationship><Relationship Id="rId2" Type="http://schemas.openxmlformats.org/officeDocument/2006/relationships/slideLayout" Target="../slideLayouts/slideLayout7.xml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image" Target="../media/image6.png"></Relationship><Relationship Id="rId2" Type="http://schemas.openxmlformats.org/officeDocument/2006/relationships/slideLayout" Target="../slideLayouts/slideLayout2.xml"></Relationship></Relationships>
</file>

<file path=ppt/slides/_rels/slide6.xml.rels><?xml version="1.0" encoding="UTF-8"?>
<Relationships xmlns="http://schemas.openxmlformats.org/package/2006/relationships"><Relationship Id="rId2" Type="http://schemas.openxmlformats.org/officeDocument/2006/relationships/image" Target="../media/image6.png"></Relationship><Relationship Id="rId3" Type="http://schemas.openxmlformats.org/officeDocument/2006/relationships/slideLayout" Target="../slideLayouts/slideLayout2.xml"></Relationship></Relationships>
</file>

<file path=ppt/slides/_rels/slide7.xml.rels><?xml version="1.0" encoding="UTF-8"?>
<Relationships xmlns="http://schemas.openxmlformats.org/package/2006/relationships"><Relationship Id="rId2" Type="http://schemas.openxmlformats.org/officeDocument/2006/relationships/image" Target="../media/image6.png"></Relationship><Relationship Id="rId3" Type="http://schemas.openxmlformats.org/officeDocument/2006/relationships/slideLayout" Target="../slideLayouts/slideLayout2.xml"></Relationship></Relationships>
</file>

<file path=ppt/slides/_rels/slide8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image" Target="../media/image2.png"></Relationship><Relationship Id="rId4" Type="http://schemas.openxmlformats.org/officeDocument/2006/relationships/slideLayout" Target="../slideLayouts/slideLayout2.xml"></Relationship></Relationships>
</file>

<file path=ppt/slides/_rels/slide9.xml.rels><?xml version="1.0" encoding="UTF-8"?>
<Relationships xmlns="http://schemas.openxmlformats.org/package/2006/relationships"><Relationship Id="rId2" Type="http://schemas.openxmlformats.org/officeDocument/2006/relationships/image" Target="../media/image2.png"></Relationship><Relationship Id="rId1" Type="http://schemas.openxmlformats.org/officeDocument/2006/relationships/image" Target="../media/image1.jpeg"></Relationship><Relationship Id="rId3" Type="http://schemas.openxmlformats.org/officeDocument/2006/relationships/slideLayout" Target="../slideLayouts/slideLayout2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15"/>
          <p:cNvPicPr>
            <a:picLocks noChangeAspect="1"/>
          </p:cNvPicPr>
          <p:nvPr/>
        </p:nvPicPr>
        <p:blipFill>
          <a:blip r:embed="rId1" cstate="print"/>
          <a:srcRect l="5006" r="1439" b="-46"/>
          <a:stretch>
            <a:fillRect/>
          </a:stretch>
        </p:blipFill>
        <p:spPr>
          <a:xfrm>
            <a:off x="-35560" y="-1905"/>
            <a:ext cx="12567920" cy="6862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4" name="图片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72050" y="3105150"/>
            <a:ext cx="2247900" cy="64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4007485" y="2778125"/>
            <a:ext cx="38798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>
                <a:latin typeface="楷体" panose="02010609060101010101" charset="-122"/>
                <a:ea typeface="楷体" panose="02010609060101010101" charset="-122"/>
              </a:rPr>
              <a:t>6.</a:t>
            </a:r>
            <a:r>
              <a:rPr lang="zh-CN" altLang="en-US" sz="9600">
                <a:latin typeface="楷体" panose="02010609060101010101" charset="-122"/>
                <a:ea typeface="楷体" panose="02010609060101010101" charset="-122"/>
              </a:rPr>
              <a:t>画</a:t>
            </a:r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1061085" y="1344930"/>
            <a:ext cx="43802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部编本教材一年级第五单元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15"/>
          <p:cNvPicPr>
            <a:picLocks noChangeAspect="1"/>
          </p:cNvPicPr>
          <p:nvPr/>
        </p:nvPicPr>
        <p:blipFill>
          <a:blip r:embed="rId1" cstate="print"/>
          <a:srcRect l="5006" r="1439" b="-46"/>
          <a:stretch>
            <a:fillRect/>
          </a:stretch>
        </p:blipFill>
        <p:spPr>
          <a:xfrm>
            <a:off x="-45720" y="-3175"/>
            <a:ext cx="11722100" cy="6863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38" name="图片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72050" y="3105150"/>
            <a:ext cx="2247900" cy="64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5" name="文本框 10254"/>
          <p:cNvSpPr txBox="1"/>
          <p:nvPr/>
        </p:nvSpPr>
        <p:spPr>
          <a:xfrm>
            <a:off x="3996055" y="5370830"/>
            <a:ext cx="6336030" cy="584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solidFill>
                  <a:srgbClr val="FF3300"/>
                </a:solidFill>
                <a:latin typeface="Arial" charset="0"/>
                <a:ea typeface="Arial" charset="0"/>
              </a:rPr>
              <a:t>“</a:t>
            </a:r>
            <a:r>
              <a:rPr lang="en-US" altLang="ko-KR" sz="3200" cap="none" dirty="0" smtClean="0" b="1" strike="noStrike">
                <a:solidFill>
                  <a:srgbClr val="FF3300"/>
                </a:solidFill>
                <a:latin typeface="楷体_GB2312" charset="0"/>
                <a:ea typeface="楷体_GB2312" charset="0"/>
              </a:rPr>
              <a:t>走之”的字多数和走路有关。</a:t>
            </a:r>
            <a:endParaRPr lang="ko-KR" altLang="en-US" sz="3200" cap="none" dirty="0" smtClean="0" b="1" strike="noStrike">
              <a:solidFill>
                <a:srgbClr val="FF3300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19950" y="2856230"/>
            <a:ext cx="1402080" cy="156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9600" dirty="0">
                <a:latin typeface="楷体_GB2312"/>
                <a:ea typeface="楷体_GB2312"/>
              </a:rPr>
              <a:t>辶</a:t>
            </a:r>
            <a:endParaRPr lang="zh-CN" altLang="en-US" sz="9600" dirty="0">
              <a:latin typeface="楷体_GB2312"/>
              <a:ea typeface="楷体_GB231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biLevel thresh="50000"/>
            <a:grayscl/>
          </a:blip>
          <a:stretch>
            <a:fillRect/>
          </a:stretch>
        </p:blipFill>
        <p:spPr>
          <a:xfrm>
            <a:off x="1473200" y="2476500"/>
            <a:ext cx="1729105" cy="20878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biLevel thresh="50000"/>
            <a:grayscl/>
          </a:blip>
          <a:stretch>
            <a:fillRect/>
          </a:stretch>
        </p:blipFill>
        <p:spPr>
          <a:xfrm>
            <a:off x="3202305" y="3546475"/>
            <a:ext cx="1223645" cy="48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矩形 10"/>
          <p:cNvSpPr/>
          <p:nvPr/>
        </p:nvSpPr>
        <p:spPr>
          <a:xfrm>
            <a:off x="4425950" y="2936875"/>
            <a:ext cx="1657350" cy="15557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9600" dirty="0">
                <a:latin typeface="Arial" panose="020B0604020202020204" pitchFamily="34" charset="0"/>
                <a:ea typeface="宋体" panose="02010600030101010101" pitchFamily="2" charset="-122"/>
              </a:rPr>
              <a:t>辵  </a:t>
            </a:r>
            <a:endParaRPr lang="zh-CN" altLang="en-US" sz="96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biLevel thresh="50000"/>
            <a:grayscl/>
          </a:blip>
          <a:stretch>
            <a:fillRect/>
          </a:stretch>
        </p:blipFill>
        <p:spPr>
          <a:xfrm>
            <a:off x="5940425" y="3473450"/>
            <a:ext cx="1224280" cy="48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减号 4"/>
          <p:cNvSpPr/>
          <p:nvPr/>
        </p:nvSpPr>
        <p:spPr>
          <a:xfrm>
            <a:off x="195580" y="711200"/>
            <a:ext cx="2897505" cy="17653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楷体_GB2312" charset="-122"/>
                <a:ea typeface="楷体_GB2312" charset="-122"/>
                <a:cs typeface="+mn-cs"/>
              </a:rPr>
              <a:t>“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楷体_GB2312" charset="-122"/>
                <a:ea typeface="楷体_GB2312" charset="-122"/>
                <a:cs typeface="+mn-cs"/>
              </a:rPr>
              <a:t>走之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楷体_GB2312" charset="-122"/>
                <a:ea typeface="楷体_GB2312" charset="-122"/>
                <a:cs typeface="+mn-cs"/>
              </a:rPr>
              <a:t>”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楷体_GB2312" charset="-122"/>
                <a:ea typeface="楷体_GB2312" charset="-122"/>
                <a:cs typeface="+mn-cs"/>
              </a:rPr>
              <a:t>的演变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楷体_GB2312" charset="-122"/>
              <a:ea typeface="楷体_GB231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1" animBg="1"/>
      <p:bldP spid="11" grpId="2" animBg="1"/>
      <p:bldP spid="12" grpId="3" animBg="1"/>
      <p:bldP spid="7" grpId="4" animBg="1"/>
      <p:bldP spid="10255" grpId="5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图片 19456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15875" y="-1270"/>
            <a:ext cx="11722735" cy="6863080"/>
          </a:xfrm>
          <a:prstGeom prst="rect"/>
          <a:noFill/>
          <a:ln w="0">
            <a:noFill/>
            <a:prstDash/>
          </a:ln>
        </p:spPr>
      </p:pic>
      <p:pic>
        <p:nvPicPr>
          <p:cNvPr id="19458" name="图片 1945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4972050" y="3105150"/>
            <a:ext cx="2248535" cy="648335"/>
          </a:xfrm>
          <a:prstGeom prst="rect"/>
          <a:noFill/>
          <a:ln w="0">
            <a:noFill/>
            <a:prstDash/>
          </a:ln>
        </p:spPr>
      </p:pic>
      <p:sp>
        <p:nvSpPr>
          <p:cNvPr id="2" name="减号 1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9460" name="文本框 19459"/>
          <p:cNvSpPr txBox="1">
            <a:spLocks/>
          </p:cNvSpPr>
          <p:nvPr/>
        </p:nvSpPr>
        <p:spPr>
          <a:xfrm rot="0">
            <a:off x="1825625" y="2405380"/>
            <a:ext cx="1539240" cy="1861185"/>
          </a:xfrm>
          <a:prstGeom prst="rect"/>
          <a:noFill/>
          <a:ln w="0">
            <a:noFill/>
            <a:prstDash/>
          </a:ln>
        </p:spPr>
        <p:txBody>
          <a:bodyPr wrap="none" lIns="91440" tIns="45720" rIns="91440" bIns="45720" numCol="1" vert="horz" anchor="t">
            <a:sp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7100"/>
              </a:spcBef>
              <a:spcAft>
                <a:spcPts val="0"/>
              </a:spcAft>
              <a:buFontTx/>
              <a:buNone/>
            </a:pPr>
            <a:r>
              <a:rPr lang="en-US" altLang="ko-KR" sz="11500" cap="none" dirty="0" smtClean="0" b="1" strike="noStrike">
                <a:latin typeface="楷体_GB2312" charset="0"/>
                <a:ea typeface="楷体_GB2312" charset="0"/>
              </a:rPr>
              <a:t>色</a:t>
            </a:r>
            <a:endParaRPr lang="ko-KR" altLang="en-US" sz="11500" cap="none" dirty="0" smtClean="0" b="1" strike="noStrike">
              <a:latin typeface="楷体_GB2312" charset="0"/>
              <a:ea typeface="楷体_GB2312" charset="0"/>
            </a:endParaRPr>
          </a:p>
        </p:txBody>
      </p:sp>
      <p:pic>
        <p:nvPicPr>
          <p:cNvPr id="16400" name="图片 16399"/>
          <p:cNvPicPr>
            <a:picLocks noChangeAspect="1"/>
          </p:cNvPicPr>
          <p:nvPr/>
        </p:nvPicPr>
        <p:blipFill rotWithShape="1">
          <a:blip r:embed="rId4" cstate="hq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2" r="3889"/>
          <a:stretch>
            <a:fillRect/>
          </a:stretch>
        </p:blipFill>
        <p:spPr>
          <a:xfrm rot="0">
            <a:off x="5227955" y="2597150"/>
            <a:ext cx="3578860" cy="1437640"/>
          </a:xfrm>
          <a:prstGeom prst="rect"/>
          <a:noFill/>
          <a:ln w="0">
            <a:noFill/>
            <a:prstDash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图片 1843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15875" y="-1270"/>
            <a:ext cx="11722735" cy="6863080"/>
          </a:xfrm>
          <a:prstGeom prst="rect"/>
          <a:noFill/>
          <a:ln w="0">
            <a:noFill/>
            <a:prstDash/>
          </a:ln>
        </p:spPr>
      </p:pic>
      <p:pic>
        <p:nvPicPr>
          <p:cNvPr id="18434" name="图片 1843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4972050" y="3105150"/>
            <a:ext cx="2248535" cy="648335"/>
          </a:xfrm>
          <a:prstGeom prst="rect"/>
          <a:noFill/>
          <a:ln w="0">
            <a:noFill/>
            <a:prstDash/>
          </a:ln>
        </p:spPr>
      </p:pic>
      <p:sp>
        <p:nvSpPr>
          <p:cNvPr id="2" name="减号 1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8436" name="文本框 18435"/>
          <p:cNvSpPr txBox="1">
            <a:spLocks/>
          </p:cNvSpPr>
          <p:nvPr/>
        </p:nvSpPr>
        <p:spPr>
          <a:xfrm rot="0">
            <a:off x="1104900" y="1868805"/>
            <a:ext cx="4834255" cy="1322705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4900"/>
              </a:spcBef>
              <a:spcAft>
                <a:spcPts val="0"/>
              </a:spcAft>
              <a:buFontTx/>
              <a:buNone/>
            </a:pPr>
            <a:r>
              <a:rPr lang="en-US" altLang="ko-KR" sz="8000" cap="none" dirty="0" smtClean="0" b="1" strike="noStrike">
                <a:latin typeface="楷体_GB2312" charset="0"/>
                <a:ea typeface="楷体_GB2312" charset="0"/>
              </a:rPr>
              <a:t>     色</a:t>
            </a:r>
            <a:endParaRPr lang="ko-KR" altLang="en-US" sz="8000" cap="none" dirty="0" smtClean="0" b="1" strike="noStrike">
              <a:latin typeface="楷体_GB2312" charset="0"/>
              <a:ea typeface="楷体_GB2312" charset="0"/>
            </a:endParaRPr>
          </a:p>
        </p:txBody>
      </p:sp>
      <p:cxnSp>
        <p:nvCxnSpPr>
          <p:cNvPr id="16394" name="直接连接符 16393"/>
          <p:cNvCxnSpPr/>
          <p:nvPr/>
        </p:nvCxnSpPr>
        <p:spPr>
          <a:xfrm rot="0">
            <a:off x="4180840" y="3093720"/>
            <a:ext cx="635" cy="1151255"/>
          </a:xfrm>
          <a:prstGeom prst="line"/>
          <a:ln w="76200" cap="flat" cmpd="sng">
            <a:solidFill>
              <a:srgbClr val="FF3300">
                <a:alpha val="100000"/>
              </a:srgb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文本框 16394"/>
          <p:cNvSpPr txBox="1">
            <a:spLocks/>
          </p:cNvSpPr>
          <p:nvPr/>
        </p:nvSpPr>
        <p:spPr>
          <a:xfrm rot="0">
            <a:off x="3039745" y="4533900"/>
            <a:ext cx="2828925" cy="1322705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4900"/>
              </a:spcBef>
              <a:spcAft>
                <a:spcPts val="0"/>
              </a:spcAft>
              <a:buFontTx/>
              <a:buNone/>
            </a:pPr>
            <a:r>
              <a:rPr lang="en-US" altLang="ko-KR" sz="8000" cap="none" dirty="0" smtClean="0" b="1" strike="noStrike">
                <a:latin typeface="楷体_GB2312" charset="0"/>
                <a:ea typeface="楷体_GB2312" charset="0"/>
              </a:rPr>
              <a:t> 爸</a:t>
            </a:r>
            <a:endParaRPr lang="ko-KR" altLang="en-US" sz="8000" cap="none" dirty="0" smtClean="0" b="1" strike="noStrike"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animBg="1"/>
      <p:bldP spid="1639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"/>
          <p:cNvPicPr>
            <a:picLocks noChangeAspect="1"/>
          </p:cNvPicPr>
          <p:nvPr/>
        </p:nvPicPr>
        <p:blipFill>
          <a:blip r:embed="rId1" cstate="print"/>
          <a:srcRect l="5006" r="1439" b="-46"/>
          <a:stretch>
            <a:fillRect/>
          </a:stretch>
        </p:blipFill>
        <p:spPr>
          <a:xfrm>
            <a:off x="-6350" y="-3175"/>
            <a:ext cx="11722100" cy="68630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/>
          <p:nvPr/>
        </p:nvSpPr>
        <p:spPr>
          <a:xfrm>
            <a:off x="9750425" y="623570"/>
            <a:ext cx="2290445" cy="1399540"/>
          </a:xfrm>
          <a:prstGeom prst="mathMinus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楷体_GB2312" charset="-122"/>
                <a:ea typeface="楷体_GB2312" charset="-122"/>
                <a:cs typeface="+mn-cs"/>
              </a:rPr>
              <a:t>识一识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楷体_GB2312" charset="-122"/>
              <a:ea typeface="楷体_GB231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3169920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3169920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378523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378523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378523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378523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文本框 99"/>
          <p:cNvSpPr txBox="1"/>
          <p:nvPr/>
        </p:nvSpPr>
        <p:spPr>
          <a:xfrm>
            <a:off x="2581275" y="288925"/>
            <a:ext cx="702945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>
                <a:latin typeface="楷体" panose="02010609060101010101" charset="-122"/>
                <a:ea typeface="楷体" panose="02010609060101010101" charset="-122"/>
              </a:rPr>
              <a:t>一个小姑娘，身在水中央。</a:t>
            </a:r>
            <a:endParaRPr lang="zh-CN" altLang="en-US" sz="360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600">
                <a:latin typeface="楷体" panose="02010609060101010101" charset="-122"/>
                <a:ea typeface="楷体" panose="02010609060101010101" charset="-122"/>
              </a:rPr>
              <a:t>身穿粉红衫，坐在绿船上。</a:t>
            </a:r>
            <a:endParaRPr lang="zh-CN" altLang="en-US" sz="3600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6"/>
          <a:stretch>
            <a:fillRect/>
          </a:stretch>
        </p:blipFill>
        <p:spPr>
          <a:xfrm rot="0">
            <a:off x="2498725" y="1673225"/>
            <a:ext cx="6322060" cy="4266565"/>
          </a:xfrm>
          <a:prstGeom prst="rect"/>
          <a:noFill/>
          <a:ln w="0">
            <a:noFill/>
            <a:prstDash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4400550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4400550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4400550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4400550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下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501586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下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前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501586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下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前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后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501586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下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前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后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来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501586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下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前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后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来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去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5015865"/>
          </a:xfrm>
          <a:prstGeom prst="rect"/>
          <a:noFill/>
          <a:ln w="0" cap="flat" cmpd="sng">
            <a:solidFill>
              <a:srgbClr val="FFFFFF">
                <a:alpha val="100000"/>
              </a:srgbClr>
            </a:solidFill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下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前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后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来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去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有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  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1536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6350" y="-3175"/>
            <a:ext cx="11722735" cy="6863715"/>
          </a:xfrm>
          <a:prstGeom prst="rect"/>
          <a:noFill/>
          <a:ln w="0">
            <a:noFill/>
            <a:prstDash/>
          </a:ln>
        </p:spPr>
      </p:pic>
      <p:sp>
        <p:nvSpPr>
          <p:cNvPr id="5" name="圆角矩形 4"/>
          <p:cNvSpPr>
            <a:spLocks/>
          </p:cNvSpPr>
          <p:nvPr/>
        </p:nvSpPr>
        <p:spPr>
          <a:xfrm rot="0">
            <a:off x="3387090" y="1326515"/>
            <a:ext cx="76263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远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6" name="圆角矩形 5"/>
          <p:cNvSpPr>
            <a:spLocks/>
          </p:cNvSpPr>
          <p:nvPr/>
        </p:nvSpPr>
        <p:spPr>
          <a:xfrm rot="0">
            <a:off x="6759575" y="1326515"/>
            <a:ext cx="667385" cy="695960"/>
          </a:xfrm>
          <a:prstGeom prst="roundRect"/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n w="9525" cap="flat" cmpd="sng">
                  <a:noFill/>
                  <a:prstDash/>
                </a:ln>
                <a:solidFill>
                  <a:schemeClr val="bg1">
                    <a:lumMod val="95000"/>
                  </a:schemeClr>
                </a:solidFill>
                <a:latin typeface="楷体_GB2312" charset="0"/>
                <a:ea typeface="楷体_GB2312" charset="0"/>
              </a:rPr>
              <a:t>近</a:t>
            </a:r>
            <a:endParaRPr lang="ko-KR" altLang="en-US" sz="4400" cap="none" dirty="0" smtClean="0" b="0" strike="noStrike">
              <a:ln w="9525" cap="flat" cmpd="sng">
                <a:noFill/>
                <a:prstDash/>
              </a:ln>
              <a:solidFill>
                <a:schemeClr val="bg1">
                  <a:lumMod val="95000"/>
                </a:schemeClr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0" name="减号 9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  <p:sp>
        <p:nvSpPr>
          <p:cNvPr id="15362" name="文本框 15361"/>
          <p:cNvSpPr txBox="1">
            <a:spLocks/>
          </p:cNvSpPr>
          <p:nvPr/>
        </p:nvSpPr>
        <p:spPr>
          <a:xfrm rot="0">
            <a:off x="2983865" y="2021840"/>
            <a:ext cx="6448425" cy="501586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天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地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女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男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黑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白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左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右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上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下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前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后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来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去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solidFill>
                <a:schemeClr val="tx1"/>
              </a:solidFill>
              <a:latin typeface="楷体" charset="0"/>
              <a:ea typeface="楷体" charset="0"/>
            </a:endParaRPr>
          </a:p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我说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有</a:t>
            </a:r>
            <a:r>
              <a:rPr lang="en-US" altLang="ko-KR" sz="4000" cap="none" dirty="0" smtClean="0" b="0" strike="noStrike">
                <a:latin typeface="楷体" charset="0"/>
                <a:ea typeface="楷体" charset="0"/>
              </a:rPr>
              <a:t>，我对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（</a:t>
            </a:r>
            <a:r>
              <a:rPr lang="en-US" altLang="ko-KR" sz="4000" cap="none" dirty="0" smtClean="0" b="0" strike="noStrike">
                <a:solidFill>
                  <a:srgbClr val="FF0000"/>
                </a:solidFill>
                <a:latin typeface="楷体" charset="0"/>
                <a:ea typeface="楷体" charset="0"/>
              </a:rPr>
              <a:t>无</a:t>
            </a:r>
            <a:r>
              <a:rPr lang="en-US" altLang="ko-KR" sz="4000" cap="none" dirty="0" smtClean="0" b="0" strike="noStrike">
                <a:solidFill>
                  <a:schemeClr val="tx1"/>
                </a:solidFill>
                <a:latin typeface="楷体" charset="0"/>
                <a:ea typeface="楷体" charset="0"/>
              </a:rPr>
              <a:t>）。</a:t>
            </a:r>
            <a:endParaRPr lang="ko-KR" altLang="en-US" sz="4000" cap="none" dirty="0" smtClean="0" b="0" strike="noStrike"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99"/>
          <p:cNvSpPr txBox="1"/>
          <p:nvPr/>
        </p:nvSpPr>
        <p:spPr>
          <a:xfrm>
            <a:off x="1273175" y="247650"/>
            <a:ext cx="10093325" cy="12001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endParaRPr lang="zh-CN" altLang="en-US" sz="360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600">
                <a:latin typeface="楷体" panose="02010609060101010101" charset="-122"/>
                <a:ea typeface="楷体" panose="02010609060101010101" charset="-122"/>
              </a:rPr>
              <a:t>五个兄弟，住在一起，名字不同，高矮不齐。</a:t>
            </a:r>
            <a:endParaRPr lang="zh-CN" altLang="en-US" sz="3600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319655" y="1529080"/>
            <a:ext cx="6696075" cy="50272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/>
          </p:cNvSpPr>
          <p:nvPr/>
        </p:nvSpPr>
        <p:spPr>
          <a:xfrm rot="0">
            <a:off x="579755" y="1200150"/>
            <a:ext cx="10429875" cy="5506720"/>
          </a:xfrm>
          <a:prstGeom prst="rect"/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远 看 山 有 色，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近 听 水 无 声。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春 去 花 还 在，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人 来 鸟 不 惊。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</p:txBody>
      </p:sp>
      <p:sp>
        <p:nvSpPr>
          <p:cNvPr id="9218" name="矩形 9217"/>
          <p:cNvSpPr>
            <a:spLocks/>
          </p:cNvSpPr>
          <p:nvPr/>
        </p:nvSpPr>
        <p:spPr>
          <a:xfrm rot="0">
            <a:off x="0" y="732155"/>
            <a:ext cx="5445125" cy="6188075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latin typeface="宋体" charset="0"/>
                <a:ea typeface="宋体" charset="0"/>
              </a:rPr>
              <a:t>    </a:t>
            </a: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yuǎn kàn shān  yǒu  sè 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jìn  tīnɡ shuǐ  wú shēnɡ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chūn  qù  huā  hái  zài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rén  lái  niǎo  bù  jīnɡ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</p:txBody>
      </p:sp>
      <p:sp>
        <p:nvSpPr>
          <p:cNvPr id="9221" name="文本框 9220"/>
          <p:cNvSpPr txBox="1">
            <a:spLocks/>
          </p:cNvSpPr>
          <p:nvPr/>
        </p:nvSpPr>
        <p:spPr>
          <a:xfrm rot="0">
            <a:off x="685165" y="165100"/>
            <a:ext cx="4572635" cy="1769110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ctr" fontAlgn="auto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1500" cap="none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effectLst>
                  <a:outerShdw sx="100000" sy="100000" blurRad="38100" dist="19050" dir="2700000" rotWithShape="0" algn="tl">
                    <a:schemeClr val="dk1">
                      <a:alpha val="40000"/>
                    </a:schemeClr>
                  </a:outerShdw>
                </a:effectLst>
                <a:latin typeface="楷体_GB2312" charset="0"/>
                <a:ea typeface="楷体_GB2312" charset="0"/>
              </a:rPr>
              <a:t>画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/>
          </p:cNvSpPr>
          <p:nvPr/>
        </p:nvSpPr>
        <p:spPr>
          <a:xfrm rot="0">
            <a:off x="579755" y="1200150"/>
            <a:ext cx="10429875" cy="5506720"/>
          </a:xfrm>
          <a:prstGeom prst="rect"/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远 看 山 有 色，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近 听 水 无 声。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春 去 花 还 在，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人 来 鸟 不 惊。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</p:txBody>
      </p:sp>
      <p:sp>
        <p:nvSpPr>
          <p:cNvPr id="9218" name="矩形 9217"/>
          <p:cNvSpPr>
            <a:spLocks/>
          </p:cNvSpPr>
          <p:nvPr/>
        </p:nvSpPr>
        <p:spPr>
          <a:xfrm rot="0">
            <a:off x="0" y="732155"/>
            <a:ext cx="5445125" cy="6188075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latin typeface="宋体" charset="0"/>
                <a:ea typeface="宋体" charset="0"/>
              </a:rPr>
              <a:t>    </a:t>
            </a: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yuǎn kàn shān  yǒu  sè 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jìn  tīnɡ shuǐ  wú shēnɡ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chūn  qù  huā  hái  zài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rén  lái  niǎo  bù  jīnɡ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</p:txBody>
      </p:sp>
      <p:sp>
        <p:nvSpPr>
          <p:cNvPr id="9221" name="文本框 9220"/>
          <p:cNvSpPr txBox="1">
            <a:spLocks/>
          </p:cNvSpPr>
          <p:nvPr/>
        </p:nvSpPr>
        <p:spPr>
          <a:xfrm rot="0">
            <a:off x="685165" y="165100"/>
            <a:ext cx="4572635" cy="1769110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ctr" fontAlgn="auto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1500" cap="none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effectLst>
                  <a:outerShdw sx="100000" sy="100000" blurRad="38100" dist="19050" dir="2700000" rotWithShape="0" algn="tl">
                    <a:schemeClr val="dk1">
                      <a:alpha val="40000"/>
                    </a:schemeClr>
                  </a:outerShdw>
                </a:effectLst>
                <a:latin typeface="楷体_GB2312" charset="0"/>
                <a:ea typeface="楷体_GB2312" charset="0"/>
              </a:rPr>
              <a:t>画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cxnSp>
        <p:nvCxnSpPr>
          <p:cNvPr id="9222" name="形状 9221"/>
          <p:cNvCxnSpPr/>
          <p:nvPr/>
        </p:nvCxnSpPr>
        <p:spPr>
          <a:xfrm rot="0">
            <a:off x="2250440" y="249174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3" name="形状 9222"/>
          <p:cNvCxnSpPr/>
          <p:nvPr/>
        </p:nvCxnSpPr>
        <p:spPr>
          <a:xfrm rot="0">
            <a:off x="3266440" y="2531110"/>
            <a:ext cx="300990" cy="57404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4" name="形状 9223"/>
          <p:cNvCxnSpPr/>
          <p:nvPr/>
        </p:nvCxnSpPr>
        <p:spPr>
          <a:xfrm rot="0">
            <a:off x="2214880" y="361696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5" name="形状 9224"/>
          <p:cNvCxnSpPr/>
          <p:nvPr/>
        </p:nvCxnSpPr>
        <p:spPr>
          <a:xfrm rot="0">
            <a:off x="3223895" y="358140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6" name="形状 9225"/>
          <p:cNvCxnSpPr/>
          <p:nvPr/>
        </p:nvCxnSpPr>
        <p:spPr>
          <a:xfrm rot="0">
            <a:off x="2268855" y="462661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7" name="形状 9226"/>
          <p:cNvCxnSpPr/>
          <p:nvPr/>
        </p:nvCxnSpPr>
        <p:spPr>
          <a:xfrm rot="0">
            <a:off x="3286760" y="464439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8" name="形状 9227"/>
          <p:cNvCxnSpPr/>
          <p:nvPr/>
        </p:nvCxnSpPr>
        <p:spPr>
          <a:xfrm rot="0">
            <a:off x="2259965" y="575183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9" name="形状 9228"/>
          <p:cNvCxnSpPr/>
          <p:nvPr/>
        </p:nvCxnSpPr>
        <p:spPr>
          <a:xfrm rot="0">
            <a:off x="3295650" y="579628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/>
          </p:cNvSpPr>
          <p:nvPr/>
        </p:nvSpPr>
        <p:spPr>
          <a:xfrm rot="0">
            <a:off x="579755" y="1200150"/>
            <a:ext cx="10430510" cy="5507355"/>
          </a:xfrm>
          <a:prstGeom prst="rect"/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远 看 山 有 色，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近 听 水 无 声。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春 去 花 还 在，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人 来 鸟 不 惊。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</p:txBody>
      </p:sp>
      <p:sp>
        <p:nvSpPr>
          <p:cNvPr id="9218" name="矩形 9217"/>
          <p:cNvSpPr>
            <a:spLocks/>
          </p:cNvSpPr>
          <p:nvPr/>
        </p:nvSpPr>
        <p:spPr>
          <a:xfrm rot="0">
            <a:off x="0" y="732155"/>
            <a:ext cx="5445760" cy="6188710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latin typeface="宋体" charset="0"/>
                <a:ea typeface="宋体" charset="0"/>
              </a:rPr>
              <a:t>    </a:t>
            </a: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yuǎn kàn shān  yǒu  sè 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jìn  tīnɡ shuǐ  wú shēnɡ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chūn  qù  huā  hái  zài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rén  lái  niǎo  bù  jīnɡ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</p:txBody>
      </p:sp>
      <p:sp>
        <p:nvSpPr>
          <p:cNvPr id="9221" name="文本框 9220"/>
          <p:cNvSpPr txBox="1">
            <a:spLocks/>
          </p:cNvSpPr>
          <p:nvPr/>
        </p:nvSpPr>
        <p:spPr>
          <a:xfrm rot="0">
            <a:off x="685165" y="165100"/>
            <a:ext cx="4573270" cy="1769745"/>
          </a:xfrm>
          <a:prstGeom prst="rect"/>
          <a:noFill/>
        </p:spPr>
        <p:txBody>
          <a:bodyPr wrap="square" lIns="0" tIns="0" rIns="0" bIns="0" numCol="1" vert="horz" anchor="t">
            <a:noAutofit/>
          </a:bodyPr>
          <a:lstStyle/>
          <a:p>
            <a:pPr marL="0" indent="0" algn="ctr" fontAlgn="auto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1500" cap="none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effectLst>
                  <a:outerShdw sx="100000" sy="100000" blurRad="38100" dist="19050" dir="2700000" rotWithShape="0" algn="tl">
                    <a:schemeClr val="dk1">
                      <a:alpha val="40000"/>
                    </a:schemeClr>
                  </a:outerShdw>
                </a:effectLst>
                <a:latin typeface="楷体_GB2312" charset="0"/>
                <a:ea typeface="楷体_GB2312" charset="0"/>
              </a:rPr>
              <a:t>画</a:t>
            </a:r>
            <a:endParaRPr lang="ko-KR" altLang="en-US" sz="115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楷体_GB2312" charset="0"/>
              <a:ea typeface="楷体_GB2312" charset="0"/>
            </a:endParaRPr>
          </a:p>
        </p:txBody>
      </p:sp>
      <p:cxnSp>
        <p:nvCxnSpPr>
          <p:cNvPr id="9222" name="形状 9221"/>
          <p:cNvCxnSpPr/>
          <p:nvPr/>
        </p:nvCxnSpPr>
        <p:spPr>
          <a:xfrm rot="0">
            <a:off x="2250440" y="249174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3" name="形状 9222"/>
          <p:cNvCxnSpPr/>
          <p:nvPr/>
        </p:nvCxnSpPr>
        <p:spPr>
          <a:xfrm rot="0">
            <a:off x="3266440" y="2531110"/>
            <a:ext cx="300990" cy="57404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4" name="形状 9223"/>
          <p:cNvCxnSpPr/>
          <p:nvPr/>
        </p:nvCxnSpPr>
        <p:spPr>
          <a:xfrm rot="0">
            <a:off x="2214880" y="361696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5" name="形状 9224"/>
          <p:cNvCxnSpPr/>
          <p:nvPr/>
        </p:nvCxnSpPr>
        <p:spPr>
          <a:xfrm rot="0">
            <a:off x="3223895" y="358140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6" name="形状 9225"/>
          <p:cNvCxnSpPr/>
          <p:nvPr/>
        </p:nvCxnSpPr>
        <p:spPr>
          <a:xfrm rot="0">
            <a:off x="2268855" y="462661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7" name="形状 9226"/>
          <p:cNvCxnSpPr/>
          <p:nvPr/>
        </p:nvCxnSpPr>
        <p:spPr>
          <a:xfrm rot="0">
            <a:off x="3286760" y="464439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8" name="形状 9227"/>
          <p:cNvCxnSpPr/>
          <p:nvPr/>
        </p:nvCxnSpPr>
        <p:spPr>
          <a:xfrm rot="0">
            <a:off x="2259965" y="575183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9" name="形状 9228"/>
          <p:cNvCxnSpPr/>
          <p:nvPr/>
        </p:nvCxnSpPr>
        <p:spPr>
          <a:xfrm rot="0">
            <a:off x="3295650" y="579628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9230" name="图片 9229" descr="C:/Users/dell/AppData/Roaming/JisuOffice/ETemp/20560_4896744/image5.png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" r="1805"/>
          <a:stretch>
            <a:fillRect/>
          </a:stretch>
        </p:blipFill>
        <p:spPr>
          <a:xfrm rot="0">
            <a:off x="8530590" y="17780"/>
            <a:ext cx="3041650" cy="6682105"/>
          </a:xfrm>
          <a:prstGeom prst="rect"/>
          <a:noFill/>
          <a:ln w="0">
            <a:noFill/>
            <a:prstDash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/>
          </p:cNvSpPr>
          <p:nvPr/>
        </p:nvSpPr>
        <p:spPr>
          <a:xfrm rot="0">
            <a:off x="579755" y="1200150"/>
            <a:ext cx="10430510" cy="5507355"/>
          </a:xfrm>
          <a:prstGeom prst="rect"/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远 看 山 有 色，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近 听 水 无 声。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春 去 花 还 在，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人 来 鸟 不 惊。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</p:txBody>
      </p:sp>
      <p:sp>
        <p:nvSpPr>
          <p:cNvPr id="9218" name="矩形 9217"/>
          <p:cNvSpPr>
            <a:spLocks/>
          </p:cNvSpPr>
          <p:nvPr/>
        </p:nvSpPr>
        <p:spPr>
          <a:xfrm rot="0">
            <a:off x="0" y="732155"/>
            <a:ext cx="5445760" cy="6188710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latin typeface="宋体" charset="0"/>
                <a:ea typeface="宋体" charset="0"/>
              </a:rPr>
              <a:t>    </a:t>
            </a: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yuǎn kàn shān  yǒu  sè 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jìn  tīnɡ shuǐ  wú shēnɡ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chūn  qù  huā  hái  zài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rén  lái  niǎo  bù  jīnɡ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</p:txBody>
      </p:sp>
      <p:sp>
        <p:nvSpPr>
          <p:cNvPr id="9221" name="文本框 9220"/>
          <p:cNvSpPr txBox="1">
            <a:spLocks/>
          </p:cNvSpPr>
          <p:nvPr/>
        </p:nvSpPr>
        <p:spPr>
          <a:xfrm rot="0">
            <a:off x="685165" y="165100"/>
            <a:ext cx="4573270" cy="1769745"/>
          </a:xfrm>
          <a:prstGeom prst="rect"/>
          <a:noFill/>
        </p:spPr>
        <p:txBody>
          <a:bodyPr wrap="square" lIns="0" tIns="0" rIns="0" bIns="0" numCol="1" vert="horz" anchor="t">
            <a:noAutofit/>
          </a:bodyPr>
          <a:lstStyle/>
          <a:p>
            <a:pPr marL="0" indent="0" algn="ctr" fontAlgn="auto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1500" cap="none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effectLst>
                  <a:outerShdw sx="100000" sy="100000" blurRad="38100" dist="19050" dir="2700000" rotWithShape="0" algn="tl">
                    <a:schemeClr val="dk1">
                      <a:alpha val="40000"/>
                    </a:schemeClr>
                  </a:outerShdw>
                </a:effectLst>
                <a:latin typeface="楷体_GB2312" charset="0"/>
                <a:ea typeface="楷体_GB2312" charset="0"/>
              </a:rPr>
              <a:t>画</a:t>
            </a:r>
            <a:endParaRPr lang="ko-KR" altLang="en-US" sz="115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楷体_GB2312" charset="0"/>
              <a:ea typeface="楷体_GB2312" charset="0"/>
            </a:endParaRPr>
          </a:p>
        </p:txBody>
      </p:sp>
      <p:cxnSp>
        <p:nvCxnSpPr>
          <p:cNvPr id="9222" name="形状 9221"/>
          <p:cNvCxnSpPr/>
          <p:nvPr/>
        </p:nvCxnSpPr>
        <p:spPr>
          <a:xfrm rot="0">
            <a:off x="2250440" y="249174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3" name="形状 9222"/>
          <p:cNvCxnSpPr/>
          <p:nvPr/>
        </p:nvCxnSpPr>
        <p:spPr>
          <a:xfrm rot="0">
            <a:off x="3266440" y="2531110"/>
            <a:ext cx="300990" cy="57404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4" name="形状 9223"/>
          <p:cNvCxnSpPr/>
          <p:nvPr/>
        </p:nvCxnSpPr>
        <p:spPr>
          <a:xfrm rot="0">
            <a:off x="2214880" y="361696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5" name="形状 9224"/>
          <p:cNvCxnSpPr/>
          <p:nvPr/>
        </p:nvCxnSpPr>
        <p:spPr>
          <a:xfrm rot="0">
            <a:off x="3223895" y="358140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6" name="形状 9225"/>
          <p:cNvCxnSpPr/>
          <p:nvPr/>
        </p:nvCxnSpPr>
        <p:spPr>
          <a:xfrm rot="0">
            <a:off x="2268855" y="462661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7" name="形状 9226"/>
          <p:cNvCxnSpPr/>
          <p:nvPr/>
        </p:nvCxnSpPr>
        <p:spPr>
          <a:xfrm rot="0">
            <a:off x="3286760" y="464439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8" name="形状 9227"/>
          <p:cNvCxnSpPr/>
          <p:nvPr/>
        </p:nvCxnSpPr>
        <p:spPr>
          <a:xfrm rot="0">
            <a:off x="2259965" y="575183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29" name="形状 9228"/>
          <p:cNvCxnSpPr/>
          <p:nvPr/>
        </p:nvCxnSpPr>
        <p:spPr>
          <a:xfrm rot="0">
            <a:off x="3295650" y="5796280"/>
            <a:ext cx="289560" cy="613410"/>
          </a:xfrm>
          <a:prstGeom prst="line"/>
          <a:ln w="38100" cap="flat" cmpd="sng">
            <a:solidFill>
              <a:srgbClr val="FF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9230" name="图片 9229" descr="C:/Users/dell/AppData/Roaming/JisuOffice/ETemp/20560_4896744/image5.png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" r="1805"/>
          <a:stretch>
            <a:fillRect/>
          </a:stretch>
        </p:blipFill>
        <p:spPr>
          <a:xfrm rot="0">
            <a:off x="8530590" y="17780"/>
            <a:ext cx="3041650" cy="6682105"/>
          </a:xfrm>
          <a:prstGeom prst="rect"/>
          <a:noFill/>
          <a:ln w="0">
            <a:noFill/>
            <a:prstDash/>
          </a:ln>
        </p:spPr>
      </p:pic>
      <p:sp>
        <p:nvSpPr>
          <p:cNvPr id="9231" name="形状 9230"/>
          <p:cNvSpPr>
            <a:spLocks/>
          </p:cNvSpPr>
          <p:nvPr/>
        </p:nvSpPr>
        <p:spPr>
          <a:xfrm rot="0">
            <a:off x="2484120" y="2511425"/>
            <a:ext cx="778510" cy="679450"/>
          </a:xfrm>
          <a:prstGeom prst="ellipse"/>
          <a:noFill/>
          <a:ln w="76200" cap="flat" cmpd="sng">
            <a:solidFill>
              <a:schemeClr val="accent5">
                <a:alpha val="10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solidFill>
                <a:schemeClr val="bg1">
                  <a:alpha val="0"/>
                </a:schemeClr>
              </a:solidFill>
              <a:latin typeface="Calibri" charset="0"/>
              <a:ea typeface="宋体" charset="0"/>
            </a:endParaRPr>
          </a:p>
        </p:txBody>
      </p:sp>
      <p:sp>
        <p:nvSpPr>
          <p:cNvPr id="9232" name="形状 9231"/>
          <p:cNvSpPr>
            <a:spLocks/>
          </p:cNvSpPr>
          <p:nvPr/>
        </p:nvSpPr>
        <p:spPr>
          <a:xfrm rot="0">
            <a:off x="2526030" y="3616960"/>
            <a:ext cx="778510" cy="679450"/>
          </a:xfrm>
          <a:prstGeom prst="ellipse"/>
          <a:noFill/>
          <a:ln w="76200" cap="flat" cmpd="sng">
            <a:solidFill>
              <a:schemeClr val="accent5">
                <a:alpha val="10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solidFill>
                <a:schemeClr val="bg1">
                  <a:alpha val="0"/>
                </a:schemeClr>
              </a:solidFill>
              <a:latin typeface="Calibri" charset="0"/>
              <a:ea typeface="宋体" charset="0"/>
            </a:endParaRPr>
          </a:p>
        </p:txBody>
      </p:sp>
      <p:sp>
        <p:nvSpPr>
          <p:cNvPr id="9233" name="形状 9232"/>
          <p:cNvSpPr>
            <a:spLocks/>
          </p:cNvSpPr>
          <p:nvPr/>
        </p:nvSpPr>
        <p:spPr>
          <a:xfrm rot="0">
            <a:off x="2480945" y="4620260"/>
            <a:ext cx="778510" cy="679450"/>
          </a:xfrm>
          <a:prstGeom prst="ellipse"/>
          <a:noFill/>
          <a:ln w="76200" cap="flat" cmpd="sng">
            <a:solidFill>
              <a:schemeClr val="accent5">
                <a:alpha val="10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solidFill>
                <a:schemeClr val="bg1">
                  <a:alpha val="0"/>
                </a:schemeClr>
              </a:solidFill>
              <a:latin typeface="Calibri" charset="0"/>
              <a:ea typeface="宋体" charset="0"/>
            </a:endParaRPr>
          </a:p>
        </p:txBody>
      </p:sp>
      <p:sp>
        <p:nvSpPr>
          <p:cNvPr id="9234" name="形状 9233"/>
          <p:cNvSpPr>
            <a:spLocks/>
          </p:cNvSpPr>
          <p:nvPr/>
        </p:nvSpPr>
        <p:spPr>
          <a:xfrm rot="0">
            <a:off x="2480945" y="5803265"/>
            <a:ext cx="778510" cy="679450"/>
          </a:xfrm>
          <a:prstGeom prst="ellipse"/>
          <a:noFill/>
          <a:ln w="76200" cap="flat" cmpd="sng">
            <a:solidFill>
              <a:schemeClr val="accent5">
                <a:alpha val="10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solidFill>
                <a:schemeClr val="bg1">
                  <a:alpha val="0"/>
                </a:schemeClr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 rot="0">
            <a:off x="2874645" y="1068705"/>
            <a:ext cx="2561590" cy="2665730"/>
            <a:chOff x="2874645" y="1068705"/>
            <a:chExt cx="2561590" cy="2665730"/>
          </a:xfrm>
        </p:grpSpPr>
        <p:pic>
          <p:nvPicPr>
            <p:cNvPr id="54280" name="图片 54279" descr="C:/Users/dell/AppData/Roaming/JisuOffice/ETemp/20560_4896744/image18.jpe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 rot="0">
              <a:off x="2874645" y="1217295"/>
              <a:ext cx="2517140" cy="2517140"/>
            </a:xfrm>
            <a:prstGeom prst="rect"/>
            <a:noFill/>
            <a:ln w="0">
              <a:noFill/>
              <a:prstDash/>
            </a:ln>
          </p:spPr>
        </p:pic>
        <p:sp>
          <p:nvSpPr>
            <p:cNvPr id="54281" name="TextBox 54280"/>
            <p:cNvSpPr txBox="1">
              <a:spLocks/>
            </p:cNvSpPr>
            <p:nvPr/>
          </p:nvSpPr>
          <p:spPr>
            <a:xfrm rot="0">
              <a:off x="2984500" y="1068705"/>
              <a:ext cx="2451735" cy="2553970"/>
            </a:xfrm>
            <a:prstGeom prst="rect"/>
            <a:noFill/>
            <a:ln w="0">
              <a:noFill/>
              <a:prstDash/>
            </a:ln>
          </p:spPr>
          <p:txBody>
            <a:bodyPr wrap="square" lIns="91440" tIns="45720" rIns="91440" bIns="45720" numCol="1" vert="horz" anchor="t" anchorCtr="1">
              <a:spAutoFit/>
            </a:bodyPr>
            <a:lstStyle/>
            <a:p>
              <a:pPr marL="0" indent="0" algn="l" fontAlgn="base" defTabSz="914400" eaLnBrk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6000" cap="none" dirty="0" smtClean="0" b="1" strike="noStrike">
                  <a:latin typeface="楷体" charset="0"/>
                  <a:ea typeface="楷体" charset="0"/>
                </a:rPr>
                <a:t>来</a:t>
              </a:r>
              <a:endParaRPr lang="ko-KR" altLang="en-US" sz="16000" cap="none" dirty="0" smtClean="0" b="1" strike="noStrike">
                <a:latin typeface="楷体" charset="0"/>
                <a:ea typeface="楷体" charset="0"/>
              </a:endParaRPr>
            </a:p>
          </p:txBody>
        </p:sp>
      </p:grpSp>
      <p:grpSp>
        <p:nvGrpSpPr>
          <p:cNvPr id="54283" name="组合 54282"/>
          <p:cNvGrpSpPr/>
          <p:nvPr/>
        </p:nvGrpSpPr>
        <p:grpSpPr>
          <a:xfrm rot="0">
            <a:off x="6094730" y="1075055"/>
            <a:ext cx="2517140" cy="2661920"/>
            <a:chOff x="6094730" y="1075055"/>
            <a:chExt cx="2517140" cy="2661920"/>
          </a:xfrm>
        </p:grpSpPr>
        <p:pic>
          <p:nvPicPr>
            <p:cNvPr id="54284" name="图片 54283" descr="C:/Users/dell/AppData/Roaming/JisuOffice/ETemp/20560_4896744/image18.jpe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 rot="0">
              <a:off x="6094730" y="1219835"/>
              <a:ext cx="2517140" cy="2517140"/>
            </a:xfrm>
            <a:prstGeom prst="rect"/>
            <a:noFill/>
            <a:ln w="0">
              <a:noFill/>
              <a:prstDash/>
            </a:ln>
          </p:spPr>
        </p:pic>
        <p:sp>
          <p:nvSpPr>
            <p:cNvPr id="54285" name="TextBox 54284"/>
            <p:cNvSpPr txBox="1">
              <a:spLocks/>
            </p:cNvSpPr>
            <p:nvPr/>
          </p:nvSpPr>
          <p:spPr>
            <a:xfrm rot="0">
              <a:off x="6096635" y="1075055"/>
              <a:ext cx="2451735" cy="2552700"/>
            </a:xfrm>
            <a:prstGeom prst="rect"/>
            <a:noFill/>
            <a:ln w="0">
              <a:noFill/>
              <a:prstDash/>
            </a:ln>
          </p:spPr>
          <p:txBody>
            <a:bodyPr wrap="square" lIns="91440" tIns="45720" rIns="91440" bIns="45720" numCol="1" vert="horz" anchor="t" anchorCtr="1">
              <a:spAutoFit/>
            </a:bodyPr>
            <a:lstStyle/>
            <a:p>
              <a:pPr marL="0" indent="0" algn="l" fontAlgn="base" defTabSz="914400" eaLnBrk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6000" cap="none" dirty="0" smtClean="0" b="1" strike="noStrike">
                  <a:latin typeface="楷体" charset="0"/>
                  <a:ea typeface="楷体" charset="0"/>
                </a:rPr>
                <a:t>去</a:t>
              </a:r>
              <a:endParaRPr lang="ko-KR" altLang="en-US" sz="16000" cap="none" dirty="0" smtClean="0" b="1" strike="noStrike">
                <a:latin typeface="楷体" charset="0"/>
                <a:ea typeface="楷体" charset="0"/>
              </a:endParaRPr>
            </a:p>
          </p:txBody>
        </p:sp>
      </p:grpSp>
      <p:sp>
        <p:nvSpPr>
          <p:cNvPr id="54286" name="文本框 54285"/>
          <p:cNvSpPr txBox="1">
            <a:spLocks/>
          </p:cNvSpPr>
          <p:nvPr/>
        </p:nvSpPr>
        <p:spPr>
          <a:xfrm rot="0">
            <a:off x="6963410" y="93980"/>
            <a:ext cx="1040765" cy="984885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l" fontAlgn="base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400" cap="none" dirty="0" smtClean="0" b="1" strike="noStrike">
                <a:ln w="9525" cap="flat" cmpd="sng">
                  <a:noFill/>
                  <a:prstDash/>
                </a:ln>
                <a:solidFill>
                  <a:srgbClr val="3333FF"/>
                </a:solidFill>
                <a:latin typeface="宋体" charset="0"/>
                <a:ea typeface="宋体" charset="0"/>
              </a:rPr>
              <a:t>qù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pic>
        <p:nvPicPr>
          <p:cNvPr id="54288" name="图片 54287" descr="C:/Users/dell/AppData/Roaming/JisuOffice/ETemp/20560_4896744/image18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2865755" y="4563745"/>
            <a:ext cx="2517140" cy="2517140"/>
          </a:xfrm>
          <a:prstGeom prst="rect"/>
          <a:noFill/>
          <a:ln w="0">
            <a:noFill/>
            <a:prstDash/>
          </a:ln>
        </p:spPr>
      </p:pic>
      <p:sp>
        <p:nvSpPr>
          <p:cNvPr id="54289" name="文本框 54288"/>
          <p:cNvSpPr txBox="1">
            <a:spLocks/>
          </p:cNvSpPr>
          <p:nvPr/>
        </p:nvSpPr>
        <p:spPr>
          <a:xfrm rot="0">
            <a:off x="3117215" y="4676140"/>
            <a:ext cx="2313305" cy="2461260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6000" cap="none" dirty="0" smtClean="0" b="1" strike="noStrike">
                <a:latin typeface="楷体" charset="0"/>
                <a:ea typeface="楷体" charset="0"/>
              </a:rPr>
              <a:t>水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54290" name="文本框 54289"/>
          <p:cNvSpPr txBox="1">
            <a:spLocks/>
          </p:cNvSpPr>
          <p:nvPr/>
        </p:nvSpPr>
        <p:spPr>
          <a:xfrm rot="0">
            <a:off x="3357245" y="3615055"/>
            <a:ext cx="1577975" cy="984885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l" fontAlgn="base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400" cap="none" dirty="0" smtClean="0" b="1" strike="noStrike">
                <a:ln w="9525" cap="flat" cmpd="sng">
                  <a:noFill/>
                  <a:prstDash/>
                </a:ln>
                <a:solidFill>
                  <a:srgbClr val="3333FF"/>
                </a:solidFill>
                <a:latin typeface="宋体" charset="0"/>
                <a:ea typeface="宋体" charset="0"/>
              </a:rPr>
              <a:t>shuǐ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pic>
        <p:nvPicPr>
          <p:cNvPr id="54292" name="图片 54291" descr="C:/Users/dell/AppData/Roaming/JisuOffice/ETemp/20560_4896744/image18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6090920" y="4548505"/>
            <a:ext cx="2517140" cy="2517140"/>
          </a:xfrm>
          <a:prstGeom prst="rect"/>
          <a:noFill/>
          <a:ln w="0">
            <a:noFill/>
            <a:prstDash/>
          </a:ln>
        </p:spPr>
      </p:pic>
      <p:sp>
        <p:nvSpPr>
          <p:cNvPr id="54293" name="文本框 54292"/>
          <p:cNvSpPr txBox="1">
            <a:spLocks/>
          </p:cNvSpPr>
          <p:nvPr/>
        </p:nvSpPr>
        <p:spPr>
          <a:xfrm rot="0">
            <a:off x="6327140" y="4491990"/>
            <a:ext cx="4572635" cy="2461260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6000" cap="none" dirty="0" smtClean="0" b="1" strike="noStrike">
                <a:latin typeface="楷体" charset="0"/>
                <a:ea typeface="楷体" charset="0"/>
              </a:rPr>
              <a:t>不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54294" name="文本框 54293"/>
          <p:cNvSpPr txBox="1">
            <a:spLocks/>
          </p:cNvSpPr>
          <p:nvPr/>
        </p:nvSpPr>
        <p:spPr>
          <a:xfrm rot="0">
            <a:off x="6963410" y="3657600"/>
            <a:ext cx="1422400" cy="984885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l" fontAlgn="base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400" cap="none" dirty="0" smtClean="0" b="1" strike="noStrike">
                <a:ln w="9525" cap="flat" cmpd="sng">
                  <a:noFill/>
                  <a:prstDash/>
                </a:ln>
                <a:solidFill>
                  <a:srgbClr val="3333FF"/>
                </a:solidFill>
                <a:latin typeface="宋体" charset="0"/>
                <a:ea typeface="宋体" charset="0"/>
              </a:rPr>
              <a:t>bù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54295" name="文本框 54294"/>
          <p:cNvSpPr txBox="1">
            <a:spLocks/>
          </p:cNvSpPr>
          <p:nvPr/>
        </p:nvSpPr>
        <p:spPr>
          <a:xfrm rot="0">
            <a:off x="3512820" y="93980"/>
            <a:ext cx="1478915" cy="984885"/>
          </a:xfrm>
          <a:prstGeom prst="rect"/>
          <a:noFill/>
        </p:spPr>
        <p:txBody>
          <a:bodyPr wrap="square" lIns="0" tIns="0" rIns="0" bIns="0" vert="horz" anchor="t">
            <a:noAutofit/>
          </a:bodyPr>
          <a:lstStyle/>
          <a:p>
            <a:pPr marL="0" indent="0" algn="l" fontAlgn="base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400" cap="none" dirty="0" smtClean="0" b="1" strike="noStrike">
                <a:ln w="9525" cap="flat" cmpd="sng">
                  <a:noFill/>
                  <a:prstDash/>
                </a:ln>
                <a:solidFill>
                  <a:srgbClr val="3333FF"/>
                </a:solidFill>
                <a:latin typeface="宋体" charset="0"/>
                <a:ea typeface="宋体" charset="0"/>
              </a:rPr>
              <a:t>lái</a:t>
            </a: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4283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/>
      <p:grpSp>
        <p:nvGrpSpPr>
          <p:cNvPr id="2" name="组合 4"/>
          <p:cNvGrpSpPr/>
          <p:nvPr/>
        </p:nvGrpSpPr>
        <p:grpSpPr>
          <a:xfrm>
            <a:off x="2874645" y="1068705"/>
            <a:ext cx="2560955" cy="2665095"/>
            <a:chOff x="2874645" y="1068705"/>
            <a:chExt cx="2560955" cy="2665095"/>
          </a:xfrm>
        </p:grpSpPr>
        <p:pic>
          <p:nvPicPr>
            <p:cNvPr id="54280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74645" y="1217295"/>
              <a:ext cx="2516505" cy="251650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4281" name="TextBox 4"/>
            <p:cNvSpPr txBox="1"/>
            <p:nvPr/>
          </p:nvSpPr>
          <p:spPr>
            <a:xfrm>
              <a:off x="2984500" y="1068705"/>
              <a:ext cx="2451100" cy="255333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1">
              <a:spAutoFit/>
            </a:bodyPr>
            <a:p>
              <a:r>
                <a:rPr lang="zh-CN" altLang="en-US" sz="16000" b="1" dirty="0">
                  <a:latin typeface="楷体" panose="02010609060101010101" charset="-122"/>
                  <a:ea typeface="楷体" panose="02010609060101010101" charset="-122"/>
                </a:rPr>
                <a:t>来</a:t>
              </a:r>
              <a:endParaRPr lang="zh-CN" altLang="en-US" sz="16000" b="1" dirty="0">
                <a:latin typeface="楷体" panose="02010609060101010101" charset="-122"/>
                <a:ea typeface="楷体" panose="02010609060101010101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3386455" y="109855"/>
            <a:ext cx="1320165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4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lái</a:t>
            </a:r>
            <a:endParaRPr kumimoji="0" lang="zh-CN" altLang="en-US" sz="64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1274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0" y="4013200"/>
            <a:ext cx="5905500" cy="48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5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2250" y="4597400"/>
            <a:ext cx="7035800" cy="8128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1" animBg="1"/>
      <p:bldP spid="11274" grpId="2" animBg="1"/>
      <p:bldP spid="11275" grpId="3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/>
      <p:grpSp>
        <p:nvGrpSpPr>
          <p:cNvPr id="2" name="组合 4"/>
          <p:cNvGrpSpPr/>
          <p:nvPr/>
        </p:nvGrpSpPr>
        <p:grpSpPr>
          <a:xfrm>
            <a:off x="2912745" y="933450"/>
            <a:ext cx="2516505" cy="2690495"/>
            <a:chOff x="2912745" y="933450"/>
            <a:chExt cx="2516505" cy="2690495"/>
          </a:xfrm>
        </p:grpSpPr>
        <p:pic>
          <p:nvPicPr>
            <p:cNvPr id="53256" name="图片 2" descr="C:/Users/dell/AppData/Roaming/JisuOffice/ETemp/20560_4896744/image18.jpeg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 rot="0">
              <a:off x="2912745" y="1106805"/>
              <a:ext cx="2517140" cy="2517140"/>
            </a:xfrm>
            <a:prstGeom prst="rect"/>
            <a:noFill/>
            <a:ln w="0">
              <a:noFill/>
              <a:prstDash/>
            </a:ln>
          </p:spPr>
        </p:pic>
        <p:sp>
          <p:nvSpPr>
            <p:cNvPr id="53257" name="TextBox 4"/>
            <p:cNvSpPr txBox="1">
              <a:spLocks/>
            </p:cNvSpPr>
            <p:nvPr/>
          </p:nvSpPr>
          <p:spPr>
            <a:xfrm rot="0">
              <a:off x="2971800" y="933450"/>
              <a:ext cx="2451735" cy="2552700"/>
            </a:xfrm>
            <a:prstGeom prst="rect"/>
            <a:noFill/>
            <a:ln w="0">
              <a:noFill/>
              <a:prstDash/>
            </a:ln>
          </p:spPr>
          <p:txBody>
            <a:bodyPr wrap="square" lIns="91440" tIns="45720" rIns="91440" bIns="45720" numCol="1" vert="horz" anchor="t" anchorCtr="1">
              <a:spAutoFit/>
            </a:bodyPr>
            <a:lstStyle/>
            <a:p>
              <a:pPr marL="0" indent="0" algn="l" fontAlgn="base" defTabSz="914400" eaLnBrk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6000" cap="none" dirty="0" smtClean="0" b="1" strike="noStrike">
                  <a:latin typeface="楷体" charset="0"/>
                  <a:ea typeface="楷体" charset="0"/>
                </a:rPr>
                <a:t>去</a:t>
              </a:r>
              <a:endParaRPr lang="ko-KR" altLang="en-US" sz="16000" cap="none" dirty="0" smtClean="0" b="1" strike="noStrike">
                <a:latin typeface="楷体" charset="0"/>
                <a:ea typeface="楷体" charset="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3634105" y="0"/>
            <a:ext cx="974090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4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qù</a:t>
            </a:r>
            <a:endParaRPr kumimoji="0" lang="zh-CN" altLang="en-US" sz="64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0253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745" y="3835400"/>
            <a:ext cx="4838700" cy="520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4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6550" y="4445000"/>
            <a:ext cx="6832600" cy="762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1" animBg="1"/>
      <p:bldP spid="10253" grpId="2" animBg="1"/>
      <p:bldP spid="10254" grpId="3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/>
      <p:grpSp>
        <p:nvGrpSpPr>
          <p:cNvPr id="52226" name="组合 3"/>
          <p:cNvGrpSpPr/>
          <p:nvPr/>
        </p:nvGrpSpPr>
        <p:grpSpPr>
          <a:xfrm>
            <a:off x="245745" y="351155"/>
            <a:ext cx="2286000" cy="666115"/>
            <a:chOff x="245745" y="351155"/>
            <a:chExt cx="2286000" cy="666115"/>
          </a:xfrm>
        </p:grpSpPr>
      </p:grpSp>
      <p:grpSp>
        <p:nvGrpSpPr>
          <p:cNvPr id="3" name="组合 4"/>
          <p:cNvGrpSpPr/>
          <p:nvPr/>
        </p:nvGrpSpPr>
        <p:grpSpPr>
          <a:xfrm>
            <a:off x="2639695" y="1315085"/>
            <a:ext cx="2516505" cy="2626995"/>
            <a:chOff x="2639695" y="1315085"/>
            <a:chExt cx="2516505" cy="2626995"/>
          </a:xfrm>
        </p:grpSpPr>
        <p:pic>
          <p:nvPicPr>
            <p:cNvPr id="52234" name="图片 2" descr="C:/Users/dell/AppData/Roaming/JisuOffice/ETemp/20560_4896744/image18.jpe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 rot="0">
              <a:off x="2639695" y="1424940"/>
              <a:ext cx="2517140" cy="2517140"/>
            </a:xfrm>
            <a:prstGeom prst="rect"/>
            <a:noFill/>
            <a:ln w="0">
              <a:noFill/>
              <a:prstDash/>
            </a:ln>
          </p:spPr>
        </p:pic>
        <p:sp>
          <p:nvSpPr>
            <p:cNvPr id="52235" name="TextBox 4"/>
            <p:cNvSpPr txBox="1">
              <a:spLocks/>
            </p:cNvSpPr>
            <p:nvPr/>
          </p:nvSpPr>
          <p:spPr>
            <a:xfrm rot="0">
              <a:off x="2673350" y="1315085"/>
              <a:ext cx="2451735" cy="2552700"/>
            </a:xfrm>
            <a:prstGeom prst="rect"/>
            <a:noFill/>
            <a:ln w="0">
              <a:noFill/>
              <a:prstDash/>
            </a:ln>
          </p:spPr>
          <p:txBody>
            <a:bodyPr wrap="square" lIns="91440" tIns="45720" rIns="91440" bIns="45720" numCol="1" vert="horz" anchor="t" anchorCtr="1">
              <a:spAutoFit/>
            </a:bodyPr>
            <a:lstStyle/>
            <a:p>
              <a:pPr marL="0" indent="0" algn="l" fontAlgn="base" defTabSz="914400" eaLnBrk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6000" cap="none" dirty="0" smtClean="0" b="1" strike="noStrike">
                  <a:latin typeface="楷体" charset="0"/>
                  <a:ea typeface="楷体" charset="0"/>
                </a:rPr>
                <a:t>水</a:t>
              </a:r>
              <a:endParaRPr lang="ko-KR" altLang="en-US" sz="16000" cap="none" dirty="0" smtClean="0" b="1" strike="noStrike">
                <a:latin typeface="楷体" charset="0"/>
                <a:ea typeface="楷体" charset="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3033395" y="245745"/>
            <a:ext cx="1730375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4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shuǐ</a:t>
            </a:r>
            <a:endParaRPr kumimoji="0" lang="zh-CN" altLang="en-US" sz="64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9231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7305" y="4178300"/>
            <a:ext cx="3759200" cy="55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32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1745" y="4737100"/>
            <a:ext cx="7759700" cy="8128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7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1" animBg="1"/>
      <p:bldP spid="9231" grpId="2" animBg="1"/>
      <p:bldP spid="9232" grpId="3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/>
      <p:grpSp>
        <p:nvGrpSpPr>
          <p:cNvPr id="2" name="组合 4"/>
          <p:cNvGrpSpPr/>
          <p:nvPr/>
        </p:nvGrpSpPr>
        <p:grpSpPr>
          <a:xfrm>
            <a:off x="2874645" y="1106805"/>
            <a:ext cx="2516505" cy="2626995"/>
            <a:chOff x="2874645" y="1106805"/>
            <a:chExt cx="2516505" cy="2626995"/>
          </a:xfrm>
        </p:grpSpPr>
        <p:pic>
          <p:nvPicPr>
            <p:cNvPr id="55304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74645" y="1217295"/>
              <a:ext cx="2516505" cy="251650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5305" name="TextBox 4"/>
            <p:cNvSpPr txBox="1">
              <a:spLocks/>
            </p:cNvSpPr>
            <p:nvPr/>
          </p:nvSpPr>
          <p:spPr>
            <a:xfrm rot="0">
              <a:off x="2941320" y="1106805"/>
              <a:ext cx="2418715" cy="2552700"/>
            </a:xfrm>
            <a:prstGeom prst="rect"/>
            <a:noFill/>
            <a:ln w="0">
              <a:noFill/>
              <a:prstDash/>
            </a:ln>
          </p:spPr>
          <p:txBody>
            <a:bodyPr wrap="square" lIns="91440" tIns="45720" rIns="91440" bIns="45720" numCol="1" vert="horz" anchor="t" anchorCtr="1">
              <a:spAutoFit/>
            </a:bodyPr>
            <a:lstStyle/>
            <a:p>
              <a:pPr marL="0" indent="0" algn="l" fontAlgn="base" defTabSz="914400" eaLnBrk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6000" cap="none" dirty="0" smtClean="0" b="1" strike="noStrike">
                  <a:latin typeface="楷体" charset="0"/>
                  <a:ea typeface="楷体" charset="0"/>
                </a:rPr>
                <a:t>不</a:t>
              </a:r>
              <a:endParaRPr lang="ko-KR" altLang="en-US" sz="16000" cap="none" dirty="0" smtClean="0" b="1" strike="noStrike">
                <a:latin typeface="楷体" charset="0"/>
                <a:ea typeface="楷体" charset="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3693795" y="109855"/>
            <a:ext cx="974090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4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bù</a:t>
            </a:r>
            <a:endParaRPr kumimoji="0" lang="zh-CN" altLang="en-US" sz="64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1229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300" y="4152900"/>
            <a:ext cx="4229100" cy="596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9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3850" y="4775200"/>
            <a:ext cx="6680200" cy="8255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1" animBg="1"/>
      <p:bldP spid="12298" grpId="2" animBg="1"/>
      <p:bldP spid="12299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/>
          </p:cNvSpPr>
          <p:nvPr/>
        </p:nvSpPr>
        <p:spPr>
          <a:xfrm rot="0">
            <a:off x="579755" y="1200150"/>
            <a:ext cx="10429240" cy="5506085"/>
          </a:xfrm>
          <a:prstGeom prst="rect"/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远 看 山 有 色，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近 听 水 无 声。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春 去 花 还 在， 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l" fontAlgn="base" defTabSz="91440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spc="1200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latin typeface="宋体" charset="0"/>
                <a:ea typeface="宋体" charset="0"/>
              </a:rPr>
              <a:t>人 来 鸟 不 惊。</a:t>
            </a:r>
            <a:endParaRPr lang="ko-KR" altLang="en-US" sz="36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宋体" charset="0"/>
              <a:ea typeface="宋体" charset="0"/>
            </a:endParaRPr>
          </a:p>
        </p:txBody>
      </p:sp>
      <p:sp>
        <p:nvSpPr>
          <p:cNvPr id="9218" name="矩形 2"/>
          <p:cNvSpPr>
            <a:spLocks/>
          </p:cNvSpPr>
          <p:nvPr/>
        </p:nvSpPr>
        <p:spPr>
          <a:xfrm rot="0">
            <a:off x="0" y="732155"/>
            <a:ext cx="5445125" cy="6188710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latin typeface="宋体" charset="0"/>
                <a:ea typeface="宋体" charset="0"/>
              </a:rPr>
              <a:t>    </a:t>
            </a: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yuǎn kàn shān  yǒu  sè 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jìn  tīnɡ shuǐ  wú shēnɡ    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chūn  qù  huā  hái  zài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1" strike="noStrike">
                <a:latin typeface="宋体" charset="0"/>
                <a:ea typeface="宋体" charset="0"/>
              </a:rPr>
              <a:t>  rén  lái  niǎo  bù  jīnɡ</a:t>
            </a: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  <a:p>
            <a:pPr marL="0" indent="0" algn="l" fontAlgn="base" defTabSz="914400" eaLnBrk="0" latinLnBrk="0">
              <a:lnSpc>
                <a:spcPts val="8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200" cap="none" dirty="0" smtClean="0" b="1" strike="noStrike">
              <a:latin typeface="宋体" charset="0"/>
              <a:ea typeface="宋体" charset="0"/>
            </a:endParaRPr>
          </a:p>
        </p:txBody>
      </p:sp>
      <p:sp>
        <p:nvSpPr>
          <p:cNvPr id="9219" name="矩形 9218"/>
          <p:cNvSpPr>
            <a:spLocks/>
          </p:cNvSpPr>
          <p:nvPr/>
        </p:nvSpPr>
        <p:spPr>
          <a:xfrm rot="0">
            <a:off x="1845945" y="190500"/>
            <a:ext cx="1555750" cy="1861185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ctr" fontAlgn="auto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1500" cap="none" dirty="0" smtClean="0" b="1" strike="noStrike">
                <a:ln w="9525" cap="flat" cmpd="sng">
                  <a:noFill/>
                  <a:prstDash/>
                </a:ln>
                <a:solidFill>
                  <a:schemeClr val="tx1"/>
                </a:solidFill>
                <a:effectLst>
                  <a:outerShdw sx="100000" sy="100000" blurRad="38100" dist="19050" dir="2700000" rotWithShape="0" algn="tl">
                    <a:schemeClr val="dk1">
                      <a:alpha val="40000"/>
                    </a:schemeClr>
                  </a:outerShdw>
                </a:effectLst>
                <a:latin typeface="楷体_GB2312" charset="0"/>
                <a:ea typeface="楷体_GB2312" charset="0"/>
              </a:rPr>
              <a:t>画</a:t>
            </a:r>
            <a:endParaRPr lang="ko-KR" altLang="en-US" sz="11500" cap="none" dirty="0" smtClean="0" b="1" strike="noStrike">
              <a:ln w="9525" cap="flat" cmpd="sng">
                <a:noFill/>
                <a:prstDash/>
              </a:ln>
              <a:solidFill>
                <a:schemeClr val="tx1"/>
              </a:solidFill>
              <a:latin typeface="楷体_GB2312" charset="0"/>
              <a:ea typeface="楷体_GB2312" charset="0"/>
            </a:endParaRPr>
          </a:p>
        </p:txBody>
      </p:sp>
      <p:pic>
        <p:nvPicPr>
          <p:cNvPr id="9220" name="图片 9219"/>
          <p:cNvPicPr>
            <a:picLocks noChangeAspect="1"/>
          </p:cNvPicPr>
          <p:nvPr/>
        </p:nvPicPr>
        <p:blipFill rotWithShape="1">
          <a:blip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" r="1805"/>
          <a:stretch>
            <a:fillRect/>
          </a:stretch>
        </p:blipFill>
        <p:spPr>
          <a:xfrm rot="0">
            <a:off x="8389620" y="88265"/>
            <a:ext cx="3040380" cy="6680835"/>
          </a:xfrm>
          <a:prstGeom prst="rect"/>
          <a:noFill/>
          <a:ln w="0">
            <a:noFill/>
            <a:prstDash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id="13" display="0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11264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  <a:ln w="0">
            <a:noFill/>
            <a:prstDash/>
          </a:ln>
        </p:spPr>
      </p:pic>
      <p:sp>
        <p:nvSpPr>
          <p:cNvPr id="11266" name="形状 11265"/>
          <p:cNvSpPr>
            <a:spLocks/>
          </p:cNvSpPr>
          <p:nvPr/>
        </p:nvSpPr>
        <p:spPr>
          <a:xfrm rot="0">
            <a:off x="3711575" y="4410710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67" name="形状 11266"/>
          <p:cNvSpPr>
            <a:spLocks/>
          </p:cNvSpPr>
          <p:nvPr/>
        </p:nvSpPr>
        <p:spPr>
          <a:xfrm rot="0">
            <a:off x="4483100" y="4415155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68" name="形状 11267"/>
          <p:cNvSpPr>
            <a:spLocks/>
          </p:cNvSpPr>
          <p:nvPr/>
        </p:nvSpPr>
        <p:spPr>
          <a:xfrm rot="0">
            <a:off x="5307330" y="4406265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69" name="形状 11268"/>
          <p:cNvSpPr>
            <a:spLocks/>
          </p:cNvSpPr>
          <p:nvPr/>
        </p:nvSpPr>
        <p:spPr>
          <a:xfrm rot="0">
            <a:off x="6777990" y="4410710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70" name="形状 11269"/>
          <p:cNvSpPr>
            <a:spLocks/>
          </p:cNvSpPr>
          <p:nvPr/>
        </p:nvSpPr>
        <p:spPr>
          <a:xfrm rot="0">
            <a:off x="8987790" y="4415155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11264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3270" cy="6859270"/>
          </a:xfrm>
          <a:prstGeom prst="rect"/>
          <a:noFill/>
          <a:ln w="0">
            <a:noFill/>
            <a:prstDash/>
          </a:ln>
        </p:spPr>
      </p:pic>
      <p:sp>
        <p:nvSpPr>
          <p:cNvPr id="11266" name="形状 11265"/>
          <p:cNvSpPr>
            <a:spLocks/>
          </p:cNvSpPr>
          <p:nvPr/>
        </p:nvSpPr>
        <p:spPr>
          <a:xfrm rot="0">
            <a:off x="3711575" y="4410710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67" name="形状 11266"/>
          <p:cNvSpPr>
            <a:spLocks/>
          </p:cNvSpPr>
          <p:nvPr/>
        </p:nvSpPr>
        <p:spPr>
          <a:xfrm rot="0">
            <a:off x="4483100" y="4415155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68" name="形状 11267"/>
          <p:cNvSpPr>
            <a:spLocks/>
          </p:cNvSpPr>
          <p:nvPr/>
        </p:nvSpPr>
        <p:spPr>
          <a:xfrm rot="0">
            <a:off x="5307330" y="4406265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69" name="形状 11268"/>
          <p:cNvSpPr>
            <a:spLocks/>
          </p:cNvSpPr>
          <p:nvPr/>
        </p:nvSpPr>
        <p:spPr>
          <a:xfrm rot="0">
            <a:off x="6777990" y="4410710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70" name="形状 11269"/>
          <p:cNvSpPr>
            <a:spLocks/>
          </p:cNvSpPr>
          <p:nvPr/>
        </p:nvSpPr>
        <p:spPr>
          <a:xfrm rot="0">
            <a:off x="8987790" y="4415155"/>
            <a:ext cx="242570" cy="215900"/>
          </a:xfrm>
          <a:prstGeom prst="triangle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  <p:sp>
        <p:nvSpPr>
          <p:cNvPr id="11271" name="文本框 11270"/>
          <p:cNvSpPr txBox="1">
            <a:spLocks/>
          </p:cNvSpPr>
          <p:nvPr/>
        </p:nvSpPr>
        <p:spPr>
          <a:xfrm rot="0">
            <a:off x="2007235" y="3422015"/>
            <a:ext cx="7410450" cy="353060"/>
          </a:xfrm>
          <a:prstGeom prst="rect"/>
          <a:solidFill>
            <a:schemeClr val="bg1"/>
          </a:solidFill>
          <a:ln w="0">
            <a:noFill/>
            <a:prstDash/>
          </a:ln>
        </p:spPr>
        <p:txBody>
          <a:bodyPr wrap="square" lIns="89535" tIns="46355" rIns="89535" bIns="46355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cap="none" dirty="0" smtClean="0" b="0" strike="noStrike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1331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" r="1439" b="-46"/>
          <a:stretch>
            <a:fillRect/>
          </a:stretch>
        </p:blipFill>
        <p:spPr>
          <a:xfrm rot="0">
            <a:off x="-15875" y="-1270"/>
            <a:ext cx="11722735" cy="6863080"/>
          </a:xfrm>
          <a:prstGeom prst="rect"/>
          <a:noFill/>
          <a:ln w="0">
            <a:noFill/>
            <a:prstDash/>
          </a:ln>
        </p:spPr>
      </p:pic>
      <p:pic>
        <p:nvPicPr>
          <p:cNvPr id="13314" name="图片 1331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4972050" y="3105150"/>
            <a:ext cx="2248535" cy="648335"/>
          </a:xfrm>
          <a:prstGeom prst="rect"/>
          <a:noFill/>
          <a:ln w="0">
            <a:noFill/>
            <a:prstDash/>
          </a:ln>
        </p:spPr>
      </p:pic>
      <p:sp>
        <p:nvSpPr>
          <p:cNvPr id="13315" name="文本框 13314"/>
          <p:cNvSpPr txBox="1">
            <a:spLocks/>
          </p:cNvSpPr>
          <p:nvPr/>
        </p:nvSpPr>
        <p:spPr>
          <a:xfrm rot="0">
            <a:off x="2224405" y="2713355"/>
            <a:ext cx="6769735" cy="1556385"/>
          </a:xfrm>
          <a:prstGeom prst="rect"/>
          <a:noFill/>
          <a:ln w="0">
            <a:noFill/>
            <a:prstDash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FontTx/>
              <a:buNone/>
            </a:pPr>
            <a:r>
              <a:rPr lang="en-US" altLang="ko-KR" sz="9600" cap="none" dirty="0" smtClean="0" b="1" strike="noStrike">
                <a:latin typeface="楷体_GB2312" charset="0"/>
                <a:ea typeface="楷体_GB2312" charset="0"/>
              </a:rPr>
              <a:t>远  近  还</a:t>
            </a:r>
            <a:endParaRPr lang="ko-KR" altLang="en-US" sz="9600" cap="none" dirty="0" smtClean="0" b="1" strike="noStrike">
              <a:latin typeface="楷体_GB2312" charset="0"/>
              <a:ea typeface="楷体_GB2312" charset="0"/>
            </a:endParaRPr>
          </a:p>
        </p:txBody>
      </p:sp>
      <p:sp>
        <p:nvSpPr>
          <p:cNvPr id="2" name="减号 1"/>
          <p:cNvSpPr>
            <a:spLocks/>
          </p:cNvSpPr>
          <p:nvPr/>
        </p:nvSpPr>
        <p:spPr>
          <a:xfrm rot="0">
            <a:off x="9750425" y="623570"/>
            <a:ext cx="2291080" cy="1400175"/>
          </a:xfrm>
          <a:prstGeom prst="mathMinus"/>
          <a:effectLst>
            <a:glow rad="101600">
              <a:srgbClr val="2E9EFF">
                <a:alpha val="40035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 strike="noStrike">
                <a:ln w="9525" cap="flat" cmpd="sng">
                  <a:noFill/>
                  <a:prstDash/>
                </a:ln>
                <a:solidFill>
                  <a:schemeClr val="lt1"/>
                </a:solidFill>
                <a:latin typeface="楷体_GB2312" charset="0"/>
                <a:ea typeface="楷体_GB2312" charset="0"/>
              </a:rPr>
              <a:t>识一识</a:t>
            </a:r>
            <a:endParaRPr lang="ko-KR" altLang="en-US" sz="1800" cap="none" dirty="0" smtClean="0" b="1" strike="noStrike">
              <a:ln w="9525" cap="flat" cmpd="sng">
                <a:noFill/>
                <a:prstDash/>
              </a:ln>
              <a:solidFill>
                <a:schemeClr val="lt1"/>
              </a:solidFill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15"/>
          <p:cNvPicPr>
            <a:picLocks noChangeAspect="1"/>
          </p:cNvPicPr>
          <p:nvPr/>
        </p:nvPicPr>
        <p:blipFill>
          <a:blip r:embed="rId1" cstate="print"/>
          <a:srcRect l="5006" r="1439" b="-46"/>
          <a:stretch>
            <a:fillRect/>
          </a:stretch>
        </p:blipFill>
        <p:spPr>
          <a:xfrm>
            <a:off x="-15875" y="-1270"/>
            <a:ext cx="11722100" cy="6862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4" name="图片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72050" y="3105150"/>
            <a:ext cx="2247900" cy="64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文本框 9221"/>
          <p:cNvSpPr txBox="1"/>
          <p:nvPr/>
        </p:nvSpPr>
        <p:spPr>
          <a:xfrm>
            <a:off x="2224405" y="2713355"/>
            <a:ext cx="6769100" cy="15557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9600" b="1" dirty="0">
                <a:latin typeface="楷体_GB2312"/>
                <a:ea typeface="楷体_GB2312"/>
              </a:rPr>
              <a:t>远  近  还</a:t>
            </a:r>
            <a:endParaRPr lang="zh-CN" altLang="en-US" sz="9600" b="1" dirty="0">
              <a:latin typeface="楷体_GB2312"/>
              <a:ea typeface="楷体_GB2312"/>
            </a:endParaRPr>
          </a:p>
        </p:txBody>
      </p:sp>
      <p:sp>
        <p:nvSpPr>
          <p:cNvPr id="2" name="减号 1"/>
          <p:cNvSpPr/>
          <p:nvPr/>
        </p:nvSpPr>
        <p:spPr>
          <a:xfrm>
            <a:off x="9750425" y="623570"/>
            <a:ext cx="2290445" cy="1399540"/>
          </a:xfrm>
          <a:prstGeom prst="mathMinus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楷体_GB2312" charset="-122"/>
                <a:ea typeface="楷体_GB2312" charset="-122"/>
                <a:cs typeface="+mn-cs"/>
              </a:rPr>
              <a:t>识一识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楷体_GB2312" charset="-122"/>
              <a:ea typeface="楷体_GB2312" charset="-122"/>
              <a:cs typeface="+mn-cs"/>
            </a:endParaRPr>
          </a:p>
        </p:txBody>
      </p:sp>
      <p:sp>
        <p:nvSpPr>
          <p:cNvPr id="13316" name="矩形 13315"/>
          <p:cNvSpPr>
            <a:spLocks/>
          </p:cNvSpPr>
          <p:nvPr/>
        </p:nvSpPr>
        <p:spPr>
          <a:xfrm rot="0">
            <a:off x="8916670" y="4157345"/>
            <a:ext cx="1402715" cy="1568450"/>
          </a:xfrm>
          <a:prstGeom prst="rect"/>
          <a:noFill/>
          <a:ln w="0">
            <a:noFill/>
            <a:prstDash/>
          </a:ln>
        </p:spPr>
        <p:txBody>
          <a:bodyPr wrap="none" lIns="91440" tIns="45720" rIns="91440" bIns="45720" numCol="1" vert="horz" anchor="ctr">
            <a:spAutoFit/>
          </a:bodyPr>
          <a:lstStyle/>
          <a:p>
            <a:pPr marL="0" indent="0" algn="l" fontAlgn="base" defTabSz="914400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9600" cap="none" dirty="0" smtClean="0" b="1" strike="noStrike">
                <a:solidFill>
                  <a:srgbClr val="FF0000"/>
                </a:solidFill>
                <a:latin typeface="楷体_GB2312" charset="0"/>
                <a:ea typeface="楷体_GB2312" charset="0"/>
              </a:rPr>
              <a:t>辶</a:t>
            </a:r>
            <a:endParaRPr lang="ko-KR" altLang="en-US" sz="9600" cap="none" dirty="0" smtClean="0" b="1" strike="noStrike">
              <a:solidFill>
                <a:srgbClr val="FF0000"/>
              </a:solidFill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501"/>
</p:tagLst>
</file>

<file path=ppt/tags/tag2.xml><?xml version="1.0" encoding="utf-8"?>
<p:tagLst xmlns:p="http://schemas.openxmlformats.org/presentationml/2006/main">
  <p:tag name="KSO_WM_TEMPLATE_CATEGORY" val="custom"/>
  <p:tag name="KSO_WM_TEMPLATE_INDEX" val="160501"/>
</p:tagLst>
</file>

<file path=ppt/tags/tag3.xml><?xml version="1.0" encoding="utf-8"?>
<p:tagLst xmlns:p="http://schemas.openxmlformats.org/presentationml/2006/main">
  <p:tag name="KSO_WM_TEMPLATE_CATEGORY" val="custom"/>
  <p:tag name="KSO_WM_TEMPLATE_INDEX" val="160501"/>
</p:tagLst>
</file>

<file path=ppt/tags/tag4.xml><?xml version="1.0" encoding="utf-8"?>
<p:tagLst xmlns:p="http://schemas.openxmlformats.org/presentationml/2006/main">
  <p:tag name="KSO_WM_TEMPLATE_CATEGORY" val="custom"/>
  <p:tag name="KSO_WM_TEMPLATE_INDEX" val="160501"/>
</p:tagLst>
</file>

<file path=ppt/tags/tag5.xml><?xml version="1.0" encoding="utf-8"?>
<p:tagLst xmlns:p="http://schemas.openxmlformats.org/presentationml/2006/main">
  <p:tag name="KSO_WM_TEMPLATE_CATEGORY" val="custom"/>
  <p:tag name="KSO_WM_TEMPLATE_INDEX" val="160501"/>
</p:tagLst>
</file>

<file path=ppt/tags/tag6.xml><?xml version="1.0" encoding="utf-8"?>
<p:tagLst xmlns:p="http://schemas.openxmlformats.org/presentationml/2006/main">
  <p:tag name="KSO_WM_TEMPLATE_CATEGORY" val="custom"/>
  <p:tag name="KSO_WM_TEMPLATE_INDEX" val="160501"/>
</p:tagLst>
</file>

<file path=ppt/tags/tag7.xml><?xml version="1.0" encoding="utf-8"?>
<p:tagLst xmlns:p="http://schemas.openxmlformats.org/presentationml/2006/main">
  <p:tag name="KSO_WM_TEMPLATE_CATEGORY" val="custom"/>
  <p:tag name="KSO_WM_TEMPLATE_INDEX" val="160501"/>
</p:tagLst>
</file>

<file path=ppt/tags/tag8.xml><?xml version="1.0" encoding="utf-8"?>
<p:tagLst xmlns:p="http://schemas.openxmlformats.org/presentationml/2006/main">
  <p:tag name="KSO_WM_TEMPLATE_CATEGORY" val="custom"/>
  <p:tag name="KSO_WM_TEMPLATE_INDEX" val="160501"/>
</p:tagLst>
</file>

<file path=ppt/tags/tag9.xml><?xml version="1.0" encoding="utf-8"?>
<p:tagLst xmlns:p="http://schemas.openxmlformats.org/presentationml/2006/main">
  <p:tag name="KSO_WM_TEMPLATE_CATEGORY" val="custom"/>
  <p:tag name="KSO_WM_TEMPLATE_INDEX" val="16050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JisuOffice Show</Application>
  <AppVersion>12.000</AppVersion>
  <Characters>0</Characters>
  <CharactersWithSpaces>0</CharactersWithSpaces>
  <DocSecurity>0</DocSecurity>
  <HyperlinksChanged>false</HyperlinksChanged>
  <Lines>0</Lines>
  <LinksUpToDate>false</LinksUpToDate>
  <Pages>38</Pages>
  <Paragraphs>144</Paragraphs>
  <Words>634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Administrator</dc:creator>
  <cp:lastModifiedBy>dell</cp:lastModifiedBy>
  <dc:title>PowerPoint 演示文稿</dc:title>
  <dcterms:modified xsi:type="dcterms:W3CDTF">2017-11-23T13:02:45Z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2052-10.1.0.6877</vt:lpwstr>
  </property>
</Properties>
</file>