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5" r:id="rId3"/>
    <p:sldId id="490" r:id="rId4"/>
    <p:sldId id="411" r:id="rId6"/>
    <p:sldId id="412" r:id="rId7"/>
    <p:sldId id="413" r:id="rId8"/>
    <p:sldId id="414" r:id="rId9"/>
    <p:sldId id="415" r:id="rId10"/>
    <p:sldId id="464" r:id="rId11"/>
    <p:sldId id="410" r:id="rId12"/>
    <p:sldId id="438" r:id="rId13"/>
    <p:sldId id="416" r:id="rId14"/>
    <p:sldId id="418" r:id="rId15"/>
    <p:sldId id="419" r:id="rId16"/>
    <p:sldId id="420" r:id="rId17"/>
    <p:sldId id="421" r:id="rId18"/>
    <p:sldId id="422" r:id="rId19"/>
    <p:sldId id="423" r:id="rId20"/>
    <p:sldId id="425" r:id="rId21"/>
    <p:sldId id="427" r:id="rId22"/>
    <p:sldId id="428" r:id="rId23"/>
    <p:sldId id="429" r:id="rId24"/>
    <p:sldId id="436" r:id="rId25"/>
    <p:sldId id="430" r:id="rId26"/>
    <p:sldId id="431" r:id="rId27"/>
    <p:sldId id="440" r:id="rId28"/>
    <p:sldId id="432" r:id="rId29"/>
    <p:sldId id="437" r:id="rId30"/>
    <p:sldId id="433" r:id="rId31"/>
    <p:sldId id="434" r:id="rId32"/>
    <p:sldId id="488" r:id="rId33"/>
    <p:sldId id="492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89"/>
        <p:guide pos="38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88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10BF31-C1F3-480E-9B87-F292505A06EF}" type="slidenum">
              <a:rPr lang="zh-CN" altLang="en-US"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Calibri" panose="020F0502020204030204" charset="0"/>
            </a:endParaRPr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62.xml"/><Relationship Id="rId21" Type="http://schemas.openxmlformats.org/officeDocument/2006/relationships/tags" Target="../tags/tag61.xml"/><Relationship Id="rId20" Type="http://schemas.openxmlformats.org/officeDocument/2006/relationships/tags" Target="../tags/tag6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tags" Target="../tags/tag57.xml"/><Relationship Id="rId16" Type="http://schemas.openxmlformats.org/officeDocument/2006/relationships/image" Target="../media/image1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1" Type="http://schemas.openxmlformats.org/officeDocument/2006/relationships/tags" Target="../tags/tag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microsoft.com/office/2007/relationships/media" Target="file:///G:\&#21407;&#22987;&#36164;&#26009;\4&#19978;&#23567;&#20964;&#33258;&#21046;&#35838;&#20214;&#65288;&#37096;&#20998;&#32534;&#36753;&#65289;\&#23567;&#20964;&#33258;&#21046;&#35838;&#20214;\07%20&#21628;&#39118;&#21796;&#38632;&#30340;&#19990;&#32426;\&#21628;&#39118;&#21796;&#38632;.mp4" TargetMode="External"/><Relationship Id="rId1" Type="http://schemas.openxmlformats.org/officeDocument/2006/relationships/video" Target="file:///G:\&#21407;&#22987;&#36164;&#26009;\4&#19978;&#23567;&#20964;&#33258;&#21046;&#35838;&#20214;&#65288;&#37096;&#20998;&#32534;&#36753;&#65289;\&#23567;&#20964;&#33258;&#21046;&#35838;&#20214;\07%20&#21628;&#39118;&#21796;&#38632;&#30340;&#19990;&#32426;\&#21628;&#39118;&#21796;&#38632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1"/>
          <p:cNvSpPr>
            <a:spLocks noChangeArrowheads="1"/>
          </p:cNvSpPr>
          <p:nvPr/>
        </p:nvSpPr>
        <p:spPr bwMode="auto">
          <a:xfrm>
            <a:off x="1390651" y="1316567"/>
            <a:ext cx="9505949" cy="35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世纪   技术   获得   改观</a:t>
            </a:r>
            <a:r>
              <a:rPr lang="en-US" altLang="zh-CN" sz="4265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4265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超过   依赖   潜入   探索 </a:t>
            </a:r>
            <a:endParaRPr lang="en-US" altLang="zh-CN" sz="4265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日益   船舶   联系</a:t>
            </a:r>
            <a:r>
              <a:rPr lang="en-US" altLang="zh-CN" sz="4265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奥秘</a:t>
            </a: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4265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呼风唤雨    出乎意料   </a:t>
            </a:r>
            <a:endParaRPr lang="en-US" altLang="zh-CN" sz="426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85751" y="213784"/>
            <a:ext cx="3026833" cy="776816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335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57348" name="图片 7" descr="花盆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1"/>
            <a:ext cx="677333" cy="59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200151" y="1333500"/>
            <a:ext cx="9503833" cy="4381500"/>
          </a:xfrm>
          <a:prstGeom prst="roundRect">
            <a:avLst/>
          </a:prstGeom>
          <a:noFill/>
          <a:ln w="38100">
            <a:solidFill>
              <a:srgbClr val="33C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/>
          </a:p>
        </p:txBody>
      </p:sp>
      <p:sp>
        <p:nvSpPr>
          <p:cNvPr id="57350" name="TextBox 7"/>
          <p:cNvSpPr txBox="1">
            <a:spLocks noChangeArrowheads="1"/>
          </p:cNvSpPr>
          <p:nvPr/>
        </p:nvSpPr>
        <p:spPr bwMode="auto">
          <a:xfrm>
            <a:off x="952500" y="95251"/>
            <a:ext cx="2226945" cy="91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335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</a:t>
            </a:r>
            <a:endParaRPr lang="zh-CN" altLang="en-US" sz="5335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6734(20200917-16505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9570" y="3709670"/>
            <a:ext cx="7069455" cy="2863215"/>
          </a:xfrm>
          <a:prstGeom prst="rect">
            <a:avLst/>
          </a:prstGeom>
        </p:spPr>
      </p:pic>
      <p:pic>
        <p:nvPicPr>
          <p:cNvPr id="3" name="图片 2" descr="IMG_6735(20200917-16512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70" y="382270"/>
            <a:ext cx="6718300" cy="29533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307802" y="2076873"/>
          <a:ext cx="8065770" cy="3332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88590"/>
                <a:gridCol w="2688590"/>
                <a:gridCol w="2688590"/>
              </a:tblGrid>
              <a:tr h="609600">
                <a:tc gridSpan="3">
                  <a:txBody>
                    <a:bodyPr/>
                    <a:lstStyle/>
                    <a:p>
                      <a:pPr algn="l"/>
                      <a:r>
                        <a:rPr lang="zh-CN" altLang="en-US" sz="3200" dirty="0"/>
                        <a:t>                            个人问题清单</a:t>
                      </a:r>
                      <a:endParaRPr lang="zh-CN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76727E">
                            <a:tint val="66000"/>
                            <a:satMod val="160000"/>
                          </a:srgbClr>
                        </a:gs>
                        <a:gs pos="50000">
                          <a:srgbClr val="76727E">
                            <a:tint val="44500"/>
                            <a:satMod val="160000"/>
                          </a:srgbClr>
                        </a:gs>
                        <a:gs pos="100000">
                          <a:srgbClr val="76727E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cPr/>
                </a:tc>
                <a:tc hMerge="1">
                  <a:tcPr anchor="ctr">
                    <a:gradFill flip="none" rotWithShape="1">
                      <a:gsLst>
                        <a:gs pos="0">
                          <a:srgbClr val="76727E">
                            <a:tint val="66000"/>
                            <a:satMod val="160000"/>
                          </a:srgbClr>
                        </a:gs>
                        <a:gs pos="50000">
                          <a:srgbClr val="76727E">
                            <a:tint val="44500"/>
                            <a:satMod val="160000"/>
                          </a:srgbClr>
                        </a:gs>
                        <a:gs pos="100000">
                          <a:srgbClr val="76727E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内容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写法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启示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65" b="1" dirty="0"/>
                        <a:t>1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65" b="1" dirty="0"/>
                        <a:t>1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65" b="1" dirty="0"/>
                        <a:t>1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en-US" altLang="zh-CN" sz="2665" b="1" dirty="0"/>
                        <a:t>2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/>
                </a:tc>
                <a:tc>
                  <a:txBody>
                    <a:bodyPr/>
                    <a:lstStyle/>
                    <a:p>
                      <a:r>
                        <a:rPr lang="en-US" altLang="zh-CN" sz="2665" b="1" dirty="0"/>
                        <a:t>2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/>
                </a:tc>
                <a:tc>
                  <a:txBody>
                    <a:bodyPr/>
                    <a:lstStyle/>
                    <a:p>
                      <a:r>
                        <a:rPr lang="en-US" altLang="zh-CN" sz="2665" b="1" dirty="0"/>
                        <a:t>2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/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en-US" altLang="zh-CN" sz="2665" b="1" dirty="0"/>
                        <a:t>3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665" b="1" dirty="0"/>
                        <a:t>3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665" b="1" dirty="0"/>
                        <a:t>3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665" dirty="0"/>
                        <a:t>……</a:t>
                      </a:r>
                      <a:endParaRPr lang="zh-CN" altLang="en-US" sz="2665" dirty="0"/>
                    </a:p>
                  </a:txBody>
                  <a:tcPr marL="121914" marR="121914" marT="60944" marB="6094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665" dirty="0"/>
                        <a:t>……</a:t>
                      </a:r>
                      <a:endParaRPr lang="zh-CN" altLang="en-US" sz="2665" dirty="0"/>
                    </a:p>
                  </a:txBody>
                  <a:tcPr marL="121914" marR="121914" marT="60944" marB="6094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665" dirty="0"/>
                        <a:t>……</a:t>
                      </a:r>
                      <a:endParaRPr lang="zh-CN" altLang="en-US" sz="2665" dirty="0"/>
                    </a:p>
                  </a:txBody>
                  <a:tcPr marL="121914" marR="121914" marT="60944" marB="60944"/>
                </a:tc>
              </a:tr>
            </a:tbl>
          </a:graphicData>
        </a:graphic>
      </p:graphicFrame>
      <p:pic>
        <p:nvPicPr>
          <p:cNvPr id="11295" name="Picture 5" descr="http://pic40.nipic.com/20140413/2531170_1539034820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"/>
          <a:stretch>
            <a:fillRect/>
          </a:stretch>
        </p:blipFill>
        <p:spPr bwMode="auto">
          <a:xfrm>
            <a:off x="1390651" y="152400"/>
            <a:ext cx="1344083" cy="141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pic40.nipic.com/20140413/2531170_153903482000_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"/>
          <a:stretch>
            <a:fillRect/>
          </a:stretch>
        </p:blipFill>
        <p:spPr bwMode="auto">
          <a:xfrm>
            <a:off x="5615517" y="4102100"/>
            <a:ext cx="1536700" cy="16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19817" y="2432791"/>
            <a:ext cx="8928100" cy="8794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再读课文，</a:t>
            </a:r>
            <a:r>
              <a:rPr lang="zh-CN" altLang="en-US" sz="426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进行补充或修改。</a:t>
            </a:r>
            <a:endParaRPr lang="zh-CN" altLang="en-US" sz="4265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727200" y="740833"/>
            <a:ext cx="8737600" cy="1692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小组内交流各自的问题，分类讨论、整理小组问题清单，合并相同的问题。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39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452967"/>
            <a:ext cx="2302933" cy="12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377017" y="2626784"/>
          <a:ext cx="8065770" cy="3332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88590"/>
                <a:gridCol w="2688590"/>
                <a:gridCol w="2688590"/>
              </a:tblGrid>
              <a:tr h="609600">
                <a:tc gridSpan="3">
                  <a:txBody>
                    <a:bodyPr/>
                    <a:lstStyle/>
                    <a:p>
                      <a:pPr algn="l"/>
                      <a:r>
                        <a:rPr lang="zh-CN" altLang="en-US" sz="3200" dirty="0"/>
                        <a:t>                            小组问题清单</a:t>
                      </a:r>
                      <a:endParaRPr lang="zh-CN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76727E">
                            <a:tint val="66000"/>
                            <a:satMod val="160000"/>
                          </a:srgbClr>
                        </a:gs>
                        <a:gs pos="50000">
                          <a:srgbClr val="76727E">
                            <a:tint val="44500"/>
                            <a:satMod val="160000"/>
                          </a:srgbClr>
                        </a:gs>
                        <a:gs pos="100000">
                          <a:srgbClr val="76727E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cPr/>
                </a:tc>
                <a:tc hMerge="1">
                  <a:tcPr anchor="ctr">
                    <a:gradFill flip="none" rotWithShape="1">
                      <a:gsLst>
                        <a:gs pos="0">
                          <a:srgbClr val="76727E">
                            <a:tint val="66000"/>
                            <a:satMod val="160000"/>
                          </a:srgbClr>
                        </a:gs>
                        <a:gs pos="50000">
                          <a:srgbClr val="76727E">
                            <a:tint val="44500"/>
                            <a:satMod val="160000"/>
                          </a:srgbClr>
                        </a:gs>
                        <a:gs pos="100000">
                          <a:srgbClr val="76727E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内容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写法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启示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65" b="1" dirty="0"/>
                        <a:t>1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65" b="1" dirty="0"/>
                        <a:t>1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65" b="1" dirty="0"/>
                        <a:t>1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en-US" altLang="zh-CN" sz="2665" b="1" dirty="0"/>
                        <a:t>2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/>
                </a:tc>
                <a:tc>
                  <a:txBody>
                    <a:bodyPr/>
                    <a:lstStyle/>
                    <a:p>
                      <a:r>
                        <a:rPr lang="en-US" altLang="zh-CN" sz="2665" b="1" dirty="0"/>
                        <a:t>2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/>
                </a:tc>
                <a:tc>
                  <a:txBody>
                    <a:bodyPr/>
                    <a:lstStyle/>
                    <a:p>
                      <a:r>
                        <a:rPr lang="en-US" altLang="zh-CN" sz="2665" b="1" dirty="0"/>
                        <a:t>2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/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en-US" altLang="zh-CN" sz="2665" b="1" dirty="0"/>
                        <a:t>3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665" b="1" dirty="0"/>
                        <a:t>3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665" b="1" dirty="0"/>
                        <a:t>3</a:t>
                      </a:r>
                      <a:r>
                        <a:rPr lang="zh-CN" altLang="en-US" sz="2665" b="1" dirty="0"/>
                        <a:t>、</a:t>
                      </a:r>
                      <a:endParaRPr lang="zh-CN" altLang="en-US" sz="2665" b="1" dirty="0"/>
                    </a:p>
                  </a:txBody>
                  <a:tcPr marL="121914" marR="121914" marT="60944" marB="60944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665" dirty="0"/>
                        <a:t>……</a:t>
                      </a:r>
                      <a:endParaRPr lang="zh-CN" altLang="en-US" sz="2665" dirty="0"/>
                    </a:p>
                  </a:txBody>
                  <a:tcPr marL="121914" marR="121914" marT="60944" marB="6094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665" dirty="0"/>
                        <a:t>……</a:t>
                      </a:r>
                      <a:endParaRPr lang="zh-CN" altLang="en-US" sz="2665" dirty="0"/>
                    </a:p>
                  </a:txBody>
                  <a:tcPr marL="121914" marR="121914" marT="60944" marB="6094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665" dirty="0"/>
                        <a:t>……</a:t>
                      </a:r>
                      <a:endParaRPr lang="zh-CN" altLang="en-US" sz="2665" dirty="0"/>
                    </a:p>
                  </a:txBody>
                  <a:tcPr marL="121914" marR="121914" marT="60944" marB="60944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2"/>
          <p:cNvGrpSpPr/>
          <p:nvPr/>
        </p:nvGrpSpPr>
        <p:grpSpPr bwMode="auto">
          <a:xfrm>
            <a:off x="1295400" y="1123951"/>
            <a:ext cx="9558867" cy="1817370"/>
            <a:chOff x="467817" y="882693"/>
            <a:chExt cx="6256113" cy="1361814"/>
          </a:xfrm>
        </p:grpSpPr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908349" y="882693"/>
              <a:ext cx="5815581" cy="13618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3735" b="1" dirty="0">
                  <a:latin typeface="+mj-ea"/>
                  <a:ea typeface="+mj-ea"/>
                </a:rPr>
                <a:t>下面是一个小组在整理问题时的讨论，你从中受到什么启发？</a:t>
              </a:r>
              <a:endParaRPr lang="zh-CN" altLang="en-US" sz="3735" b="1" dirty="0">
                <a:latin typeface="+mj-ea"/>
                <a:ea typeface="+mj-ea"/>
              </a:endParaRPr>
            </a:p>
          </p:txBody>
        </p:sp>
        <p:pic>
          <p:nvPicPr>
            <p:cNvPr id="15365" name="Picture 2" descr="E:\陈文丽\人一语大课堂正文\印标.tif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17" y="1098664"/>
              <a:ext cx="376983" cy="38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67" y="3429000"/>
            <a:ext cx="1540933" cy="225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259580" y="146327"/>
            <a:ext cx="7104955" cy="2964396"/>
          </a:xfrm>
          <a:prstGeom prst="round2SameRect">
            <a:avLst/>
          </a:prstGeom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37067" y="910167"/>
            <a:ext cx="2556933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5" b="1">
                <a:latin typeface="楷体" panose="02010609060101010101" pitchFamily="49" charset="-122"/>
                <a:ea typeface="楷体" panose="02010609060101010101" pitchFamily="49" charset="-122"/>
              </a:rPr>
              <a:t>问题一：</a:t>
            </a:r>
            <a:endParaRPr lang="zh-CN" altLang="en-US" sz="373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869017" y="910167"/>
            <a:ext cx="5376333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5" b="1">
                <a:latin typeface="楷体" panose="02010609060101010101" pitchFamily="49" charset="-122"/>
                <a:ea typeface="楷体" panose="02010609060101010101" pitchFamily="49" charset="-122"/>
              </a:rPr>
              <a:t>什么是“程控电话”？</a:t>
            </a:r>
            <a:endParaRPr lang="zh-CN" altLang="en-US" sz="373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7260167" y="273051"/>
            <a:ext cx="27517" cy="2772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 bwMode="auto">
          <a:xfrm>
            <a:off x="6479117" y="1329267"/>
            <a:ext cx="781049" cy="97367"/>
            <a:chOff x="6948264" y="-36004"/>
            <a:chExt cx="584905" cy="72008"/>
          </a:xfrm>
        </p:grpSpPr>
        <p:sp>
          <p:nvSpPr>
            <p:cNvPr id="11" name="椭圆 10"/>
            <p:cNvSpPr/>
            <p:nvPr/>
          </p:nvSpPr>
          <p:spPr>
            <a:xfrm>
              <a:off x="6948264" y="-36004"/>
              <a:ext cx="71329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7092508" y="0"/>
              <a:ext cx="440661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442200" y="357717"/>
            <a:ext cx="4586817" cy="28536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+mn-ea"/>
                <a:ea typeface="+mn-ea"/>
              </a:rPr>
              <a:t>    </a:t>
            </a:r>
            <a:r>
              <a:rPr lang="zh-CN" altLang="en-US" sz="3735" b="1" dirty="0">
                <a:latin typeface="仿宋" panose="02010609060101010101" pitchFamily="49" charset="-122"/>
                <a:ea typeface="仿宋" panose="02010609060101010101" pitchFamily="49" charset="-122"/>
              </a:rPr>
              <a:t>我发现阅读中产生的问题很多，有些问题不影响对课文内容的理解。</a:t>
            </a:r>
            <a:endParaRPr lang="zh-CN" altLang="en-US" sz="3735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8" name="Picture 2" descr="http://img5.goumin.com/attachments/month_1309/23/9502893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9503" y="4999355"/>
            <a:ext cx="1905000" cy="134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9"/>
          <p:cNvGrpSpPr/>
          <p:nvPr/>
        </p:nvGrpSpPr>
        <p:grpSpPr bwMode="auto">
          <a:xfrm>
            <a:off x="618068" y="3518747"/>
            <a:ext cx="6206067" cy="1604433"/>
            <a:chOff x="5519043" y="3155431"/>
            <a:chExt cx="3656555" cy="1762037"/>
          </a:xfrm>
        </p:grpSpPr>
        <p:sp>
          <p:nvSpPr>
            <p:cNvPr id="30" name="云形标注 29"/>
            <p:cNvSpPr/>
            <p:nvPr/>
          </p:nvSpPr>
          <p:spPr>
            <a:xfrm>
              <a:off x="5519043" y="3155431"/>
              <a:ext cx="3656555" cy="1762037"/>
            </a:xfrm>
            <a:prstGeom prst="cloudCallout">
              <a:avLst>
                <a:gd name="adj1" fmla="val -29380"/>
                <a:gd name="adj2" fmla="val 7527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3735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3735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396" name="矩形 8"/>
            <p:cNvSpPr>
              <a:spLocks noChangeArrowheads="1"/>
            </p:cNvSpPr>
            <p:nvPr/>
          </p:nvSpPr>
          <p:spPr bwMode="auto">
            <a:xfrm>
              <a:off x="5835784" y="3291388"/>
              <a:ext cx="3250192" cy="1490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sz="3735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735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为什么这个问题不影响对课文内容的理解？</a:t>
              </a:r>
              <a:endParaRPr lang="zh-CN" altLang="en-US" sz="373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263608" y="149752"/>
            <a:ext cx="6792497" cy="3567276"/>
          </a:xfrm>
          <a:prstGeom prst="round2Same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7421033" y="357717"/>
            <a:ext cx="19051" cy="3263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 bwMode="auto">
          <a:xfrm>
            <a:off x="6402917" y="1316567"/>
            <a:ext cx="1037167" cy="110067"/>
            <a:chOff x="6948264" y="-36004"/>
            <a:chExt cx="584905" cy="72008"/>
          </a:xfrm>
        </p:grpSpPr>
        <p:sp>
          <p:nvSpPr>
            <p:cNvPr id="11" name="椭圆 10"/>
            <p:cNvSpPr/>
            <p:nvPr/>
          </p:nvSpPr>
          <p:spPr>
            <a:xfrm>
              <a:off x="6948264" y="-36004"/>
              <a:ext cx="71621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7092699" y="0"/>
              <a:ext cx="44047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69200" y="512233"/>
            <a:ext cx="4059767" cy="216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735" b="1">
                <a:latin typeface="仿宋" panose="02010609060101010101" pitchFamily="49" charset="-122"/>
                <a:ea typeface="仿宋" panose="02010609060101010101" pitchFamily="49" charset="-122"/>
              </a:rPr>
              <a:t>    有的问题可以帮助我理解课文的内容。</a:t>
            </a:r>
            <a:endParaRPr lang="zh-CN" altLang="en-US" sz="3735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264584" y="361951"/>
            <a:ext cx="2556933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5" b="1">
                <a:latin typeface="楷体" panose="02010609060101010101" pitchFamily="49" charset="-122"/>
                <a:ea typeface="楷体" panose="02010609060101010101" pitchFamily="49" charset="-122"/>
              </a:rPr>
              <a:t>问题二：</a:t>
            </a:r>
            <a:endParaRPr lang="zh-CN" altLang="en-US" sz="373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1966384" y="357717"/>
            <a:ext cx="4872567" cy="325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735" b="1">
                <a:latin typeface="楷体" panose="02010609060101010101" pitchFamily="49" charset="-122"/>
                <a:ea typeface="楷体" panose="02010609060101010101" pitchFamily="49" charset="-122"/>
              </a:rPr>
              <a:t>“忽如一夜春风来，千树万树梨花开”是什么意思？</a:t>
            </a:r>
            <a:r>
              <a:rPr lang="en-US" altLang="zh-CN" sz="3735" b="1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3735" b="1">
                <a:latin typeface="楷体" panose="02010609060101010101" pitchFamily="49" charset="-122"/>
                <a:ea typeface="楷体" panose="02010609060101010101" pitchFamily="49" charset="-122"/>
              </a:rPr>
              <a:t>世纪的科学成就为什么可以用这句诗来形容？</a:t>
            </a:r>
            <a:endParaRPr lang="zh-CN" altLang="en-US" sz="373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547661" y="1494136"/>
            <a:ext cx="6792497" cy="2991216"/>
          </a:xfrm>
          <a:prstGeom prst="round2Same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7416800" y="1989667"/>
            <a:ext cx="0" cy="1631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 bwMode="auto">
          <a:xfrm>
            <a:off x="6379633" y="3031067"/>
            <a:ext cx="1037167" cy="110067"/>
            <a:chOff x="6948264" y="-36004"/>
            <a:chExt cx="584905" cy="72008"/>
          </a:xfrm>
        </p:grpSpPr>
        <p:sp>
          <p:nvSpPr>
            <p:cNvPr id="11" name="椭圆 10"/>
            <p:cNvSpPr/>
            <p:nvPr/>
          </p:nvSpPr>
          <p:spPr>
            <a:xfrm>
              <a:off x="6948264" y="-36004"/>
              <a:ext cx="71621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7092700" y="0"/>
              <a:ext cx="440469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920567" y="1701800"/>
            <a:ext cx="3494617" cy="285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735" b="1">
                <a:latin typeface="仿宋" panose="02010609060101010101" pitchFamily="49" charset="-122"/>
                <a:ea typeface="仿宋" panose="02010609060101010101" pitchFamily="49" charset="-122"/>
              </a:rPr>
              <a:t>    有的问题可以引发我深入的思考。</a:t>
            </a:r>
            <a:endParaRPr lang="zh-CN" altLang="en-US" sz="3735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3735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522817" y="2163233"/>
            <a:ext cx="2556933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5" b="1">
                <a:latin typeface="楷体" panose="02010609060101010101" pitchFamily="49" charset="-122"/>
                <a:ea typeface="楷体" panose="02010609060101010101" pitchFamily="49" charset="-122"/>
              </a:rPr>
              <a:t>问题三：</a:t>
            </a:r>
            <a:endParaRPr lang="zh-CN" altLang="en-US" sz="373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2328333" y="2087033"/>
            <a:ext cx="520276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5" b="1">
                <a:latin typeface="楷体" panose="02010609060101010101" pitchFamily="49" charset="-122"/>
                <a:ea typeface="楷体" panose="02010609060101010101" pitchFamily="49" charset="-122"/>
              </a:rPr>
              <a:t>现代科学技术给我们带来的全是好处吗？</a:t>
            </a:r>
            <a:endParaRPr lang="zh-CN" altLang="en-US" sz="373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730251" y="3653367"/>
            <a:ext cx="9994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871133" y="836084"/>
            <a:ext cx="8642351" cy="25533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各小组查看自己的小组问题清单，讨论：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哪些问题对理解课文有帮助，为什么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3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67" y="4485217"/>
            <a:ext cx="3291417" cy="17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3460115" y="1221105"/>
            <a:ext cx="5800725" cy="7308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小组汇报</a:t>
            </a:r>
            <a:endParaRPr lang="zh-CN" altLang="en-US" sz="3735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1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68" y="3122931"/>
            <a:ext cx="3291417" cy="17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109133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37" name="Freeform 41"/>
          <p:cNvSpPr/>
          <p:nvPr/>
        </p:nvSpPr>
        <p:spPr bwMode="auto">
          <a:xfrm>
            <a:off x="8691033" y="2093384"/>
            <a:ext cx="175684" cy="186267"/>
          </a:xfrm>
          <a:custGeom>
            <a:avLst/>
            <a:gdLst>
              <a:gd name="T0" fmla="*/ 2147483646 w 207"/>
              <a:gd name="T1" fmla="*/ 0 h 218"/>
              <a:gd name="T2" fmla="*/ 2147483646 w 207"/>
              <a:gd name="T3" fmla="*/ 2147483646 h 218"/>
              <a:gd name="T4" fmla="*/ 2147483646 w 207"/>
              <a:gd name="T5" fmla="*/ 2147483646 h 218"/>
              <a:gd name="T6" fmla="*/ 2147483646 w 207"/>
              <a:gd name="T7" fmla="*/ 2147483646 h 218"/>
              <a:gd name="T8" fmla="*/ 2147483646 w 207"/>
              <a:gd name="T9" fmla="*/ 2147483646 h 218"/>
              <a:gd name="T10" fmla="*/ 2147483646 w 207"/>
              <a:gd name="T11" fmla="*/ 2147483646 h 218"/>
              <a:gd name="T12" fmla="*/ 2147483646 w 207"/>
              <a:gd name="T13" fmla="*/ 2147483646 h 218"/>
              <a:gd name="T14" fmla="*/ 2147483646 w 207"/>
              <a:gd name="T15" fmla="*/ 2147483646 h 218"/>
              <a:gd name="T16" fmla="*/ 2147483646 w 207"/>
              <a:gd name="T17" fmla="*/ 2147483646 h 218"/>
              <a:gd name="T18" fmla="*/ 2147483646 w 207"/>
              <a:gd name="T19" fmla="*/ 2147483646 h 218"/>
              <a:gd name="T20" fmla="*/ 2147483646 w 207"/>
              <a:gd name="T21" fmla="*/ 2147483646 h 218"/>
              <a:gd name="T22" fmla="*/ 2147483646 w 207"/>
              <a:gd name="T23" fmla="*/ 2147483646 h 218"/>
              <a:gd name="T24" fmla="*/ 2147483646 w 207"/>
              <a:gd name="T25" fmla="*/ 2147483646 h 218"/>
              <a:gd name="T26" fmla="*/ 2147483646 w 207"/>
              <a:gd name="T27" fmla="*/ 2147483646 h 218"/>
              <a:gd name="T28" fmla="*/ 2147483646 w 207"/>
              <a:gd name="T29" fmla="*/ 2147483646 h 218"/>
              <a:gd name="T30" fmla="*/ 2147483646 w 207"/>
              <a:gd name="T31" fmla="*/ 2147483646 h 218"/>
              <a:gd name="T32" fmla="*/ 2147483646 w 207"/>
              <a:gd name="T33" fmla="*/ 2147483646 h 218"/>
              <a:gd name="T34" fmla="*/ 2147483646 w 207"/>
              <a:gd name="T35" fmla="*/ 2147483646 h 218"/>
              <a:gd name="T36" fmla="*/ 2147483646 w 207"/>
              <a:gd name="T37" fmla="*/ 2147483646 h 218"/>
              <a:gd name="T38" fmla="*/ 2147483646 w 207"/>
              <a:gd name="T39" fmla="*/ 2147483646 h 218"/>
              <a:gd name="T40" fmla="*/ 2147483646 w 207"/>
              <a:gd name="T41" fmla="*/ 2147483646 h 218"/>
              <a:gd name="T42" fmla="*/ 2147483646 w 207"/>
              <a:gd name="T43" fmla="*/ 2147483646 h 218"/>
              <a:gd name="T44" fmla="*/ 2147483646 w 207"/>
              <a:gd name="T45" fmla="*/ 2147483646 h 218"/>
              <a:gd name="T46" fmla="*/ 2147483646 w 207"/>
              <a:gd name="T47" fmla="*/ 2147483646 h 218"/>
              <a:gd name="T48" fmla="*/ 2147483646 w 207"/>
              <a:gd name="T49" fmla="*/ 2147483646 h 218"/>
              <a:gd name="T50" fmla="*/ 0 w 207"/>
              <a:gd name="T51" fmla="*/ 2147483646 h 218"/>
              <a:gd name="T52" fmla="*/ 0 w 207"/>
              <a:gd name="T53" fmla="*/ 2147483646 h 218"/>
              <a:gd name="T54" fmla="*/ 0 w 207"/>
              <a:gd name="T55" fmla="*/ 2147483646 h 218"/>
              <a:gd name="T56" fmla="*/ 0 w 207"/>
              <a:gd name="T57" fmla="*/ 0 h 218"/>
              <a:gd name="T58" fmla="*/ 2147483646 w 207"/>
              <a:gd name="T59" fmla="*/ 0 h 218"/>
              <a:gd name="T60" fmla="*/ 2147483646 w 207"/>
              <a:gd name="T61" fmla="*/ 0 h 218"/>
              <a:gd name="T62" fmla="*/ 2147483646 w 207"/>
              <a:gd name="T63" fmla="*/ 0 h 218"/>
              <a:gd name="T64" fmla="*/ 2147483646 w 207"/>
              <a:gd name="T65" fmla="*/ 0 h 218"/>
              <a:gd name="T66" fmla="*/ 2147483646 w 207"/>
              <a:gd name="T67" fmla="*/ 0 h 2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7"/>
              <a:gd name="T103" fmla="*/ 0 h 218"/>
              <a:gd name="T104" fmla="*/ 207 w 207"/>
              <a:gd name="T105" fmla="*/ 218 h 21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7" h="218">
                <a:moveTo>
                  <a:pt x="76" y="0"/>
                </a:moveTo>
                <a:lnTo>
                  <a:pt x="109" y="11"/>
                </a:lnTo>
                <a:lnTo>
                  <a:pt x="131" y="22"/>
                </a:lnTo>
                <a:lnTo>
                  <a:pt x="152" y="33"/>
                </a:lnTo>
                <a:lnTo>
                  <a:pt x="174" y="54"/>
                </a:lnTo>
                <a:lnTo>
                  <a:pt x="185" y="76"/>
                </a:lnTo>
                <a:lnTo>
                  <a:pt x="196" y="98"/>
                </a:lnTo>
                <a:lnTo>
                  <a:pt x="207" y="120"/>
                </a:lnTo>
                <a:lnTo>
                  <a:pt x="196" y="152"/>
                </a:lnTo>
                <a:lnTo>
                  <a:pt x="196" y="185"/>
                </a:lnTo>
                <a:lnTo>
                  <a:pt x="185" y="196"/>
                </a:lnTo>
                <a:lnTo>
                  <a:pt x="185" y="218"/>
                </a:lnTo>
                <a:lnTo>
                  <a:pt x="174" y="218"/>
                </a:lnTo>
                <a:lnTo>
                  <a:pt x="163" y="207"/>
                </a:lnTo>
                <a:lnTo>
                  <a:pt x="152" y="207"/>
                </a:lnTo>
                <a:lnTo>
                  <a:pt x="141" y="196"/>
                </a:lnTo>
                <a:lnTo>
                  <a:pt x="131" y="174"/>
                </a:lnTo>
                <a:lnTo>
                  <a:pt x="109" y="163"/>
                </a:lnTo>
                <a:lnTo>
                  <a:pt x="98" y="141"/>
                </a:lnTo>
                <a:lnTo>
                  <a:pt x="76" y="120"/>
                </a:lnTo>
                <a:lnTo>
                  <a:pt x="55" y="98"/>
                </a:lnTo>
                <a:lnTo>
                  <a:pt x="44" y="76"/>
                </a:lnTo>
                <a:lnTo>
                  <a:pt x="22" y="54"/>
                </a:lnTo>
                <a:lnTo>
                  <a:pt x="11" y="43"/>
                </a:lnTo>
                <a:lnTo>
                  <a:pt x="0" y="33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2" y="0"/>
                </a:lnTo>
                <a:lnTo>
                  <a:pt x="44" y="0"/>
                </a:lnTo>
                <a:lnTo>
                  <a:pt x="76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0938" name="Freeform 42"/>
          <p:cNvSpPr/>
          <p:nvPr/>
        </p:nvSpPr>
        <p:spPr bwMode="auto">
          <a:xfrm>
            <a:off x="8682567" y="2260600"/>
            <a:ext cx="690033" cy="175684"/>
          </a:xfrm>
          <a:custGeom>
            <a:avLst/>
            <a:gdLst>
              <a:gd name="T0" fmla="*/ 2147483646 w 816"/>
              <a:gd name="T1" fmla="*/ 2147483646 h 207"/>
              <a:gd name="T2" fmla="*/ 0 w 816"/>
              <a:gd name="T3" fmla="*/ 2147483646 h 207"/>
              <a:gd name="T4" fmla="*/ 0 w 816"/>
              <a:gd name="T5" fmla="*/ 2147483646 h 207"/>
              <a:gd name="T6" fmla="*/ 2147483646 w 816"/>
              <a:gd name="T7" fmla="*/ 2147483646 h 207"/>
              <a:gd name="T8" fmla="*/ 2147483646 w 816"/>
              <a:gd name="T9" fmla="*/ 2147483646 h 207"/>
              <a:gd name="T10" fmla="*/ 2147483646 w 816"/>
              <a:gd name="T11" fmla="*/ 2147483646 h 207"/>
              <a:gd name="T12" fmla="*/ 2147483646 w 816"/>
              <a:gd name="T13" fmla="*/ 2147483646 h 207"/>
              <a:gd name="T14" fmla="*/ 2147483646 w 816"/>
              <a:gd name="T15" fmla="*/ 2147483646 h 207"/>
              <a:gd name="T16" fmla="*/ 2147483646 w 816"/>
              <a:gd name="T17" fmla="*/ 2147483646 h 207"/>
              <a:gd name="T18" fmla="*/ 2147483646 w 816"/>
              <a:gd name="T19" fmla="*/ 2147483646 h 207"/>
              <a:gd name="T20" fmla="*/ 2147483646 w 816"/>
              <a:gd name="T21" fmla="*/ 2147483646 h 207"/>
              <a:gd name="T22" fmla="*/ 2147483646 w 816"/>
              <a:gd name="T23" fmla="*/ 2147483646 h 207"/>
              <a:gd name="T24" fmla="*/ 2147483646 w 816"/>
              <a:gd name="T25" fmla="*/ 2147483646 h 207"/>
              <a:gd name="T26" fmla="*/ 2147483646 w 816"/>
              <a:gd name="T27" fmla="*/ 2147483646 h 207"/>
              <a:gd name="T28" fmla="*/ 2147483646 w 816"/>
              <a:gd name="T29" fmla="*/ 2147483646 h 207"/>
              <a:gd name="T30" fmla="*/ 2147483646 w 816"/>
              <a:gd name="T31" fmla="*/ 2147483646 h 207"/>
              <a:gd name="T32" fmla="*/ 2147483646 w 816"/>
              <a:gd name="T33" fmla="*/ 2147483646 h 207"/>
              <a:gd name="T34" fmla="*/ 2147483646 w 816"/>
              <a:gd name="T35" fmla="*/ 2147483646 h 207"/>
              <a:gd name="T36" fmla="*/ 2147483646 w 816"/>
              <a:gd name="T37" fmla="*/ 2147483646 h 207"/>
              <a:gd name="T38" fmla="*/ 2147483646 w 816"/>
              <a:gd name="T39" fmla="*/ 2147483646 h 207"/>
              <a:gd name="T40" fmla="*/ 2147483646 w 816"/>
              <a:gd name="T41" fmla="*/ 2147483646 h 207"/>
              <a:gd name="T42" fmla="*/ 2147483646 w 816"/>
              <a:gd name="T43" fmla="*/ 2147483646 h 207"/>
              <a:gd name="T44" fmla="*/ 2147483646 w 816"/>
              <a:gd name="T45" fmla="*/ 2147483646 h 207"/>
              <a:gd name="T46" fmla="*/ 2147483646 w 816"/>
              <a:gd name="T47" fmla="*/ 2147483646 h 207"/>
              <a:gd name="T48" fmla="*/ 2147483646 w 816"/>
              <a:gd name="T49" fmla="*/ 0 h 207"/>
              <a:gd name="T50" fmla="*/ 2147483646 w 816"/>
              <a:gd name="T51" fmla="*/ 0 h 207"/>
              <a:gd name="T52" fmla="*/ 2147483646 w 816"/>
              <a:gd name="T53" fmla="*/ 0 h 207"/>
              <a:gd name="T54" fmla="*/ 2147483646 w 816"/>
              <a:gd name="T55" fmla="*/ 0 h 207"/>
              <a:gd name="T56" fmla="*/ 2147483646 w 816"/>
              <a:gd name="T57" fmla="*/ 0 h 207"/>
              <a:gd name="T58" fmla="*/ 2147483646 w 816"/>
              <a:gd name="T59" fmla="*/ 2147483646 h 207"/>
              <a:gd name="T60" fmla="*/ 2147483646 w 816"/>
              <a:gd name="T61" fmla="*/ 2147483646 h 207"/>
              <a:gd name="T62" fmla="*/ 2147483646 w 816"/>
              <a:gd name="T63" fmla="*/ 2147483646 h 207"/>
              <a:gd name="T64" fmla="*/ 2147483646 w 816"/>
              <a:gd name="T65" fmla="*/ 2147483646 h 207"/>
              <a:gd name="T66" fmla="*/ 2147483646 w 816"/>
              <a:gd name="T67" fmla="*/ 2147483646 h 207"/>
              <a:gd name="T68" fmla="*/ 2147483646 w 816"/>
              <a:gd name="T69" fmla="*/ 2147483646 h 207"/>
              <a:gd name="T70" fmla="*/ 2147483646 w 816"/>
              <a:gd name="T71" fmla="*/ 2147483646 h 207"/>
              <a:gd name="T72" fmla="*/ 2147483646 w 816"/>
              <a:gd name="T73" fmla="*/ 2147483646 h 207"/>
              <a:gd name="T74" fmla="*/ 2147483646 w 816"/>
              <a:gd name="T75" fmla="*/ 2147483646 h 207"/>
              <a:gd name="T76" fmla="*/ 2147483646 w 816"/>
              <a:gd name="T77" fmla="*/ 2147483646 h 207"/>
              <a:gd name="T78" fmla="*/ 2147483646 w 816"/>
              <a:gd name="T79" fmla="*/ 2147483646 h 207"/>
              <a:gd name="T80" fmla="*/ 2147483646 w 816"/>
              <a:gd name="T81" fmla="*/ 2147483646 h 207"/>
              <a:gd name="T82" fmla="*/ 2147483646 w 816"/>
              <a:gd name="T83" fmla="*/ 2147483646 h 207"/>
              <a:gd name="T84" fmla="*/ 2147483646 w 816"/>
              <a:gd name="T85" fmla="*/ 2147483646 h 207"/>
              <a:gd name="T86" fmla="*/ 2147483646 w 816"/>
              <a:gd name="T87" fmla="*/ 2147483646 h 207"/>
              <a:gd name="T88" fmla="*/ 2147483646 w 816"/>
              <a:gd name="T89" fmla="*/ 2147483646 h 207"/>
              <a:gd name="T90" fmla="*/ 2147483646 w 816"/>
              <a:gd name="T91" fmla="*/ 2147483646 h 207"/>
              <a:gd name="T92" fmla="*/ 2147483646 w 816"/>
              <a:gd name="T93" fmla="*/ 2147483646 h 207"/>
              <a:gd name="T94" fmla="*/ 2147483646 w 816"/>
              <a:gd name="T95" fmla="*/ 2147483646 h 207"/>
              <a:gd name="T96" fmla="*/ 2147483646 w 816"/>
              <a:gd name="T97" fmla="*/ 2147483646 h 207"/>
              <a:gd name="T98" fmla="*/ 2147483646 w 816"/>
              <a:gd name="T99" fmla="*/ 2147483646 h 207"/>
              <a:gd name="T100" fmla="*/ 2147483646 w 816"/>
              <a:gd name="T101" fmla="*/ 2147483646 h 207"/>
              <a:gd name="T102" fmla="*/ 2147483646 w 816"/>
              <a:gd name="T103" fmla="*/ 2147483646 h 207"/>
              <a:gd name="T104" fmla="*/ 2147483646 w 816"/>
              <a:gd name="T105" fmla="*/ 2147483646 h 207"/>
              <a:gd name="T106" fmla="*/ 2147483646 w 816"/>
              <a:gd name="T107" fmla="*/ 2147483646 h 207"/>
              <a:gd name="T108" fmla="*/ 2147483646 w 816"/>
              <a:gd name="T109" fmla="*/ 2147483646 h 207"/>
              <a:gd name="T110" fmla="*/ 2147483646 w 816"/>
              <a:gd name="T111" fmla="*/ 2147483646 h 207"/>
              <a:gd name="T112" fmla="*/ 2147483646 w 816"/>
              <a:gd name="T113" fmla="*/ 2147483646 h 207"/>
              <a:gd name="T114" fmla="*/ 2147483646 w 816"/>
              <a:gd name="T115" fmla="*/ 2147483646 h 207"/>
              <a:gd name="T116" fmla="*/ 2147483646 w 816"/>
              <a:gd name="T117" fmla="*/ 2147483646 h 2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16"/>
              <a:gd name="T178" fmla="*/ 0 h 207"/>
              <a:gd name="T179" fmla="*/ 816 w 816"/>
              <a:gd name="T180" fmla="*/ 207 h 2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16" h="207">
                <a:moveTo>
                  <a:pt x="11" y="174"/>
                </a:moveTo>
                <a:lnTo>
                  <a:pt x="0" y="163"/>
                </a:lnTo>
                <a:lnTo>
                  <a:pt x="0" y="152"/>
                </a:lnTo>
                <a:lnTo>
                  <a:pt x="11" y="141"/>
                </a:lnTo>
                <a:lnTo>
                  <a:pt x="22" y="141"/>
                </a:lnTo>
                <a:lnTo>
                  <a:pt x="33" y="130"/>
                </a:lnTo>
                <a:lnTo>
                  <a:pt x="55" y="130"/>
                </a:lnTo>
                <a:lnTo>
                  <a:pt x="76" y="119"/>
                </a:lnTo>
                <a:lnTo>
                  <a:pt x="98" y="119"/>
                </a:lnTo>
                <a:lnTo>
                  <a:pt x="120" y="119"/>
                </a:lnTo>
                <a:lnTo>
                  <a:pt x="131" y="119"/>
                </a:lnTo>
                <a:lnTo>
                  <a:pt x="152" y="119"/>
                </a:lnTo>
                <a:lnTo>
                  <a:pt x="185" y="109"/>
                </a:lnTo>
                <a:lnTo>
                  <a:pt x="218" y="109"/>
                </a:lnTo>
                <a:lnTo>
                  <a:pt x="261" y="98"/>
                </a:lnTo>
                <a:lnTo>
                  <a:pt x="305" y="87"/>
                </a:lnTo>
                <a:lnTo>
                  <a:pt x="359" y="76"/>
                </a:lnTo>
                <a:lnTo>
                  <a:pt x="424" y="54"/>
                </a:lnTo>
                <a:lnTo>
                  <a:pt x="479" y="43"/>
                </a:lnTo>
                <a:lnTo>
                  <a:pt x="533" y="32"/>
                </a:lnTo>
                <a:lnTo>
                  <a:pt x="576" y="22"/>
                </a:lnTo>
                <a:lnTo>
                  <a:pt x="609" y="11"/>
                </a:lnTo>
                <a:lnTo>
                  <a:pt x="642" y="11"/>
                </a:lnTo>
                <a:lnTo>
                  <a:pt x="663" y="0"/>
                </a:lnTo>
                <a:lnTo>
                  <a:pt x="685" y="0"/>
                </a:lnTo>
                <a:lnTo>
                  <a:pt x="696" y="0"/>
                </a:lnTo>
                <a:lnTo>
                  <a:pt x="729" y="0"/>
                </a:lnTo>
                <a:lnTo>
                  <a:pt x="750" y="0"/>
                </a:lnTo>
                <a:lnTo>
                  <a:pt x="772" y="11"/>
                </a:lnTo>
                <a:lnTo>
                  <a:pt x="794" y="22"/>
                </a:lnTo>
                <a:lnTo>
                  <a:pt x="805" y="22"/>
                </a:lnTo>
                <a:lnTo>
                  <a:pt x="816" y="32"/>
                </a:lnTo>
                <a:lnTo>
                  <a:pt x="816" y="43"/>
                </a:lnTo>
                <a:lnTo>
                  <a:pt x="805" y="54"/>
                </a:lnTo>
                <a:lnTo>
                  <a:pt x="794" y="65"/>
                </a:lnTo>
                <a:lnTo>
                  <a:pt x="772" y="65"/>
                </a:lnTo>
                <a:lnTo>
                  <a:pt x="740" y="76"/>
                </a:lnTo>
                <a:lnTo>
                  <a:pt x="707" y="87"/>
                </a:lnTo>
                <a:lnTo>
                  <a:pt x="674" y="87"/>
                </a:lnTo>
                <a:lnTo>
                  <a:pt x="631" y="98"/>
                </a:lnTo>
                <a:lnTo>
                  <a:pt x="533" y="119"/>
                </a:lnTo>
                <a:lnTo>
                  <a:pt x="435" y="141"/>
                </a:lnTo>
                <a:lnTo>
                  <a:pt x="359" y="163"/>
                </a:lnTo>
                <a:lnTo>
                  <a:pt x="272" y="174"/>
                </a:lnTo>
                <a:lnTo>
                  <a:pt x="239" y="185"/>
                </a:lnTo>
                <a:lnTo>
                  <a:pt x="207" y="196"/>
                </a:lnTo>
                <a:lnTo>
                  <a:pt x="174" y="196"/>
                </a:lnTo>
                <a:lnTo>
                  <a:pt x="152" y="207"/>
                </a:lnTo>
                <a:lnTo>
                  <a:pt x="131" y="207"/>
                </a:lnTo>
                <a:lnTo>
                  <a:pt x="109" y="207"/>
                </a:lnTo>
                <a:lnTo>
                  <a:pt x="98" y="207"/>
                </a:lnTo>
                <a:lnTo>
                  <a:pt x="87" y="207"/>
                </a:lnTo>
                <a:lnTo>
                  <a:pt x="66" y="207"/>
                </a:lnTo>
                <a:lnTo>
                  <a:pt x="44" y="207"/>
                </a:lnTo>
                <a:lnTo>
                  <a:pt x="22" y="196"/>
                </a:lnTo>
                <a:lnTo>
                  <a:pt x="11" y="17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0941" name="Freeform 45"/>
          <p:cNvSpPr/>
          <p:nvPr/>
        </p:nvSpPr>
        <p:spPr bwMode="auto">
          <a:xfrm>
            <a:off x="8930217" y="1983317"/>
            <a:ext cx="175683" cy="821267"/>
          </a:xfrm>
          <a:custGeom>
            <a:avLst/>
            <a:gdLst>
              <a:gd name="T0" fmla="*/ 2147483646 w 206"/>
              <a:gd name="T1" fmla="*/ 2147483646 h 969"/>
              <a:gd name="T2" fmla="*/ 2147483646 w 206"/>
              <a:gd name="T3" fmla="*/ 2147483646 h 969"/>
              <a:gd name="T4" fmla="*/ 2147483646 w 206"/>
              <a:gd name="T5" fmla="*/ 2147483646 h 969"/>
              <a:gd name="T6" fmla="*/ 2147483646 w 206"/>
              <a:gd name="T7" fmla="*/ 2147483646 h 969"/>
              <a:gd name="T8" fmla="*/ 2147483646 w 206"/>
              <a:gd name="T9" fmla="*/ 2147483646 h 969"/>
              <a:gd name="T10" fmla="*/ 2147483646 w 206"/>
              <a:gd name="T11" fmla="*/ 2147483646 h 969"/>
              <a:gd name="T12" fmla="*/ 2147483646 w 206"/>
              <a:gd name="T13" fmla="*/ 2147483646 h 969"/>
              <a:gd name="T14" fmla="*/ 2147483646 w 206"/>
              <a:gd name="T15" fmla="*/ 2147483646 h 969"/>
              <a:gd name="T16" fmla="*/ 2147483646 w 206"/>
              <a:gd name="T17" fmla="*/ 2147483646 h 969"/>
              <a:gd name="T18" fmla="*/ 2147483646 w 206"/>
              <a:gd name="T19" fmla="*/ 2147483646 h 969"/>
              <a:gd name="T20" fmla="*/ 2147483646 w 206"/>
              <a:gd name="T21" fmla="*/ 2147483646 h 969"/>
              <a:gd name="T22" fmla="*/ 2147483646 w 206"/>
              <a:gd name="T23" fmla="*/ 2147483646 h 969"/>
              <a:gd name="T24" fmla="*/ 2147483646 w 206"/>
              <a:gd name="T25" fmla="*/ 2147483646 h 969"/>
              <a:gd name="T26" fmla="*/ 2147483646 w 206"/>
              <a:gd name="T27" fmla="*/ 2147483646 h 969"/>
              <a:gd name="T28" fmla="*/ 2147483646 w 206"/>
              <a:gd name="T29" fmla="*/ 2147483646 h 969"/>
              <a:gd name="T30" fmla="*/ 2147483646 w 206"/>
              <a:gd name="T31" fmla="*/ 2147483646 h 969"/>
              <a:gd name="T32" fmla="*/ 2147483646 w 206"/>
              <a:gd name="T33" fmla="*/ 2147483646 h 969"/>
              <a:gd name="T34" fmla="*/ 2147483646 w 206"/>
              <a:gd name="T35" fmla="*/ 2147483646 h 969"/>
              <a:gd name="T36" fmla="*/ 2147483646 w 206"/>
              <a:gd name="T37" fmla="*/ 2147483646 h 969"/>
              <a:gd name="T38" fmla="*/ 2147483646 w 206"/>
              <a:gd name="T39" fmla="*/ 2147483646 h 969"/>
              <a:gd name="T40" fmla="*/ 2147483646 w 206"/>
              <a:gd name="T41" fmla="*/ 2147483646 h 969"/>
              <a:gd name="T42" fmla="*/ 2147483646 w 206"/>
              <a:gd name="T43" fmla="*/ 2147483646 h 969"/>
              <a:gd name="T44" fmla="*/ 0 w 206"/>
              <a:gd name="T45" fmla="*/ 2147483646 h 969"/>
              <a:gd name="T46" fmla="*/ 0 w 206"/>
              <a:gd name="T47" fmla="*/ 2147483646 h 969"/>
              <a:gd name="T48" fmla="*/ 2147483646 w 206"/>
              <a:gd name="T49" fmla="*/ 2147483646 h 969"/>
              <a:gd name="T50" fmla="*/ 2147483646 w 206"/>
              <a:gd name="T51" fmla="*/ 0 h 969"/>
              <a:gd name="T52" fmla="*/ 2147483646 w 206"/>
              <a:gd name="T53" fmla="*/ 2147483646 h 969"/>
              <a:gd name="T54" fmla="*/ 2147483646 w 206"/>
              <a:gd name="T55" fmla="*/ 2147483646 h 969"/>
              <a:gd name="T56" fmla="*/ 2147483646 w 206"/>
              <a:gd name="T57" fmla="*/ 2147483646 h 969"/>
              <a:gd name="T58" fmla="*/ 2147483646 w 206"/>
              <a:gd name="T59" fmla="*/ 2147483646 h 969"/>
              <a:gd name="T60" fmla="*/ 2147483646 w 206"/>
              <a:gd name="T61" fmla="*/ 2147483646 h 969"/>
              <a:gd name="T62" fmla="*/ 2147483646 w 206"/>
              <a:gd name="T63" fmla="*/ 2147483646 h 969"/>
              <a:gd name="T64" fmla="*/ 2147483646 w 206"/>
              <a:gd name="T65" fmla="*/ 2147483646 h 969"/>
              <a:gd name="T66" fmla="*/ 2147483646 w 206"/>
              <a:gd name="T67" fmla="*/ 2147483646 h 969"/>
              <a:gd name="T68" fmla="*/ 2147483646 w 206"/>
              <a:gd name="T69" fmla="*/ 2147483646 h 969"/>
              <a:gd name="T70" fmla="*/ 2147483646 w 206"/>
              <a:gd name="T71" fmla="*/ 2147483646 h 9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6"/>
              <a:gd name="T109" fmla="*/ 0 h 969"/>
              <a:gd name="T110" fmla="*/ 206 w 206"/>
              <a:gd name="T111" fmla="*/ 969 h 9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6" h="969">
                <a:moveTo>
                  <a:pt x="185" y="544"/>
                </a:moveTo>
                <a:lnTo>
                  <a:pt x="185" y="588"/>
                </a:lnTo>
                <a:lnTo>
                  <a:pt x="185" y="621"/>
                </a:lnTo>
                <a:lnTo>
                  <a:pt x="185" y="686"/>
                </a:lnTo>
                <a:lnTo>
                  <a:pt x="185" y="751"/>
                </a:lnTo>
                <a:lnTo>
                  <a:pt x="185" y="795"/>
                </a:lnTo>
                <a:lnTo>
                  <a:pt x="174" y="838"/>
                </a:lnTo>
                <a:lnTo>
                  <a:pt x="174" y="871"/>
                </a:lnTo>
                <a:lnTo>
                  <a:pt x="174" y="893"/>
                </a:lnTo>
                <a:lnTo>
                  <a:pt x="174" y="904"/>
                </a:lnTo>
                <a:lnTo>
                  <a:pt x="163" y="925"/>
                </a:lnTo>
                <a:lnTo>
                  <a:pt x="152" y="947"/>
                </a:lnTo>
                <a:lnTo>
                  <a:pt x="141" y="958"/>
                </a:lnTo>
                <a:lnTo>
                  <a:pt x="141" y="969"/>
                </a:lnTo>
                <a:lnTo>
                  <a:pt x="130" y="969"/>
                </a:lnTo>
                <a:lnTo>
                  <a:pt x="119" y="958"/>
                </a:lnTo>
                <a:lnTo>
                  <a:pt x="119" y="947"/>
                </a:lnTo>
                <a:lnTo>
                  <a:pt x="109" y="936"/>
                </a:lnTo>
                <a:lnTo>
                  <a:pt x="109" y="925"/>
                </a:lnTo>
                <a:lnTo>
                  <a:pt x="98" y="904"/>
                </a:lnTo>
                <a:lnTo>
                  <a:pt x="98" y="893"/>
                </a:lnTo>
                <a:lnTo>
                  <a:pt x="98" y="860"/>
                </a:lnTo>
                <a:lnTo>
                  <a:pt x="87" y="827"/>
                </a:lnTo>
                <a:lnTo>
                  <a:pt x="87" y="784"/>
                </a:lnTo>
                <a:lnTo>
                  <a:pt x="87" y="729"/>
                </a:lnTo>
                <a:lnTo>
                  <a:pt x="87" y="675"/>
                </a:lnTo>
                <a:lnTo>
                  <a:pt x="87" y="599"/>
                </a:lnTo>
                <a:lnTo>
                  <a:pt x="76" y="523"/>
                </a:lnTo>
                <a:lnTo>
                  <a:pt x="76" y="490"/>
                </a:lnTo>
                <a:lnTo>
                  <a:pt x="76" y="457"/>
                </a:lnTo>
                <a:lnTo>
                  <a:pt x="76" y="381"/>
                </a:lnTo>
                <a:lnTo>
                  <a:pt x="76" y="327"/>
                </a:lnTo>
                <a:lnTo>
                  <a:pt x="76" y="283"/>
                </a:lnTo>
                <a:lnTo>
                  <a:pt x="76" y="240"/>
                </a:lnTo>
                <a:lnTo>
                  <a:pt x="76" y="207"/>
                </a:lnTo>
                <a:lnTo>
                  <a:pt x="76" y="185"/>
                </a:lnTo>
                <a:lnTo>
                  <a:pt x="65" y="164"/>
                </a:lnTo>
                <a:lnTo>
                  <a:pt x="54" y="120"/>
                </a:lnTo>
                <a:lnTo>
                  <a:pt x="43" y="98"/>
                </a:lnTo>
                <a:lnTo>
                  <a:pt x="22" y="66"/>
                </a:lnTo>
                <a:lnTo>
                  <a:pt x="11" y="55"/>
                </a:lnTo>
                <a:lnTo>
                  <a:pt x="11" y="44"/>
                </a:lnTo>
                <a:lnTo>
                  <a:pt x="0" y="33"/>
                </a:lnTo>
                <a:lnTo>
                  <a:pt x="0" y="22"/>
                </a:lnTo>
                <a:lnTo>
                  <a:pt x="11" y="11"/>
                </a:lnTo>
                <a:lnTo>
                  <a:pt x="22" y="0"/>
                </a:lnTo>
                <a:lnTo>
                  <a:pt x="43" y="0"/>
                </a:lnTo>
                <a:lnTo>
                  <a:pt x="65" y="11"/>
                </a:lnTo>
                <a:lnTo>
                  <a:pt x="98" y="11"/>
                </a:lnTo>
                <a:lnTo>
                  <a:pt x="130" y="22"/>
                </a:lnTo>
                <a:lnTo>
                  <a:pt x="152" y="44"/>
                </a:lnTo>
                <a:lnTo>
                  <a:pt x="174" y="55"/>
                </a:lnTo>
                <a:lnTo>
                  <a:pt x="196" y="66"/>
                </a:lnTo>
                <a:lnTo>
                  <a:pt x="206" y="76"/>
                </a:lnTo>
                <a:lnTo>
                  <a:pt x="206" y="87"/>
                </a:lnTo>
                <a:lnTo>
                  <a:pt x="206" y="109"/>
                </a:lnTo>
                <a:lnTo>
                  <a:pt x="206" y="142"/>
                </a:lnTo>
                <a:lnTo>
                  <a:pt x="206" y="164"/>
                </a:lnTo>
                <a:lnTo>
                  <a:pt x="196" y="185"/>
                </a:lnTo>
                <a:lnTo>
                  <a:pt x="196" y="218"/>
                </a:lnTo>
                <a:lnTo>
                  <a:pt x="196" y="251"/>
                </a:lnTo>
                <a:lnTo>
                  <a:pt x="196" y="294"/>
                </a:lnTo>
                <a:lnTo>
                  <a:pt x="185" y="349"/>
                </a:lnTo>
                <a:lnTo>
                  <a:pt x="185" y="403"/>
                </a:lnTo>
                <a:lnTo>
                  <a:pt x="185" y="479"/>
                </a:lnTo>
                <a:lnTo>
                  <a:pt x="185" y="5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0942" name="Freeform 46"/>
          <p:cNvSpPr/>
          <p:nvPr/>
        </p:nvSpPr>
        <p:spPr bwMode="auto">
          <a:xfrm>
            <a:off x="8600017" y="1466851"/>
            <a:ext cx="560916" cy="461433"/>
          </a:xfrm>
          <a:custGeom>
            <a:avLst/>
            <a:gdLst>
              <a:gd name="T0" fmla="*/ 0 w 664"/>
              <a:gd name="T1" fmla="*/ 2147483646 h 544"/>
              <a:gd name="T2" fmla="*/ 2147483646 w 664"/>
              <a:gd name="T3" fmla="*/ 2147483646 h 544"/>
              <a:gd name="T4" fmla="*/ 2147483646 w 664"/>
              <a:gd name="T5" fmla="*/ 2147483646 h 544"/>
              <a:gd name="T6" fmla="*/ 2147483646 w 664"/>
              <a:gd name="T7" fmla="*/ 2147483646 h 544"/>
              <a:gd name="T8" fmla="*/ 2147483646 w 664"/>
              <a:gd name="T9" fmla="*/ 2147483646 h 544"/>
              <a:gd name="T10" fmla="*/ 2147483646 w 664"/>
              <a:gd name="T11" fmla="*/ 2147483646 h 544"/>
              <a:gd name="T12" fmla="*/ 2147483646 w 664"/>
              <a:gd name="T13" fmla="*/ 2147483646 h 544"/>
              <a:gd name="T14" fmla="*/ 2147483646 w 664"/>
              <a:gd name="T15" fmla="*/ 2147483646 h 544"/>
              <a:gd name="T16" fmla="*/ 2147483646 w 664"/>
              <a:gd name="T17" fmla="*/ 2147483646 h 544"/>
              <a:gd name="T18" fmla="*/ 2147483646 w 664"/>
              <a:gd name="T19" fmla="*/ 2147483646 h 544"/>
              <a:gd name="T20" fmla="*/ 2147483646 w 664"/>
              <a:gd name="T21" fmla="*/ 2147483646 h 544"/>
              <a:gd name="T22" fmla="*/ 2147483646 w 664"/>
              <a:gd name="T23" fmla="*/ 2147483646 h 544"/>
              <a:gd name="T24" fmla="*/ 2147483646 w 664"/>
              <a:gd name="T25" fmla="*/ 2147483646 h 544"/>
              <a:gd name="T26" fmla="*/ 2147483646 w 664"/>
              <a:gd name="T27" fmla="*/ 2147483646 h 544"/>
              <a:gd name="T28" fmla="*/ 2147483646 w 664"/>
              <a:gd name="T29" fmla="*/ 2147483646 h 544"/>
              <a:gd name="T30" fmla="*/ 2147483646 w 664"/>
              <a:gd name="T31" fmla="*/ 2147483646 h 544"/>
              <a:gd name="T32" fmla="*/ 2147483646 w 664"/>
              <a:gd name="T33" fmla="*/ 2147483646 h 544"/>
              <a:gd name="T34" fmla="*/ 2147483646 w 664"/>
              <a:gd name="T35" fmla="*/ 2147483646 h 544"/>
              <a:gd name="T36" fmla="*/ 2147483646 w 664"/>
              <a:gd name="T37" fmla="*/ 2147483646 h 544"/>
              <a:gd name="T38" fmla="*/ 2147483646 w 664"/>
              <a:gd name="T39" fmla="*/ 0 h 544"/>
              <a:gd name="T40" fmla="*/ 2147483646 w 664"/>
              <a:gd name="T41" fmla="*/ 0 h 544"/>
              <a:gd name="T42" fmla="*/ 2147483646 w 664"/>
              <a:gd name="T43" fmla="*/ 0 h 544"/>
              <a:gd name="T44" fmla="*/ 2147483646 w 664"/>
              <a:gd name="T45" fmla="*/ 0 h 544"/>
              <a:gd name="T46" fmla="*/ 2147483646 w 664"/>
              <a:gd name="T47" fmla="*/ 0 h 544"/>
              <a:gd name="T48" fmla="*/ 2147483646 w 664"/>
              <a:gd name="T49" fmla="*/ 0 h 544"/>
              <a:gd name="T50" fmla="*/ 2147483646 w 664"/>
              <a:gd name="T51" fmla="*/ 0 h 544"/>
              <a:gd name="T52" fmla="*/ 2147483646 w 664"/>
              <a:gd name="T53" fmla="*/ 2147483646 h 544"/>
              <a:gd name="T54" fmla="*/ 2147483646 w 664"/>
              <a:gd name="T55" fmla="*/ 2147483646 h 544"/>
              <a:gd name="T56" fmla="*/ 2147483646 w 664"/>
              <a:gd name="T57" fmla="*/ 2147483646 h 544"/>
              <a:gd name="T58" fmla="*/ 2147483646 w 664"/>
              <a:gd name="T59" fmla="*/ 2147483646 h 544"/>
              <a:gd name="T60" fmla="*/ 2147483646 w 664"/>
              <a:gd name="T61" fmla="*/ 2147483646 h 544"/>
              <a:gd name="T62" fmla="*/ 2147483646 w 664"/>
              <a:gd name="T63" fmla="*/ 2147483646 h 544"/>
              <a:gd name="T64" fmla="*/ 2147483646 w 664"/>
              <a:gd name="T65" fmla="*/ 2147483646 h 544"/>
              <a:gd name="T66" fmla="*/ 2147483646 w 664"/>
              <a:gd name="T67" fmla="*/ 2147483646 h 544"/>
              <a:gd name="T68" fmla="*/ 2147483646 w 664"/>
              <a:gd name="T69" fmla="*/ 2147483646 h 544"/>
              <a:gd name="T70" fmla="*/ 2147483646 w 664"/>
              <a:gd name="T71" fmla="*/ 2147483646 h 544"/>
              <a:gd name="T72" fmla="*/ 2147483646 w 664"/>
              <a:gd name="T73" fmla="*/ 2147483646 h 544"/>
              <a:gd name="T74" fmla="*/ 2147483646 w 664"/>
              <a:gd name="T75" fmla="*/ 2147483646 h 544"/>
              <a:gd name="T76" fmla="*/ 2147483646 w 664"/>
              <a:gd name="T77" fmla="*/ 2147483646 h 544"/>
              <a:gd name="T78" fmla="*/ 2147483646 w 664"/>
              <a:gd name="T79" fmla="*/ 2147483646 h 544"/>
              <a:gd name="T80" fmla="*/ 2147483646 w 664"/>
              <a:gd name="T81" fmla="*/ 2147483646 h 544"/>
              <a:gd name="T82" fmla="*/ 2147483646 w 664"/>
              <a:gd name="T83" fmla="*/ 2147483646 h 544"/>
              <a:gd name="T84" fmla="*/ 2147483646 w 664"/>
              <a:gd name="T85" fmla="*/ 2147483646 h 544"/>
              <a:gd name="T86" fmla="*/ 2147483646 w 664"/>
              <a:gd name="T87" fmla="*/ 2147483646 h 544"/>
              <a:gd name="T88" fmla="*/ 2147483646 w 664"/>
              <a:gd name="T89" fmla="*/ 2147483646 h 544"/>
              <a:gd name="T90" fmla="*/ 2147483646 w 664"/>
              <a:gd name="T91" fmla="*/ 2147483646 h 544"/>
              <a:gd name="T92" fmla="*/ 2147483646 w 664"/>
              <a:gd name="T93" fmla="*/ 2147483646 h 544"/>
              <a:gd name="T94" fmla="*/ 2147483646 w 664"/>
              <a:gd name="T95" fmla="*/ 2147483646 h 544"/>
              <a:gd name="T96" fmla="*/ 2147483646 w 664"/>
              <a:gd name="T97" fmla="*/ 2147483646 h 544"/>
              <a:gd name="T98" fmla="*/ 0 w 664"/>
              <a:gd name="T99" fmla="*/ 2147483646 h 544"/>
              <a:gd name="T100" fmla="*/ 0 w 664"/>
              <a:gd name="T101" fmla="*/ 2147483646 h 5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4"/>
              <a:gd name="T154" fmla="*/ 0 h 544"/>
              <a:gd name="T155" fmla="*/ 664 w 664"/>
              <a:gd name="T156" fmla="*/ 544 h 54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4" h="544">
                <a:moveTo>
                  <a:pt x="0" y="544"/>
                </a:moveTo>
                <a:lnTo>
                  <a:pt x="44" y="511"/>
                </a:lnTo>
                <a:lnTo>
                  <a:pt x="87" y="479"/>
                </a:lnTo>
                <a:lnTo>
                  <a:pt x="120" y="446"/>
                </a:lnTo>
                <a:lnTo>
                  <a:pt x="153" y="413"/>
                </a:lnTo>
                <a:lnTo>
                  <a:pt x="229" y="337"/>
                </a:lnTo>
                <a:lnTo>
                  <a:pt x="283" y="261"/>
                </a:lnTo>
                <a:lnTo>
                  <a:pt x="316" y="228"/>
                </a:lnTo>
                <a:lnTo>
                  <a:pt x="337" y="196"/>
                </a:lnTo>
                <a:lnTo>
                  <a:pt x="348" y="163"/>
                </a:lnTo>
                <a:lnTo>
                  <a:pt x="359" y="141"/>
                </a:lnTo>
                <a:lnTo>
                  <a:pt x="370" y="120"/>
                </a:lnTo>
                <a:lnTo>
                  <a:pt x="370" y="98"/>
                </a:lnTo>
                <a:lnTo>
                  <a:pt x="381" y="87"/>
                </a:lnTo>
                <a:lnTo>
                  <a:pt x="370" y="76"/>
                </a:lnTo>
                <a:lnTo>
                  <a:pt x="359" y="54"/>
                </a:lnTo>
                <a:lnTo>
                  <a:pt x="359" y="33"/>
                </a:lnTo>
                <a:lnTo>
                  <a:pt x="359" y="22"/>
                </a:lnTo>
                <a:lnTo>
                  <a:pt x="359" y="11"/>
                </a:lnTo>
                <a:lnTo>
                  <a:pt x="370" y="0"/>
                </a:lnTo>
                <a:lnTo>
                  <a:pt x="392" y="0"/>
                </a:lnTo>
                <a:lnTo>
                  <a:pt x="403" y="0"/>
                </a:lnTo>
                <a:lnTo>
                  <a:pt x="414" y="0"/>
                </a:lnTo>
                <a:lnTo>
                  <a:pt x="435" y="0"/>
                </a:lnTo>
                <a:lnTo>
                  <a:pt x="446" y="0"/>
                </a:lnTo>
                <a:lnTo>
                  <a:pt x="490" y="0"/>
                </a:lnTo>
                <a:lnTo>
                  <a:pt x="522" y="11"/>
                </a:lnTo>
                <a:lnTo>
                  <a:pt x="555" y="33"/>
                </a:lnTo>
                <a:lnTo>
                  <a:pt x="598" y="54"/>
                </a:lnTo>
                <a:lnTo>
                  <a:pt x="620" y="76"/>
                </a:lnTo>
                <a:lnTo>
                  <a:pt x="642" y="98"/>
                </a:lnTo>
                <a:lnTo>
                  <a:pt x="653" y="109"/>
                </a:lnTo>
                <a:lnTo>
                  <a:pt x="664" y="120"/>
                </a:lnTo>
                <a:lnTo>
                  <a:pt x="653" y="130"/>
                </a:lnTo>
                <a:lnTo>
                  <a:pt x="631" y="152"/>
                </a:lnTo>
                <a:lnTo>
                  <a:pt x="620" y="163"/>
                </a:lnTo>
                <a:lnTo>
                  <a:pt x="609" y="174"/>
                </a:lnTo>
                <a:lnTo>
                  <a:pt x="588" y="185"/>
                </a:lnTo>
                <a:lnTo>
                  <a:pt x="577" y="196"/>
                </a:lnTo>
                <a:lnTo>
                  <a:pt x="566" y="207"/>
                </a:lnTo>
                <a:lnTo>
                  <a:pt x="544" y="218"/>
                </a:lnTo>
                <a:lnTo>
                  <a:pt x="533" y="228"/>
                </a:lnTo>
                <a:lnTo>
                  <a:pt x="511" y="239"/>
                </a:lnTo>
                <a:lnTo>
                  <a:pt x="468" y="272"/>
                </a:lnTo>
                <a:lnTo>
                  <a:pt x="414" y="315"/>
                </a:lnTo>
                <a:lnTo>
                  <a:pt x="359" y="359"/>
                </a:lnTo>
                <a:lnTo>
                  <a:pt x="283" y="413"/>
                </a:lnTo>
                <a:lnTo>
                  <a:pt x="218" y="479"/>
                </a:lnTo>
                <a:lnTo>
                  <a:pt x="131" y="544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0943" name="Freeform 47"/>
          <p:cNvSpPr/>
          <p:nvPr/>
        </p:nvSpPr>
        <p:spPr bwMode="auto">
          <a:xfrm>
            <a:off x="8415867" y="1909233"/>
            <a:ext cx="165100" cy="986367"/>
          </a:xfrm>
          <a:custGeom>
            <a:avLst/>
            <a:gdLst>
              <a:gd name="T0" fmla="*/ 0 w 196"/>
              <a:gd name="T1" fmla="*/ 2147483646 h 1165"/>
              <a:gd name="T2" fmla="*/ 0 w 196"/>
              <a:gd name="T3" fmla="*/ 2147483646 h 1165"/>
              <a:gd name="T4" fmla="*/ 2147483646 w 196"/>
              <a:gd name="T5" fmla="*/ 2147483646 h 1165"/>
              <a:gd name="T6" fmla="*/ 2147483646 w 196"/>
              <a:gd name="T7" fmla="*/ 0 h 1165"/>
              <a:gd name="T8" fmla="*/ 2147483646 w 196"/>
              <a:gd name="T9" fmla="*/ 2147483646 h 1165"/>
              <a:gd name="T10" fmla="*/ 2147483646 w 196"/>
              <a:gd name="T11" fmla="*/ 2147483646 h 1165"/>
              <a:gd name="T12" fmla="*/ 2147483646 w 196"/>
              <a:gd name="T13" fmla="*/ 2147483646 h 1165"/>
              <a:gd name="T14" fmla="*/ 2147483646 w 196"/>
              <a:gd name="T15" fmla="*/ 2147483646 h 1165"/>
              <a:gd name="T16" fmla="*/ 2147483646 w 196"/>
              <a:gd name="T17" fmla="*/ 2147483646 h 1165"/>
              <a:gd name="T18" fmla="*/ 2147483646 w 196"/>
              <a:gd name="T19" fmla="*/ 2147483646 h 1165"/>
              <a:gd name="T20" fmla="*/ 2147483646 w 196"/>
              <a:gd name="T21" fmla="*/ 2147483646 h 1165"/>
              <a:gd name="T22" fmla="*/ 2147483646 w 196"/>
              <a:gd name="T23" fmla="*/ 2147483646 h 1165"/>
              <a:gd name="T24" fmla="*/ 2147483646 w 196"/>
              <a:gd name="T25" fmla="*/ 2147483646 h 1165"/>
              <a:gd name="T26" fmla="*/ 2147483646 w 196"/>
              <a:gd name="T27" fmla="*/ 2147483646 h 1165"/>
              <a:gd name="T28" fmla="*/ 2147483646 w 196"/>
              <a:gd name="T29" fmla="*/ 2147483646 h 1165"/>
              <a:gd name="T30" fmla="*/ 2147483646 w 196"/>
              <a:gd name="T31" fmla="*/ 2147483646 h 1165"/>
              <a:gd name="T32" fmla="*/ 2147483646 w 196"/>
              <a:gd name="T33" fmla="*/ 2147483646 h 1165"/>
              <a:gd name="T34" fmla="*/ 2147483646 w 196"/>
              <a:gd name="T35" fmla="*/ 2147483646 h 1165"/>
              <a:gd name="T36" fmla="*/ 2147483646 w 196"/>
              <a:gd name="T37" fmla="*/ 2147483646 h 1165"/>
              <a:gd name="T38" fmla="*/ 2147483646 w 196"/>
              <a:gd name="T39" fmla="*/ 2147483646 h 1165"/>
              <a:gd name="T40" fmla="*/ 2147483646 w 196"/>
              <a:gd name="T41" fmla="*/ 2147483646 h 1165"/>
              <a:gd name="T42" fmla="*/ 2147483646 w 196"/>
              <a:gd name="T43" fmla="*/ 2147483646 h 1165"/>
              <a:gd name="T44" fmla="*/ 2147483646 w 196"/>
              <a:gd name="T45" fmla="*/ 2147483646 h 1165"/>
              <a:gd name="T46" fmla="*/ 2147483646 w 196"/>
              <a:gd name="T47" fmla="*/ 2147483646 h 1165"/>
              <a:gd name="T48" fmla="*/ 2147483646 w 196"/>
              <a:gd name="T49" fmla="*/ 2147483646 h 1165"/>
              <a:gd name="T50" fmla="*/ 2147483646 w 196"/>
              <a:gd name="T51" fmla="*/ 2147483646 h 1165"/>
              <a:gd name="T52" fmla="*/ 2147483646 w 196"/>
              <a:gd name="T53" fmla="*/ 2147483646 h 1165"/>
              <a:gd name="T54" fmla="*/ 2147483646 w 196"/>
              <a:gd name="T55" fmla="*/ 2147483646 h 1165"/>
              <a:gd name="T56" fmla="*/ 2147483646 w 196"/>
              <a:gd name="T57" fmla="*/ 2147483646 h 1165"/>
              <a:gd name="T58" fmla="*/ 2147483646 w 196"/>
              <a:gd name="T59" fmla="*/ 2147483646 h 1165"/>
              <a:gd name="T60" fmla="*/ 2147483646 w 196"/>
              <a:gd name="T61" fmla="*/ 2147483646 h 1165"/>
              <a:gd name="T62" fmla="*/ 2147483646 w 196"/>
              <a:gd name="T63" fmla="*/ 2147483646 h 1165"/>
              <a:gd name="T64" fmla="*/ 2147483646 w 196"/>
              <a:gd name="T65" fmla="*/ 2147483646 h 1165"/>
              <a:gd name="T66" fmla="*/ 2147483646 w 196"/>
              <a:gd name="T67" fmla="*/ 2147483646 h 1165"/>
              <a:gd name="T68" fmla="*/ 2147483646 w 196"/>
              <a:gd name="T69" fmla="*/ 2147483646 h 11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6"/>
              <a:gd name="T106" fmla="*/ 0 h 1165"/>
              <a:gd name="T107" fmla="*/ 196 w 196"/>
              <a:gd name="T108" fmla="*/ 1165 h 116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6" h="1165">
                <a:moveTo>
                  <a:pt x="11" y="76"/>
                </a:moveTo>
                <a:lnTo>
                  <a:pt x="0" y="55"/>
                </a:lnTo>
                <a:lnTo>
                  <a:pt x="0" y="44"/>
                </a:lnTo>
                <a:lnTo>
                  <a:pt x="0" y="22"/>
                </a:lnTo>
                <a:lnTo>
                  <a:pt x="0" y="11"/>
                </a:lnTo>
                <a:lnTo>
                  <a:pt x="11" y="11"/>
                </a:lnTo>
                <a:lnTo>
                  <a:pt x="22" y="0"/>
                </a:lnTo>
                <a:lnTo>
                  <a:pt x="44" y="0"/>
                </a:lnTo>
                <a:lnTo>
                  <a:pt x="65" y="0"/>
                </a:lnTo>
                <a:lnTo>
                  <a:pt x="87" y="11"/>
                </a:lnTo>
                <a:lnTo>
                  <a:pt x="120" y="11"/>
                </a:lnTo>
                <a:lnTo>
                  <a:pt x="152" y="22"/>
                </a:lnTo>
                <a:lnTo>
                  <a:pt x="196" y="33"/>
                </a:lnTo>
                <a:lnTo>
                  <a:pt x="196" y="153"/>
                </a:lnTo>
                <a:lnTo>
                  <a:pt x="196" y="261"/>
                </a:lnTo>
                <a:lnTo>
                  <a:pt x="196" y="370"/>
                </a:lnTo>
                <a:lnTo>
                  <a:pt x="196" y="468"/>
                </a:lnTo>
                <a:lnTo>
                  <a:pt x="196" y="555"/>
                </a:lnTo>
                <a:lnTo>
                  <a:pt x="196" y="642"/>
                </a:lnTo>
                <a:lnTo>
                  <a:pt x="196" y="718"/>
                </a:lnTo>
                <a:lnTo>
                  <a:pt x="185" y="795"/>
                </a:lnTo>
                <a:lnTo>
                  <a:pt x="185" y="849"/>
                </a:lnTo>
                <a:lnTo>
                  <a:pt x="185" y="903"/>
                </a:lnTo>
                <a:lnTo>
                  <a:pt x="185" y="958"/>
                </a:lnTo>
                <a:lnTo>
                  <a:pt x="185" y="991"/>
                </a:lnTo>
                <a:lnTo>
                  <a:pt x="185" y="1023"/>
                </a:lnTo>
                <a:lnTo>
                  <a:pt x="185" y="1056"/>
                </a:lnTo>
                <a:lnTo>
                  <a:pt x="185" y="1078"/>
                </a:lnTo>
                <a:lnTo>
                  <a:pt x="185" y="1088"/>
                </a:lnTo>
                <a:lnTo>
                  <a:pt x="174" y="1099"/>
                </a:lnTo>
                <a:lnTo>
                  <a:pt x="174" y="1121"/>
                </a:lnTo>
                <a:lnTo>
                  <a:pt x="163" y="1132"/>
                </a:lnTo>
                <a:lnTo>
                  <a:pt x="163" y="1143"/>
                </a:lnTo>
                <a:lnTo>
                  <a:pt x="163" y="1154"/>
                </a:lnTo>
                <a:lnTo>
                  <a:pt x="152" y="1154"/>
                </a:lnTo>
                <a:lnTo>
                  <a:pt x="152" y="1165"/>
                </a:lnTo>
                <a:lnTo>
                  <a:pt x="141" y="1154"/>
                </a:lnTo>
                <a:lnTo>
                  <a:pt x="120" y="1143"/>
                </a:lnTo>
                <a:lnTo>
                  <a:pt x="109" y="1121"/>
                </a:lnTo>
                <a:lnTo>
                  <a:pt x="76" y="1099"/>
                </a:lnTo>
                <a:lnTo>
                  <a:pt x="65" y="1067"/>
                </a:lnTo>
                <a:lnTo>
                  <a:pt x="44" y="1034"/>
                </a:lnTo>
                <a:lnTo>
                  <a:pt x="44" y="1001"/>
                </a:lnTo>
                <a:lnTo>
                  <a:pt x="44" y="958"/>
                </a:lnTo>
                <a:lnTo>
                  <a:pt x="44" y="925"/>
                </a:lnTo>
                <a:lnTo>
                  <a:pt x="54" y="882"/>
                </a:lnTo>
                <a:lnTo>
                  <a:pt x="54" y="838"/>
                </a:lnTo>
                <a:lnTo>
                  <a:pt x="54" y="784"/>
                </a:lnTo>
                <a:lnTo>
                  <a:pt x="65" y="751"/>
                </a:lnTo>
                <a:lnTo>
                  <a:pt x="65" y="729"/>
                </a:lnTo>
                <a:lnTo>
                  <a:pt x="65" y="697"/>
                </a:lnTo>
                <a:lnTo>
                  <a:pt x="65" y="653"/>
                </a:lnTo>
                <a:lnTo>
                  <a:pt x="65" y="610"/>
                </a:lnTo>
                <a:lnTo>
                  <a:pt x="65" y="566"/>
                </a:lnTo>
                <a:lnTo>
                  <a:pt x="65" y="523"/>
                </a:lnTo>
                <a:lnTo>
                  <a:pt x="65" y="468"/>
                </a:lnTo>
                <a:lnTo>
                  <a:pt x="65" y="425"/>
                </a:lnTo>
                <a:lnTo>
                  <a:pt x="65" y="370"/>
                </a:lnTo>
                <a:lnTo>
                  <a:pt x="65" y="338"/>
                </a:lnTo>
                <a:lnTo>
                  <a:pt x="65" y="294"/>
                </a:lnTo>
                <a:lnTo>
                  <a:pt x="65" y="261"/>
                </a:lnTo>
                <a:lnTo>
                  <a:pt x="65" y="229"/>
                </a:lnTo>
                <a:lnTo>
                  <a:pt x="65" y="196"/>
                </a:lnTo>
                <a:lnTo>
                  <a:pt x="54" y="174"/>
                </a:lnTo>
                <a:lnTo>
                  <a:pt x="54" y="142"/>
                </a:lnTo>
                <a:lnTo>
                  <a:pt x="44" y="109"/>
                </a:lnTo>
                <a:lnTo>
                  <a:pt x="33" y="87"/>
                </a:lnTo>
                <a:lnTo>
                  <a:pt x="11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0944" name="Freeform 48"/>
          <p:cNvSpPr/>
          <p:nvPr/>
        </p:nvSpPr>
        <p:spPr bwMode="auto">
          <a:xfrm>
            <a:off x="9133417" y="1991784"/>
            <a:ext cx="230716" cy="222249"/>
          </a:xfrm>
          <a:custGeom>
            <a:avLst/>
            <a:gdLst>
              <a:gd name="T0" fmla="*/ 2147483646 w 272"/>
              <a:gd name="T1" fmla="*/ 2147483646 h 261"/>
              <a:gd name="T2" fmla="*/ 2147483646 w 272"/>
              <a:gd name="T3" fmla="*/ 2147483646 h 261"/>
              <a:gd name="T4" fmla="*/ 2147483646 w 272"/>
              <a:gd name="T5" fmla="*/ 2147483646 h 261"/>
              <a:gd name="T6" fmla="*/ 2147483646 w 272"/>
              <a:gd name="T7" fmla="*/ 2147483646 h 261"/>
              <a:gd name="T8" fmla="*/ 2147483646 w 272"/>
              <a:gd name="T9" fmla="*/ 2147483646 h 261"/>
              <a:gd name="T10" fmla="*/ 2147483646 w 272"/>
              <a:gd name="T11" fmla="*/ 2147483646 h 261"/>
              <a:gd name="T12" fmla="*/ 2147483646 w 272"/>
              <a:gd name="T13" fmla="*/ 2147483646 h 261"/>
              <a:gd name="T14" fmla="*/ 2147483646 w 272"/>
              <a:gd name="T15" fmla="*/ 2147483646 h 261"/>
              <a:gd name="T16" fmla="*/ 2147483646 w 272"/>
              <a:gd name="T17" fmla="*/ 2147483646 h 261"/>
              <a:gd name="T18" fmla="*/ 2147483646 w 272"/>
              <a:gd name="T19" fmla="*/ 2147483646 h 261"/>
              <a:gd name="T20" fmla="*/ 2147483646 w 272"/>
              <a:gd name="T21" fmla="*/ 2147483646 h 261"/>
              <a:gd name="T22" fmla="*/ 2147483646 w 272"/>
              <a:gd name="T23" fmla="*/ 2147483646 h 261"/>
              <a:gd name="T24" fmla="*/ 2147483646 w 272"/>
              <a:gd name="T25" fmla="*/ 2147483646 h 261"/>
              <a:gd name="T26" fmla="*/ 2147483646 w 272"/>
              <a:gd name="T27" fmla="*/ 2147483646 h 261"/>
              <a:gd name="T28" fmla="*/ 2147483646 w 272"/>
              <a:gd name="T29" fmla="*/ 2147483646 h 261"/>
              <a:gd name="T30" fmla="*/ 0 w 272"/>
              <a:gd name="T31" fmla="*/ 2147483646 h 261"/>
              <a:gd name="T32" fmla="*/ 0 w 272"/>
              <a:gd name="T33" fmla="*/ 2147483646 h 261"/>
              <a:gd name="T34" fmla="*/ 0 w 272"/>
              <a:gd name="T35" fmla="*/ 2147483646 h 261"/>
              <a:gd name="T36" fmla="*/ 0 w 272"/>
              <a:gd name="T37" fmla="*/ 2147483646 h 261"/>
              <a:gd name="T38" fmla="*/ 0 w 272"/>
              <a:gd name="T39" fmla="*/ 2147483646 h 261"/>
              <a:gd name="T40" fmla="*/ 0 w 272"/>
              <a:gd name="T41" fmla="*/ 2147483646 h 261"/>
              <a:gd name="T42" fmla="*/ 2147483646 w 272"/>
              <a:gd name="T43" fmla="*/ 2147483646 h 261"/>
              <a:gd name="T44" fmla="*/ 2147483646 w 272"/>
              <a:gd name="T45" fmla="*/ 2147483646 h 261"/>
              <a:gd name="T46" fmla="*/ 2147483646 w 272"/>
              <a:gd name="T47" fmla="*/ 2147483646 h 261"/>
              <a:gd name="T48" fmla="*/ 2147483646 w 272"/>
              <a:gd name="T49" fmla="*/ 2147483646 h 261"/>
              <a:gd name="T50" fmla="*/ 2147483646 w 272"/>
              <a:gd name="T51" fmla="*/ 2147483646 h 261"/>
              <a:gd name="T52" fmla="*/ 2147483646 w 272"/>
              <a:gd name="T53" fmla="*/ 2147483646 h 261"/>
              <a:gd name="T54" fmla="*/ 2147483646 w 272"/>
              <a:gd name="T55" fmla="*/ 2147483646 h 261"/>
              <a:gd name="T56" fmla="*/ 2147483646 w 272"/>
              <a:gd name="T57" fmla="*/ 2147483646 h 261"/>
              <a:gd name="T58" fmla="*/ 2147483646 w 272"/>
              <a:gd name="T59" fmla="*/ 2147483646 h 261"/>
              <a:gd name="T60" fmla="*/ 2147483646 w 272"/>
              <a:gd name="T61" fmla="*/ 2147483646 h 261"/>
              <a:gd name="T62" fmla="*/ 2147483646 w 272"/>
              <a:gd name="T63" fmla="*/ 2147483646 h 261"/>
              <a:gd name="T64" fmla="*/ 2147483646 w 272"/>
              <a:gd name="T65" fmla="*/ 2147483646 h 261"/>
              <a:gd name="T66" fmla="*/ 2147483646 w 272"/>
              <a:gd name="T67" fmla="*/ 2147483646 h 261"/>
              <a:gd name="T68" fmla="*/ 2147483646 w 272"/>
              <a:gd name="T69" fmla="*/ 0 h 261"/>
              <a:gd name="T70" fmla="*/ 2147483646 w 272"/>
              <a:gd name="T71" fmla="*/ 0 h 261"/>
              <a:gd name="T72" fmla="*/ 2147483646 w 272"/>
              <a:gd name="T73" fmla="*/ 2147483646 h 261"/>
              <a:gd name="T74" fmla="*/ 2147483646 w 272"/>
              <a:gd name="T75" fmla="*/ 2147483646 h 261"/>
              <a:gd name="T76" fmla="*/ 2147483646 w 272"/>
              <a:gd name="T77" fmla="*/ 2147483646 h 261"/>
              <a:gd name="T78" fmla="*/ 2147483646 w 272"/>
              <a:gd name="T79" fmla="*/ 2147483646 h 261"/>
              <a:gd name="T80" fmla="*/ 2147483646 w 272"/>
              <a:gd name="T81" fmla="*/ 2147483646 h 261"/>
              <a:gd name="T82" fmla="*/ 2147483646 w 272"/>
              <a:gd name="T83" fmla="*/ 2147483646 h 261"/>
              <a:gd name="T84" fmla="*/ 2147483646 w 272"/>
              <a:gd name="T85" fmla="*/ 2147483646 h 261"/>
              <a:gd name="T86" fmla="*/ 2147483646 w 272"/>
              <a:gd name="T87" fmla="*/ 2147483646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72"/>
              <a:gd name="T133" fmla="*/ 0 h 261"/>
              <a:gd name="T134" fmla="*/ 272 w 272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72" h="261">
                <a:moveTo>
                  <a:pt x="261" y="120"/>
                </a:moveTo>
                <a:lnTo>
                  <a:pt x="261" y="131"/>
                </a:lnTo>
                <a:lnTo>
                  <a:pt x="250" y="142"/>
                </a:lnTo>
                <a:lnTo>
                  <a:pt x="239" y="142"/>
                </a:lnTo>
                <a:lnTo>
                  <a:pt x="217" y="153"/>
                </a:lnTo>
                <a:lnTo>
                  <a:pt x="207" y="163"/>
                </a:lnTo>
                <a:lnTo>
                  <a:pt x="185" y="174"/>
                </a:lnTo>
                <a:lnTo>
                  <a:pt x="152" y="185"/>
                </a:lnTo>
                <a:lnTo>
                  <a:pt x="130" y="207"/>
                </a:lnTo>
                <a:lnTo>
                  <a:pt x="98" y="218"/>
                </a:lnTo>
                <a:lnTo>
                  <a:pt x="76" y="229"/>
                </a:lnTo>
                <a:lnTo>
                  <a:pt x="54" y="240"/>
                </a:lnTo>
                <a:lnTo>
                  <a:pt x="43" y="250"/>
                </a:lnTo>
                <a:lnTo>
                  <a:pt x="22" y="261"/>
                </a:lnTo>
                <a:lnTo>
                  <a:pt x="11" y="261"/>
                </a:lnTo>
                <a:lnTo>
                  <a:pt x="0" y="261"/>
                </a:lnTo>
                <a:lnTo>
                  <a:pt x="0" y="250"/>
                </a:lnTo>
                <a:lnTo>
                  <a:pt x="0" y="240"/>
                </a:lnTo>
                <a:lnTo>
                  <a:pt x="0" y="229"/>
                </a:lnTo>
                <a:lnTo>
                  <a:pt x="22" y="207"/>
                </a:lnTo>
                <a:lnTo>
                  <a:pt x="43" y="185"/>
                </a:lnTo>
                <a:lnTo>
                  <a:pt x="65" y="153"/>
                </a:lnTo>
                <a:lnTo>
                  <a:pt x="87" y="131"/>
                </a:lnTo>
                <a:lnTo>
                  <a:pt x="98" y="109"/>
                </a:lnTo>
                <a:lnTo>
                  <a:pt x="109" y="87"/>
                </a:lnTo>
                <a:lnTo>
                  <a:pt x="120" y="76"/>
                </a:lnTo>
                <a:lnTo>
                  <a:pt x="120" y="65"/>
                </a:lnTo>
                <a:lnTo>
                  <a:pt x="130" y="55"/>
                </a:lnTo>
                <a:lnTo>
                  <a:pt x="130" y="33"/>
                </a:lnTo>
                <a:lnTo>
                  <a:pt x="130" y="22"/>
                </a:lnTo>
                <a:lnTo>
                  <a:pt x="141" y="11"/>
                </a:lnTo>
                <a:lnTo>
                  <a:pt x="152" y="0"/>
                </a:lnTo>
                <a:lnTo>
                  <a:pt x="163" y="0"/>
                </a:lnTo>
                <a:lnTo>
                  <a:pt x="185" y="11"/>
                </a:lnTo>
                <a:lnTo>
                  <a:pt x="207" y="22"/>
                </a:lnTo>
                <a:lnTo>
                  <a:pt x="228" y="44"/>
                </a:lnTo>
                <a:lnTo>
                  <a:pt x="250" y="76"/>
                </a:lnTo>
                <a:lnTo>
                  <a:pt x="261" y="98"/>
                </a:lnTo>
                <a:lnTo>
                  <a:pt x="272" y="109"/>
                </a:lnTo>
                <a:lnTo>
                  <a:pt x="261" y="12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0945" name="Freeform 49"/>
          <p:cNvSpPr/>
          <p:nvPr/>
        </p:nvSpPr>
        <p:spPr bwMode="auto">
          <a:xfrm>
            <a:off x="9152467" y="2491317"/>
            <a:ext cx="192617" cy="173567"/>
          </a:xfrm>
          <a:custGeom>
            <a:avLst/>
            <a:gdLst>
              <a:gd name="T0" fmla="*/ 0 w 228"/>
              <a:gd name="T1" fmla="*/ 0 h 207"/>
              <a:gd name="T2" fmla="*/ 2147483646 w 228"/>
              <a:gd name="T3" fmla="*/ 0 h 207"/>
              <a:gd name="T4" fmla="*/ 2147483646 w 228"/>
              <a:gd name="T5" fmla="*/ 0 h 207"/>
              <a:gd name="T6" fmla="*/ 2147483646 w 228"/>
              <a:gd name="T7" fmla="*/ 2147483646 h 207"/>
              <a:gd name="T8" fmla="*/ 2147483646 w 228"/>
              <a:gd name="T9" fmla="*/ 2147483646 h 207"/>
              <a:gd name="T10" fmla="*/ 2147483646 w 228"/>
              <a:gd name="T11" fmla="*/ 2147483646 h 207"/>
              <a:gd name="T12" fmla="*/ 2147483646 w 228"/>
              <a:gd name="T13" fmla="*/ 2147483646 h 207"/>
              <a:gd name="T14" fmla="*/ 2147483646 w 228"/>
              <a:gd name="T15" fmla="*/ 2147483646 h 207"/>
              <a:gd name="T16" fmla="*/ 2147483646 w 228"/>
              <a:gd name="T17" fmla="*/ 2147483646 h 207"/>
              <a:gd name="T18" fmla="*/ 2147483646 w 228"/>
              <a:gd name="T19" fmla="*/ 2147483646 h 207"/>
              <a:gd name="T20" fmla="*/ 2147483646 w 228"/>
              <a:gd name="T21" fmla="*/ 2147483646 h 207"/>
              <a:gd name="T22" fmla="*/ 2147483646 w 228"/>
              <a:gd name="T23" fmla="*/ 2147483646 h 207"/>
              <a:gd name="T24" fmla="*/ 2147483646 w 228"/>
              <a:gd name="T25" fmla="*/ 2147483646 h 207"/>
              <a:gd name="T26" fmla="*/ 2147483646 w 228"/>
              <a:gd name="T27" fmla="*/ 2147483646 h 207"/>
              <a:gd name="T28" fmla="*/ 2147483646 w 228"/>
              <a:gd name="T29" fmla="*/ 2147483646 h 207"/>
              <a:gd name="T30" fmla="*/ 2147483646 w 228"/>
              <a:gd name="T31" fmla="*/ 2147483646 h 207"/>
              <a:gd name="T32" fmla="*/ 2147483646 w 228"/>
              <a:gd name="T33" fmla="*/ 2147483646 h 207"/>
              <a:gd name="T34" fmla="*/ 2147483646 w 228"/>
              <a:gd name="T35" fmla="*/ 2147483646 h 207"/>
              <a:gd name="T36" fmla="*/ 2147483646 w 228"/>
              <a:gd name="T37" fmla="*/ 2147483646 h 207"/>
              <a:gd name="T38" fmla="*/ 2147483646 w 228"/>
              <a:gd name="T39" fmla="*/ 2147483646 h 207"/>
              <a:gd name="T40" fmla="*/ 2147483646 w 228"/>
              <a:gd name="T41" fmla="*/ 2147483646 h 207"/>
              <a:gd name="T42" fmla="*/ 2147483646 w 228"/>
              <a:gd name="T43" fmla="*/ 2147483646 h 207"/>
              <a:gd name="T44" fmla="*/ 2147483646 w 228"/>
              <a:gd name="T45" fmla="*/ 2147483646 h 207"/>
              <a:gd name="T46" fmla="*/ 2147483646 w 228"/>
              <a:gd name="T47" fmla="*/ 2147483646 h 207"/>
              <a:gd name="T48" fmla="*/ 2147483646 w 228"/>
              <a:gd name="T49" fmla="*/ 2147483646 h 207"/>
              <a:gd name="T50" fmla="*/ 2147483646 w 228"/>
              <a:gd name="T51" fmla="*/ 2147483646 h 207"/>
              <a:gd name="T52" fmla="*/ 2147483646 w 228"/>
              <a:gd name="T53" fmla="*/ 2147483646 h 207"/>
              <a:gd name="T54" fmla="*/ 2147483646 w 228"/>
              <a:gd name="T55" fmla="*/ 2147483646 h 207"/>
              <a:gd name="T56" fmla="*/ 2147483646 w 228"/>
              <a:gd name="T57" fmla="*/ 2147483646 h 207"/>
              <a:gd name="T58" fmla="*/ 2147483646 w 228"/>
              <a:gd name="T59" fmla="*/ 2147483646 h 207"/>
              <a:gd name="T60" fmla="*/ 2147483646 w 228"/>
              <a:gd name="T61" fmla="*/ 2147483646 h 207"/>
              <a:gd name="T62" fmla="*/ 0 w 228"/>
              <a:gd name="T63" fmla="*/ 2147483646 h 207"/>
              <a:gd name="T64" fmla="*/ 0 w 228"/>
              <a:gd name="T65" fmla="*/ 0 h 207"/>
              <a:gd name="T66" fmla="*/ 0 w 228"/>
              <a:gd name="T67" fmla="*/ 0 h 207"/>
              <a:gd name="T68" fmla="*/ 0 w 228"/>
              <a:gd name="T69" fmla="*/ 0 h 2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8"/>
              <a:gd name="T106" fmla="*/ 0 h 207"/>
              <a:gd name="T107" fmla="*/ 228 w 228"/>
              <a:gd name="T108" fmla="*/ 207 h 20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8" h="207">
                <a:moveTo>
                  <a:pt x="0" y="0"/>
                </a:moveTo>
                <a:lnTo>
                  <a:pt x="54" y="0"/>
                </a:lnTo>
                <a:lnTo>
                  <a:pt x="98" y="0"/>
                </a:lnTo>
                <a:lnTo>
                  <a:pt x="119" y="11"/>
                </a:lnTo>
                <a:lnTo>
                  <a:pt x="141" y="22"/>
                </a:lnTo>
                <a:lnTo>
                  <a:pt x="163" y="32"/>
                </a:lnTo>
                <a:lnTo>
                  <a:pt x="174" y="43"/>
                </a:lnTo>
                <a:lnTo>
                  <a:pt x="195" y="65"/>
                </a:lnTo>
                <a:lnTo>
                  <a:pt x="217" y="87"/>
                </a:lnTo>
                <a:lnTo>
                  <a:pt x="228" y="109"/>
                </a:lnTo>
                <a:lnTo>
                  <a:pt x="228" y="130"/>
                </a:lnTo>
                <a:lnTo>
                  <a:pt x="228" y="152"/>
                </a:lnTo>
                <a:lnTo>
                  <a:pt x="228" y="163"/>
                </a:lnTo>
                <a:lnTo>
                  <a:pt x="228" y="174"/>
                </a:lnTo>
                <a:lnTo>
                  <a:pt x="217" y="185"/>
                </a:lnTo>
                <a:lnTo>
                  <a:pt x="217" y="196"/>
                </a:lnTo>
                <a:lnTo>
                  <a:pt x="206" y="207"/>
                </a:lnTo>
                <a:lnTo>
                  <a:pt x="195" y="207"/>
                </a:lnTo>
                <a:lnTo>
                  <a:pt x="185" y="207"/>
                </a:lnTo>
                <a:lnTo>
                  <a:pt x="174" y="196"/>
                </a:lnTo>
                <a:lnTo>
                  <a:pt x="163" y="185"/>
                </a:lnTo>
                <a:lnTo>
                  <a:pt x="141" y="174"/>
                </a:lnTo>
                <a:lnTo>
                  <a:pt x="130" y="152"/>
                </a:lnTo>
                <a:lnTo>
                  <a:pt x="108" y="141"/>
                </a:lnTo>
                <a:lnTo>
                  <a:pt x="87" y="120"/>
                </a:lnTo>
                <a:lnTo>
                  <a:pt x="54" y="76"/>
                </a:lnTo>
                <a:lnTo>
                  <a:pt x="32" y="65"/>
                </a:lnTo>
                <a:lnTo>
                  <a:pt x="21" y="43"/>
                </a:lnTo>
                <a:lnTo>
                  <a:pt x="11" y="3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0946" name="Freeform 50"/>
          <p:cNvSpPr/>
          <p:nvPr/>
        </p:nvSpPr>
        <p:spPr bwMode="auto">
          <a:xfrm>
            <a:off x="7945967" y="2868084"/>
            <a:ext cx="2127251" cy="275167"/>
          </a:xfrm>
          <a:custGeom>
            <a:avLst/>
            <a:gdLst>
              <a:gd name="T0" fmla="*/ 2147483646 w 2511"/>
              <a:gd name="T1" fmla="*/ 2147483646 h 326"/>
              <a:gd name="T2" fmla="*/ 2147483646 w 2511"/>
              <a:gd name="T3" fmla="*/ 2147483646 h 326"/>
              <a:gd name="T4" fmla="*/ 2147483646 w 2511"/>
              <a:gd name="T5" fmla="*/ 2147483646 h 326"/>
              <a:gd name="T6" fmla="*/ 2147483646 w 2511"/>
              <a:gd name="T7" fmla="*/ 2147483646 h 326"/>
              <a:gd name="T8" fmla="*/ 2147483646 w 2511"/>
              <a:gd name="T9" fmla="*/ 2147483646 h 326"/>
              <a:gd name="T10" fmla="*/ 2147483646 w 2511"/>
              <a:gd name="T11" fmla="*/ 2147483646 h 326"/>
              <a:gd name="T12" fmla="*/ 2147483646 w 2511"/>
              <a:gd name="T13" fmla="*/ 2147483646 h 326"/>
              <a:gd name="T14" fmla="*/ 2147483646 w 2511"/>
              <a:gd name="T15" fmla="*/ 2147483646 h 326"/>
              <a:gd name="T16" fmla="*/ 2147483646 w 2511"/>
              <a:gd name="T17" fmla="*/ 2147483646 h 326"/>
              <a:gd name="T18" fmla="*/ 2147483646 w 2511"/>
              <a:gd name="T19" fmla="*/ 2147483646 h 326"/>
              <a:gd name="T20" fmla="*/ 2147483646 w 2511"/>
              <a:gd name="T21" fmla="*/ 2147483646 h 326"/>
              <a:gd name="T22" fmla="*/ 2147483646 w 2511"/>
              <a:gd name="T23" fmla="*/ 2147483646 h 326"/>
              <a:gd name="T24" fmla="*/ 2147483646 w 2511"/>
              <a:gd name="T25" fmla="*/ 2147483646 h 326"/>
              <a:gd name="T26" fmla="*/ 2147483646 w 2511"/>
              <a:gd name="T27" fmla="*/ 2147483646 h 326"/>
              <a:gd name="T28" fmla="*/ 2147483646 w 2511"/>
              <a:gd name="T29" fmla="*/ 2147483646 h 326"/>
              <a:gd name="T30" fmla="*/ 2147483646 w 2511"/>
              <a:gd name="T31" fmla="*/ 2147483646 h 326"/>
              <a:gd name="T32" fmla="*/ 2147483646 w 2511"/>
              <a:gd name="T33" fmla="*/ 2147483646 h 326"/>
              <a:gd name="T34" fmla="*/ 2147483646 w 2511"/>
              <a:gd name="T35" fmla="*/ 2147483646 h 326"/>
              <a:gd name="T36" fmla="*/ 2147483646 w 2511"/>
              <a:gd name="T37" fmla="*/ 2147483646 h 326"/>
              <a:gd name="T38" fmla="*/ 2147483646 w 2511"/>
              <a:gd name="T39" fmla="*/ 2147483646 h 326"/>
              <a:gd name="T40" fmla="*/ 2147483646 w 2511"/>
              <a:gd name="T41" fmla="*/ 2147483646 h 326"/>
              <a:gd name="T42" fmla="*/ 2147483646 w 2511"/>
              <a:gd name="T43" fmla="*/ 2147483646 h 326"/>
              <a:gd name="T44" fmla="*/ 2147483646 w 2511"/>
              <a:gd name="T45" fmla="*/ 2147483646 h 326"/>
              <a:gd name="T46" fmla="*/ 2147483646 w 2511"/>
              <a:gd name="T47" fmla="*/ 2147483646 h 326"/>
              <a:gd name="T48" fmla="*/ 2147483646 w 2511"/>
              <a:gd name="T49" fmla="*/ 2147483646 h 326"/>
              <a:gd name="T50" fmla="*/ 0 w 2511"/>
              <a:gd name="T51" fmla="*/ 2147483646 h 326"/>
              <a:gd name="T52" fmla="*/ 0 w 2511"/>
              <a:gd name="T53" fmla="*/ 2147483646 h 326"/>
              <a:gd name="T54" fmla="*/ 2147483646 w 2511"/>
              <a:gd name="T55" fmla="*/ 2147483646 h 326"/>
              <a:gd name="T56" fmla="*/ 2147483646 w 2511"/>
              <a:gd name="T57" fmla="*/ 2147483646 h 326"/>
              <a:gd name="T58" fmla="*/ 2147483646 w 2511"/>
              <a:gd name="T59" fmla="*/ 2147483646 h 326"/>
              <a:gd name="T60" fmla="*/ 2147483646 w 2511"/>
              <a:gd name="T61" fmla="*/ 2147483646 h 326"/>
              <a:gd name="T62" fmla="*/ 2147483646 w 2511"/>
              <a:gd name="T63" fmla="*/ 2147483646 h 326"/>
              <a:gd name="T64" fmla="*/ 2147483646 w 2511"/>
              <a:gd name="T65" fmla="*/ 2147483646 h 326"/>
              <a:gd name="T66" fmla="*/ 2147483646 w 2511"/>
              <a:gd name="T67" fmla="*/ 2147483646 h 326"/>
              <a:gd name="T68" fmla="*/ 2147483646 w 2511"/>
              <a:gd name="T69" fmla="*/ 2147483646 h 326"/>
              <a:gd name="T70" fmla="*/ 2147483646 w 2511"/>
              <a:gd name="T71" fmla="*/ 2147483646 h 326"/>
              <a:gd name="T72" fmla="*/ 2147483646 w 2511"/>
              <a:gd name="T73" fmla="*/ 2147483646 h 326"/>
              <a:gd name="T74" fmla="*/ 2147483646 w 2511"/>
              <a:gd name="T75" fmla="*/ 2147483646 h 326"/>
              <a:gd name="T76" fmla="*/ 2147483646 w 2511"/>
              <a:gd name="T77" fmla="*/ 2147483646 h 326"/>
              <a:gd name="T78" fmla="*/ 2147483646 w 2511"/>
              <a:gd name="T79" fmla="*/ 2147483646 h 326"/>
              <a:gd name="T80" fmla="*/ 2147483646 w 2511"/>
              <a:gd name="T81" fmla="*/ 2147483646 h 326"/>
              <a:gd name="T82" fmla="*/ 2147483646 w 2511"/>
              <a:gd name="T83" fmla="*/ 2147483646 h 326"/>
              <a:gd name="T84" fmla="*/ 2147483646 w 2511"/>
              <a:gd name="T85" fmla="*/ 2147483646 h 326"/>
              <a:gd name="T86" fmla="*/ 2147483646 w 2511"/>
              <a:gd name="T87" fmla="*/ 2147483646 h 326"/>
              <a:gd name="T88" fmla="*/ 2147483646 w 2511"/>
              <a:gd name="T89" fmla="*/ 0 h 326"/>
              <a:gd name="T90" fmla="*/ 2147483646 w 2511"/>
              <a:gd name="T91" fmla="*/ 0 h 326"/>
              <a:gd name="T92" fmla="*/ 2147483646 w 2511"/>
              <a:gd name="T93" fmla="*/ 0 h 326"/>
              <a:gd name="T94" fmla="*/ 2147483646 w 2511"/>
              <a:gd name="T95" fmla="*/ 2147483646 h 326"/>
              <a:gd name="T96" fmla="*/ 2147483646 w 2511"/>
              <a:gd name="T97" fmla="*/ 2147483646 h 326"/>
              <a:gd name="T98" fmla="*/ 2147483646 w 2511"/>
              <a:gd name="T99" fmla="*/ 2147483646 h 326"/>
              <a:gd name="T100" fmla="*/ 2147483646 w 2511"/>
              <a:gd name="T101" fmla="*/ 2147483646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11"/>
              <a:gd name="T154" fmla="*/ 0 h 326"/>
              <a:gd name="T155" fmla="*/ 2511 w 2511"/>
              <a:gd name="T156" fmla="*/ 326 h 32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11" h="326">
                <a:moveTo>
                  <a:pt x="2511" y="141"/>
                </a:moveTo>
                <a:lnTo>
                  <a:pt x="2511" y="152"/>
                </a:lnTo>
                <a:lnTo>
                  <a:pt x="2500" y="152"/>
                </a:lnTo>
                <a:lnTo>
                  <a:pt x="2489" y="152"/>
                </a:lnTo>
                <a:lnTo>
                  <a:pt x="2467" y="163"/>
                </a:lnTo>
                <a:lnTo>
                  <a:pt x="2457" y="163"/>
                </a:lnTo>
                <a:lnTo>
                  <a:pt x="2435" y="163"/>
                </a:lnTo>
                <a:lnTo>
                  <a:pt x="2402" y="163"/>
                </a:lnTo>
                <a:lnTo>
                  <a:pt x="2380" y="174"/>
                </a:lnTo>
                <a:lnTo>
                  <a:pt x="2348" y="174"/>
                </a:lnTo>
                <a:lnTo>
                  <a:pt x="2315" y="174"/>
                </a:lnTo>
                <a:lnTo>
                  <a:pt x="2272" y="174"/>
                </a:lnTo>
                <a:lnTo>
                  <a:pt x="2228" y="174"/>
                </a:lnTo>
                <a:lnTo>
                  <a:pt x="2185" y="174"/>
                </a:lnTo>
                <a:lnTo>
                  <a:pt x="2130" y="174"/>
                </a:lnTo>
                <a:lnTo>
                  <a:pt x="2076" y="174"/>
                </a:lnTo>
                <a:lnTo>
                  <a:pt x="1956" y="174"/>
                </a:lnTo>
                <a:lnTo>
                  <a:pt x="1837" y="185"/>
                </a:lnTo>
                <a:lnTo>
                  <a:pt x="1706" y="185"/>
                </a:lnTo>
                <a:lnTo>
                  <a:pt x="1576" y="196"/>
                </a:lnTo>
                <a:lnTo>
                  <a:pt x="1435" y="207"/>
                </a:lnTo>
                <a:lnTo>
                  <a:pt x="1282" y="218"/>
                </a:lnTo>
                <a:lnTo>
                  <a:pt x="1119" y="229"/>
                </a:lnTo>
                <a:lnTo>
                  <a:pt x="956" y="239"/>
                </a:lnTo>
                <a:lnTo>
                  <a:pt x="869" y="250"/>
                </a:lnTo>
                <a:lnTo>
                  <a:pt x="793" y="261"/>
                </a:lnTo>
                <a:lnTo>
                  <a:pt x="717" y="272"/>
                </a:lnTo>
                <a:lnTo>
                  <a:pt x="652" y="283"/>
                </a:lnTo>
                <a:lnTo>
                  <a:pt x="587" y="283"/>
                </a:lnTo>
                <a:lnTo>
                  <a:pt x="532" y="294"/>
                </a:lnTo>
                <a:lnTo>
                  <a:pt x="478" y="305"/>
                </a:lnTo>
                <a:lnTo>
                  <a:pt x="424" y="305"/>
                </a:lnTo>
                <a:lnTo>
                  <a:pt x="380" y="305"/>
                </a:lnTo>
                <a:lnTo>
                  <a:pt x="347" y="316"/>
                </a:lnTo>
                <a:lnTo>
                  <a:pt x="304" y="316"/>
                </a:lnTo>
                <a:lnTo>
                  <a:pt x="282" y="316"/>
                </a:lnTo>
                <a:lnTo>
                  <a:pt x="260" y="316"/>
                </a:lnTo>
                <a:lnTo>
                  <a:pt x="239" y="326"/>
                </a:lnTo>
                <a:lnTo>
                  <a:pt x="228" y="326"/>
                </a:lnTo>
                <a:lnTo>
                  <a:pt x="217" y="326"/>
                </a:lnTo>
                <a:lnTo>
                  <a:pt x="184" y="316"/>
                </a:lnTo>
                <a:lnTo>
                  <a:pt x="152" y="316"/>
                </a:lnTo>
                <a:lnTo>
                  <a:pt x="119" y="294"/>
                </a:lnTo>
                <a:lnTo>
                  <a:pt x="76" y="272"/>
                </a:lnTo>
                <a:lnTo>
                  <a:pt x="65" y="272"/>
                </a:lnTo>
                <a:lnTo>
                  <a:pt x="43" y="261"/>
                </a:lnTo>
                <a:lnTo>
                  <a:pt x="32" y="250"/>
                </a:lnTo>
                <a:lnTo>
                  <a:pt x="21" y="250"/>
                </a:lnTo>
                <a:lnTo>
                  <a:pt x="10" y="239"/>
                </a:lnTo>
                <a:lnTo>
                  <a:pt x="10" y="229"/>
                </a:lnTo>
                <a:lnTo>
                  <a:pt x="0" y="229"/>
                </a:lnTo>
                <a:lnTo>
                  <a:pt x="0" y="218"/>
                </a:lnTo>
                <a:lnTo>
                  <a:pt x="10" y="218"/>
                </a:lnTo>
                <a:lnTo>
                  <a:pt x="21" y="218"/>
                </a:lnTo>
                <a:lnTo>
                  <a:pt x="32" y="207"/>
                </a:lnTo>
                <a:lnTo>
                  <a:pt x="43" y="207"/>
                </a:lnTo>
                <a:lnTo>
                  <a:pt x="65" y="207"/>
                </a:lnTo>
                <a:lnTo>
                  <a:pt x="76" y="207"/>
                </a:lnTo>
                <a:lnTo>
                  <a:pt x="97" y="207"/>
                </a:lnTo>
                <a:lnTo>
                  <a:pt x="119" y="196"/>
                </a:lnTo>
                <a:lnTo>
                  <a:pt x="141" y="196"/>
                </a:lnTo>
                <a:lnTo>
                  <a:pt x="174" y="196"/>
                </a:lnTo>
                <a:lnTo>
                  <a:pt x="206" y="196"/>
                </a:lnTo>
                <a:lnTo>
                  <a:pt x="228" y="196"/>
                </a:lnTo>
                <a:lnTo>
                  <a:pt x="271" y="185"/>
                </a:lnTo>
                <a:lnTo>
                  <a:pt x="304" y="185"/>
                </a:lnTo>
                <a:lnTo>
                  <a:pt x="445" y="174"/>
                </a:lnTo>
                <a:lnTo>
                  <a:pt x="587" y="174"/>
                </a:lnTo>
                <a:lnTo>
                  <a:pt x="739" y="163"/>
                </a:lnTo>
                <a:lnTo>
                  <a:pt x="891" y="141"/>
                </a:lnTo>
                <a:lnTo>
                  <a:pt x="1043" y="131"/>
                </a:lnTo>
                <a:lnTo>
                  <a:pt x="1206" y="120"/>
                </a:lnTo>
                <a:lnTo>
                  <a:pt x="1380" y="109"/>
                </a:lnTo>
                <a:lnTo>
                  <a:pt x="1554" y="87"/>
                </a:lnTo>
                <a:lnTo>
                  <a:pt x="1641" y="76"/>
                </a:lnTo>
                <a:lnTo>
                  <a:pt x="1728" y="65"/>
                </a:lnTo>
                <a:lnTo>
                  <a:pt x="1804" y="65"/>
                </a:lnTo>
                <a:lnTo>
                  <a:pt x="1869" y="54"/>
                </a:lnTo>
                <a:lnTo>
                  <a:pt x="1935" y="44"/>
                </a:lnTo>
                <a:lnTo>
                  <a:pt x="1989" y="33"/>
                </a:lnTo>
                <a:lnTo>
                  <a:pt x="2033" y="33"/>
                </a:lnTo>
                <a:lnTo>
                  <a:pt x="2076" y="22"/>
                </a:lnTo>
                <a:lnTo>
                  <a:pt x="2109" y="11"/>
                </a:lnTo>
                <a:lnTo>
                  <a:pt x="2141" y="11"/>
                </a:lnTo>
                <a:lnTo>
                  <a:pt x="2174" y="11"/>
                </a:lnTo>
                <a:lnTo>
                  <a:pt x="2196" y="0"/>
                </a:lnTo>
                <a:lnTo>
                  <a:pt x="2228" y="0"/>
                </a:lnTo>
                <a:lnTo>
                  <a:pt x="2239" y="0"/>
                </a:lnTo>
                <a:lnTo>
                  <a:pt x="2261" y="0"/>
                </a:lnTo>
                <a:lnTo>
                  <a:pt x="2272" y="0"/>
                </a:lnTo>
                <a:lnTo>
                  <a:pt x="2293" y="0"/>
                </a:lnTo>
                <a:lnTo>
                  <a:pt x="2326" y="11"/>
                </a:lnTo>
                <a:lnTo>
                  <a:pt x="2359" y="22"/>
                </a:lnTo>
                <a:lnTo>
                  <a:pt x="2402" y="44"/>
                </a:lnTo>
                <a:lnTo>
                  <a:pt x="2446" y="65"/>
                </a:lnTo>
                <a:lnTo>
                  <a:pt x="2478" y="98"/>
                </a:lnTo>
                <a:lnTo>
                  <a:pt x="2489" y="120"/>
                </a:lnTo>
                <a:lnTo>
                  <a:pt x="2511" y="14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0947" name="Freeform 51"/>
          <p:cNvSpPr/>
          <p:nvPr/>
        </p:nvSpPr>
        <p:spPr bwMode="auto">
          <a:xfrm>
            <a:off x="8212667" y="2785533"/>
            <a:ext cx="865717" cy="884767"/>
          </a:xfrm>
          <a:custGeom>
            <a:avLst/>
            <a:gdLst>
              <a:gd name="T0" fmla="*/ 2147483646 w 1022"/>
              <a:gd name="T1" fmla="*/ 2147483646 h 1045"/>
              <a:gd name="T2" fmla="*/ 2147483646 w 1022"/>
              <a:gd name="T3" fmla="*/ 2147483646 h 1045"/>
              <a:gd name="T4" fmla="*/ 2147483646 w 1022"/>
              <a:gd name="T5" fmla="*/ 2147483646 h 1045"/>
              <a:gd name="T6" fmla="*/ 2147483646 w 1022"/>
              <a:gd name="T7" fmla="*/ 2147483646 h 1045"/>
              <a:gd name="T8" fmla="*/ 2147483646 w 1022"/>
              <a:gd name="T9" fmla="*/ 0 h 1045"/>
              <a:gd name="T10" fmla="*/ 2147483646 w 1022"/>
              <a:gd name="T11" fmla="*/ 2147483646 h 1045"/>
              <a:gd name="T12" fmla="*/ 2147483646 w 1022"/>
              <a:gd name="T13" fmla="*/ 2147483646 h 1045"/>
              <a:gd name="T14" fmla="*/ 2147483646 w 1022"/>
              <a:gd name="T15" fmla="*/ 2147483646 h 1045"/>
              <a:gd name="T16" fmla="*/ 2147483646 w 1022"/>
              <a:gd name="T17" fmla="*/ 2147483646 h 1045"/>
              <a:gd name="T18" fmla="*/ 2147483646 w 1022"/>
              <a:gd name="T19" fmla="*/ 2147483646 h 1045"/>
              <a:gd name="T20" fmla="*/ 2147483646 w 1022"/>
              <a:gd name="T21" fmla="*/ 2147483646 h 1045"/>
              <a:gd name="T22" fmla="*/ 2147483646 w 1022"/>
              <a:gd name="T23" fmla="*/ 2147483646 h 1045"/>
              <a:gd name="T24" fmla="*/ 2147483646 w 1022"/>
              <a:gd name="T25" fmla="*/ 2147483646 h 1045"/>
              <a:gd name="T26" fmla="*/ 2147483646 w 1022"/>
              <a:gd name="T27" fmla="*/ 2147483646 h 1045"/>
              <a:gd name="T28" fmla="*/ 2147483646 w 1022"/>
              <a:gd name="T29" fmla="*/ 2147483646 h 1045"/>
              <a:gd name="T30" fmla="*/ 2147483646 w 1022"/>
              <a:gd name="T31" fmla="*/ 2147483646 h 1045"/>
              <a:gd name="T32" fmla="*/ 2147483646 w 1022"/>
              <a:gd name="T33" fmla="*/ 2147483646 h 1045"/>
              <a:gd name="T34" fmla="*/ 2147483646 w 1022"/>
              <a:gd name="T35" fmla="*/ 2147483646 h 1045"/>
              <a:gd name="T36" fmla="*/ 2147483646 w 1022"/>
              <a:gd name="T37" fmla="*/ 2147483646 h 1045"/>
              <a:gd name="T38" fmla="*/ 2147483646 w 1022"/>
              <a:gd name="T39" fmla="*/ 2147483646 h 1045"/>
              <a:gd name="T40" fmla="*/ 2147483646 w 1022"/>
              <a:gd name="T41" fmla="*/ 2147483646 h 1045"/>
              <a:gd name="T42" fmla="*/ 2147483646 w 1022"/>
              <a:gd name="T43" fmla="*/ 2147483646 h 1045"/>
              <a:gd name="T44" fmla="*/ 2147483646 w 1022"/>
              <a:gd name="T45" fmla="*/ 2147483646 h 1045"/>
              <a:gd name="T46" fmla="*/ 2147483646 w 1022"/>
              <a:gd name="T47" fmla="*/ 2147483646 h 1045"/>
              <a:gd name="T48" fmla="*/ 2147483646 w 1022"/>
              <a:gd name="T49" fmla="*/ 2147483646 h 1045"/>
              <a:gd name="T50" fmla="*/ 2147483646 w 1022"/>
              <a:gd name="T51" fmla="*/ 2147483646 h 1045"/>
              <a:gd name="T52" fmla="*/ 0 w 1022"/>
              <a:gd name="T53" fmla="*/ 2147483646 h 1045"/>
              <a:gd name="T54" fmla="*/ 0 w 1022"/>
              <a:gd name="T55" fmla="*/ 2147483646 h 1045"/>
              <a:gd name="T56" fmla="*/ 2147483646 w 1022"/>
              <a:gd name="T57" fmla="*/ 2147483646 h 1045"/>
              <a:gd name="T58" fmla="*/ 2147483646 w 1022"/>
              <a:gd name="T59" fmla="*/ 2147483646 h 1045"/>
              <a:gd name="T60" fmla="*/ 2147483646 w 1022"/>
              <a:gd name="T61" fmla="*/ 2147483646 h 1045"/>
              <a:gd name="T62" fmla="*/ 2147483646 w 1022"/>
              <a:gd name="T63" fmla="*/ 2147483646 h 1045"/>
              <a:gd name="T64" fmla="*/ 2147483646 w 1022"/>
              <a:gd name="T65" fmla="*/ 2147483646 h 1045"/>
              <a:gd name="T66" fmla="*/ 2147483646 w 1022"/>
              <a:gd name="T67" fmla="*/ 2147483646 h 1045"/>
              <a:gd name="T68" fmla="*/ 2147483646 w 1022"/>
              <a:gd name="T69" fmla="*/ 2147483646 h 1045"/>
              <a:gd name="T70" fmla="*/ 2147483646 w 1022"/>
              <a:gd name="T71" fmla="*/ 2147483646 h 1045"/>
              <a:gd name="T72" fmla="*/ 2147483646 w 1022"/>
              <a:gd name="T73" fmla="*/ 2147483646 h 1045"/>
              <a:gd name="T74" fmla="*/ 2147483646 w 1022"/>
              <a:gd name="T75" fmla="*/ 2147483646 h 1045"/>
              <a:gd name="T76" fmla="*/ 2147483646 w 1022"/>
              <a:gd name="T77" fmla="*/ 2147483646 h 1045"/>
              <a:gd name="T78" fmla="*/ 2147483646 w 1022"/>
              <a:gd name="T79" fmla="*/ 2147483646 h 1045"/>
              <a:gd name="T80" fmla="*/ 2147483646 w 1022"/>
              <a:gd name="T81" fmla="*/ 2147483646 h 1045"/>
              <a:gd name="T82" fmla="*/ 2147483646 w 1022"/>
              <a:gd name="T83" fmla="*/ 2147483646 h 104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22"/>
              <a:gd name="T127" fmla="*/ 0 h 1045"/>
              <a:gd name="T128" fmla="*/ 1022 w 1022"/>
              <a:gd name="T129" fmla="*/ 1045 h 104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22" h="1045">
                <a:moveTo>
                  <a:pt x="815" y="174"/>
                </a:moveTo>
                <a:lnTo>
                  <a:pt x="826" y="142"/>
                </a:lnTo>
                <a:lnTo>
                  <a:pt x="826" y="120"/>
                </a:lnTo>
                <a:lnTo>
                  <a:pt x="815" y="87"/>
                </a:lnTo>
                <a:lnTo>
                  <a:pt x="804" y="65"/>
                </a:lnTo>
                <a:lnTo>
                  <a:pt x="793" y="44"/>
                </a:lnTo>
                <a:lnTo>
                  <a:pt x="793" y="22"/>
                </a:lnTo>
                <a:lnTo>
                  <a:pt x="793" y="11"/>
                </a:lnTo>
                <a:lnTo>
                  <a:pt x="804" y="11"/>
                </a:lnTo>
                <a:lnTo>
                  <a:pt x="826" y="0"/>
                </a:lnTo>
                <a:lnTo>
                  <a:pt x="859" y="11"/>
                </a:lnTo>
                <a:lnTo>
                  <a:pt x="891" y="22"/>
                </a:lnTo>
                <a:lnTo>
                  <a:pt x="924" y="44"/>
                </a:lnTo>
                <a:lnTo>
                  <a:pt x="946" y="54"/>
                </a:lnTo>
                <a:lnTo>
                  <a:pt x="967" y="65"/>
                </a:lnTo>
                <a:lnTo>
                  <a:pt x="978" y="76"/>
                </a:lnTo>
                <a:lnTo>
                  <a:pt x="989" y="87"/>
                </a:lnTo>
                <a:lnTo>
                  <a:pt x="1000" y="98"/>
                </a:lnTo>
                <a:lnTo>
                  <a:pt x="1011" y="109"/>
                </a:lnTo>
                <a:lnTo>
                  <a:pt x="1011" y="120"/>
                </a:lnTo>
                <a:lnTo>
                  <a:pt x="1022" y="131"/>
                </a:lnTo>
                <a:lnTo>
                  <a:pt x="1011" y="152"/>
                </a:lnTo>
                <a:lnTo>
                  <a:pt x="1011" y="174"/>
                </a:lnTo>
                <a:lnTo>
                  <a:pt x="1000" y="207"/>
                </a:lnTo>
                <a:lnTo>
                  <a:pt x="1000" y="239"/>
                </a:lnTo>
                <a:lnTo>
                  <a:pt x="989" y="261"/>
                </a:lnTo>
                <a:lnTo>
                  <a:pt x="978" y="294"/>
                </a:lnTo>
                <a:lnTo>
                  <a:pt x="967" y="316"/>
                </a:lnTo>
                <a:lnTo>
                  <a:pt x="957" y="348"/>
                </a:lnTo>
                <a:lnTo>
                  <a:pt x="924" y="414"/>
                </a:lnTo>
                <a:lnTo>
                  <a:pt x="880" y="490"/>
                </a:lnTo>
                <a:lnTo>
                  <a:pt x="859" y="533"/>
                </a:lnTo>
                <a:lnTo>
                  <a:pt x="837" y="566"/>
                </a:lnTo>
                <a:lnTo>
                  <a:pt x="804" y="609"/>
                </a:lnTo>
                <a:lnTo>
                  <a:pt x="772" y="642"/>
                </a:lnTo>
                <a:lnTo>
                  <a:pt x="739" y="686"/>
                </a:lnTo>
                <a:lnTo>
                  <a:pt x="706" y="718"/>
                </a:lnTo>
                <a:lnTo>
                  <a:pt x="663" y="751"/>
                </a:lnTo>
                <a:lnTo>
                  <a:pt x="620" y="794"/>
                </a:lnTo>
                <a:lnTo>
                  <a:pt x="576" y="827"/>
                </a:lnTo>
                <a:lnTo>
                  <a:pt x="533" y="860"/>
                </a:lnTo>
                <a:lnTo>
                  <a:pt x="478" y="892"/>
                </a:lnTo>
                <a:lnTo>
                  <a:pt x="435" y="914"/>
                </a:lnTo>
                <a:lnTo>
                  <a:pt x="380" y="947"/>
                </a:lnTo>
                <a:lnTo>
                  <a:pt x="337" y="969"/>
                </a:lnTo>
                <a:lnTo>
                  <a:pt x="228" y="1001"/>
                </a:lnTo>
                <a:lnTo>
                  <a:pt x="185" y="1012"/>
                </a:lnTo>
                <a:lnTo>
                  <a:pt x="141" y="1023"/>
                </a:lnTo>
                <a:lnTo>
                  <a:pt x="98" y="1034"/>
                </a:lnTo>
                <a:lnTo>
                  <a:pt x="65" y="1034"/>
                </a:lnTo>
                <a:lnTo>
                  <a:pt x="43" y="1034"/>
                </a:lnTo>
                <a:lnTo>
                  <a:pt x="22" y="1045"/>
                </a:lnTo>
                <a:lnTo>
                  <a:pt x="11" y="1034"/>
                </a:lnTo>
                <a:lnTo>
                  <a:pt x="0" y="1034"/>
                </a:lnTo>
                <a:lnTo>
                  <a:pt x="0" y="1023"/>
                </a:lnTo>
                <a:lnTo>
                  <a:pt x="22" y="1012"/>
                </a:lnTo>
                <a:lnTo>
                  <a:pt x="43" y="1001"/>
                </a:lnTo>
                <a:lnTo>
                  <a:pt x="65" y="979"/>
                </a:lnTo>
                <a:lnTo>
                  <a:pt x="98" y="969"/>
                </a:lnTo>
                <a:lnTo>
                  <a:pt x="141" y="947"/>
                </a:lnTo>
                <a:lnTo>
                  <a:pt x="185" y="925"/>
                </a:lnTo>
                <a:lnTo>
                  <a:pt x="228" y="903"/>
                </a:lnTo>
                <a:lnTo>
                  <a:pt x="283" y="871"/>
                </a:lnTo>
                <a:lnTo>
                  <a:pt x="326" y="849"/>
                </a:lnTo>
                <a:lnTo>
                  <a:pt x="369" y="816"/>
                </a:lnTo>
                <a:lnTo>
                  <a:pt x="456" y="751"/>
                </a:lnTo>
                <a:lnTo>
                  <a:pt x="543" y="675"/>
                </a:lnTo>
                <a:lnTo>
                  <a:pt x="576" y="642"/>
                </a:lnTo>
                <a:lnTo>
                  <a:pt x="620" y="599"/>
                </a:lnTo>
                <a:lnTo>
                  <a:pt x="652" y="555"/>
                </a:lnTo>
                <a:lnTo>
                  <a:pt x="685" y="522"/>
                </a:lnTo>
                <a:lnTo>
                  <a:pt x="706" y="479"/>
                </a:lnTo>
                <a:lnTo>
                  <a:pt x="728" y="446"/>
                </a:lnTo>
                <a:lnTo>
                  <a:pt x="750" y="403"/>
                </a:lnTo>
                <a:lnTo>
                  <a:pt x="761" y="359"/>
                </a:lnTo>
                <a:lnTo>
                  <a:pt x="772" y="327"/>
                </a:lnTo>
                <a:lnTo>
                  <a:pt x="783" y="294"/>
                </a:lnTo>
                <a:lnTo>
                  <a:pt x="793" y="272"/>
                </a:lnTo>
                <a:lnTo>
                  <a:pt x="804" y="239"/>
                </a:lnTo>
                <a:lnTo>
                  <a:pt x="804" y="218"/>
                </a:lnTo>
                <a:lnTo>
                  <a:pt x="815" y="207"/>
                </a:lnTo>
                <a:lnTo>
                  <a:pt x="815" y="185"/>
                </a:lnTo>
                <a:lnTo>
                  <a:pt x="815" y="17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0948" name="Freeform 52"/>
          <p:cNvSpPr/>
          <p:nvPr/>
        </p:nvSpPr>
        <p:spPr bwMode="auto">
          <a:xfrm>
            <a:off x="8949267" y="2986617"/>
            <a:ext cx="1159933" cy="719667"/>
          </a:xfrm>
          <a:custGeom>
            <a:avLst/>
            <a:gdLst>
              <a:gd name="T0" fmla="*/ 2147483646 w 1369"/>
              <a:gd name="T1" fmla="*/ 0 h 849"/>
              <a:gd name="T2" fmla="*/ 2147483646 w 1369"/>
              <a:gd name="T3" fmla="*/ 2147483646 h 849"/>
              <a:gd name="T4" fmla="*/ 2147483646 w 1369"/>
              <a:gd name="T5" fmla="*/ 2147483646 h 849"/>
              <a:gd name="T6" fmla="*/ 2147483646 w 1369"/>
              <a:gd name="T7" fmla="*/ 2147483646 h 849"/>
              <a:gd name="T8" fmla="*/ 2147483646 w 1369"/>
              <a:gd name="T9" fmla="*/ 2147483646 h 849"/>
              <a:gd name="T10" fmla="*/ 2147483646 w 1369"/>
              <a:gd name="T11" fmla="*/ 2147483646 h 849"/>
              <a:gd name="T12" fmla="*/ 2147483646 w 1369"/>
              <a:gd name="T13" fmla="*/ 2147483646 h 849"/>
              <a:gd name="T14" fmla="*/ 2147483646 w 1369"/>
              <a:gd name="T15" fmla="*/ 2147483646 h 849"/>
              <a:gd name="T16" fmla="*/ 2147483646 w 1369"/>
              <a:gd name="T17" fmla="*/ 2147483646 h 849"/>
              <a:gd name="T18" fmla="*/ 2147483646 w 1369"/>
              <a:gd name="T19" fmla="*/ 2147483646 h 849"/>
              <a:gd name="T20" fmla="*/ 2147483646 w 1369"/>
              <a:gd name="T21" fmla="*/ 2147483646 h 849"/>
              <a:gd name="T22" fmla="*/ 2147483646 w 1369"/>
              <a:gd name="T23" fmla="*/ 2147483646 h 849"/>
              <a:gd name="T24" fmla="*/ 2147483646 w 1369"/>
              <a:gd name="T25" fmla="*/ 2147483646 h 849"/>
              <a:gd name="T26" fmla="*/ 2147483646 w 1369"/>
              <a:gd name="T27" fmla="*/ 2147483646 h 849"/>
              <a:gd name="T28" fmla="*/ 2147483646 w 1369"/>
              <a:gd name="T29" fmla="*/ 2147483646 h 849"/>
              <a:gd name="T30" fmla="*/ 2147483646 w 1369"/>
              <a:gd name="T31" fmla="*/ 2147483646 h 849"/>
              <a:gd name="T32" fmla="*/ 2147483646 w 1369"/>
              <a:gd name="T33" fmla="*/ 2147483646 h 849"/>
              <a:gd name="T34" fmla="*/ 2147483646 w 1369"/>
              <a:gd name="T35" fmla="*/ 2147483646 h 849"/>
              <a:gd name="T36" fmla="*/ 2147483646 w 1369"/>
              <a:gd name="T37" fmla="*/ 2147483646 h 849"/>
              <a:gd name="T38" fmla="*/ 2147483646 w 1369"/>
              <a:gd name="T39" fmla="*/ 2147483646 h 849"/>
              <a:gd name="T40" fmla="*/ 2147483646 w 1369"/>
              <a:gd name="T41" fmla="*/ 2147483646 h 849"/>
              <a:gd name="T42" fmla="*/ 2147483646 w 1369"/>
              <a:gd name="T43" fmla="*/ 2147483646 h 849"/>
              <a:gd name="T44" fmla="*/ 2147483646 w 1369"/>
              <a:gd name="T45" fmla="*/ 2147483646 h 849"/>
              <a:gd name="T46" fmla="*/ 2147483646 w 1369"/>
              <a:gd name="T47" fmla="*/ 2147483646 h 849"/>
              <a:gd name="T48" fmla="*/ 2147483646 w 1369"/>
              <a:gd name="T49" fmla="*/ 2147483646 h 849"/>
              <a:gd name="T50" fmla="*/ 2147483646 w 1369"/>
              <a:gd name="T51" fmla="*/ 2147483646 h 849"/>
              <a:gd name="T52" fmla="*/ 2147483646 w 1369"/>
              <a:gd name="T53" fmla="*/ 2147483646 h 849"/>
              <a:gd name="T54" fmla="*/ 2147483646 w 1369"/>
              <a:gd name="T55" fmla="*/ 2147483646 h 849"/>
              <a:gd name="T56" fmla="*/ 2147483646 w 1369"/>
              <a:gd name="T57" fmla="*/ 2147483646 h 849"/>
              <a:gd name="T58" fmla="*/ 2147483646 w 1369"/>
              <a:gd name="T59" fmla="*/ 2147483646 h 849"/>
              <a:gd name="T60" fmla="*/ 2147483646 w 1369"/>
              <a:gd name="T61" fmla="*/ 2147483646 h 849"/>
              <a:gd name="T62" fmla="*/ 2147483646 w 1369"/>
              <a:gd name="T63" fmla="*/ 2147483646 h 849"/>
              <a:gd name="T64" fmla="*/ 0 w 1369"/>
              <a:gd name="T65" fmla="*/ 2147483646 h 8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9"/>
              <a:gd name="T100" fmla="*/ 0 h 849"/>
              <a:gd name="T101" fmla="*/ 1369 w 1369"/>
              <a:gd name="T102" fmla="*/ 849 h 8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9" h="849">
                <a:moveTo>
                  <a:pt x="0" y="77"/>
                </a:moveTo>
                <a:lnTo>
                  <a:pt x="54" y="0"/>
                </a:lnTo>
                <a:lnTo>
                  <a:pt x="130" y="77"/>
                </a:lnTo>
                <a:lnTo>
                  <a:pt x="206" y="142"/>
                </a:lnTo>
                <a:lnTo>
                  <a:pt x="271" y="207"/>
                </a:lnTo>
                <a:lnTo>
                  <a:pt x="337" y="262"/>
                </a:lnTo>
                <a:lnTo>
                  <a:pt x="402" y="316"/>
                </a:lnTo>
                <a:lnTo>
                  <a:pt x="467" y="360"/>
                </a:lnTo>
                <a:lnTo>
                  <a:pt x="521" y="403"/>
                </a:lnTo>
                <a:lnTo>
                  <a:pt x="576" y="436"/>
                </a:lnTo>
                <a:lnTo>
                  <a:pt x="630" y="468"/>
                </a:lnTo>
                <a:lnTo>
                  <a:pt x="684" y="501"/>
                </a:lnTo>
                <a:lnTo>
                  <a:pt x="728" y="523"/>
                </a:lnTo>
                <a:lnTo>
                  <a:pt x="782" y="545"/>
                </a:lnTo>
                <a:lnTo>
                  <a:pt x="826" y="566"/>
                </a:lnTo>
                <a:lnTo>
                  <a:pt x="869" y="588"/>
                </a:lnTo>
                <a:lnTo>
                  <a:pt x="945" y="621"/>
                </a:lnTo>
                <a:lnTo>
                  <a:pt x="1011" y="643"/>
                </a:lnTo>
                <a:lnTo>
                  <a:pt x="1076" y="664"/>
                </a:lnTo>
                <a:lnTo>
                  <a:pt x="1152" y="675"/>
                </a:lnTo>
                <a:lnTo>
                  <a:pt x="1217" y="697"/>
                </a:lnTo>
                <a:lnTo>
                  <a:pt x="1261" y="708"/>
                </a:lnTo>
                <a:lnTo>
                  <a:pt x="1282" y="708"/>
                </a:lnTo>
                <a:lnTo>
                  <a:pt x="1315" y="719"/>
                </a:lnTo>
                <a:lnTo>
                  <a:pt x="1337" y="730"/>
                </a:lnTo>
                <a:lnTo>
                  <a:pt x="1348" y="740"/>
                </a:lnTo>
                <a:lnTo>
                  <a:pt x="1359" y="751"/>
                </a:lnTo>
                <a:lnTo>
                  <a:pt x="1369" y="751"/>
                </a:lnTo>
                <a:lnTo>
                  <a:pt x="1369" y="762"/>
                </a:lnTo>
                <a:lnTo>
                  <a:pt x="1359" y="773"/>
                </a:lnTo>
                <a:lnTo>
                  <a:pt x="1348" y="784"/>
                </a:lnTo>
                <a:lnTo>
                  <a:pt x="1337" y="784"/>
                </a:lnTo>
                <a:lnTo>
                  <a:pt x="1304" y="795"/>
                </a:lnTo>
                <a:lnTo>
                  <a:pt x="1272" y="806"/>
                </a:lnTo>
                <a:lnTo>
                  <a:pt x="1239" y="817"/>
                </a:lnTo>
                <a:lnTo>
                  <a:pt x="1185" y="817"/>
                </a:lnTo>
                <a:lnTo>
                  <a:pt x="1130" y="828"/>
                </a:lnTo>
                <a:lnTo>
                  <a:pt x="1076" y="838"/>
                </a:lnTo>
                <a:lnTo>
                  <a:pt x="1021" y="838"/>
                </a:lnTo>
                <a:lnTo>
                  <a:pt x="978" y="838"/>
                </a:lnTo>
                <a:lnTo>
                  <a:pt x="935" y="849"/>
                </a:lnTo>
                <a:lnTo>
                  <a:pt x="902" y="849"/>
                </a:lnTo>
                <a:lnTo>
                  <a:pt x="869" y="849"/>
                </a:lnTo>
                <a:lnTo>
                  <a:pt x="848" y="849"/>
                </a:lnTo>
                <a:lnTo>
                  <a:pt x="826" y="849"/>
                </a:lnTo>
                <a:lnTo>
                  <a:pt x="782" y="838"/>
                </a:lnTo>
                <a:lnTo>
                  <a:pt x="750" y="828"/>
                </a:lnTo>
                <a:lnTo>
                  <a:pt x="717" y="806"/>
                </a:lnTo>
                <a:lnTo>
                  <a:pt x="684" y="773"/>
                </a:lnTo>
                <a:lnTo>
                  <a:pt x="663" y="762"/>
                </a:lnTo>
                <a:lnTo>
                  <a:pt x="652" y="740"/>
                </a:lnTo>
                <a:lnTo>
                  <a:pt x="630" y="730"/>
                </a:lnTo>
                <a:lnTo>
                  <a:pt x="608" y="697"/>
                </a:lnTo>
                <a:lnTo>
                  <a:pt x="576" y="675"/>
                </a:lnTo>
                <a:lnTo>
                  <a:pt x="543" y="643"/>
                </a:lnTo>
                <a:lnTo>
                  <a:pt x="511" y="599"/>
                </a:lnTo>
                <a:lnTo>
                  <a:pt x="467" y="566"/>
                </a:lnTo>
                <a:lnTo>
                  <a:pt x="424" y="523"/>
                </a:lnTo>
                <a:lnTo>
                  <a:pt x="380" y="468"/>
                </a:lnTo>
                <a:lnTo>
                  <a:pt x="326" y="414"/>
                </a:lnTo>
                <a:lnTo>
                  <a:pt x="271" y="360"/>
                </a:lnTo>
                <a:lnTo>
                  <a:pt x="206" y="294"/>
                </a:lnTo>
                <a:lnTo>
                  <a:pt x="141" y="229"/>
                </a:lnTo>
                <a:lnTo>
                  <a:pt x="76" y="153"/>
                </a:lnTo>
                <a:lnTo>
                  <a:pt x="0" y="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0940" name="Freeform 44"/>
          <p:cNvSpPr/>
          <p:nvPr/>
        </p:nvSpPr>
        <p:spPr bwMode="auto">
          <a:xfrm>
            <a:off x="8517467" y="1752600"/>
            <a:ext cx="1149351" cy="1115484"/>
          </a:xfrm>
          <a:custGeom>
            <a:avLst/>
            <a:gdLst>
              <a:gd name="T0" fmla="*/ 2147483646 w 1359"/>
              <a:gd name="T1" fmla="*/ 2147483646 h 1317"/>
              <a:gd name="T2" fmla="*/ 2147483646 w 1359"/>
              <a:gd name="T3" fmla="*/ 2147483646 h 1317"/>
              <a:gd name="T4" fmla="*/ 2147483646 w 1359"/>
              <a:gd name="T5" fmla="*/ 2147483646 h 1317"/>
              <a:gd name="T6" fmla="*/ 2147483646 w 1359"/>
              <a:gd name="T7" fmla="*/ 2147483646 h 1317"/>
              <a:gd name="T8" fmla="*/ 2147483646 w 1359"/>
              <a:gd name="T9" fmla="*/ 2147483646 h 1317"/>
              <a:gd name="T10" fmla="*/ 2147483646 w 1359"/>
              <a:gd name="T11" fmla="*/ 2147483646 h 1317"/>
              <a:gd name="T12" fmla="*/ 0 w 1359"/>
              <a:gd name="T13" fmla="*/ 2147483646 h 1317"/>
              <a:gd name="T14" fmla="*/ 2147483646 w 1359"/>
              <a:gd name="T15" fmla="*/ 2147483646 h 1317"/>
              <a:gd name="T16" fmla="*/ 2147483646 w 1359"/>
              <a:gd name="T17" fmla="*/ 2147483646 h 1317"/>
              <a:gd name="T18" fmla="*/ 2147483646 w 1359"/>
              <a:gd name="T19" fmla="*/ 2147483646 h 1317"/>
              <a:gd name="T20" fmla="*/ 2147483646 w 1359"/>
              <a:gd name="T21" fmla="*/ 2147483646 h 1317"/>
              <a:gd name="T22" fmla="*/ 2147483646 w 1359"/>
              <a:gd name="T23" fmla="*/ 2147483646 h 1317"/>
              <a:gd name="T24" fmla="*/ 2147483646 w 1359"/>
              <a:gd name="T25" fmla="*/ 2147483646 h 1317"/>
              <a:gd name="T26" fmla="*/ 2147483646 w 1359"/>
              <a:gd name="T27" fmla="*/ 2147483646 h 1317"/>
              <a:gd name="T28" fmla="*/ 2147483646 w 1359"/>
              <a:gd name="T29" fmla="*/ 2147483646 h 1317"/>
              <a:gd name="T30" fmla="*/ 2147483646 w 1359"/>
              <a:gd name="T31" fmla="*/ 2147483646 h 1317"/>
              <a:gd name="T32" fmla="*/ 2147483646 w 1359"/>
              <a:gd name="T33" fmla="*/ 2147483646 h 1317"/>
              <a:gd name="T34" fmla="*/ 2147483646 w 1359"/>
              <a:gd name="T35" fmla="*/ 2147483646 h 1317"/>
              <a:gd name="T36" fmla="*/ 2147483646 w 1359"/>
              <a:gd name="T37" fmla="*/ 2147483646 h 1317"/>
              <a:gd name="T38" fmla="*/ 2147483646 w 1359"/>
              <a:gd name="T39" fmla="*/ 2147483646 h 1317"/>
              <a:gd name="T40" fmla="*/ 2147483646 w 1359"/>
              <a:gd name="T41" fmla="*/ 2147483646 h 1317"/>
              <a:gd name="T42" fmla="*/ 2147483646 w 1359"/>
              <a:gd name="T43" fmla="*/ 2147483646 h 1317"/>
              <a:gd name="T44" fmla="*/ 2147483646 w 1359"/>
              <a:gd name="T45" fmla="*/ 2147483646 h 1317"/>
              <a:gd name="T46" fmla="*/ 2147483646 w 1359"/>
              <a:gd name="T47" fmla="*/ 2147483646 h 1317"/>
              <a:gd name="T48" fmla="*/ 2147483646 w 1359"/>
              <a:gd name="T49" fmla="*/ 2147483646 h 1317"/>
              <a:gd name="T50" fmla="*/ 2147483646 w 1359"/>
              <a:gd name="T51" fmla="*/ 2147483646 h 1317"/>
              <a:gd name="T52" fmla="*/ 2147483646 w 1359"/>
              <a:gd name="T53" fmla="*/ 2147483646 h 1317"/>
              <a:gd name="T54" fmla="*/ 2147483646 w 1359"/>
              <a:gd name="T55" fmla="*/ 2147483646 h 1317"/>
              <a:gd name="T56" fmla="*/ 2147483646 w 1359"/>
              <a:gd name="T57" fmla="*/ 2147483646 h 1317"/>
              <a:gd name="T58" fmla="*/ 2147483646 w 1359"/>
              <a:gd name="T59" fmla="*/ 2147483646 h 1317"/>
              <a:gd name="T60" fmla="*/ 2147483646 w 1359"/>
              <a:gd name="T61" fmla="*/ 2147483646 h 1317"/>
              <a:gd name="T62" fmla="*/ 2147483646 w 1359"/>
              <a:gd name="T63" fmla="*/ 2147483646 h 1317"/>
              <a:gd name="T64" fmla="*/ 2147483646 w 1359"/>
              <a:gd name="T65" fmla="*/ 2147483646 h 1317"/>
              <a:gd name="T66" fmla="*/ 2147483646 w 1359"/>
              <a:gd name="T67" fmla="*/ 2147483646 h 1317"/>
              <a:gd name="T68" fmla="*/ 2147483646 w 1359"/>
              <a:gd name="T69" fmla="*/ 2147483646 h 1317"/>
              <a:gd name="T70" fmla="*/ 2147483646 w 1359"/>
              <a:gd name="T71" fmla="*/ 2147483646 h 1317"/>
              <a:gd name="T72" fmla="*/ 2147483646 w 1359"/>
              <a:gd name="T73" fmla="*/ 2147483646 h 1317"/>
              <a:gd name="T74" fmla="*/ 2147483646 w 1359"/>
              <a:gd name="T75" fmla="*/ 2147483646 h 1317"/>
              <a:gd name="T76" fmla="*/ 2147483646 w 1359"/>
              <a:gd name="T77" fmla="*/ 2147483646 h 1317"/>
              <a:gd name="T78" fmla="*/ 2147483646 w 1359"/>
              <a:gd name="T79" fmla="*/ 2147483646 h 1317"/>
              <a:gd name="T80" fmla="*/ 2147483646 w 1359"/>
              <a:gd name="T81" fmla="*/ 2147483646 h 1317"/>
              <a:gd name="T82" fmla="*/ 2147483646 w 1359"/>
              <a:gd name="T83" fmla="*/ 2147483646 h 1317"/>
              <a:gd name="T84" fmla="*/ 2147483646 w 1359"/>
              <a:gd name="T85" fmla="*/ 2147483646 h 1317"/>
              <a:gd name="T86" fmla="*/ 2147483646 w 1359"/>
              <a:gd name="T87" fmla="*/ 2147483646 h 1317"/>
              <a:gd name="T88" fmla="*/ 2147483646 w 1359"/>
              <a:gd name="T89" fmla="*/ 2147483646 h 1317"/>
              <a:gd name="T90" fmla="*/ 2147483646 w 1359"/>
              <a:gd name="T91" fmla="*/ 2147483646 h 1317"/>
              <a:gd name="T92" fmla="*/ 2147483646 w 1359"/>
              <a:gd name="T93" fmla="*/ 2147483646 h 1317"/>
              <a:gd name="T94" fmla="*/ 2147483646 w 1359"/>
              <a:gd name="T95" fmla="*/ 2147483646 h 131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59"/>
              <a:gd name="T145" fmla="*/ 0 h 1317"/>
              <a:gd name="T146" fmla="*/ 1359 w 1359"/>
              <a:gd name="T147" fmla="*/ 1317 h 131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59" h="1317">
                <a:moveTo>
                  <a:pt x="1000" y="163"/>
                </a:moveTo>
                <a:lnTo>
                  <a:pt x="967" y="153"/>
                </a:lnTo>
                <a:lnTo>
                  <a:pt x="924" y="153"/>
                </a:lnTo>
                <a:lnTo>
                  <a:pt x="891" y="153"/>
                </a:lnTo>
                <a:lnTo>
                  <a:pt x="848" y="163"/>
                </a:lnTo>
                <a:lnTo>
                  <a:pt x="826" y="163"/>
                </a:lnTo>
                <a:lnTo>
                  <a:pt x="804" y="174"/>
                </a:lnTo>
                <a:lnTo>
                  <a:pt x="771" y="174"/>
                </a:lnTo>
                <a:lnTo>
                  <a:pt x="739" y="185"/>
                </a:lnTo>
                <a:lnTo>
                  <a:pt x="706" y="185"/>
                </a:lnTo>
                <a:lnTo>
                  <a:pt x="663" y="196"/>
                </a:lnTo>
                <a:lnTo>
                  <a:pt x="619" y="196"/>
                </a:lnTo>
                <a:lnTo>
                  <a:pt x="565" y="207"/>
                </a:lnTo>
                <a:lnTo>
                  <a:pt x="511" y="218"/>
                </a:lnTo>
                <a:lnTo>
                  <a:pt x="456" y="229"/>
                </a:lnTo>
                <a:lnTo>
                  <a:pt x="391" y="240"/>
                </a:lnTo>
                <a:lnTo>
                  <a:pt x="326" y="251"/>
                </a:lnTo>
                <a:lnTo>
                  <a:pt x="250" y="272"/>
                </a:lnTo>
                <a:lnTo>
                  <a:pt x="174" y="294"/>
                </a:lnTo>
                <a:lnTo>
                  <a:pt x="87" y="305"/>
                </a:lnTo>
                <a:lnTo>
                  <a:pt x="0" y="327"/>
                </a:lnTo>
                <a:lnTo>
                  <a:pt x="0" y="218"/>
                </a:lnTo>
                <a:lnTo>
                  <a:pt x="76" y="196"/>
                </a:lnTo>
                <a:lnTo>
                  <a:pt x="141" y="185"/>
                </a:lnTo>
                <a:lnTo>
                  <a:pt x="206" y="174"/>
                </a:lnTo>
                <a:lnTo>
                  <a:pt x="250" y="163"/>
                </a:lnTo>
                <a:lnTo>
                  <a:pt x="293" y="163"/>
                </a:lnTo>
                <a:lnTo>
                  <a:pt x="326" y="153"/>
                </a:lnTo>
                <a:lnTo>
                  <a:pt x="337" y="153"/>
                </a:lnTo>
                <a:lnTo>
                  <a:pt x="347" y="153"/>
                </a:lnTo>
                <a:lnTo>
                  <a:pt x="358" y="153"/>
                </a:lnTo>
                <a:lnTo>
                  <a:pt x="369" y="153"/>
                </a:lnTo>
                <a:lnTo>
                  <a:pt x="380" y="153"/>
                </a:lnTo>
                <a:lnTo>
                  <a:pt x="402" y="142"/>
                </a:lnTo>
                <a:lnTo>
                  <a:pt x="424" y="142"/>
                </a:lnTo>
                <a:lnTo>
                  <a:pt x="445" y="142"/>
                </a:lnTo>
                <a:lnTo>
                  <a:pt x="478" y="131"/>
                </a:lnTo>
                <a:lnTo>
                  <a:pt x="511" y="131"/>
                </a:lnTo>
                <a:lnTo>
                  <a:pt x="543" y="131"/>
                </a:lnTo>
                <a:lnTo>
                  <a:pt x="619" y="120"/>
                </a:lnTo>
                <a:lnTo>
                  <a:pt x="695" y="109"/>
                </a:lnTo>
                <a:lnTo>
                  <a:pt x="771" y="98"/>
                </a:lnTo>
                <a:lnTo>
                  <a:pt x="848" y="87"/>
                </a:lnTo>
                <a:lnTo>
                  <a:pt x="880" y="76"/>
                </a:lnTo>
                <a:lnTo>
                  <a:pt x="913" y="76"/>
                </a:lnTo>
                <a:lnTo>
                  <a:pt x="945" y="66"/>
                </a:lnTo>
                <a:lnTo>
                  <a:pt x="967" y="55"/>
                </a:lnTo>
                <a:lnTo>
                  <a:pt x="1000" y="55"/>
                </a:lnTo>
                <a:lnTo>
                  <a:pt x="1011" y="44"/>
                </a:lnTo>
                <a:lnTo>
                  <a:pt x="1032" y="33"/>
                </a:lnTo>
                <a:lnTo>
                  <a:pt x="1043" y="22"/>
                </a:lnTo>
                <a:lnTo>
                  <a:pt x="1065" y="22"/>
                </a:lnTo>
                <a:lnTo>
                  <a:pt x="1087" y="11"/>
                </a:lnTo>
                <a:lnTo>
                  <a:pt x="1098" y="11"/>
                </a:lnTo>
                <a:lnTo>
                  <a:pt x="1109" y="0"/>
                </a:lnTo>
                <a:lnTo>
                  <a:pt x="1119" y="11"/>
                </a:lnTo>
                <a:lnTo>
                  <a:pt x="1130" y="11"/>
                </a:lnTo>
                <a:lnTo>
                  <a:pt x="1141" y="22"/>
                </a:lnTo>
                <a:lnTo>
                  <a:pt x="1152" y="33"/>
                </a:lnTo>
                <a:lnTo>
                  <a:pt x="1174" y="44"/>
                </a:lnTo>
                <a:lnTo>
                  <a:pt x="1195" y="55"/>
                </a:lnTo>
                <a:lnTo>
                  <a:pt x="1217" y="66"/>
                </a:lnTo>
                <a:lnTo>
                  <a:pt x="1250" y="87"/>
                </a:lnTo>
                <a:lnTo>
                  <a:pt x="1272" y="98"/>
                </a:lnTo>
                <a:lnTo>
                  <a:pt x="1293" y="120"/>
                </a:lnTo>
                <a:lnTo>
                  <a:pt x="1315" y="142"/>
                </a:lnTo>
                <a:lnTo>
                  <a:pt x="1326" y="153"/>
                </a:lnTo>
                <a:lnTo>
                  <a:pt x="1337" y="163"/>
                </a:lnTo>
                <a:lnTo>
                  <a:pt x="1348" y="174"/>
                </a:lnTo>
                <a:lnTo>
                  <a:pt x="1359" y="174"/>
                </a:lnTo>
                <a:lnTo>
                  <a:pt x="1359" y="185"/>
                </a:lnTo>
                <a:lnTo>
                  <a:pt x="1359" y="196"/>
                </a:lnTo>
                <a:lnTo>
                  <a:pt x="1348" y="207"/>
                </a:lnTo>
                <a:lnTo>
                  <a:pt x="1337" y="218"/>
                </a:lnTo>
                <a:lnTo>
                  <a:pt x="1326" y="240"/>
                </a:lnTo>
                <a:lnTo>
                  <a:pt x="1315" y="251"/>
                </a:lnTo>
                <a:lnTo>
                  <a:pt x="1315" y="261"/>
                </a:lnTo>
                <a:lnTo>
                  <a:pt x="1304" y="272"/>
                </a:lnTo>
                <a:lnTo>
                  <a:pt x="1304" y="294"/>
                </a:lnTo>
                <a:lnTo>
                  <a:pt x="1293" y="316"/>
                </a:lnTo>
                <a:lnTo>
                  <a:pt x="1293" y="338"/>
                </a:lnTo>
                <a:lnTo>
                  <a:pt x="1293" y="359"/>
                </a:lnTo>
                <a:lnTo>
                  <a:pt x="1293" y="392"/>
                </a:lnTo>
                <a:lnTo>
                  <a:pt x="1282" y="425"/>
                </a:lnTo>
                <a:lnTo>
                  <a:pt x="1282" y="457"/>
                </a:lnTo>
                <a:lnTo>
                  <a:pt x="1282" y="501"/>
                </a:lnTo>
                <a:lnTo>
                  <a:pt x="1282" y="544"/>
                </a:lnTo>
                <a:lnTo>
                  <a:pt x="1282" y="588"/>
                </a:lnTo>
                <a:lnTo>
                  <a:pt x="1282" y="631"/>
                </a:lnTo>
                <a:lnTo>
                  <a:pt x="1282" y="686"/>
                </a:lnTo>
                <a:lnTo>
                  <a:pt x="1282" y="740"/>
                </a:lnTo>
                <a:lnTo>
                  <a:pt x="1282" y="795"/>
                </a:lnTo>
                <a:lnTo>
                  <a:pt x="1282" y="849"/>
                </a:lnTo>
                <a:lnTo>
                  <a:pt x="1282" y="903"/>
                </a:lnTo>
                <a:lnTo>
                  <a:pt x="1272" y="947"/>
                </a:lnTo>
                <a:lnTo>
                  <a:pt x="1272" y="991"/>
                </a:lnTo>
                <a:lnTo>
                  <a:pt x="1272" y="1034"/>
                </a:lnTo>
                <a:lnTo>
                  <a:pt x="1272" y="1067"/>
                </a:lnTo>
                <a:lnTo>
                  <a:pt x="1272" y="1099"/>
                </a:lnTo>
                <a:lnTo>
                  <a:pt x="1272" y="1132"/>
                </a:lnTo>
                <a:lnTo>
                  <a:pt x="1261" y="1165"/>
                </a:lnTo>
                <a:lnTo>
                  <a:pt x="1261" y="1186"/>
                </a:lnTo>
                <a:lnTo>
                  <a:pt x="1261" y="1208"/>
                </a:lnTo>
                <a:lnTo>
                  <a:pt x="1250" y="1219"/>
                </a:lnTo>
                <a:lnTo>
                  <a:pt x="1250" y="1241"/>
                </a:lnTo>
                <a:lnTo>
                  <a:pt x="1239" y="1252"/>
                </a:lnTo>
                <a:lnTo>
                  <a:pt x="1239" y="1263"/>
                </a:lnTo>
                <a:lnTo>
                  <a:pt x="1217" y="1284"/>
                </a:lnTo>
                <a:lnTo>
                  <a:pt x="1195" y="1295"/>
                </a:lnTo>
                <a:lnTo>
                  <a:pt x="1185" y="1306"/>
                </a:lnTo>
                <a:lnTo>
                  <a:pt x="1174" y="1317"/>
                </a:lnTo>
                <a:lnTo>
                  <a:pt x="1174" y="1306"/>
                </a:lnTo>
                <a:lnTo>
                  <a:pt x="1163" y="1295"/>
                </a:lnTo>
                <a:lnTo>
                  <a:pt x="1152" y="1284"/>
                </a:lnTo>
                <a:lnTo>
                  <a:pt x="1152" y="1273"/>
                </a:lnTo>
                <a:lnTo>
                  <a:pt x="1141" y="1263"/>
                </a:lnTo>
                <a:lnTo>
                  <a:pt x="1141" y="1241"/>
                </a:lnTo>
                <a:lnTo>
                  <a:pt x="1130" y="1208"/>
                </a:lnTo>
                <a:lnTo>
                  <a:pt x="1119" y="1165"/>
                </a:lnTo>
                <a:lnTo>
                  <a:pt x="1119" y="1110"/>
                </a:lnTo>
                <a:lnTo>
                  <a:pt x="1119" y="1045"/>
                </a:lnTo>
                <a:lnTo>
                  <a:pt x="1130" y="991"/>
                </a:lnTo>
                <a:lnTo>
                  <a:pt x="1141" y="925"/>
                </a:lnTo>
                <a:lnTo>
                  <a:pt x="1152" y="860"/>
                </a:lnTo>
                <a:lnTo>
                  <a:pt x="1152" y="795"/>
                </a:lnTo>
                <a:lnTo>
                  <a:pt x="1152" y="729"/>
                </a:lnTo>
                <a:lnTo>
                  <a:pt x="1152" y="664"/>
                </a:lnTo>
                <a:lnTo>
                  <a:pt x="1141" y="588"/>
                </a:lnTo>
                <a:lnTo>
                  <a:pt x="1141" y="501"/>
                </a:lnTo>
                <a:lnTo>
                  <a:pt x="1130" y="403"/>
                </a:lnTo>
                <a:lnTo>
                  <a:pt x="1130" y="359"/>
                </a:lnTo>
                <a:lnTo>
                  <a:pt x="1130" y="327"/>
                </a:lnTo>
                <a:lnTo>
                  <a:pt x="1119" y="294"/>
                </a:lnTo>
                <a:lnTo>
                  <a:pt x="1119" y="261"/>
                </a:lnTo>
                <a:lnTo>
                  <a:pt x="1119" y="240"/>
                </a:lnTo>
                <a:lnTo>
                  <a:pt x="1109" y="218"/>
                </a:lnTo>
                <a:lnTo>
                  <a:pt x="1109" y="207"/>
                </a:lnTo>
                <a:lnTo>
                  <a:pt x="1098" y="196"/>
                </a:lnTo>
                <a:lnTo>
                  <a:pt x="1087" y="185"/>
                </a:lnTo>
                <a:lnTo>
                  <a:pt x="1065" y="174"/>
                </a:lnTo>
                <a:lnTo>
                  <a:pt x="1043" y="174"/>
                </a:lnTo>
                <a:lnTo>
                  <a:pt x="1000" y="1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0939" name="Freeform 43"/>
          <p:cNvSpPr/>
          <p:nvPr/>
        </p:nvSpPr>
        <p:spPr bwMode="auto">
          <a:xfrm>
            <a:off x="8682567" y="2360084"/>
            <a:ext cx="368300" cy="397933"/>
          </a:xfrm>
          <a:custGeom>
            <a:avLst/>
            <a:gdLst>
              <a:gd name="T0" fmla="*/ 2147483646 w 435"/>
              <a:gd name="T1" fmla="*/ 0 h 468"/>
              <a:gd name="T2" fmla="*/ 2147483646 w 435"/>
              <a:gd name="T3" fmla="*/ 0 h 468"/>
              <a:gd name="T4" fmla="*/ 2147483646 w 435"/>
              <a:gd name="T5" fmla="*/ 2147483646 h 468"/>
              <a:gd name="T6" fmla="*/ 2147483646 w 435"/>
              <a:gd name="T7" fmla="*/ 2147483646 h 468"/>
              <a:gd name="T8" fmla="*/ 2147483646 w 435"/>
              <a:gd name="T9" fmla="*/ 2147483646 h 468"/>
              <a:gd name="T10" fmla="*/ 2147483646 w 435"/>
              <a:gd name="T11" fmla="*/ 2147483646 h 468"/>
              <a:gd name="T12" fmla="*/ 2147483646 w 435"/>
              <a:gd name="T13" fmla="*/ 2147483646 h 468"/>
              <a:gd name="T14" fmla="*/ 2147483646 w 435"/>
              <a:gd name="T15" fmla="*/ 2147483646 h 468"/>
              <a:gd name="T16" fmla="*/ 2147483646 w 435"/>
              <a:gd name="T17" fmla="*/ 2147483646 h 468"/>
              <a:gd name="T18" fmla="*/ 2147483646 w 435"/>
              <a:gd name="T19" fmla="*/ 2147483646 h 468"/>
              <a:gd name="T20" fmla="*/ 2147483646 w 435"/>
              <a:gd name="T21" fmla="*/ 2147483646 h 468"/>
              <a:gd name="T22" fmla="*/ 2147483646 w 435"/>
              <a:gd name="T23" fmla="*/ 2147483646 h 468"/>
              <a:gd name="T24" fmla="*/ 2147483646 w 435"/>
              <a:gd name="T25" fmla="*/ 2147483646 h 468"/>
              <a:gd name="T26" fmla="*/ 2147483646 w 435"/>
              <a:gd name="T27" fmla="*/ 2147483646 h 468"/>
              <a:gd name="T28" fmla="*/ 2147483646 w 435"/>
              <a:gd name="T29" fmla="*/ 2147483646 h 468"/>
              <a:gd name="T30" fmla="*/ 2147483646 w 435"/>
              <a:gd name="T31" fmla="*/ 2147483646 h 468"/>
              <a:gd name="T32" fmla="*/ 2147483646 w 435"/>
              <a:gd name="T33" fmla="*/ 2147483646 h 468"/>
              <a:gd name="T34" fmla="*/ 2147483646 w 435"/>
              <a:gd name="T35" fmla="*/ 2147483646 h 468"/>
              <a:gd name="T36" fmla="*/ 2147483646 w 435"/>
              <a:gd name="T37" fmla="*/ 2147483646 h 468"/>
              <a:gd name="T38" fmla="*/ 0 w 435"/>
              <a:gd name="T39" fmla="*/ 2147483646 h 468"/>
              <a:gd name="T40" fmla="*/ 2147483646 w 435"/>
              <a:gd name="T41" fmla="*/ 2147483646 h 468"/>
              <a:gd name="T42" fmla="*/ 2147483646 w 435"/>
              <a:gd name="T43" fmla="*/ 2147483646 h 468"/>
              <a:gd name="T44" fmla="*/ 2147483646 w 435"/>
              <a:gd name="T45" fmla="*/ 2147483646 h 468"/>
              <a:gd name="T46" fmla="*/ 2147483646 w 435"/>
              <a:gd name="T47" fmla="*/ 2147483646 h 468"/>
              <a:gd name="T48" fmla="*/ 2147483646 w 435"/>
              <a:gd name="T49" fmla="*/ 2147483646 h 468"/>
              <a:gd name="T50" fmla="*/ 2147483646 w 435"/>
              <a:gd name="T51" fmla="*/ 2147483646 h 468"/>
              <a:gd name="T52" fmla="*/ 2147483646 w 435"/>
              <a:gd name="T53" fmla="*/ 2147483646 h 468"/>
              <a:gd name="T54" fmla="*/ 2147483646 w 435"/>
              <a:gd name="T55" fmla="*/ 2147483646 h 468"/>
              <a:gd name="T56" fmla="*/ 2147483646 w 435"/>
              <a:gd name="T57" fmla="*/ 2147483646 h 468"/>
              <a:gd name="T58" fmla="*/ 2147483646 w 435"/>
              <a:gd name="T59" fmla="*/ 2147483646 h 468"/>
              <a:gd name="T60" fmla="*/ 2147483646 w 435"/>
              <a:gd name="T61" fmla="*/ 2147483646 h 468"/>
              <a:gd name="T62" fmla="*/ 2147483646 w 435"/>
              <a:gd name="T63" fmla="*/ 2147483646 h 468"/>
              <a:gd name="T64" fmla="*/ 2147483646 w 435"/>
              <a:gd name="T65" fmla="*/ 2147483646 h 468"/>
              <a:gd name="T66" fmla="*/ 2147483646 w 435"/>
              <a:gd name="T67" fmla="*/ 2147483646 h 468"/>
              <a:gd name="T68" fmla="*/ 2147483646 w 435"/>
              <a:gd name="T69" fmla="*/ 0 h 468"/>
              <a:gd name="T70" fmla="*/ 2147483646 w 435"/>
              <a:gd name="T71" fmla="*/ 0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35"/>
              <a:gd name="T109" fmla="*/ 0 h 468"/>
              <a:gd name="T110" fmla="*/ 435 w 435"/>
              <a:gd name="T111" fmla="*/ 468 h 4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35" h="468">
                <a:moveTo>
                  <a:pt x="283" y="0"/>
                </a:moveTo>
                <a:lnTo>
                  <a:pt x="435" y="0"/>
                </a:lnTo>
                <a:lnTo>
                  <a:pt x="370" y="77"/>
                </a:lnTo>
                <a:lnTo>
                  <a:pt x="326" y="153"/>
                </a:lnTo>
                <a:lnTo>
                  <a:pt x="272" y="207"/>
                </a:lnTo>
                <a:lnTo>
                  <a:pt x="229" y="262"/>
                </a:lnTo>
                <a:lnTo>
                  <a:pt x="196" y="305"/>
                </a:lnTo>
                <a:lnTo>
                  <a:pt x="163" y="349"/>
                </a:lnTo>
                <a:lnTo>
                  <a:pt x="131" y="370"/>
                </a:lnTo>
                <a:lnTo>
                  <a:pt x="109" y="392"/>
                </a:lnTo>
                <a:lnTo>
                  <a:pt x="87" y="414"/>
                </a:lnTo>
                <a:lnTo>
                  <a:pt x="76" y="436"/>
                </a:lnTo>
                <a:lnTo>
                  <a:pt x="55" y="447"/>
                </a:lnTo>
                <a:lnTo>
                  <a:pt x="44" y="458"/>
                </a:lnTo>
                <a:lnTo>
                  <a:pt x="33" y="458"/>
                </a:lnTo>
                <a:lnTo>
                  <a:pt x="22" y="468"/>
                </a:lnTo>
                <a:lnTo>
                  <a:pt x="11" y="468"/>
                </a:lnTo>
                <a:lnTo>
                  <a:pt x="11" y="458"/>
                </a:lnTo>
                <a:lnTo>
                  <a:pt x="0" y="447"/>
                </a:lnTo>
                <a:lnTo>
                  <a:pt x="11" y="447"/>
                </a:lnTo>
                <a:lnTo>
                  <a:pt x="11" y="436"/>
                </a:lnTo>
                <a:lnTo>
                  <a:pt x="22" y="425"/>
                </a:lnTo>
                <a:lnTo>
                  <a:pt x="22" y="414"/>
                </a:lnTo>
                <a:lnTo>
                  <a:pt x="44" y="403"/>
                </a:lnTo>
                <a:lnTo>
                  <a:pt x="55" y="381"/>
                </a:lnTo>
                <a:lnTo>
                  <a:pt x="66" y="381"/>
                </a:lnTo>
                <a:lnTo>
                  <a:pt x="66" y="370"/>
                </a:lnTo>
                <a:lnTo>
                  <a:pt x="87" y="338"/>
                </a:lnTo>
                <a:lnTo>
                  <a:pt x="109" y="305"/>
                </a:lnTo>
                <a:lnTo>
                  <a:pt x="142" y="262"/>
                </a:lnTo>
                <a:lnTo>
                  <a:pt x="163" y="207"/>
                </a:lnTo>
                <a:lnTo>
                  <a:pt x="207" y="153"/>
                </a:lnTo>
                <a:lnTo>
                  <a:pt x="239" y="77"/>
                </a:lnTo>
                <a:lnTo>
                  <a:pt x="283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3505200" y="1875367"/>
            <a:ext cx="1543685" cy="173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66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奥</a:t>
            </a:r>
            <a:endParaRPr lang="zh-CN" altLang="en-US" sz="10665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752851" y="908051"/>
            <a:ext cx="297603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ào</a:t>
            </a:r>
            <a:endParaRPr lang="en-US" altLang="zh-CN" sz="6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9300" y="3983567"/>
            <a:ext cx="9882717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26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4265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奥秘   深奥</a:t>
            </a:r>
            <a:endParaRPr lang="zh-CN" altLang="en-US" sz="4265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49300" y="5044017"/>
            <a:ext cx="11690351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26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我长大了要去探索宇宙的奥秘。</a:t>
            </a:r>
            <a:endParaRPr lang="zh-CN" altLang="en-US" sz="426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268817" y="260351"/>
            <a:ext cx="5251449" cy="86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956733" y="2343151"/>
            <a:ext cx="8210551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265" b="1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世纪是一个呼风唤雨的世纪。</a:t>
            </a:r>
            <a:endParaRPr lang="zh-CN" altLang="en-US" sz="426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688917" y="1238251"/>
            <a:ext cx="0" cy="3822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6"/>
          <p:cNvSpPr txBox="1"/>
          <p:nvPr/>
        </p:nvSpPr>
        <p:spPr>
          <a:xfrm>
            <a:off x="8788400" y="1509184"/>
            <a:ext cx="2978151" cy="33743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865" b="1" dirty="0">
                <a:latin typeface="+mn-ea"/>
              </a:rPr>
              <a:t>    </a:t>
            </a:r>
            <a:r>
              <a:rPr lang="zh-CN" altLang="en-US" sz="4265" b="1" dirty="0">
                <a:solidFill>
                  <a:schemeClr val="accent6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为什么说</a:t>
            </a:r>
            <a:r>
              <a:rPr lang="en-US" altLang="zh-CN" sz="4265" b="1" dirty="0">
                <a:solidFill>
                  <a:schemeClr val="accent6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20</a:t>
            </a:r>
            <a:r>
              <a:rPr lang="zh-CN" altLang="en-US" sz="4265" b="1" dirty="0">
                <a:solidFill>
                  <a:schemeClr val="accent6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世纪是一个“呼风唤雨”的世纪呢？</a:t>
            </a:r>
            <a:endParaRPr lang="zh-CN" altLang="en-US" sz="4265" b="1" dirty="0">
              <a:solidFill>
                <a:schemeClr val="accent6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1102784" y="3812117"/>
            <a:ext cx="5183716" cy="939800"/>
          </a:xfrm>
          <a:prstGeom prst="wedgeRoundRectCallout">
            <a:avLst>
              <a:gd name="adj1" fmla="val -36025"/>
              <a:gd name="adj2" fmla="val -11068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206500" y="3860800"/>
            <a:ext cx="472186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735" b="1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1901-2000</a:t>
            </a:r>
            <a:r>
              <a:rPr lang="zh-CN" altLang="en-US" sz="3735" b="1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年这一百年</a:t>
            </a:r>
            <a:endParaRPr lang="zh-CN" altLang="en-US" sz="3735" b="1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0" name="矩形: 圆角 6"/>
          <p:cNvSpPr/>
          <p:nvPr/>
        </p:nvSpPr>
        <p:spPr>
          <a:xfrm>
            <a:off x="956733" y="2343151"/>
            <a:ext cx="1778000" cy="778933"/>
          </a:xfrm>
          <a:prstGeom prst="roundRect">
            <a:avLst/>
          </a:prstGeom>
          <a:noFill/>
          <a:ln w="508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>
              <a:solidFill>
                <a:srgbClr val="FF00FF"/>
              </a:solidFill>
            </a:endParaRPr>
          </a:p>
        </p:txBody>
      </p:sp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254000" y="260351"/>
            <a:ext cx="5530851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借助问题，理解课文</a:t>
            </a:r>
            <a:endParaRPr lang="zh-CN" altLang="en-US" sz="4265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5" grpId="0" bldLvl="0" animBg="1"/>
      <p:bldP spid="4" grpId="0" bldLvl="0" animBg="1"/>
      <p:bldP spid="16" grpId="0"/>
      <p:bldP spid="2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751" y="1316567"/>
            <a:ext cx="8496300" cy="17995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265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读第二自然段，说一说是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来呼风唤雨？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靠什么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呼风唤雨？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79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3716867"/>
            <a:ext cx="1540933" cy="225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图片占位符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IMG_6737(20200917-16514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6075" y="1555115"/>
            <a:ext cx="8959850" cy="38404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200151" y="1143000"/>
            <a:ext cx="5086350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是谁来呼风唤雨呢？</a:t>
            </a:r>
            <a:endParaRPr lang="zh-CN" altLang="en-US" sz="426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38900" y="1143000"/>
            <a:ext cx="3451860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当然是人类。</a:t>
            </a:r>
            <a:endParaRPr lang="zh-CN" altLang="en-US" sz="4265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00151" y="2233084"/>
            <a:ext cx="5086350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靠什么呼风唤雨呢？</a:t>
            </a:r>
            <a:endParaRPr lang="zh-CN" altLang="en-US" sz="426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74884" y="2233084"/>
            <a:ext cx="5631180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靠的是现代科学技术。</a:t>
            </a:r>
            <a:endParaRPr lang="zh-CN" altLang="en-US" sz="4265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5384" y="3158067"/>
            <a:ext cx="4370916" cy="91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33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自问   自答</a:t>
            </a:r>
            <a:endParaRPr lang="zh-CN" altLang="en-US" sz="5335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327651" y="5060951"/>
            <a:ext cx="1817370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设问句</a:t>
            </a:r>
            <a:endParaRPr lang="zh-CN" altLang="en-US" sz="4265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燕尾形箭头 7"/>
          <p:cNvSpPr/>
          <p:nvPr/>
        </p:nvSpPr>
        <p:spPr>
          <a:xfrm rot="5400000">
            <a:off x="5866341" y="4306360"/>
            <a:ext cx="800100" cy="455083"/>
          </a:xfrm>
          <a:prstGeom prst="notchedRightArrow">
            <a:avLst>
              <a:gd name="adj1" fmla="val 42570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27000" y="245533"/>
            <a:ext cx="11935884" cy="632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课文在第二段的开头用一个设问句有什么好处呢？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971551" y="1797051"/>
            <a:ext cx="5086350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是谁来呼风唤雨呢？</a:t>
            </a:r>
            <a:endParaRPr lang="zh-CN" altLang="en-US" sz="426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6210300" y="1797051"/>
            <a:ext cx="3451860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当然是人类。</a:t>
            </a:r>
            <a:endParaRPr lang="zh-CN" altLang="en-US" sz="426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23951" y="3235961"/>
            <a:ext cx="5086350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是人类来呼风唤雨。</a:t>
            </a:r>
            <a:endParaRPr lang="zh-CN" altLang="en-US" sz="4265" b="1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863389" y="2546139"/>
            <a:ext cx="10464800" cy="176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265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采用</a:t>
            </a:r>
            <a:r>
              <a:rPr lang="zh-CN" altLang="en-US" sz="4265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设问句</a:t>
            </a:r>
            <a:r>
              <a:rPr lang="zh-CN" altLang="en-US" sz="4265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，能够引起别人的注意，启发读者思考，加强作者想表达的思想。</a:t>
            </a:r>
            <a:endParaRPr lang="zh-CN" altLang="en-US" sz="4265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流程图: 可选过程 14"/>
          <p:cNvSpPr/>
          <p:nvPr/>
        </p:nvSpPr>
        <p:spPr>
          <a:xfrm>
            <a:off x="5903384" y="2590800"/>
            <a:ext cx="2497667" cy="8001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6" name="流程图: 可选过程 15"/>
          <p:cNvSpPr/>
          <p:nvPr/>
        </p:nvSpPr>
        <p:spPr>
          <a:xfrm>
            <a:off x="3600451" y="2590800"/>
            <a:ext cx="1919816" cy="8001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7" name="流程图: 可选过程 16"/>
          <p:cNvSpPr/>
          <p:nvPr/>
        </p:nvSpPr>
        <p:spPr>
          <a:xfrm>
            <a:off x="2159000" y="2586567"/>
            <a:ext cx="1441451" cy="8001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7653" name="矩形 1"/>
          <p:cNvSpPr>
            <a:spLocks noChangeArrowheads="1"/>
          </p:cNvSpPr>
          <p:nvPr/>
        </p:nvSpPr>
        <p:spPr bwMode="auto">
          <a:xfrm>
            <a:off x="624417" y="1701800"/>
            <a:ext cx="11231033" cy="169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265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735" b="1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3735" b="1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3735" b="1"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en-US" altLang="zh-CN" sz="3735" b="1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3735" b="1">
                <a:latin typeface="楷体" panose="02010609060101010101" pitchFamily="49" charset="-122"/>
                <a:ea typeface="楷体" panose="02010609060101010101" pitchFamily="49" charset="-122"/>
              </a:rPr>
              <a:t>年的时间里，人类利用现代科学技术获得那么多奇迹般的、出乎意料的发现和发明。</a:t>
            </a:r>
            <a:endParaRPr lang="zh-CN" altLang="en-US" sz="373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610" name="TextBox 8"/>
          <p:cNvSpPr txBox="1">
            <a:spLocks noChangeArrowheads="1"/>
          </p:cNvSpPr>
          <p:nvPr/>
        </p:nvSpPr>
        <p:spPr bwMode="auto">
          <a:xfrm>
            <a:off x="7130415" y="4197350"/>
            <a:ext cx="3049270" cy="1667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4265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265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意料之外</a:t>
            </a:r>
            <a:endParaRPr lang="zh-CN" altLang="en-US" sz="4265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4265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出人意料</a:t>
            </a:r>
            <a:endParaRPr lang="zh-CN" altLang="en-US" sz="4265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4464051" y="260351"/>
            <a:ext cx="4770967" cy="1536700"/>
            <a:chOff x="393700" y="2732087"/>
            <a:chExt cx="3217862" cy="1268413"/>
          </a:xfrm>
        </p:grpSpPr>
        <p:sp>
          <p:nvSpPr>
            <p:cNvPr id="12" name="云形标注 11"/>
            <p:cNvSpPr/>
            <p:nvPr/>
          </p:nvSpPr>
          <p:spPr>
            <a:xfrm>
              <a:off x="393700" y="2732087"/>
              <a:ext cx="3217862" cy="1268413"/>
            </a:xfrm>
            <a:prstGeom prst="cloudCallout">
              <a:avLst>
                <a:gd name="adj1" fmla="val 57861"/>
                <a:gd name="adj2" fmla="val 31159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27658" name="TextBox 22"/>
            <p:cNvSpPr txBox="1">
              <a:spLocks noChangeArrowheads="1"/>
            </p:cNvSpPr>
            <p:nvPr/>
          </p:nvSpPr>
          <p:spPr bwMode="auto">
            <a:xfrm>
              <a:off x="595746" y="2819012"/>
              <a:ext cx="3001963" cy="1024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735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你从这</a:t>
              </a:r>
              <a:r>
                <a:rPr lang="en-US" altLang="zh-CN" sz="3735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3735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个词语里读出了什么？</a:t>
              </a:r>
              <a:endParaRPr lang="zh-CN" altLang="en-US" sz="373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7656" name="图片 1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84" y="4197351"/>
            <a:ext cx="933449" cy="136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25610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图片占位符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IMG_6736(20200917-16503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3625" y="1535430"/>
            <a:ext cx="10057765" cy="37871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66951" y="1502833"/>
            <a:ext cx="6898216" cy="18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5" b="1">
                <a:latin typeface="仿宋" panose="02010609060101010101" pitchFamily="49" charset="-122"/>
                <a:ea typeface="仿宋" panose="02010609060101010101" pitchFamily="49" charset="-122"/>
              </a:rPr>
              <a:t>经过研究、探索等看到或找到前人没有看到的事物或规律。</a:t>
            </a:r>
            <a:r>
              <a:rPr lang="zh-CN" altLang="en-US" sz="3735" b="1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（原先存在的）</a:t>
            </a:r>
            <a:endParaRPr lang="zh-CN" altLang="en-US" sz="3735" b="1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662517" y="3774017"/>
            <a:ext cx="3354916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发明</a:t>
            </a:r>
            <a:endParaRPr lang="zh-CN" altLang="en-US" sz="4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4017" y="3841751"/>
            <a:ext cx="605366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5" b="1">
                <a:latin typeface="仿宋" panose="02010609060101010101" pitchFamily="49" charset="-122"/>
                <a:ea typeface="仿宋" panose="02010609060101010101" pitchFamily="49" charset="-122"/>
              </a:rPr>
              <a:t>人们创造出来的新事物或新方法。</a:t>
            </a:r>
            <a:r>
              <a:rPr lang="zh-CN" altLang="en-US" sz="3735" b="1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（原先不存在的）</a:t>
            </a:r>
            <a:endParaRPr lang="zh-CN" altLang="en-US" sz="3735" b="1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017" y="162984"/>
            <a:ext cx="11188700" cy="838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3735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735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发现</a:t>
            </a:r>
            <a:r>
              <a:rPr lang="zh-CN" altLang="en-US" sz="3735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”和“</a:t>
            </a:r>
            <a:r>
              <a:rPr lang="zh-CN" altLang="en-US" sz="3735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发明</a:t>
            </a:r>
            <a:r>
              <a:rPr lang="zh-CN" altLang="en-US" sz="3735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”有什么区别？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645584" y="1680633"/>
            <a:ext cx="33528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</a:t>
            </a:r>
            <a:endParaRPr lang="zh-CN" altLang="en-US" sz="4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对角圆角矩形 11"/>
          <p:cNvSpPr/>
          <p:nvPr/>
        </p:nvSpPr>
        <p:spPr>
          <a:xfrm>
            <a:off x="207433" y="209551"/>
            <a:ext cx="3583517" cy="96096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defTabSz="685800"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grpSp>
        <p:nvGrpSpPr>
          <p:cNvPr id="29699" name="组合 11"/>
          <p:cNvGrpSpPr/>
          <p:nvPr/>
        </p:nvGrpSpPr>
        <p:grpSpPr bwMode="auto">
          <a:xfrm>
            <a:off x="446617" y="165100"/>
            <a:ext cx="3126316" cy="932180"/>
            <a:chOff x="-637295" y="1114238"/>
            <a:chExt cx="2344754" cy="700066"/>
          </a:xfrm>
        </p:grpSpPr>
        <p:sp>
          <p:nvSpPr>
            <p:cNvPr id="13" name="矩形 12"/>
            <p:cNvSpPr/>
            <p:nvPr/>
          </p:nvSpPr>
          <p:spPr>
            <a:xfrm>
              <a:off x="-78492" y="1114238"/>
              <a:ext cx="1785951" cy="70006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5465" b="1" dirty="0"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j-ea"/>
                </a:rPr>
                <a:t>填一填</a:t>
              </a:r>
              <a:endParaRPr lang="zh-CN" altLang="en-US" sz="5465" b="1" dirty="0">
                <a:effectLst>
                  <a:reflection blurRad="6350" stA="53000" endA="300" endPos="35500" dir="5400000" sy="-9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ea"/>
              </a:endParaRPr>
            </a:p>
          </p:txBody>
        </p:sp>
        <p:pic>
          <p:nvPicPr>
            <p:cNvPr id="29708" name="图片 1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7295" y="1185000"/>
              <a:ext cx="571503" cy="62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TextBox 14"/>
          <p:cNvSpPr txBox="1">
            <a:spLocks noChangeArrowheads="1"/>
          </p:cNvSpPr>
          <p:nvPr/>
        </p:nvSpPr>
        <p:spPr bwMode="auto">
          <a:xfrm>
            <a:off x="4381500" y="1028700"/>
            <a:ext cx="1651000" cy="91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33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发明</a:t>
            </a:r>
            <a:endParaRPr lang="zh-CN" altLang="en-US" sz="5335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01" name="TextBox 15"/>
          <p:cNvSpPr txBox="1">
            <a:spLocks noChangeArrowheads="1"/>
          </p:cNvSpPr>
          <p:nvPr/>
        </p:nvSpPr>
        <p:spPr bwMode="auto">
          <a:xfrm>
            <a:off x="6841067" y="1028700"/>
            <a:ext cx="3105151" cy="91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33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</a:t>
            </a:r>
            <a:endParaRPr lang="zh-CN" altLang="en-US" sz="5335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02" name="矩形 16"/>
          <p:cNvSpPr>
            <a:spLocks noChangeArrowheads="1"/>
          </p:cNvSpPr>
          <p:nvPr/>
        </p:nvSpPr>
        <p:spPr bwMode="auto">
          <a:xfrm>
            <a:off x="285751" y="2180167"/>
            <a:ext cx="11762316" cy="318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865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865" b="1">
                <a:latin typeface="楷体" panose="02010609060101010101" pitchFamily="49" charset="-122"/>
                <a:ea typeface="楷体" panose="02010609060101010101" pitchFamily="49" charset="-122"/>
              </a:rPr>
              <a:t>、爱迪生</a:t>
            </a:r>
            <a:r>
              <a:rPr lang="en-US" altLang="zh-CN" sz="3865" b="1">
                <a:latin typeface="楷体" panose="02010609060101010101" pitchFamily="49" charset="-122"/>
                <a:ea typeface="楷体" panose="02010609060101010101" pitchFamily="49" charset="-122"/>
              </a:rPr>
              <a:t>(     )</a:t>
            </a:r>
            <a:r>
              <a:rPr lang="zh-CN" altLang="en-US" sz="3865" b="1">
                <a:latin typeface="楷体" panose="02010609060101010101" pitchFamily="49" charset="-122"/>
                <a:ea typeface="楷体" panose="02010609060101010101" pitchFamily="49" charset="-122"/>
              </a:rPr>
              <a:t>金属丝通电后会发出强烈的白光，于是他</a:t>
            </a:r>
            <a:r>
              <a:rPr lang="en-US" altLang="zh-CN" sz="3865" b="1">
                <a:latin typeface="楷体" panose="02010609060101010101" pitchFamily="49" charset="-122"/>
                <a:ea typeface="楷体" panose="02010609060101010101" pitchFamily="49" charset="-122"/>
              </a:rPr>
              <a:t>(     )</a:t>
            </a:r>
            <a:r>
              <a:rPr lang="zh-CN" altLang="en-US" sz="3865" b="1">
                <a:latin typeface="楷体" panose="02010609060101010101" pitchFamily="49" charset="-122"/>
                <a:ea typeface="楷体" panose="02010609060101010101" pitchFamily="49" charset="-122"/>
              </a:rPr>
              <a:t>了电灯。</a:t>
            </a:r>
            <a:endParaRPr lang="en-US" altLang="zh-CN" sz="3865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865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865" b="1">
                <a:latin typeface="楷体" panose="02010609060101010101" pitchFamily="49" charset="-122"/>
                <a:ea typeface="楷体" panose="02010609060101010101" pitchFamily="49" charset="-122"/>
              </a:rPr>
              <a:t>、科学家（    ）蝙蝠能发出超声波，于是</a:t>
            </a:r>
            <a:r>
              <a:rPr lang="en-US" altLang="zh-CN" sz="3865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86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865" b="1">
                <a:latin typeface="楷体" panose="02010609060101010101" pitchFamily="49" charset="-122"/>
                <a:ea typeface="楷体" panose="02010609060101010101" pitchFamily="49" charset="-122"/>
              </a:rPr>
              <a:t>）了雷达。</a:t>
            </a:r>
            <a:endParaRPr lang="en-US" altLang="zh-CN" sz="386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36333" y="2230967"/>
            <a:ext cx="1627717" cy="68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86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</a:t>
            </a:r>
            <a:endParaRPr lang="zh-CN" altLang="en-US" sz="3865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63233" y="2999317"/>
            <a:ext cx="1532467" cy="68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86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发明</a:t>
            </a:r>
            <a:endParaRPr lang="zh-CN" altLang="en-US" sz="3865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143067" y="3812117"/>
            <a:ext cx="1424517" cy="68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86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发明</a:t>
            </a:r>
            <a:endParaRPr lang="zh-CN" altLang="en-US" sz="3865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28951" y="3759200"/>
            <a:ext cx="1627716" cy="68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86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   </a:t>
            </a:r>
            <a:endParaRPr lang="zh-CN" altLang="en-US" sz="3865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3" y="0"/>
            <a:ext cx="122322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2115608" y="1735879"/>
            <a:ext cx="7960784" cy="1722967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335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124" name="标题 1"/>
          <p:cNvSpPr txBox="1">
            <a:spLocks noChangeArrowheads="1"/>
          </p:cNvSpPr>
          <p:nvPr/>
        </p:nvSpPr>
        <p:spPr bwMode="auto">
          <a:xfrm>
            <a:off x="3004821" y="2079202"/>
            <a:ext cx="6904567" cy="10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7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呼风唤雨的世纪</a:t>
            </a:r>
            <a:endParaRPr lang="zh-CN" altLang="en-US" sz="7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125" name="组合 5"/>
          <p:cNvGrpSpPr/>
          <p:nvPr/>
        </p:nvGrpSpPr>
        <p:grpSpPr bwMode="auto">
          <a:xfrm>
            <a:off x="1414146" y="2141008"/>
            <a:ext cx="2686049" cy="912495"/>
            <a:chOff x="2214546" y="365849"/>
            <a:chExt cx="2014192" cy="887622"/>
          </a:xfrm>
        </p:grpSpPr>
        <p:sp>
          <p:nvSpPr>
            <p:cNvPr id="11" name="流程图: 联系 6"/>
            <p:cNvSpPr/>
            <p:nvPr/>
          </p:nvSpPr>
          <p:spPr bwMode="auto">
            <a:xfrm>
              <a:off x="2857373" y="411146"/>
              <a:ext cx="704729" cy="817411"/>
            </a:xfrm>
            <a:prstGeom prst="flowChartConnector">
              <a:avLst/>
            </a:prstGeom>
            <a:solidFill>
              <a:srgbClr val="F57B17">
                <a:alpha val="30980"/>
              </a:srgbClr>
            </a:solidFill>
            <a:ln w="571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8000" dirty="0">
                <a:solidFill>
                  <a:srgbClr val="F57B17"/>
                </a:solidFill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2214546" y="365849"/>
              <a:ext cx="2014192" cy="8876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5335" b="1" dirty="0">
                  <a:solidFill>
                    <a:srgbClr val="F57B17"/>
                  </a:solidFill>
                  <a:latin typeface="+mn-lt"/>
                  <a:ea typeface="+mn-ea"/>
                </a:rPr>
                <a:t>7</a:t>
              </a:r>
              <a:endParaRPr lang="zh-CN" altLang="en-US" sz="5335" b="1" dirty="0">
                <a:solidFill>
                  <a:srgbClr val="F57B17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769697" y="1568450"/>
            <a:ext cx="1987551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huàn</a:t>
            </a:r>
            <a:endParaRPr lang="zh-CN" altLang="en-US" sz="4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43" name="文本占位符 266242"/>
          <p:cNvSpPr>
            <a:spLocks noGrp="1"/>
          </p:cNvSpPr>
          <p:nvPr/>
        </p:nvSpPr>
        <p:spPr>
          <a:xfrm>
            <a:off x="1348740" y="1485900"/>
            <a:ext cx="8964295" cy="267081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265">
              <a:lnSpc>
                <a:spcPct val="150000"/>
              </a:lnSpc>
              <a:spcBef>
                <a:spcPts val="0"/>
              </a:spcBef>
            </a:pPr>
            <a:r>
              <a:rPr lang="en-US" altLang="zh-CN" sz="4000" b="1" dirty="0">
                <a:ea typeface="楷体_GB2312" pitchFamily="49" charset="-122"/>
              </a:rPr>
              <a:t>    </a:t>
            </a:r>
            <a:r>
              <a:rPr lang="zh-CN" altLang="en-US" sz="4000" b="1" dirty="0">
                <a:ea typeface="楷体_GB2312" pitchFamily="49" charset="-122"/>
              </a:rPr>
              <a:t>结合你的课前搜集的资料你知道人类还有哪些</a:t>
            </a:r>
            <a:r>
              <a:rPr lang="zh-CN" altLang="en-US" sz="4000" b="1" dirty="0">
                <a:solidFill>
                  <a:srgbClr val="FF0000"/>
                </a:solidFill>
                <a:ea typeface="楷体_GB2312" pitchFamily="49" charset="-122"/>
              </a:rPr>
              <a:t>发现</a:t>
            </a:r>
            <a:r>
              <a:rPr lang="zh-CN" altLang="en-US" sz="4000" b="1" dirty="0">
                <a:ea typeface="楷体_GB2312" pitchFamily="49" charset="-122"/>
              </a:rPr>
              <a:t>和</a:t>
            </a:r>
            <a:r>
              <a:rPr lang="zh-CN" altLang="en-US" sz="4000" b="1" dirty="0">
                <a:solidFill>
                  <a:srgbClr val="FF0000"/>
                </a:solidFill>
                <a:ea typeface="楷体_GB2312" pitchFamily="49" charset="-122"/>
              </a:rPr>
              <a:t>发明</a:t>
            </a:r>
            <a:r>
              <a:rPr lang="zh-CN" altLang="en-US" sz="4000" b="1" dirty="0">
                <a:ea typeface="楷体_GB2312" pitchFamily="49" charset="-122"/>
              </a:rPr>
              <a:t>吗？</a:t>
            </a:r>
            <a:endParaRPr lang="zh-CN" altLang="en-US" sz="4000" b="1" dirty="0"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43" name="文本占位符 266242"/>
          <p:cNvSpPr>
            <a:spLocks noGrp="1"/>
          </p:cNvSpPr>
          <p:nvPr/>
        </p:nvSpPr>
        <p:spPr>
          <a:xfrm>
            <a:off x="1727835" y="1375410"/>
            <a:ext cx="8964295" cy="267081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265">
              <a:lnSpc>
                <a:spcPct val="150000"/>
              </a:lnSpc>
              <a:spcBef>
                <a:spcPts val="0"/>
              </a:spcBef>
            </a:pPr>
            <a:r>
              <a:rPr lang="en-US" altLang="zh-CN" sz="4000" b="1" dirty="0">
                <a:ea typeface="楷体_GB2312" pitchFamily="49" charset="-122"/>
              </a:rPr>
              <a:t>    </a:t>
            </a:r>
            <a:r>
              <a:rPr lang="zh-CN" altLang="en-US" sz="4000" b="1" dirty="0">
                <a:ea typeface="楷体_GB2312" pitchFamily="49" charset="-122"/>
              </a:rPr>
              <a:t>正是这些</a:t>
            </a:r>
            <a:r>
              <a:rPr lang="zh-CN" altLang="en-US" sz="4000" b="1" dirty="0">
                <a:solidFill>
                  <a:schemeClr val="accent5"/>
                </a:solidFill>
                <a:ea typeface="楷体_GB2312" pitchFamily="49" charset="-122"/>
              </a:rPr>
              <a:t>发现</a:t>
            </a:r>
            <a:r>
              <a:rPr lang="zh-CN" altLang="en-US" sz="4000" b="1" dirty="0">
                <a:ea typeface="楷体_GB2312" pitchFamily="49" charset="-122"/>
              </a:rPr>
              <a:t>和</a:t>
            </a:r>
            <a:r>
              <a:rPr lang="zh-CN" altLang="en-US" sz="4000" b="1" dirty="0">
                <a:solidFill>
                  <a:schemeClr val="accent5"/>
                </a:solidFill>
                <a:ea typeface="楷体_GB2312" pitchFamily="49" charset="-122"/>
              </a:rPr>
              <a:t>发明</a:t>
            </a:r>
            <a:r>
              <a:rPr lang="zh-CN" altLang="en-US" sz="4000" b="1" dirty="0">
                <a:ea typeface="楷体_GB2312" pitchFamily="49" charset="-122"/>
              </a:rPr>
              <a:t>，使人类的生活大大改观，其改变的程度超过了人类历史上百万年的总和。</a:t>
            </a:r>
            <a:endParaRPr lang="zh-CN" altLang="en-US" sz="4000" b="1" dirty="0"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云形标注 9"/>
          <p:cNvSpPr/>
          <p:nvPr/>
        </p:nvSpPr>
        <p:spPr bwMode="auto">
          <a:xfrm>
            <a:off x="1534584" y="1123951"/>
            <a:ext cx="7681383" cy="3073400"/>
          </a:xfrm>
          <a:prstGeom prst="cloudCallout">
            <a:avLst>
              <a:gd name="adj1" fmla="val 63819"/>
              <a:gd name="adj2" fmla="val 188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735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735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矩形 8"/>
          <p:cNvSpPr>
            <a:spLocks noChangeArrowheads="1"/>
          </p:cNvSpPr>
          <p:nvPr/>
        </p:nvSpPr>
        <p:spPr bwMode="auto">
          <a:xfrm>
            <a:off x="2446867" y="1411817"/>
            <a:ext cx="5856817" cy="245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73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“呼风唤雨”是什么意思？在你的印象中，谁才能呼风唤雨呢？</a:t>
            </a:r>
            <a:endParaRPr lang="zh-CN" altLang="en-US" sz="373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133" y="3621617"/>
            <a:ext cx="1540933" cy="225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呼风唤雨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67733"/>
            <a:ext cx="11614151" cy="658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ChangeArrowheads="1"/>
          </p:cNvSpPr>
          <p:nvPr/>
        </p:nvSpPr>
        <p:spPr bwMode="auto">
          <a:xfrm>
            <a:off x="1007533" y="2074333"/>
            <a:ext cx="3359151" cy="10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586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呼风唤雨</a:t>
            </a:r>
            <a:endParaRPr lang="zh-CN" altLang="en-US" sz="7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19" name="文本框 1"/>
          <p:cNvSpPr txBox="1">
            <a:spLocks noChangeArrowheads="1"/>
          </p:cNvSpPr>
          <p:nvPr/>
        </p:nvSpPr>
        <p:spPr bwMode="auto">
          <a:xfrm>
            <a:off x="2446867" y="1509184"/>
            <a:ext cx="3050117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265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huàn</a:t>
            </a:r>
            <a:endParaRPr lang="zh-CN" altLang="en-US" sz="4265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3972984" y="1898651"/>
            <a:ext cx="7499349" cy="245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：使刮风下雨。原指神仙道士的法力，现在比喻能够支配自然或左右某种局面。</a:t>
            </a:r>
            <a:endParaRPr lang="zh-CN" altLang="en-US" sz="4265"/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4197351"/>
            <a:ext cx="1540933" cy="225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36190" y="4987290"/>
            <a:ext cx="7119620" cy="1240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4265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例句</a:t>
            </a:r>
            <a:r>
              <a:rPr lang="zh-CN" altLang="zh-CN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他在商业界呼风唤雨的能力，叫人不得不佩服。</a:t>
            </a:r>
            <a:endParaRPr lang="zh-CN" altLang="en-US" sz="3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 txBox="1">
            <a:spLocks noChangeArrowheads="1"/>
          </p:cNvSpPr>
          <p:nvPr/>
        </p:nvSpPr>
        <p:spPr bwMode="auto">
          <a:xfrm>
            <a:off x="1007533" y="1085851"/>
            <a:ext cx="3359151" cy="10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7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endParaRPr lang="zh-CN" altLang="en-US" sz="7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927351" y="1221317"/>
            <a:ext cx="8832849" cy="324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：计年单位。</a:t>
            </a:r>
            <a:r>
              <a:rPr lang="en-US" altLang="zh-CN" sz="4265" b="1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年为一个世纪。如从公元</a:t>
            </a:r>
            <a:r>
              <a:rPr lang="en-US" altLang="zh-CN" sz="4265" b="1">
                <a:latin typeface="楷体" panose="02010609060101010101" pitchFamily="49" charset="-122"/>
                <a:ea typeface="楷体" panose="02010609060101010101" pitchFamily="49" charset="-122"/>
              </a:rPr>
              <a:t>1—100</a:t>
            </a: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年为</a:t>
            </a:r>
            <a:r>
              <a:rPr lang="en-US" altLang="zh-CN" sz="426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426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4265" b="1">
                <a:latin typeface="楷体" panose="02010609060101010101" pitchFamily="49" charset="-122"/>
                <a:ea typeface="楷体" panose="02010609060101010101" pitchFamily="49" charset="-122"/>
              </a:rPr>
              <a:t>1901—2000</a:t>
            </a: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年为</a:t>
            </a:r>
            <a:r>
              <a:rPr lang="en-US" altLang="zh-CN" sz="426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426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4265" b="1">
                <a:latin typeface="楷体" panose="02010609060101010101" pitchFamily="49" charset="-122"/>
                <a:ea typeface="楷体" panose="02010609060101010101" pitchFamily="49" charset="-122"/>
              </a:rPr>
              <a:t>2001—2100</a:t>
            </a: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sz="426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4265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26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3" y="0"/>
            <a:ext cx="122322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2115608" y="1735879"/>
            <a:ext cx="7960784" cy="1722967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335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124" name="标题 1"/>
          <p:cNvSpPr txBox="1">
            <a:spLocks noChangeArrowheads="1"/>
          </p:cNvSpPr>
          <p:nvPr/>
        </p:nvSpPr>
        <p:spPr bwMode="auto">
          <a:xfrm>
            <a:off x="3004821" y="2079202"/>
            <a:ext cx="6904567" cy="10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7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呼风唤雨的世纪</a:t>
            </a:r>
            <a:endParaRPr lang="zh-CN" altLang="en-US" sz="7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125" name="组合 5"/>
          <p:cNvGrpSpPr/>
          <p:nvPr/>
        </p:nvGrpSpPr>
        <p:grpSpPr bwMode="auto">
          <a:xfrm>
            <a:off x="1414146" y="2141008"/>
            <a:ext cx="2686049" cy="912495"/>
            <a:chOff x="2214546" y="365849"/>
            <a:chExt cx="2014192" cy="887622"/>
          </a:xfrm>
        </p:grpSpPr>
        <p:sp>
          <p:nvSpPr>
            <p:cNvPr id="11" name="流程图: 联系 6"/>
            <p:cNvSpPr/>
            <p:nvPr/>
          </p:nvSpPr>
          <p:spPr bwMode="auto">
            <a:xfrm>
              <a:off x="2857373" y="411146"/>
              <a:ext cx="704729" cy="817411"/>
            </a:xfrm>
            <a:prstGeom prst="flowChartConnector">
              <a:avLst/>
            </a:prstGeom>
            <a:solidFill>
              <a:srgbClr val="F57B17">
                <a:alpha val="30980"/>
              </a:srgbClr>
            </a:solidFill>
            <a:ln w="571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8000" dirty="0">
                <a:solidFill>
                  <a:srgbClr val="F57B17"/>
                </a:solidFill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2214546" y="365849"/>
              <a:ext cx="2014192" cy="8876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5335" b="1" dirty="0">
                  <a:solidFill>
                    <a:srgbClr val="F57B17"/>
                  </a:solidFill>
                  <a:latin typeface="+mn-lt"/>
                  <a:ea typeface="+mn-ea"/>
                </a:rPr>
                <a:t>7</a:t>
              </a:r>
              <a:endParaRPr lang="zh-CN" altLang="en-US" sz="5335" b="1" dirty="0">
                <a:solidFill>
                  <a:srgbClr val="F57B17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769697" y="1568450"/>
            <a:ext cx="1987551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huàn</a:t>
            </a:r>
            <a:endParaRPr lang="zh-CN" altLang="en-US" sz="4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线形标注 2 8"/>
          <p:cNvSpPr/>
          <p:nvPr/>
        </p:nvSpPr>
        <p:spPr>
          <a:xfrm>
            <a:off x="2063751" y="645584"/>
            <a:ext cx="9025467" cy="2008716"/>
          </a:xfrm>
          <a:prstGeom prst="borderCallout2">
            <a:avLst>
              <a:gd name="adj1" fmla="val 29929"/>
              <a:gd name="adj2" fmla="val -178"/>
              <a:gd name="adj3" fmla="val 22159"/>
              <a:gd name="adj4" fmla="val -37"/>
              <a:gd name="adj5" fmla="val 1748"/>
              <a:gd name="adj6" fmla="val -3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ts val="4200"/>
              </a:lnSpc>
              <a:defRPr/>
            </a:pPr>
            <a:r>
              <a:rPr lang="zh-CN" altLang="en-US" sz="4265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说一说：</a:t>
            </a:r>
            <a:endParaRPr lang="en-US" altLang="zh-CN" sz="4265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4200"/>
              </a:lnSpc>
              <a:defRPr/>
            </a:pPr>
            <a:r>
              <a:rPr lang="en-US" altLang="zh-CN" sz="373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阅读时可以从哪些角度提出问题呢？</a:t>
            </a:r>
            <a:r>
              <a:rPr lang="en-US" altLang="zh-CN" sz="373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endParaRPr lang="zh-CN" altLang="en-US" sz="3735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4417" y="806451"/>
            <a:ext cx="1149349" cy="16869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3a5391af-9974-4264-b257-9f3461cc576b}"/>
</p:tagLst>
</file>

<file path=ppt/tags/tag64.xml><?xml version="1.0" encoding="utf-8"?>
<p:tagLst xmlns:p="http://schemas.openxmlformats.org/presentationml/2006/main">
  <p:tag name="KSO_WM_UNIT_TABLE_BEAUTIFY" val="smartTable{de28e588-9741-467f-bb9c-cee794ee9adb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1450</Words>
  <Application>WPS 演示</Application>
  <PresentationFormat>宽屏</PresentationFormat>
  <Paragraphs>223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Wingdings</vt:lpstr>
      <vt:lpstr>楷体</vt:lpstr>
      <vt:lpstr>Times New Roman</vt:lpstr>
      <vt:lpstr>隶书</vt:lpstr>
      <vt:lpstr>黑体</vt:lpstr>
      <vt:lpstr>Calibri</vt:lpstr>
      <vt:lpstr>Arial Unicode MS</vt:lpstr>
      <vt:lpstr>仿宋</vt:lpstr>
      <vt:lpstr>楷体_GB2312</vt:lpstr>
      <vt:lpstr>新宋体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南音1380605976</cp:lastModifiedBy>
  <cp:revision>183</cp:revision>
  <dcterms:created xsi:type="dcterms:W3CDTF">2019-06-19T02:08:00Z</dcterms:created>
  <dcterms:modified xsi:type="dcterms:W3CDTF">2020-09-18T11:33:15Z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