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93D"/>
    <a:srgbClr val="0FB746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4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63.xml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477520" y="4442460"/>
            <a:ext cx="274256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n w="571500">
                  <a:solidFill>
                    <a:srgbClr val="7030A0"/>
                  </a:solidFill>
                </a:ln>
                <a:noFill/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  <a:sym typeface="+mn-ea"/>
              </a:rPr>
              <a:t>He’s </a:t>
            </a:r>
            <a:r>
              <a:rPr lang="en-US" altLang="zh-CN" sz="4800" b="1">
                <a:ln w="444500">
                  <a:solidFill>
                    <a:srgbClr val="7030A0"/>
                  </a:solidFill>
                </a:ln>
                <a:noFill/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  <a:sym typeface="+mn-ea"/>
              </a:rPr>
              <a:t>a...</a:t>
            </a:r>
            <a:endParaRPr lang="en-US" altLang="zh-CN" sz="4800" b="1">
              <a:ln w="444500">
                <a:solidFill>
                  <a:srgbClr val="7030A0"/>
                </a:solidFill>
              </a:ln>
              <a:noFill/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9260" y="4429125"/>
            <a:ext cx="2675890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n w="317500">
                  <a:solidFill>
                    <a:schemeClr val="bg1"/>
                  </a:solidFill>
                </a:ln>
                <a:noFill/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He’s a...</a:t>
            </a:r>
            <a:endParaRPr lang="en-US" altLang="zh-CN" sz="4800" b="1">
              <a:ln w="317500">
                <a:solidFill>
                  <a:schemeClr val="bg1"/>
                </a:solidFill>
              </a:ln>
              <a:noFill/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14" name="标题 1"/>
          <p:cNvSpPr>
            <a:spLocks noGrp="1"/>
          </p:cNvSpPr>
          <p:nvPr/>
        </p:nvSpPr>
        <p:spPr>
          <a:xfrm>
            <a:off x="324485" y="3118485"/>
            <a:ext cx="9418320" cy="120777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spc="0">
                <a:ln w="571500">
                  <a:solidFill>
                    <a:srgbClr val="00B050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does he do?</a:t>
            </a:r>
            <a:endParaRPr lang="en-US" altLang="zh-CN" sz="4800" b="1" spc="0">
              <a:ln w="571500">
                <a:solidFill>
                  <a:srgbClr val="00B050"/>
                </a:solidFill>
              </a:ln>
              <a:noFill/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2" name="标题 1"/>
          <p:cNvSpPr>
            <a:spLocks noGrp="1"/>
          </p:cNvSpPr>
          <p:nvPr/>
        </p:nvSpPr>
        <p:spPr>
          <a:xfrm>
            <a:off x="334010" y="3341370"/>
            <a:ext cx="5374640" cy="7493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spc="0">
                <a:ln w="317500">
                  <a:solidFill>
                    <a:schemeClr val="bg1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does he do?</a:t>
            </a:r>
            <a:endParaRPr lang="en-US" altLang="zh-CN" sz="4800" b="1" spc="0">
              <a:ln w="317500">
                <a:solidFill>
                  <a:schemeClr val="bg1"/>
                </a:solidFill>
              </a:ln>
              <a:noFill/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430530" y="3321685"/>
            <a:ext cx="5093970" cy="7493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</a:t>
            </a:r>
            <a:r>
              <a:rPr lang="en-US" altLang="zh-CN" sz="4800" b="1" spc="0">
                <a:solidFill>
                  <a:srgbClr val="FF0000"/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  <a:t>es</a:t>
            </a:r>
            <a:r>
              <a:rPr lang="en-US" altLang="zh-CN" sz="4800" b="1" spc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  <a:t> ... do?</a:t>
            </a:r>
            <a:endParaRPr lang="en-US" altLang="zh-CN" sz="4800" b="1" spc="0">
              <a:solidFill>
                <a:schemeClr val="tx1">
                  <a:lumMod val="85000"/>
                  <a:lumOff val="15000"/>
                </a:schemeClr>
              </a:solidFill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6715" y="4449445"/>
            <a:ext cx="294703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He’s a...</a:t>
            </a:r>
            <a:endParaRPr lang="en-US" altLang="zh-CN" sz="4800" b="1"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7180" y="5648325"/>
            <a:ext cx="2897505" cy="5651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n w="571500">
                  <a:solidFill>
                    <a:srgbClr val="7030A0"/>
                  </a:solidFill>
                </a:ln>
                <a:noFill/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She’s a...</a:t>
            </a:r>
            <a:endParaRPr lang="en-US" altLang="zh-CN" sz="4800" b="1">
              <a:ln w="571500">
                <a:solidFill>
                  <a:srgbClr val="7030A0"/>
                </a:solidFill>
              </a:ln>
              <a:noFill/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2260" y="5638800"/>
            <a:ext cx="4955540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n w="317500">
                  <a:solidFill>
                    <a:schemeClr val="bg1"/>
                  </a:solidFill>
                </a:ln>
                <a:noFill/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She’s a...</a:t>
            </a:r>
            <a:endParaRPr lang="en-US" altLang="zh-CN" sz="4800" b="1">
              <a:ln w="317500">
                <a:solidFill>
                  <a:schemeClr val="bg1"/>
                </a:solidFill>
              </a:ln>
              <a:noFill/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9245" y="5633085"/>
            <a:ext cx="274256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800" b="1"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S</a:t>
            </a:r>
            <a:r>
              <a:rPr lang="en-US" altLang="zh-CN" sz="4800" b="1">
                <a:latin typeface="Microsoft Sans Serif" panose="020B0604020202020204" charset="0"/>
                <a:ea typeface="微软雅黑" panose="020B0503020204020204" charset="-122"/>
                <a:cs typeface="Microsoft Sans Serif" panose="020B0604020202020204" charset="0"/>
              </a:rPr>
              <a:t>he’s a...</a:t>
            </a:r>
            <a:endParaRPr lang="en-US" altLang="zh-CN" sz="4800" b="1">
              <a:latin typeface="Microsoft Sans Serif" panose="020B0604020202020204" charset="0"/>
              <a:ea typeface="微软雅黑" panose="020B0503020204020204" charset="-122"/>
              <a:cs typeface="Microsoft Sans Serif" panose="020B06040202020202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58685" y="257810"/>
            <a:ext cx="211455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doctor</a:t>
            </a:r>
            <a:endParaRPr lang="en-US" altLang="zh-CN" sz="4000" b="1">
              <a:ln w="571500">
                <a:solidFill>
                  <a:srgbClr val="00B0F0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79005" y="263525"/>
            <a:ext cx="335216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doctor</a:t>
            </a:r>
            <a:endParaRPr lang="en-US" altLang="zh-CN" sz="4000" b="1">
              <a:ln w="317500"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15835" y="246380"/>
            <a:ext cx="2259330" cy="83312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doctor</a:t>
            </a:r>
            <a:endParaRPr lang="en-US" altLang="zh-CN" sz="4000" b="1"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71850" y="4434840"/>
            <a:ext cx="311975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teacher</a:t>
            </a:r>
            <a:endParaRPr lang="en-US" altLang="zh-CN" sz="4000" b="1">
              <a:ln w="571500">
                <a:solidFill>
                  <a:srgbClr val="00B0F0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66135" y="4434205"/>
            <a:ext cx="253873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teacher</a:t>
            </a:r>
            <a:endParaRPr lang="en-US" altLang="zh-CN" sz="4000" b="1">
              <a:ln w="317500"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33750" y="4443095"/>
            <a:ext cx="243776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teach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er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05950" y="299085"/>
            <a:ext cx="225298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writer</a:t>
            </a:r>
            <a:endParaRPr lang="en-US" altLang="zh-CN" sz="4000" b="1">
              <a:ln w="571500">
                <a:solidFill>
                  <a:srgbClr val="00B0F0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98965" y="306705"/>
            <a:ext cx="773938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writer</a:t>
            </a:r>
            <a:endParaRPr lang="en-US" altLang="zh-CN" sz="4000" b="1">
              <a:ln w="317500"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46590" y="321945"/>
            <a:ext cx="325882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writ</a:t>
            </a:r>
            <a:r>
              <a:rPr lang="en-US" altLang="zh-CN" sz="4000" b="1">
                <a:solidFill>
                  <a:schemeClr val="accent4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r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250940" y="3141345"/>
            <a:ext cx="244665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worker</a:t>
            </a:r>
            <a:endParaRPr lang="en-US" altLang="zh-CN" sz="4000" b="1">
              <a:ln w="571500">
                <a:solidFill>
                  <a:srgbClr val="00B0F0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66815" y="3150870"/>
            <a:ext cx="192659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worker</a:t>
            </a:r>
            <a:endParaRPr lang="en-US" altLang="zh-CN" sz="4000" b="1">
              <a:ln w="317500"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42380" y="3150235"/>
            <a:ext cx="240220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work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er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61760" y="4443095"/>
            <a:ext cx="158813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cook</a:t>
            </a:r>
            <a:endParaRPr lang="en-US" altLang="zh-CN" sz="4000" b="1">
              <a:ln w="571500">
                <a:solidFill>
                  <a:srgbClr val="00B0F0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61760" y="4434205"/>
            <a:ext cx="158813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cook</a:t>
            </a:r>
            <a:endParaRPr lang="en-US" altLang="zh-CN" sz="4000" b="1">
              <a:ln w="317500">
                <a:solidFill>
                  <a:schemeClr val="bg1"/>
                </a:solidFill>
              </a:ln>
              <a:solidFill>
                <a:schemeClr val="bg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91605" y="4434205"/>
            <a:ext cx="158813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cook</a:t>
            </a:r>
            <a:endParaRPr lang="en-US" altLang="zh-CN" sz="4000" b="1"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477260" y="5583555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driver</a:t>
            </a:r>
            <a:endParaRPr lang="en-US" altLang="zh-CN" sz="4000" b="1">
              <a:ln w="571500">
                <a:solidFill>
                  <a:srgbClr val="00B0F0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69005" y="559181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driver</a:t>
            </a:r>
            <a:endParaRPr lang="en-US" altLang="zh-CN" sz="4000" b="1">
              <a:ln w="317500">
                <a:solidFill>
                  <a:schemeClr val="bg1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72815" y="5600065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driv</a:t>
            </a:r>
            <a:r>
              <a:rPr lang="en-US" altLang="zh-CN" sz="4000" b="1">
                <a:solidFill>
                  <a:schemeClr val="accent4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r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538470" y="571627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farmer</a:t>
            </a:r>
            <a:endParaRPr lang="en-US" altLang="zh-CN" sz="4000" b="1">
              <a:ln w="571500">
                <a:solidFill>
                  <a:srgbClr val="00B0F0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528945" y="573532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farmer</a:t>
            </a:r>
            <a:endParaRPr lang="en-US" altLang="zh-CN" sz="4000" b="1">
              <a:ln w="317500">
                <a:solidFill>
                  <a:schemeClr val="bg1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47995" y="572389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farm</a:t>
            </a:r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er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34045" y="4557395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>
                  <a:solidFill>
                    <a:srgbClr val="00B0F0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farmer</a:t>
            </a:r>
            <a:endParaRPr lang="en-US" altLang="zh-CN" sz="4000" b="1">
              <a:ln w="571500">
                <a:solidFill>
                  <a:srgbClr val="00B0F0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258810" y="456819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farmer</a:t>
            </a:r>
            <a:endParaRPr lang="en-US" altLang="zh-CN" sz="4000" b="1">
              <a:ln w="317500">
                <a:solidFill>
                  <a:schemeClr val="bg1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395970" y="4546600"/>
            <a:ext cx="2416175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nurse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037195" y="5702935"/>
            <a:ext cx="309626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571500" cmpd="sng">
                  <a:solidFill>
                    <a:srgbClr val="00B0F0"/>
                  </a:solidFill>
                  <a:prstDash val="solid"/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policeman</a:t>
            </a:r>
            <a:endParaRPr lang="en-US" altLang="zh-CN" sz="4000" b="1">
              <a:ln w="571500" cmpd="sng">
                <a:solidFill>
                  <a:srgbClr val="00B0F0"/>
                </a:solidFill>
                <a:prstDash val="solid"/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030845" y="5725795"/>
            <a:ext cx="309626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ln w="317500">
                  <a:solidFill>
                    <a:schemeClr val="bg1"/>
                  </a:solidFill>
                </a:ln>
                <a:noFill/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policeman</a:t>
            </a:r>
            <a:endParaRPr lang="en-US" altLang="zh-CN" sz="4000" b="1">
              <a:ln w="317500">
                <a:solidFill>
                  <a:schemeClr val="bg1"/>
                </a:solidFill>
              </a:ln>
              <a:noFill/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079740" y="5716270"/>
            <a:ext cx="309626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police</a:t>
            </a:r>
            <a:r>
              <a:rPr lang="en-US" altLang="zh-CN" sz="4000" b="1">
                <a:solidFill>
                  <a:schemeClr val="accent4">
                    <a:lumMod val="50000"/>
                  </a:schemeClr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man</a:t>
            </a:r>
            <a:endParaRPr lang="en-US" altLang="zh-CN" sz="4000" b="1">
              <a:solidFill>
                <a:schemeClr val="accent4">
                  <a:lumMod val="50000"/>
                </a:schemeClr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  <p:pic>
        <p:nvPicPr>
          <p:cNvPr id="73" name="图片 72" descr="Screenshot_20241030_215530_tv.danmaku.bili"/>
          <p:cNvPicPr>
            <a:picLocks noChangeAspect="1"/>
          </p:cNvPicPr>
          <p:nvPr/>
        </p:nvPicPr>
        <p:blipFill>
          <a:blip r:embed="rId1"/>
          <a:srcRect l="24267" t="64274" r="65621" b="13561"/>
          <a:stretch>
            <a:fillRect/>
          </a:stretch>
        </p:blipFill>
        <p:spPr>
          <a:xfrm>
            <a:off x="6287135" y="882015"/>
            <a:ext cx="819150" cy="885190"/>
          </a:xfrm>
          <a:prstGeom prst="rect">
            <a:avLst/>
          </a:prstGeom>
        </p:spPr>
      </p:pic>
      <p:pic>
        <p:nvPicPr>
          <p:cNvPr id="74" name="图片 73" descr="doctor"/>
          <p:cNvPicPr>
            <a:picLocks noChangeAspect="1"/>
          </p:cNvPicPr>
          <p:nvPr/>
        </p:nvPicPr>
        <p:blipFill>
          <a:blip r:embed="rId2">
            <a:clrChange>
              <a:clrFrom>
                <a:srgbClr val="FCC2B6">
                  <a:alpha val="100000"/>
                </a:srgbClr>
              </a:clrFrom>
              <a:clrTo>
                <a:srgbClr val="FCC2B6">
                  <a:alpha val="100000"/>
                  <a:alpha val="0"/>
                </a:srgbClr>
              </a:clrTo>
            </a:clrChange>
          </a:blip>
          <a:srcRect l="23414" t="73" r="26053"/>
          <a:stretch>
            <a:fillRect/>
          </a:stretch>
        </p:blipFill>
        <p:spPr>
          <a:xfrm>
            <a:off x="5424805" y="267335"/>
            <a:ext cx="669925" cy="915035"/>
          </a:xfrm>
          <a:prstGeom prst="rect">
            <a:avLst/>
          </a:prstGeom>
        </p:spPr>
      </p:pic>
      <p:pic>
        <p:nvPicPr>
          <p:cNvPr id="75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DC68">
                  <a:alpha val="100000"/>
                </a:srgbClr>
              </a:clrFrom>
              <a:clrTo>
                <a:srgbClr val="FFDC68">
                  <a:alpha val="100000"/>
                  <a:alpha val="0"/>
                </a:srgbClr>
              </a:clrTo>
            </a:clrChange>
          </a:blip>
          <a:srcRect l="23790" r="23685"/>
          <a:stretch>
            <a:fillRect/>
          </a:stretch>
        </p:blipFill>
        <p:spPr>
          <a:xfrm>
            <a:off x="2175510" y="814070"/>
            <a:ext cx="633730" cy="962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" name="图片 75" descr="worker"/>
          <p:cNvPicPr>
            <a:picLocks noChangeAspect="1"/>
          </p:cNvPicPr>
          <p:nvPr/>
        </p:nvPicPr>
        <p:blipFill>
          <a:blip r:embed="rId4">
            <a:clrChange>
              <a:clrFrom>
                <a:srgbClr val="DEEAAC">
                  <a:alpha val="100000"/>
                </a:srgbClr>
              </a:clrFrom>
              <a:clrTo>
                <a:srgbClr val="DEEAAC">
                  <a:alpha val="100000"/>
                  <a:alpha val="0"/>
                </a:srgbClr>
              </a:clrTo>
            </a:clrChange>
          </a:blip>
          <a:srcRect l="34314" t="5363" r="26190" b="9779"/>
          <a:stretch>
            <a:fillRect/>
          </a:stretch>
        </p:blipFill>
        <p:spPr>
          <a:xfrm>
            <a:off x="3449955" y="210820"/>
            <a:ext cx="616585" cy="854075"/>
          </a:xfrm>
          <a:prstGeom prst="rect">
            <a:avLst/>
          </a:prstGeom>
        </p:spPr>
      </p:pic>
      <p:pic>
        <p:nvPicPr>
          <p:cNvPr id="77" name="图片 76" descr="teacher"/>
          <p:cNvPicPr>
            <a:picLocks noChangeAspect="1"/>
          </p:cNvPicPr>
          <p:nvPr/>
        </p:nvPicPr>
        <p:blipFill>
          <a:blip r:embed="rId5">
            <a:clrChange>
              <a:clrFrom>
                <a:srgbClr val="C4E9FB">
                  <a:alpha val="100000"/>
                </a:srgbClr>
              </a:clrFrom>
              <a:clrTo>
                <a:srgbClr val="C4E9FB">
                  <a:alpha val="100000"/>
                  <a:alpha val="0"/>
                </a:srgbClr>
              </a:clrTo>
            </a:clrChange>
          </a:blip>
          <a:srcRect l="22025" r="26775"/>
          <a:stretch>
            <a:fillRect/>
          </a:stretch>
        </p:blipFill>
        <p:spPr>
          <a:xfrm>
            <a:off x="2747645" y="862330"/>
            <a:ext cx="622935" cy="1012190"/>
          </a:xfrm>
          <a:prstGeom prst="rect">
            <a:avLst/>
          </a:prstGeom>
        </p:spPr>
      </p:pic>
      <p:pic>
        <p:nvPicPr>
          <p:cNvPr id="78" name="图片 77" descr="cook"/>
          <p:cNvPicPr>
            <a:picLocks noChangeAspect="1"/>
          </p:cNvPicPr>
          <p:nvPr/>
        </p:nvPicPr>
        <p:blipFill>
          <a:blip r:embed="rId6">
            <a:clrChange>
              <a:clrFrom>
                <a:srgbClr val="FACDD0">
                  <a:alpha val="100000"/>
                </a:srgbClr>
              </a:clrFrom>
              <a:clrTo>
                <a:srgbClr val="FACDD0">
                  <a:alpha val="100000"/>
                  <a:alpha val="0"/>
                </a:srgbClr>
              </a:clrTo>
            </a:clrChange>
          </a:blip>
          <a:srcRect l="26122" t="1860" r="25119"/>
          <a:stretch>
            <a:fillRect/>
          </a:stretch>
        </p:blipFill>
        <p:spPr>
          <a:xfrm>
            <a:off x="4066540" y="37465"/>
            <a:ext cx="699135" cy="1104265"/>
          </a:xfrm>
          <a:prstGeom prst="rect">
            <a:avLst/>
          </a:prstGeom>
        </p:spPr>
      </p:pic>
      <p:sp>
        <p:nvSpPr>
          <p:cNvPr id="79" name="标题 1"/>
          <p:cNvSpPr>
            <a:spLocks noGrp="1"/>
          </p:cNvSpPr>
          <p:nvPr/>
        </p:nvSpPr>
        <p:spPr>
          <a:xfrm>
            <a:off x="124460" y="1032510"/>
            <a:ext cx="8841105" cy="165735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spc="0">
                <a:ln w="571500">
                  <a:solidFill>
                    <a:srgbClr val="00B050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Unit 5 </a:t>
            </a:r>
            <a:br>
              <a:rPr lang="en-US" altLang="zh-CN" sz="4800" b="1" spc="0">
                <a:ln w="571500">
                  <a:solidFill>
                    <a:srgbClr val="00B050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</a:br>
            <a:r>
              <a:rPr lang="en-US" altLang="zh-CN" sz="4800" b="1" spc="0">
                <a:ln w="571500">
                  <a:solidFill>
                    <a:srgbClr val="00B050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 they do?</a:t>
            </a:r>
            <a:endParaRPr lang="en-US" altLang="zh-CN" sz="4800" b="1" spc="0">
              <a:ln w="571500">
                <a:solidFill>
                  <a:srgbClr val="00B050"/>
                </a:solidFill>
              </a:ln>
              <a:noFill/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80" name="标题 1"/>
          <p:cNvSpPr>
            <a:spLocks noGrp="1"/>
          </p:cNvSpPr>
          <p:nvPr/>
        </p:nvSpPr>
        <p:spPr>
          <a:xfrm>
            <a:off x="124460" y="1032510"/>
            <a:ext cx="8841105" cy="165735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spc="0">
                <a:ln w="317500">
                  <a:solidFill>
                    <a:schemeClr val="bg1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Unit 5 </a:t>
            </a:r>
            <a:br>
              <a:rPr lang="en-US" altLang="zh-CN" sz="4800" b="1" spc="0">
                <a:ln w="317500">
                  <a:solidFill>
                    <a:schemeClr val="bg1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</a:br>
            <a:r>
              <a:rPr lang="en-US" altLang="zh-CN" sz="4800" b="1" spc="0">
                <a:ln w="317500">
                  <a:solidFill>
                    <a:schemeClr val="bg1"/>
                  </a:solidFill>
                </a:ln>
                <a:noFill/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 they do?</a:t>
            </a:r>
            <a:endParaRPr lang="en-US" altLang="zh-CN" sz="4800" b="1" spc="0">
              <a:ln w="317500">
                <a:solidFill>
                  <a:schemeClr val="bg1"/>
                </a:solidFill>
              </a:ln>
              <a:noFill/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sp>
        <p:nvSpPr>
          <p:cNvPr id="81" name="标题 80"/>
          <p:cNvSpPr>
            <a:spLocks noGrp="1"/>
          </p:cNvSpPr>
          <p:nvPr>
            <p:ph type="title"/>
          </p:nvPr>
        </p:nvSpPr>
        <p:spPr>
          <a:xfrm>
            <a:off x="1908175" y="1013460"/>
            <a:ext cx="8841105" cy="1657350"/>
          </a:xfrm>
        </p:spPr>
        <p:txBody>
          <a:bodyPr>
            <a:noAutofit/>
          </a:bodyPr>
          <a:p>
            <a:r>
              <a:rPr lang="en-US" altLang="zh-CN" sz="4800" b="1" spc="0">
                <a:ln>
                  <a:solidFill>
                    <a:schemeClr val="accent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  <a:t>           Unit 5 </a:t>
            </a:r>
            <a:br>
              <a:rPr lang="en-US" altLang="zh-CN" sz="4800" b="1" spc="0">
                <a:ln>
                  <a:solidFill>
                    <a:schemeClr val="accent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</a:br>
            <a:r>
              <a:rPr lang="en-US" altLang="zh-CN" sz="4800" b="1" spc="0">
                <a:ln>
                  <a:solidFill>
                    <a:schemeClr val="accent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Microsoft JhengHei" panose="020B0604030504040204" charset="-120"/>
                <a:ea typeface="Microsoft JhengHei" panose="020B0604030504040204" charset="-120"/>
              </a:rPr>
              <a:t>What do they do?</a:t>
            </a:r>
            <a:endParaRPr lang="en-US" altLang="zh-CN" sz="4800" b="1" spc="0">
              <a:ln>
                <a:solidFill>
                  <a:schemeClr val="accent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uFillTx/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  <p:pic>
        <p:nvPicPr>
          <p:cNvPr id="82" name="图片 81" descr="driver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4975" y="939165"/>
            <a:ext cx="1010285" cy="984885"/>
          </a:xfrm>
          <a:prstGeom prst="rect">
            <a:avLst/>
          </a:prstGeom>
        </p:spPr>
      </p:pic>
      <p:pic>
        <p:nvPicPr>
          <p:cNvPr id="83" name="图片 82" descr="policema"/>
          <p:cNvPicPr>
            <a:picLocks noChangeAspect="1"/>
          </p:cNvPicPr>
          <p:nvPr/>
        </p:nvPicPr>
        <p:blipFill>
          <a:blip r:embed="rId8">
            <a:clrChange>
              <a:clrFrom>
                <a:srgbClr val="CBE29C">
                  <a:alpha val="100000"/>
                </a:srgbClr>
              </a:clrFrom>
              <a:clrTo>
                <a:srgbClr val="CBE29C">
                  <a:alpha val="100000"/>
                  <a:alpha val="0"/>
                </a:srgbClr>
              </a:clrTo>
            </a:clrChange>
          </a:blip>
          <a:srcRect l="18783" t="6615" r="27072" b="10764"/>
          <a:stretch>
            <a:fillRect/>
          </a:stretch>
        </p:blipFill>
        <p:spPr>
          <a:xfrm>
            <a:off x="4717415" y="48895"/>
            <a:ext cx="724535" cy="964565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r="7458"/>
          <a:stretch>
            <a:fillRect/>
          </a:stretch>
        </p:blipFill>
        <p:spPr>
          <a:xfrm>
            <a:off x="9373235" y="1281430"/>
            <a:ext cx="1485900" cy="1485900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r="2030"/>
          <a:stretch>
            <a:fillRect/>
          </a:stretch>
        </p:blipFill>
        <p:spPr>
          <a:xfrm>
            <a:off x="7590790" y="1361440"/>
            <a:ext cx="1535430" cy="1535430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74" r="11956" b="-74"/>
          <a:stretch>
            <a:fillRect/>
          </a:stretch>
        </p:blipFill>
        <p:spPr>
          <a:xfrm>
            <a:off x="396240" y="266700"/>
            <a:ext cx="1516380" cy="1516380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87" name="图片 8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10727" r="20335" b="10318"/>
          <a:stretch>
            <a:fillRect/>
          </a:stretch>
        </p:blipFill>
        <p:spPr>
          <a:xfrm>
            <a:off x="8418830" y="2896870"/>
            <a:ext cx="1437640" cy="1437640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85" r="5512"/>
          <a:stretch>
            <a:fillRect/>
          </a:stretch>
        </p:blipFill>
        <p:spPr>
          <a:xfrm>
            <a:off x="10311765" y="3625850"/>
            <a:ext cx="1580515" cy="1407795"/>
          </a:xfrm>
          <a:prstGeom prst="ellipse">
            <a:avLst/>
          </a:prstGeom>
          <a:ln w="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9" name="云形标注 58"/>
          <p:cNvSpPr/>
          <p:nvPr/>
        </p:nvSpPr>
        <p:spPr>
          <a:xfrm>
            <a:off x="10489565" y="3028950"/>
            <a:ext cx="1355090" cy="1183005"/>
          </a:xfrm>
          <a:prstGeom prst="cloudCallout">
            <a:avLst/>
          </a:prstGeom>
          <a:solidFill>
            <a:srgbClr val="53C93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307320" y="3126740"/>
            <a:ext cx="2402205" cy="76835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 </a:t>
            </a:r>
            <a:r>
              <a:rPr lang="en-US" altLang="zh-CN" sz="4400" b="1">
                <a:solidFill>
                  <a:schemeClr val="tx1"/>
                </a:solidFill>
                <a:latin typeface="Comic Sans MS" panose="030F0702030302020204" charset="0"/>
                <a:ea typeface="微软雅黑" panose="020B0503020204020204" charset="-122"/>
                <a:cs typeface="Comic Sans MS" panose="030F0702030302020204" charset="0"/>
              </a:rPr>
              <a:t>jobs</a:t>
            </a:r>
            <a:endParaRPr lang="en-US" altLang="zh-CN" sz="4400" b="1">
              <a:solidFill>
                <a:schemeClr val="tx1"/>
              </a:solidFill>
              <a:latin typeface="Comic Sans MS" panose="030F0702030302020204" charset="0"/>
              <a:ea typeface="微软雅黑" panose="020B0503020204020204" charset="-122"/>
              <a:cs typeface="Comic Sans MS" panose="030F0702030302020204" charset="0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commondata" val="eyJoZGlkIjoiOTgzYzgwYThjMDRjMjQ1NDZiM2VlN2M2NTM1MWIwMW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WPS 演示</Application>
  <PresentationFormat>宽屏</PresentationFormat>
  <Paragraphs>80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Microsoft Sans Serif</vt:lpstr>
      <vt:lpstr>微软雅黑</vt:lpstr>
      <vt:lpstr>Microsoft JhengHei</vt:lpstr>
      <vt:lpstr>Comic Sans MS</vt:lpstr>
      <vt:lpstr>Arial Unicode MS</vt:lpstr>
      <vt:lpstr>Calibri</vt:lpstr>
      <vt:lpstr>WPS</vt:lpstr>
      <vt:lpstr>           Unit 5  What do they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daphne</cp:lastModifiedBy>
  <cp:revision>162</cp:revision>
  <dcterms:created xsi:type="dcterms:W3CDTF">2019-06-19T02:08:00Z</dcterms:created>
  <dcterms:modified xsi:type="dcterms:W3CDTF">2024-11-07T13:22:57Z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C76D710CF0A64CC795772B139DFF1DA4_13</vt:lpwstr>
  </property>
</Properties>
</file>