
<file path=[Content_Types].xml><?xml version="1.0" encoding="utf-8"?>
<Types xmlns="http://schemas.openxmlformats.org/package/2006/content-types">
  <Default Extension="vml" ContentType="application/vnd.openxmlformats-officedocument.vmlDrawing"/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378" r:id="rId4"/>
    <p:sldId id="415" r:id="rId5"/>
    <p:sldId id="380" r:id="rId6"/>
    <p:sldId id="383" r:id="rId7"/>
    <p:sldId id="384" r:id="rId8"/>
    <p:sldId id="409" r:id="rId9"/>
    <p:sldId id="410" r:id="rId10"/>
    <p:sldId id="408" r:id="rId11"/>
    <p:sldId id="412" r:id="rId12"/>
    <p:sldId id="413" r:id="rId13"/>
    <p:sldId id="417" r:id="rId14"/>
    <p:sldId id="416" r:id="rId15"/>
    <p:sldId id="396" r:id="rId16"/>
    <p:sldId id="414" r:id="rId17"/>
    <p:sldId id="401" r:id="rId18"/>
    <p:sldId id="418" r:id="rId19"/>
    <p:sldId id="398" r:id="rId20"/>
    <p:sldId id="419" r:id="rId21"/>
    <p:sldId id="359" r:id="rId22"/>
    <p:sldId id="402" r:id="rId23"/>
    <p:sldId id="403" r:id="rId24"/>
    <p:sldId id="404" r:id="rId25"/>
    <p:sldId id="343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CC00"/>
    <a:srgbClr val="66CCFF"/>
    <a:srgbClr val="3399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418"/>
  </p:normalViewPr>
  <p:slideViewPr>
    <p:cSldViewPr showGuides="1">
      <p:cViewPr>
        <p:scale>
          <a:sx n="66" d="100"/>
          <a:sy n="66" d="100"/>
        </p:scale>
        <p:origin x="-1446" y="-90"/>
      </p:cViewPr>
      <p:guideLst>
        <p:guide orient="horz" pos="2168"/>
        <p:guide pos="29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8.png"/><Relationship Id="rId18" Type="http://schemas.openxmlformats.org/officeDocument/2006/relationships/image" Target="../media/image7.png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15" Type="http://schemas.openxmlformats.org/officeDocument/2006/relationships/image" Target="../media/image4.png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Group 3"/>
          <p:cNvGrpSpPr/>
          <p:nvPr/>
        </p:nvGrpSpPr>
        <p:grpSpPr>
          <a:xfrm rot="-6000000">
            <a:off x="5354638" y="-26987"/>
            <a:ext cx="139700" cy="142875"/>
            <a:chOff x="0" y="0"/>
            <a:chExt cx="1900" cy="1900"/>
          </a:xfrm>
        </p:grpSpPr>
        <p:sp>
          <p:nvSpPr>
            <p:cNvPr id="1027" name="AutoShape 21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8" name="AutoShape 22"/>
            <p:cNvSpPr>
              <a:spLocks noChangeArrowheads="1"/>
            </p:cNvSpPr>
            <p:nvPr/>
          </p:nvSpPr>
          <p:spPr bwMode="auto">
            <a:xfrm rot="900000">
              <a:off x="4" y="-3"/>
              <a:ext cx="1857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 rot="-6000000">
            <a:off x="2790825" y="-111125"/>
            <a:ext cx="139700" cy="146050"/>
            <a:chOff x="0" y="0"/>
            <a:chExt cx="1900" cy="1900"/>
          </a:xfrm>
        </p:grpSpPr>
        <p:sp>
          <p:nvSpPr>
            <p:cNvPr id="1030" name="AutoShape 12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1" name="AutoShape 123"/>
            <p:cNvSpPr>
              <a:spLocks noChangeArrowheads="1"/>
            </p:cNvSpPr>
            <p:nvPr/>
          </p:nvSpPr>
          <p:spPr bwMode="auto">
            <a:xfrm rot="900000">
              <a:off x="4" y="-3"/>
              <a:ext cx="1857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32" name="图片 12" descr="2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0450" y="-355600"/>
            <a:ext cx="219075" cy="21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图片 14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3613" y="-482600"/>
            <a:ext cx="288925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15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2863" y="-469900"/>
            <a:ext cx="287337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图片 18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7563" y="-23495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图片 20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3113" y="-23495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图片 21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3088" y="-201612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图片 22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2475" y="-35560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图片 23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8700" y="-23495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图片 24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4138" y="-415925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1" name="图片 25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6800" y="-23495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2" name="图片 26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8963" y="-35560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3" name="图片 27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0763" y="-23495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4" name="图片 28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9100" y="-534987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5" name="图片 29" descr="2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26513" y="-339725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6" name="图片 30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0338" y="-469900"/>
            <a:ext cx="287337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7" name="图片 32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338" y="-469900"/>
            <a:ext cx="287337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8" name="图片 33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263" y="-415925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9" name="图片 34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355600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0" name="图片 36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5913" y="-469900"/>
            <a:ext cx="288925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1" name="图片 37" descr="2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2525" y="-355600"/>
            <a:ext cx="219075" cy="21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2" name="图片 38" descr="2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0963" y="-469900"/>
            <a:ext cx="287337" cy="28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3" name="图片 39" descr="2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3963" y="-201612"/>
            <a:ext cx="14605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" name="图片 40" descr="2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575" y="-595312"/>
            <a:ext cx="219075" cy="21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5" name="图片 41" descr="2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6938" y="-355600"/>
            <a:ext cx="219075" cy="21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6" name="图片 42" descr="2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4863" y="-595312"/>
            <a:ext cx="219075" cy="21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7" name="P2" descr="F:\临时\amy\模板\圣诞\场景\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363" y="-474662"/>
            <a:ext cx="146050" cy="150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8" name="P5" descr="F:\临时\amy\模板\圣诞\场景\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8963" y="-474662"/>
            <a:ext cx="146050" cy="150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9" name="P7" descr="F:\临时\amy\模板\圣诞\场景\7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3200" y="-355600"/>
            <a:ext cx="111125" cy="11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0" name="P8" descr="F:\临时\amy\模板\圣诞\场景\7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29013" y="-415925"/>
            <a:ext cx="174625" cy="174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8"/>
          <p:cNvGrpSpPr/>
          <p:nvPr/>
        </p:nvGrpSpPr>
        <p:grpSpPr>
          <a:xfrm rot="-6000000">
            <a:off x="3519488" y="692150"/>
            <a:ext cx="214312" cy="217488"/>
            <a:chOff x="0" y="0"/>
            <a:chExt cx="1900" cy="1900"/>
          </a:xfrm>
        </p:grpSpPr>
        <p:sp>
          <p:nvSpPr>
            <p:cNvPr id="1062" name="AutoShape 15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3" name="AutoShape 16"/>
            <p:cNvSpPr>
              <a:spLocks noChangeArrowheads="1"/>
            </p:cNvSpPr>
            <p:nvPr/>
          </p:nvSpPr>
          <p:spPr bwMode="auto">
            <a:xfrm rot="900000">
              <a:off x="-49" y="-97"/>
              <a:ext cx="1858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1"/>
          <p:cNvGrpSpPr/>
          <p:nvPr/>
        </p:nvGrpSpPr>
        <p:grpSpPr>
          <a:xfrm rot="-6000000">
            <a:off x="790575" y="736600"/>
            <a:ext cx="214313" cy="215900"/>
            <a:chOff x="0" y="0"/>
            <a:chExt cx="1900" cy="1900"/>
          </a:xfrm>
        </p:grpSpPr>
        <p:sp>
          <p:nvSpPr>
            <p:cNvPr id="1065" name="AutoShape 1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6" name="AutoShape 19"/>
            <p:cNvSpPr>
              <a:spLocks noChangeArrowheads="1"/>
            </p:cNvSpPr>
            <p:nvPr/>
          </p:nvSpPr>
          <p:spPr bwMode="auto">
            <a:xfrm rot="900000">
              <a:off x="-49" y="-98"/>
              <a:ext cx="1858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Group 44"/>
          <p:cNvGrpSpPr/>
          <p:nvPr/>
        </p:nvGrpSpPr>
        <p:grpSpPr>
          <a:xfrm rot="-6000000">
            <a:off x="5057775" y="1308100"/>
            <a:ext cx="144463" cy="142875"/>
            <a:chOff x="0" y="0"/>
            <a:chExt cx="1900" cy="1900"/>
          </a:xfrm>
        </p:grpSpPr>
        <p:sp>
          <p:nvSpPr>
            <p:cNvPr id="1068" name="AutoShape 24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9" name="AutoShape 25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Group 47"/>
          <p:cNvGrpSpPr/>
          <p:nvPr/>
        </p:nvGrpSpPr>
        <p:grpSpPr>
          <a:xfrm rot="-6000000">
            <a:off x="1739900" y="293688"/>
            <a:ext cx="215900" cy="215900"/>
            <a:chOff x="0" y="0"/>
            <a:chExt cx="1900" cy="1900"/>
          </a:xfrm>
        </p:grpSpPr>
        <p:sp>
          <p:nvSpPr>
            <p:cNvPr id="1071" name="AutoShape 30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2" name="AutoShape 31"/>
            <p:cNvSpPr>
              <a:spLocks noChangeArrowheads="1"/>
            </p:cNvSpPr>
            <p:nvPr/>
          </p:nvSpPr>
          <p:spPr bwMode="auto">
            <a:xfrm rot="900000">
              <a:off x="5" y="-4"/>
              <a:ext cx="1844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Group 50"/>
          <p:cNvGrpSpPr/>
          <p:nvPr/>
        </p:nvGrpSpPr>
        <p:grpSpPr>
          <a:xfrm rot="-6000000">
            <a:off x="2303463" y="247650"/>
            <a:ext cx="144462" cy="144463"/>
            <a:chOff x="0" y="0"/>
            <a:chExt cx="1900" cy="1900"/>
          </a:xfrm>
        </p:grpSpPr>
        <p:sp>
          <p:nvSpPr>
            <p:cNvPr id="1074" name="AutoShape 33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5" name="AutoShape 34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Group 53"/>
          <p:cNvGrpSpPr/>
          <p:nvPr/>
        </p:nvGrpSpPr>
        <p:grpSpPr>
          <a:xfrm rot="-6000000">
            <a:off x="5740400" y="760413"/>
            <a:ext cx="212725" cy="214312"/>
            <a:chOff x="0" y="0"/>
            <a:chExt cx="1900" cy="1900"/>
          </a:xfrm>
        </p:grpSpPr>
        <p:sp>
          <p:nvSpPr>
            <p:cNvPr id="1077" name="AutoShape 39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8" name="AutoShape 40"/>
            <p:cNvSpPr>
              <a:spLocks noChangeArrowheads="1"/>
            </p:cNvSpPr>
            <p:nvPr/>
          </p:nvSpPr>
          <p:spPr bwMode="auto">
            <a:xfrm rot="900000">
              <a:off x="733" y="-136"/>
              <a:ext cx="1829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Group 56"/>
          <p:cNvGrpSpPr/>
          <p:nvPr/>
        </p:nvGrpSpPr>
        <p:grpSpPr>
          <a:xfrm rot="-6000000">
            <a:off x="6224588" y="1993900"/>
            <a:ext cx="212725" cy="215900"/>
            <a:chOff x="0" y="0"/>
            <a:chExt cx="1900" cy="1900"/>
          </a:xfrm>
        </p:grpSpPr>
        <p:sp>
          <p:nvSpPr>
            <p:cNvPr id="1080" name="AutoShape 4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1" name="AutoShape 43"/>
            <p:cNvSpPr>
              <a:spLocks noChangeArrowheads="1"/>
            </p:cNvSpPr>
            <p:nvPr/>
          </p:nvSpPr>
          <p:spPr bwMode="auto">
            <a:xfrm rot="900000">
              <a:off x="162" y="-76"/>
              <a:ext cx="1843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59"/>
          <p:cNvGrpSpPr/>
          <p:nvPr/>
        </p:nvGrpSpPr>
        <p:grpSpPr>
          <a:xfrm rot="-6000000">
            <a:off x="1514475" y="141288"/>
            <a:ext cx="144463" cy="146050"/>
            <a:chOff x="0" y="0"/>
            <a:chExt cx="1900" cy="1900"/>
          </a:xfrm>
        </p:grpSpPr>
        <p:sp>
          <p:nvSpPr>
            <p:cNvPr id="1083" name="AutoShape 45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4" name="AutoShape 46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62"/>
          <p:cNvGrpSpPr/>
          <p:nvPr/>
        </p:nvGrpSpPr>
        <p:grpSpPr>
          <a:xfrm rot="-6000000">
            <a:off x="7775575" y="2132013"/>
            <a:ext cx="144463" cy="144462"/>
            <a:chOff x="0" y="0"/>
            <a:chExt cx="1900" cy="1900"/>
          </a:xfrm>
        </p:grpSpPr>
        <p:sp>
          <p:nvSpPr>
            <p:cNvPr id="1086" name="AutoShape 4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7" name="AutoShape 49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Group 65"/>
          <p:cNvGrpSpPr/>
          <p:nvPr/>
        </p:nvGrpSpPr>
        <p:grpSpPr>
          <a:xfrm rot="-6000000">
            <a:off x="2659063" y="1036638"/>
            <a:ext cx="212725" cy="215900"/>
            <a:chOff x="0" y="0"/>
            <a:chExt cx="1900" cy="1900"/>
          </a:xfrm>
        </p:grpSpPr>
        <p:sp>
          <p:nvSpPr>
            <p:cNvPr id="1089" name="AutoShape 54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0" name="AutoShape 55"/>
            <p:cNvSpPr>
              <a:spLocks noChangeArrowheads="1"/>
            </p:cNvSpPr>
            <p:nvPr/>
          </p:nvSpPr>
          <p:spPr bwMode="auto">
            <a:xfrm rot="900000">
              <a:off x="162" y="-76"/>
              <a:ext cx="1843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Group 68"/>
          <p:cNvGrpSpPr/>
          <p:nvPr/>
        </p:nvGrpSpPr>
        <p:grpSpPr>
          <a:xfrm rot="-6000000">
            <a:off x="1935163" y="579438"/>
            <a:ext cx="144462" cy="146050"/>
            <a:chOff x="0" y="0"/>
            <a:chExt cx="1900" cy="1900"/>
          </a:xfrm>
        </p:grpSpPr>
        <p:sp>
          <p:nvSpPr>
            <p:cNvPr id="1092" name="AutoShape 63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3" name="AutoShape 64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Group 71"/>
          <p:cNvGrpSpPr/>
          <p:nvPr/>
        </p:nvGrpSpPr>
        <p:grpSpPr>
          <a:xfrm rot="-6000000">
            <a:off x="2176463" y="708025"/>
            <a:ext cx="215900" cy="215900"/>
            <a:chOff x="0" y="0"/>
            <a:chExt cx="1900" cy="1900"/>
          </a:xfrm>
        </p:grpSpPr>
        <p:sp>
          <p:nvSpPr>
            <p:cNvPr id="1095" name="AutoShape 69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6" name="AutoShape 70"/>
            <p:cNvSpPr>
              <a:spLocks noChangeArrowheads="1"/>
            </p:cNvSpPr>
            <p:nvPr/>
          </p:nvSpPr>
          <p:spPr bwMode="auto">
            <a:xfrm rot="900000">
              <a:off x="5" y="-4"/>
              <a:ext cx="1844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Group 74"/>
          <p:cNvGrpSpPr/>
          <p:nvPr/>
        </p:nvGrpSpPr>
        <p:grpSpPr>
          <a:xfrm rot="-6000000">
            <a:off x="3403600" y="1882775"/>
            <a:ext cx="144463" cy="142875"/>
            <a:chOff x="0" y="0"/>
            <a:chExt cx="1900" cy="1900"/>
          </a:xfrm>
        </p:grpSpPr>
        <p:sp>
          <p:nvSpPr>
            <p:cNvPr id="1098" name="AutoShape 7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9" name="AutoShape 73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Group 77"/>
          <p:cNvGrpSpPr/>
          <p:nvPr/>
        </p:nvGrpSpPr>
        <p:grpSpPr>
          <a:xfrm rot="-6000000">
            <a:off x="6548438" y="1039813"/>
            <a:ext cx="217487" cy="219075"/>
            <a:chOff x="0" y="0"/>
            <a:chExt cx="1900" cy="1900"/>
          </a:xfrm>
        </p:grpSpPr>
        <p:sp>
          <p:nvSpPr>
            <p:cNvPr id="1101" name="AutoShape 75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2" name="AutoShape 76"/>
            <p:cNvSpPr>
              <a:spLocks noChangeArrowheads="1"/>
            </p:cNvSpPr>
            <p:nvPr/>
          </p:nvSpPr>
          <p:spPr bwMode="auto">
            <a:xfrm rot="900000">
              <a:off x="5" y="-4"/>
              <a:ext cx="1845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80"/>
          <p:cNvGrpSpPr/>
          <p:nvPr/>
        </p:nvGrpSpPr>
        <p:grpSpPr>
          <a:xfrm rot="-6000000">
            <a:off x="6823075" y="1392238"/>
            <a:ext cx="215900" cy="215900"/>
            <a:chOff x="0" y="0"/>
            <a:chExt cx="1900" cy="1900"/>
          </a:xfrm>
        </p:grpSpPr>
        <p:sp>
          <p:nvSpPr>
            <p:cNvPr id="1104" name="AutoShape 7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5" name="AutoShape 79"/>
            <p:cNvSpPr>
              <a:spLocks noChangeArrowheads="1"/>
            </p:cNvSpPr>
            <p:nvPr/>
          </p:nvSpPr>
          <p:spPr bwMode="auto">
            <a:xfrm rot="900000">
              <a:off x="5" y="-4"/>
              <a:ext cx="1844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Group 83"/>
          <p:cNvGrpSpPr/>
          <p:nvPr/>
        </p:nvGrpSpPr>
        <p:grpSpPr>
          <a:xfrm rot="-6000000">
            <a:off x="2176463" y="708025"/>
            <a:ext cx="215900" cy="215900"/>
            <a:chOff x="0" y="0"/>
            <a:chExt cx="1900" cy="1900"/>
          </a:xfrm>
        </p:grpSpPr>
        <p:sp>
          <p:nvSpPr>
            <p:cNvPr id="1107" name="AutoShape 81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8" name="AutoShape 82"/>
            <p:cNvSpPr>
              <a:spLocks noChangeArrowheads="1"/>
            </p:cNvSpPr>
            <p:nvPr/>
          </p:nvSpPr>
          <p:spPr bwMode="auto">
            <a:xfrm rot="900000">
              <a:off x="5" y="-4"/>
              <a:ext cx="1844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Group 86"/>
          <p:cNvGrpSpPr/>
          <p:nvPr/>
        </p:nvGrpSpPr>
        <p:grpSpPr>
          <a:xfrm rot="-6000000">
            <a:off x="6992938" y="1789113"/>
            <a:ext cx="144462" cy="144462"/>
            <a:chOff x="0" y="0"/>
            <a:chExt cx="1900" cy="1900"/>
          </a:xfrm>
        </p:grpSpPr>
        <p:sp>
          <p:nvSpPr>
            <p:cNvPr id="1110" name="AutoShape 84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1" name="AutoShape 85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Group 89"/>
          <p:cNvGrpSpPr/>
          <p:nvPr/>
        </p:nvGrpSpPr>
        <p:grpSpPr>
          <a:xfrm rot="-6000000">
            <a:off x="6548438" y="1039813"/>
            <a:ext cx="217487" cy="219075"/>
            <a:chOff x="0" y="0"/>
            <a:chExt cx="1900" cy="1900"/>
          </a:xfrm>
        </p:grpSpPr>
        <p:sp>
          <p:nvSpPr>
            <p:cNvPr id="1113" name="AutoShape 87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4" name="AutoShape 88"/>
            <p:cNvSpPr>
              <a:spLocks noChangeArrowheads="1"/>
            </p:cNvSpPr>
            <p:nvPr/>
          </p:nvSpPr>
          <p:spPr bwMode="auto">
            <a:xfrm rot="900000">
              <a:off x="5" y="-4"/>
              <a:ext cx="1845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roup 92"/>
          <p:cNvGrpSpPr/>
          <p:nvPr/>
        </p:nvGrpSpPr>
        <p:grpSpPr>
          <a:xfrm rot="-6000000">
            <a:off x="3500438" y="682625"/>
            <a:ext cx="212725" cy="215900"/>
            <a:chOff x="0" y="0"/>
            <a:chExt cx="1900" cy="1900"/>
          </a:xfrm>
        </p:grpSpPr>
        <p:sp>
          <p:nvSpPr>
            <p:cNvPr id="1116" name="AutoShape 96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7" name="AutoShape 97"/>
            <p:cNvSpPr>
              <a:spLocks noChangeArrowheads="1"/>
            </p:cNvSpPr>
            <p:nvPr/>
          </p:nvSpPr>
          <p:spPr bwMode="auto">
            <a:xfrm rot="900000">
              <a:off x="162" y="-76"/>
              <a:ext cx="1843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Group 95"/>
          <p:cNvGrpSpPr/>
          <p:nvPr/>
        </p:nvGrpSpPr>
        <p:grpSpPr>
          <a:xfrm rot="-6000000">
            <a:off x="5327650" y="1144588"/>
            <a:ext cx="217488" cy="215900"/>
            <a:chOff x="0" y="0"/>
            <a:chExt cx="1900" cy="1900"/>
          </a:xfrm>
        </p:grpSpPr>
        <p:sp>
          <p:nvSpPr>
            <p:cNvPr id="1119" name="AutoShape 146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0" name="AutoShape 147"/>
            <p:cNvSpPr>
              <a:spLocks noChangeArrowheads="1"/>
            </p:cNvSpPr>
            <p:nvPr/>
          </p:nvSpPr>
          <p:spPr bwMode="auto">
            <a:xfrm rot="900000">
              <a:off x="5" y="-4"/>
              <a:ext cx="1845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Group 98"/>
          <p:cNvGrpSpPr/>
          <p:nvPr/>
        </p:nvGrpSpPr>
        <p:grpSpPr>
          <a:xfrm rot="-6000000">
            <a:off x="5378450" y="2151063"/>
            <a:ext cx="144463" cy="147637"/>
            <a:chOff x="0" y="0"/>
            <a:chExt cx="1900" cy="1900"/>
          </a:xfrm>
        </p:grpSpPr>
        <p:sp>
          <p:nvSpPr>
            <p:cNvPr id="1122" name="AutoShape 149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3" name="AutoShape 150"/>
            <p:cNvSpPr>
              <a:spLocks noChangeArrowheads="1"/>
            </p:cNvSpPr>
            <p:nvPr/>
          </p:nvSpPr>
          <p:spPr bwMode="auto">
            <a:xfrm rot="900000">
              <a:off x="4" y="-3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Group 101"/>
          <p:cNvGrpSpPr/>
          <p:nvPr/>
        </p:nvGrpSpPr>
        <p:grpSpPr>
          <a:xfrm rot="-6000000">
            <a:off x="806450" y="1120775"/>
            <a:ext cx="215900" cy="219075"/>
            <a:chOff x="0" y="0"/>
            <a:chExt cx="1900" cy="1900"/>
          </a:xfrm>
        </p:grpSpPr>
        <p:sp>
          <p:nvSpPr>
            <p:cNvPr id="1125" name="AutoShape 18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6" name="AutoShape 183"/>
            <p:cNvSpPr>
              <a:spLocks noChangeArrowheads="1"/>
            </p:cNvSpPr>
            <p:nvPr/>
          </p:nvSpPr>
          <p:spPr bwMode="auto">
            <a:xfrm rot="900000">
              <a:off x="5" y="-4"/>
              <a:ext cx="1844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Group 104"/>
          <p:cNvGrpSpPr/>
          <p:nvPr/>
        </p:nvGrpSpPr>
        <p:grpSpPr>
          <a:xfrm rot="3609254">
            <a:off x="2894013" y="631825"/>
            <a:ext cx="215900" cy="219075"/>
            <a:chOff x="0" y="0"/>
            <a:chExt cx="1900" cy="1900"/>
          </a:xfrm>
        </p:grpSpPr>
        <p:sp>
          <p:nvSpPr>
            <p:cNvPr id="1128" name="AutoShape 187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9" name="AutoShape 188"/>
            <p:cNvSpPr>
              <a:spLocks noChangeArrowheads="1"/>
            </p:cNvSpPr>
            <p:nvPr/>
          </p:nvSpPr>
          <p:spPr bwMode="auto">
            <a:xfrm rot="900000">
              <a:off x="-34" y="24"/>
              <a:ext cx="1844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Group 107"/>
          <p:cNvGrpSpPr/>
          <p:nvPr/>
        </p:nvGrpSpPr>
        <p:grpSpPr>
          <a:xfrm rot="3609254">
            <a:off x="4908550" y="3086100"/>
            <a:ext cx="217488" cy="215900"/>
            <a:chOff x="0" y="0"/>
            <a:chExt cx="1900" cy="1900"/>
          </a:xfrm>
        </p:grpSpPr>
        <p:sp>
          <p:nvSpPr>
            <p:cNvPr id="1131" name="AutoShape 190"/>
            <p:cNvSpPr>
              <a:spLocks noChangeArrowheads="1"/>
            </p:cNvSpPr>
            <p:nvPr/>
          </p:nvSpPr>
          <p:spPr bwMode="auto">
            <a:xfrm rot="3419877">
              <a:off x="-196" y="442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2" name="AutoShape 191"/>
            <p:cNvSpPr>
              <a:spLocks noChangeArrowheads="1"/>
            </p:cNvSpPr>
            <p:nvPr/>
          </p:nvSpPr>
          <p:spPr bwMode="auto">
            <a:xfrm rot="900000">
              <a:off x="-458" y="502"/>
              <a:ext cx="1845" cy="1816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Group 110"/>
          <p:cNvGrpSpPr/>
          <p:nvPr/>
        </p:nvGrpSpPr>
        <p:grpSpPr>
          <a:xfrm rot="3609254">
            <a:off x="8647113" y="706438"/>
            <a:ext cx="144462" cy="144462"/>
            <a:chOff x="0" y="0"/>
            <a:chExt cx="1900" cy="1900"/>
          </a:xfrm>
        </p:grpSpPr>
        <p:sp>
          <p:nvSpPr>
            <p:cNvPr id="1134" name="AutoShape 193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5" name="AutoShape 194"/>
            <p:cNvSpPr>
              <a:spLocks noChangeArrowheads="1"/>
            </p:cNvSpPr>
            <p:nvPr/>
          </p:nvSpPr>
          <p:spPr bwMode="auto">
            <a:xfrm rot="900000">
              <a:off x="-72" y="16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Group 113"/>
          <p:cNvGrpSpPr/>
          <p:nvPr/>
        </p:nvGrpSpPr>
        <p:grpSpPr>
          <a:xfrm rot="3609254">
            <a:off x="6462713" y="2738438"/>
            <a:ext cx="144462" cy="142875"/>
            <a:chOff x="0" y="0"/>
            <a:chExt cx="1900" cy="1900"/>
          </a:xfrm>
        </p:grpSpPr>
        <p:sp>
          <p:nvSpPr>
            <p:cNvPr id="1137" name="AutoShape 196"/>
            <p:cNvSpPr>
              <a:spLocks noChangeArrowheads="1"/>
            </p:cNvSpPr>
            <p:nvPr/>
          </p:nvSpPr>
          <p:spPr bwMode="auto">
            <a:xfrm rot="3419877">
              <a:off x="-90" y="179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8" name="AutoShape 197"/>
            <p:cNvSpPr>
              <a:spLocks noChangeArrowheads="1"/>
            </p:cNvSpPr>
            <p:nvPr/>
          </p:nvSpPr>
          <p:spPr bwMode="auto">
            <a:xfrm rot="900000">
              <a:off x="-72" y="16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Group 116"/>
          <p:cNvGrpSpPr/>
          <p:nvPr/>
        </p:nvGrpSpPr>
        <p:grpSpPr>
          <a:xfrm rot="3609254">
            <a:off x="3208338" y="1323975"/>
            <a:ext cx="212725" cy="215900"/>
            <a:chOff x="0" y="0"/>
            <a:chExt cx="1900" cy="1900"/>
          </a:xfrm>
        </p:grpSpPr>
        <p:sp>
          <p:nvSpPr>
            <p:cNvPr id="1140" name="AutoShape 20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1" name="AutoShape 203"/>
            <p:cNvSpPr>
              <a:spLocks noChangeArrowheads="1"/>
            </p:cNvSpPr>
            <p:nvPr/>
          </p:nvSpPr>
          <p:spPr bwMode="auto">
            <a:xfrm rot="900000">
              <a:off x="-2" y="-2"/>
              <a:ext cx="1857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Group 119"/>
          <p:cNvGrpSpPr/>
          <p:nvPr/>
        </p:nvGrpSpPr>
        <p:grpSpPr>
          <a:xfrm rot="3609254">
            <a:off x="735013" y="830263"/>
            <a:ext cx="144462" cy="147637"/>
            <a:chOff x="0" y="0"/>
            <a:chExt cx="1900" cy="1900"/>
          </a:xfrm>
        </p:grpSpPr>
        <p:sp>
          <p:nvSpPr>
            <p:cNvPr id="1143" name="AutoShape 205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4" name="AutoShape 206"/>
            <p:cNvSpPr>
              <a:spLocks noChangeArrowheads="1"/>
            </p:cNvSpPr>
            <p:nvPr/>
          </p:nvSpPr>
          <p:spPr bwMode="auto">
            <a:xfrm rot="900000">
              <a:off x="-72" y="15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4" name="Group 122"/>
          <p:cNvGrpSpPr/>
          <p:nvPr/>
        </p:nvGrpSpPr>
        <p:grpSpPr>
          <a:xfrm rot="3609254">
            <a:off x="8067675" y="392113"/>
            <a:ext cx="144463" cy="144462"/>
            <a:chOff x="0" y="0"/>
            <a:chExt cx="1900" cy="1900"/>
          </a:xfrm>
        </p:grpSpPr>
        <p:sp>
          <p:nvSpPr>
            <p:cNvPr id="1146" name="AutoShape 20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7" name="AutoShape 209"/>
            <p:cNvSpPr>
              <a:spLocks noChangeArrowheads="1"/>
            </p:cNvSpPr>
            <p:nvPr/>
          </p:nvSpPr>
          <p:spPr bwMode="auto">
            <a:xfrm rot="900000">
              <a:off x="-72" y="16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5" name="Group 125"/>
          <p:cNvGrpSpPr/>
          <p:nvPr/>
        </p:nvGrpSpPr>
        <p:grpSpPr>
          <a:xfrm rot="3609254">
            <a:off x="3878263" y="1403350"/>
            <a:ext cx="217487" cy="219075"/>
            <a:chOff x="0" y="0"/>
            <a:chExt cx="1900" cy="1900"/>
          </a:xfrm>
        </p:grpSpPr>
        <p:sp>
          <p:nvSpPr>
            <p:cNvPr id="1149" name="AutoShape 211"/>
            <p:cNvSpPr>
              <a:spLocks noChangeArrowheads="1"/>
            </p:cNvSpPr>
            <p:nvPr/>
          </p:nvSpPr>
          <p:spPr bwMode="auto">
            <a:xfrm rot="3419877">
              <a:off x="-60" y="117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0" name="AutoShape 212"/>
            <p:cNvSpPr>
              <a:spLocks noChangeArrowheads="1"/>
            </p:cNvSpPr>
            <p:nvPr/>
          </p:nvSpPr>
          <p:spPr bwMode="auto">
            <a:xfrm rot="900000">
              <a:off x="-34" y="24"/>
              <a:ext cx="1845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6" name="Group 128"/>
          <p:cNvGrpSpPr/>
          <p:nvPr/>
        </p:nvGrpSpPr>
        <p:grpSpPr>
          <a:xfrm rot="3609254">
            <a:off x="2754313" y="1455738"/>
            <a:ext cx="214312" cy="215900"/>
            <a:chOff x="0" y="0"/>
            <a:chExt cx="1900" cy="1900"/>
          </a:xfrm>
        </p:grpSpPr>
        <p:sp>
          <p:nvSpPr>
            <p:cNvPr id="1152" name="AutoShape 214"/>
            <p:cNvSpPr>
              <a:spLocks noChangeArrowheads="1"/>
            </p:cNvSpPr>
            <p:nvPr/>
          </p:nvSpPr>
          <p:spPr bwMode="auto">
            <a:xfrm rot="3419877">
              <a:off x="-220" y="415"/>
              <a:ext cx="1900" cy="1914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3" name="AutoShape 215"/>
            <p:cNvSpPr>
              <a:spLocks noChangeArrowheads="1"/>
            </p:cNvSpPr>
            <p:nvPr/>
          </p:nvSpPr>
          <p:spPr bwMode="auto">
            <a:xfrm rot="900000">
              <a:off x="-86" y="31"/>
              <a:ext cx="1858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9" name="Group 131"/>
          <p:cNvGrpSpPr/>
          <p:nvPr/>
        </p:nvGrpSpPr>
        <p:grpSpPr>
          <a:xfrm rot="3609254">
            <a:off x="2401888" y="2498725"/>
            <a:ext cx="144462" cy="147638"/>
            <a:chOff x="0" y="0"/>
            <a:chExt cx="1900" cy="1900"/>
          </a:xfrm>
        </p:grpSpPr>
        <p:sp>
          <p:nvSpPr>
            <p:cNvPr id="1155" name="AutoShape 229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6" name="AutoShape 230"/>
            <p:cNvSpPr>
              <a:spLocks noChangeArrowheads="1"/>
            </p:cNvSpPr>
            <p:nvPr/>
          </p:nvSpPr>
          <p:spPr bwMode="auto">
            <a:xfrm rot="900000">
              <a:off x="-72" y="15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61" name="Group 134"/>
          <p:cNvGrpSpPr/>
          <p:nvPr/>
        </p:nvGrpSpPr>
        <p:grpSpPr>
          <a:xfrm rot="3609254">
            <a:off x="946150" y="2882900"/>
            <a:ext cx="215900" cy="215900"/>
            <a:chOff x="0" y="0"/>
            <a:chExt cx="1900" cy="1900"/>
          </a:xfrm>
        </p:grpSpPr>
        <p:sp>
          <p:nvSpPr>
            <p:cNvPr id="1158" name="AutoShape 23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9" name="AutoShape 233"/>
            <p:cNvSpPr>
              <a:spLocks noChangeArrowheads="1"/>
            </p:cNvSpPr>
            <p:nvPr/>
          </p:nvSpPr>
          <p:spPr bwMode="auto">
            <a:xfrm rot="900000">
              <a:off x="-462" y="502"/>
              <a:ext cx="1844" cy="1816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64" name="Group 137"/>
          <p:cNvGrpSpPr/>
          <p:nvPr/>
        </p:nvGrpSpPr>
        <p:grpSpPr>
          <a:xfrm rot="3609254">
            <a:off x="909638" y="2316163"/>
            <a:ext cx="144462" cy="146050"/>
            <a:chOff x="0" y="0"/>
            <a:chExt cx="1900" cy="1900"/>
          </a:xfrm>
        </p:grpSpPr>
        <p:sp>
          <p:nvSpPr>
            <p:cNvPr id="1161" name="AutoShape 235"/>
            <p:cNvSpPr>
              <a:spLocks noChangeArrowheads="1"/>
            </p:cNvSpPr>
            <p:nvPr/>
          </p:nvSpPr>
          <p:spPr bwMode="auto">
            <a:xfrm rot="3419877">
              <a:off x="-90" y="17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2" name="AutoShape 236"/>
            <p:cNvSpPr>
              <a:spLocks noChangeArrowheads="1"/>
            </p:cNvSpPr>
            <p:nvPr/>
          </p:nvSpPr>
          <p:spPr bwMode="auto">
            <a:xfrm rot="900000">
              <a:off x="-72" y="15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67" name="Group 140"/>
          <p:cNvGrpSpPr/>
          <p:nvPr/>
        </p:nvGrpSpPr>
        <p:grpSpPr>
          <a:xfrm rot="3609254">
            <a:off x="1106488" y="976313"/>
            <a:ext cx="430212" cy="431800"/>
            <a:chOff x="0" y="0"/>
            <a:chExt cx="1900" cy="1900"/>
          </a:xfrm>
        </p:grpSpPr>
        <p:sp>
          <p:nvSpPr>
            <p:cNvPr id="1164" name="AutoShape 238"/>
            <p:cNvSpPr>
              <a:spLocks noChangeArrowheads="1"/>
            </p:cNvSpPr>
            <p:nvPr/>
          </p:nvSpPr>
          <p:spPr bwMode="auto">
            <a:xfrm rot="3419877">
              <a:off x="-30" y="59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5" name="AutoShape 239"/>
            <p:cNvSpPr>
              <a:spLocks noChangeArrowheads="1"/>
            </p:cNvSpPr>
            <p:nvPr/>
          </p:nvSpPr>
          <p:spPr bwMode="auto">
            <a:xfrm rot="900000">
              <a:off x="-223" y="322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70" name="Group 143"/>
          <p:cNvGrpSpPr/>
          <p:nvPr/>
        </p:nvGrpSpPr>
        <p:grpSpPr>
          <a:xfrm rot="3609254">
            <a:off x="2876550" y="3005138"/>
            <a:ext cx="212725" cy="214312"/>
            <a:chOff x="0" y="0"/>
            <a:chExt cx="1900" cy="1900"/>
          </a:xfrm>
        </p:grpSpPr>
        <p:sp>
          <p:nvSpPr>
            <p:cNvPr id="1167" name="AutoShape 247"/>
            <p:cNvSpPr>
              <a:spLocks noChangeArrowheads="1"/>
            </p:cNvSpPr>
            <p:nvPr/>
          </p:nvSpPr>
          <p:spPr bwMode="auto">
            <a:xfrm rot="3419877">
              <a:off x="-433" y="-25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8" name="AutoShape 248"/>
            <p:cNvSpPr>
              <a:spLocks noChangeArrowheads="1"/>
            </p:cNvSpPr>
            <p:nvPr/>
          </p:nvSpPr>
          <p:spPr bwMode="auto">
            <a:xfrm rot="900000">
              <a:off x="-4" y="-34"/>
              <a:ext cx="1857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73" name="Group 146"/>
          <p:cNvGrpSpPr/>
          <p:nvPr/>
        </p:nvGrpSpPr>
        <p:grpSpPr>
          <a:xfrm rot="3609254">
            <a:off x="2525713" y="2787650"/>
            <a:ext cx="217487" cy="219075"/>
            <a:chOff x="0" y="0"/>
            <a:chExt cx="1900" cy="1900"/>
          </a:xfrm>
        </p:grpSpPr>
        <p:sp>
          <p:nvSpPr>
            <p:cNvPr id="1170" name="AutoShape 250"/>
            <p:cNvSpPr>
              <a:spLocks noChangeArrowheads="1"/>
            </p:cNvSpPr>
            <p:nvPr/>
          </p:nvSpPr>
          <p:spPr bwMode="auto">
            <a:xfrm rot="3419877">
              <a:off x="-60" y="117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1" name="AutoShape 251"/>
            <p:cNvSpPr>
              <a:spLocks noChangeArrowheads="1"/>
            </p:cNvSpPr>
            <p:nvPr/>
          </p:nvSpPr>
          <p:spPr bwMode="auto">
            <a:xfrm rot="900000">
              <a:off x="-34" y="24"/>
              <a:ext cx="1845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76" name="Group 149"/>
          <p:cNvGrpSpPr/>
          <p:nvPr/>
        </p:nvGrpSpPr>
        <p:grpSpPr>
          <a:xfrm rot="3609254">
            <a:off x="1809750" y="1941513"/>
            <a:ext cx="214313" cy="215900"/>
            <a:chOff x="0" y="0"/>
            <a:chExt cx="1900" cy="1900"/>
          </a:xfrm>
        </p:grpSpPr>
        <p:sp>
          <p:nvSpPr>
            <p:cNvPr id="1173" name="AutoShape 253"/>
            <p:cNvSpPr>
              <a:spLocks noChangeArrowheads="1"/>
            </p:cNvSpPr>
            <p:nvPr/>
          </p:nvSpPr>
          <p:spPr bwMode="auto">
            <a:xfrm rot="3419877">
              <a:off x="-220" y="415"/>
              <a:ext cx="1900" cy="1914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4" name="AutoShape 254"/>
            <p:cNvSpPr>
              <a:spLocks noChangeArrowheads="1"/>
            </p:cNvSpPr>
            <p:nvPr/>
          </p:nvSpPr>
          <p:spPr bwMode="auto">
            <a:xfrm rot="900000">
              <a:off x="-86" y="31"/>
              <a:ext cx="1858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79" name="Group 152"/>
          <p:cNvGrpSpPr/>
          <p:nvPr/>
        </p:nvGrpSpPr>
        <p:grpSpPr>
          <a:xfrm rot="3609254">
            <a:off x="2876550" y="3005138"/>
            <a:ext cx="212725" cy="214312"/>
            <a:chOff x="0" y="0"/>
            <a:chExt cx="1900" cy="1900"/>
          </a:xfrm>
        </p:grpSpPr>
        <p:sp>
          <p:nvSpPr>
            <p:cNvPr id="1176" name="AutoShape 259"/>
            <p:cNvSpPr>
              <a:spLocks noChangeArrowheads="1"/>
            </p:cNvSpPr>
            <p:nvPr/>
          </p:nvSpPr>
          <p:spPr bwMode="auto">
            <a:xfrm rot="3419877">
              <a:off x="-433" y="-25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7" name="AutoShape 260"/>
            <p:cNvSpPr>
              <a:spLocks noChangeArrowheads="1"/>
            </p:cNvSpPr>
            <p:nvPr/>
          </p:nvSpPr>
          <p:spPr bwMode="auto">
            <a:xfrm rot="900000">
              <a:off x="-4" y="-34"/>
              <a:ext cx="1857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82" name="Group 155"/>
          <p:cNvGrpSpPr/>
          <p:nvPr/>
        </p:nvGrpSpPr>
        <p:grpSpPr>
          <a:xfrm rot="-1772552">
            <a:off x="6494463" y="1981200"/>
            <a:ext cx="215900" cy="214313"/>
            <a:chOff x="0" y="0"/>
            <a:chExt cx="1900" cy="1900"/>
          </a:xfrm>
        </p:grpSpPr>
        <p:sp>
          <p:nvSpPr>
            <p:cNvPr id="1179" name="AutoShape 273"/>
            <p:cNvSpPr>
              <a:spLocks noChangeArrowheads="1"/>
            </p:cNvSpPr>
            <p:nvPr/>
          </p:nvSpPr>
          <p:spPr bwMode="auto">
            <a:xfrm rot="3419877">
              <a:off x="-216" y="-11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0" name="AutoShape 274"/>
            <p:cNvSpPr>
              <a:spLocks noChangeArrowheads="1"/>
            </p:cNvSpPr>
            <p:nvPr/>
          </p:nvSpPr>
          <p:spPr bwMode="auto">
            <a:xfrm rot="900000">
              <a:off x="-5" y="-6"/>
              <a:ext cx="1844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85" name="Group 158"/>
          <p:cNvGrpSpPr/>
          <p:nvPr/>
        </p:nvGrpSpPr>
        <p:grpSpPr>
          <a:xfrm rot="-1772552">
            <a:off x="884238" y="552450"/>
            <a:ext cx="146050" cy="144463"/>
            <a:chOff x="0" y="0"/>
            <a:chExt cx="1900" cy="1900"/>
          </a:xfrm>
        </p:grpSpPr>
        <p:sp>
          <p:nvSpPr>
            <p:cNvPr id="1182" name="AutoShape 282"/>
            <p:cNvSpPr>
              <a:spLocks noChangeArrowheads="1"/>
            </p:cNvSpPr>
            <p:nvPr/>
          </p:nvSpPr>
          <p:spPr bwMode="auto">
            <a:xfrm rot="3419877">
              <a:off x="-320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3" name="AutoShape 283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9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88" name="Group 161"/>
          <p:cNvGrpSpPr/>
          <p:nvPr/>
        </p:nvGrpSpPr>
        <p:grpSpPr>
          <a:xfrm rot="-1772552">
            <a:off x="2508250" y="2100263"/>
            <a:ext cx="215900" cy="217487"/>
            <a:chOff x="0" y="0"/>
            <a:chExt cx="1900" cy="1900"/>
          </a:xfrm>
        </p:grpSpPr>
        <p:sp>
          <p:nvSpPr>
            <p:cNvPr id="1185" name="AutoShape 288"/>
            <p:cNvSpPr>
              <a:spLocks noChangeArrowheads="1"/>
            </p:cNvSpPr>
            <p:nvPr/>
          </p:nvSpPr>
          <p:spPr bwMode="auto">
            <a:xfrm rot="3419877">
              <a:off x="-216" y="-114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6" name="AutoShape 289"/>
            <p:cNvSpPr>
              <a:spLocks noChangeArrowheads="1"/>
            </p:cNvSpPr>
            <p:nvPr/>
          </p:nvSpPr>
          <p:spPr bwMode="auto">
            <a:xfrm rot="900000">
              <a:off x="-2" y="-5"/>
              <a:ext cx="1844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91" name="Group 164"/>
          <p:cNvGrpSpPr/>
          <p:nvPr/>
        </p:nvGrpSpPr>
        <p:grpSpPr>
          <a:xfrm rot="-1772552">
            <a:off x="4398963" y="2414588"/>
            <a:ext cx="142875" cy="144462"/>
            <a:chOff x="0" y="0"/>
            <a:chExt cx="1900" cy="1900"/>
          </a:xfrm>
        </p:grpSpPr>
        <p:sp>
          <p:nvSpPr>
            <p:cNvPr id="1188" name="AutoShape 291"/>
            <p:cNvSpPr>
              <a:spLocks noChangeArrowheads="1"/>
            </p:cNvSpPr>
            <p:nvPr/>
          </p:nvSpPr>
          <p:spPr bwMode="auto">
            <a:xfrm rot="3419877">
              <a:off x="-327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9" name="AutoShape 292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94" name="Group 167"/>
          <p:cNvGrpSpPr/>
          <p:nvPr/>
        </p:nvGrpSpPr>
        <p:grpSpPr>
          <a:xfrm rot="-1772552">
            <a:off x="1574800" y="1019175"/>
            <a:ext cx="219075" cy="215900"/>
            <a:chOff x="0" y="0"/>
            <a:chExt cx="1900" cy="1900"/>
          </a:xfrm>
        </p:grpSpPr>
        <p:sp>
          <p:nvSpPr>
            <p:cNvPr id="1191" name="AutoShape 297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2" name="AutoShape 298"/>
            <p:cNvSpPr>
              <a:spLocks noChangeArrowheads="1"/>
            </p:cNvSpPr>
            <p:nvPr/>
          </p:nvSpPr>
          <p:spPr bwMode="auto">
            <a:xfrm rot="900000">
              <a:off x="-2" y="-5"/>
              <a:ext cx="1845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97" name="Group 170"/>
          <p:cNvGrpSpPr/>
          <p:nvPr/>
        </p:nvGrpSpPr>
        <p:grpSpPr>
          <a:xfrm rot="-1772552">
            <a:off x="6942138" y="365125"/>
            <a:ext cx="142875" cy="144463"/>
            <a:chOff x="0" y="0"/>
            <a:chExt cx="1900" cy="1900"/>
          </a:xfrm>
        </p:grpSpPr>
        <p:sp>
          <p:nvSpPr>
            <p:cNvPr id="1194" name="AutoShape 306"/>
            <p:cNvSpPr>
              <a:spLocks noChangeArrowheads="1"/>
            </p:cNvSpPr>
            <p:nvPr/>
          </p:nvSpPr>
          <p:spPr bwMode="auto">
            <a:xfrm rot="3419877">
              <a:off x="-327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5" name="AutoShape 307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0" name="Group 173"/>
          <p:cNvGrpSpPr/>
          <p:nvPr/>
        </p:nvGrpSpPr>
        <p:grpSpPr>
          <a:xfrm rot="-1772552">
            <a:off x="3478213" y="1260475"/>
            <a:ext cx="219075" cy="217488"/>
            <a:chOff x="0" y="0"/>
            <a:chExt cx="1900" cy="1900"/>
          </a:xfrm>
        </p:grpSpPr>
        <p:sp>
          <p:nvSpPr>
            <p:cNvPr id="1197" name="AutoShape 309"/>
            <p:cNvSpPr>
              <a:spLocks noChangeArrowheads="1"/>
            </p:cNvSpPr>
            <p:nvPr/>
          </p:nvSpPr>
          <p:spPr bwMode="auto">
            <a:xfrm rot="3419877">
              <a:off x="-117" y="-59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8" name="AutoShape 310"/>
            <p:cNvSpPr>
              <a:spLocks noChangeArrowheads="1"/>
            </p:cNvSpPr>
            <p:nvPr/>
          </p:nvSpPr>
          <p:spPr bwMode="auto">
            <a:xfrm rot="900000">
              <a:off x="-2" y="-5"/>
              <a:ext cx="1845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3" name="Group 176"/>
          <p:cNvGrpSpPr/>
          <p:nvPr/>
        </p:nvGrpSpPr>
        <p:grpSpPr>
          <a:xfrm rot="-1772552">
            <a:off x="5997575" y="1716088"/>
            <a:ext cx="215900" cy="217487"/>
            <a:chOff x="0" y="0"/>
            <a:chExt cx="1900" cy="1900"/>
          </a:xfrm>
        </p:grpSpPr>
        <p:sp>
          <p:nvSpPr>
            <p:cNvPr id="1200" name="AutoShape 312"/>
            <p:cNvSpPr>
              <a:spLocks noChangeArrowheads="1"/>
            </p:cNvSpPr>
            <p:nvPr/>
          </p:nvSpPr>
          <p:spPr bwMode="auto">
            <a:xfrm rot="3419877">
              <a:off x="-216" y="-114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1" name="AutoShape 313"/>
            <p:cNvSpPr>
              <a:spLocks noChangeArrowheads="1"/>
            </p:cNvSpPr>
            <p:nvPr/>
          </p:nvSpPr>
          <p:spPr bwMode="auto">
            <a:xfrm rot="900000">
              <a:off x="-2" y="-5"/>
              <a:ext cx="1844" cy="1845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6" name="Group 179"/>
          <p:cNvGrpSpPr/>
          <p:nvPr/>
        </p:nvGrpSpPr>
        <p:grpSpPr>
          <a:xfrm rot="-1772552">
            <a:off x="4992688" y="1692275"/>
            <a:ext cx="146050" cy="144463"/>
            <a:chOff x="0" y="0"/>
            <a:chExt cx="1900" cy="1900"/>
          </a:xfrm>
        </p:grpSpPr>
        <p:sp>
          <p:nvSpPr>
            <p:cNvPr id="1203" name="AutoShape 315"/>
            <p:cNvSpPr>
              <a:spLocks noChangeArrowheads="1"/>
            </p:cNvSpPr>
            <p:nvPr/>
          </p:nvSpPr>
          <p:spPr bwMode="auto">
            <a:xfrm rot="3419877">
              <a:off x="-320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4" name="AutoShape 316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9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09" name="Group 182"/>
          <p:cNvGrpSpPr/>
          <p:nvPr/>
        </p:nvGrpSpPr>
        <p:grpSpPr>
          <a:xfrm rot="-1772552">
            <a:off x="2112963" y="1185863"/>
            <a:ext cx="219075" cy="215900"/>
            <a:chOff x="0" y="0"/>
            <a:chExt cx="1900" cy="1900"/>
          </a:xfrm>
        </p:grpSpPr>
        <p:sp>
          <p:nvSpPr>
            <p:cNvPr id="1206" name="AutoShape 31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7" name="AutoShape 319"/>
            <p:cNvSpPr>
              <a:spLocks noChangeArrowheads="1"/>
            </p:cNvSpPr>
            <p:nvPr/>
          </p:nvSpPr>
          <p:spPr bwMode="auto">
            <a:xfrm rot="900000">
              <a:off x="-2" y="-5"/>
              <a:ext cx="1845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12" name="Group 185"/>
          <p:cNvGrpSpPr/>
          <p:nvPr/>
        </p:nvGrpSpPr>
        <p:grpSpPr>
          <a:xfrm rot="-1772552">
            <a:off x="4489450" y="2836863"/>
            <a:ext cx="142875" cy="144462"/>
            <a:chOff x="0" y="0"/>
            <a:chExt cx="1900" cy="1900"/>
          </a:xfrm>
        </p:grpSpPr>
        <p:sp>
          <p:nvSpPr>
            <p:cNvPr id="1209" name="AutoShape 321"/>
            <p:cNvSpPr>
              <a:spLocks noChangeArrowheads="1"/>
            </p:cNvSpPr>
            <p:nvPr/>
          </p:nvSpPr>
          <p:spPr bwMode="auto">
            <a:xfrm rot="3419877">
              <a:off x="-327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0" name="AutoShape 322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15" name="Group 188"/>
          <p:cNvGrpSpPr/>
          <p:nvPr/>
        </p:nvGrpSpPr>
        <p:grpSpPr>
          <a:xfrm rot="-1772552">
            <a:off x="5246688" y="2859088"/>
            <a:ext cx="142875" cy="144462"/>
            <a:chOff x="0" y="0"/>
            <a:chExt cx="1900" cy="1900"/>
          </a:xfrm>
        </p:grpSpPr>
        <p:sp>
          <p:nvSpPr>
            <p:cNvPr id="1212" name="AutoShape 330"/>
            <p:cNvSpPr>
              <a:spLocks noChangeArrowheads="1"/>
            </p:cNvSpPr>
            <p:nvPr/>
          </p:nvSpPr>
          <p:spPr bwMode="auto">
            <a:xfrm rot="3419877">
              <a:off x="-327" y="-171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3" name="AutoShape 331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18" name="Group 191"/>
          <p:cNvGrpSpPr/>
          <p:nvPr/>
        </p:nvGrpSpPr>
        <p:grpSpPr>
          <a:xfrm rot="-1772552">
            <a:off x="5449888" y="1417638"/>
            <a:ext cx="217487" cy="215900"/>
            <a:chOff x="0" y="0"/>
            <a:chExt cx="1900" cy="1900"/>
          </a:xfrm>
        </p:grpSpPr>
        <p:sp>
          <p:nvSpPr>
            <p:cNvPr id="1215" name="AutoShape 333"/>
            <p:cNvSpPr>
              <a:spLocks noChangeArrowheads="1"/>
            </p:cNvSpPr>
            <p:nvPr/>
          </p:nvSpPr>
          <p:spPr bwMode="auto">
            <a:xfrm rot="3419877">
              <a:off x="237" y="-43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6" name="AutoShape 334"/>
            <p:cNvSpPr>
              <a:spLocks noChangeArrowheads="1"/>
            </p:cNvSpPr>
            <p:nvPr/>
          </p:nvSpPr>
          <p:spPr bwMode="auto">
            <a:xfrm rot="900000">
              <a:off x="-2" y="-5"/>
              <a:ext cx="1845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21" name="Group 194"/>
          <p:cNvGrpSpPr/>
          <p:nvPr/>
        </p:nvGrpSpPr>
        <p:grpSpPr>
          <a:xfrm rot="-1772552">
            <a:off x="4965700" y="2125663"/>
            <a:ext cx="144463" cy="144462"/>
            <a:chOff x="0" y="0"/>
            <a:chExt cx="1900" cy="1900"/>
          </a:xfrm>
        </p:grpSpPr>
        <p:sp>
          <p:nvSpPr>
            <p:cNvPr id="1218" name="AutoShape 342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9" name="AutoShape 343"/>
            <p:cNvSpPr>
              <a:spLocks noChangeArrowheads="1"/>
            </p:cNvSpPr>
            <p:nvPr/>
          </p:nvSpPr>
          <p:spPr bwMode="auto">
            <a:xfrm rot="900000">
              <a:off x="-3" y="-64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24" name="Group 197"/>
          <p:cNvGrpSpPr/>
          <p:nvPr/>
        </p:nvGrpSpPr>
        <p:grpSpPr>
          <a:xfrm rot="-1772552">
            <a:off x="5449888" y="1417638"/>
            <a:ext cx="217487" cy="215900"/>
            <a:chOff x="0" y="0"/>
            <a:chExt cx="1900" cy="1900"/>
          </a:xfrm>
        </p:grpSpPr>
        <p:sp>
          <p:nvSpPr>
            <p:cNvPr id="1221" name="AutoShape 345"/>
            <p:cNvSpPr>
              <a:spLocks noChangeArrowheads="1"/>
            </p:cNvSpPr>
            <p:nvPr/>
          </p:nvSpPr>
          <p:spPr bwMode="auto">
            <a:xfrm rot="3419877">
              <a:off x="237" y="-435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AutoShape 346"/>
            <p:cNvSpPr>
              <a:spLocks noChangeArrowheads="1"/>
            </p:cNvSpPr>
            <p:nvPr/>
          </p:nvSpPr>
          <p:spPr bwMode="auto">
            <a:xfrm rot="900000">
              <a:off x="-2" y="-5"/>
              <a:ext cx="1845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27" name="Group 200"/>
          <p:cNvGrpSpPr/>
          <p:nvPr/>
        </p:nvGrpSpPr>
        <p:grpSpPr>
          <a:xfrm rot="-1772552">
            <a:off x="3497263" y="1979613"/>
            <a:ext cx="431800" cy="431800"/>
            <a:chOff x="0" y="0"/>
            <a:chExt cx="1900" cy="1900"/>
          </a:xfrm>
        </p:grpSpPr>
        <p:sp>
          <p:nvSpPr>
            <p:cNvPr id="1224" name="AutoShape 348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AutoShape 349"/>
            <p:cNvSpPr>
              <a:spLocks noChangeArrowheads="1"/>
            </p:cNvSpPr>
            <p:nvPr/>
          </p:nvSpPr>
          <p:spPr bwMode="auto">
            <a:xfrm rot="900000">
              <a:off x="-1" y="-66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1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30" name="Group 203"/>
          <p:cNvGrpSpPr/>
          <p:nvPr/>
        </p:nvGrpSpPr>
        <p:grpSpPr>
          <a:xfrm rot="-1772552">
            <a:off x="5030788" y="501650"/>
            <a:ext cx="215900" cy="215900"/>
            <a:chOff x="0" y="0"/>
            <a:chExt cx="1900" cy="1900"/>
          </a:xfrm>
        </p:grpSpPr>
        <p:sp>
          <p:nvSpPr>
            <p:cNvPr id="1227" name="AutoShape 351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AutoShape 352"/>
            <p:cNvSpPr>
              <a:spLocks noChangeArrowheads="1"/>
            </p:cNvSpPr>
            <p:nvPr/>
          </p:nvSpPr>
          <p:spPr bwMode="auto">
            <a:xfrm rot="900000">
              <a:off x="-2" y="-5"/>
              <a:ext cx="1844" cy="1844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29" name="Freeform 357"/>
          <p:cNvSpPr/>
          <p:nvPr/>
        </p:nvSpPr>
        <p:spPr bwMode="auto">
          <a:xfrm rot="15600000">
            <a:off x="4170363" y="933450"/>
            <a:ext cx="28575" cy="44450"/>
          </a:xfrm>
          <a:custGeom>
            <a:avLst/>
            <a:gdLst>
              <a:gd name="T0" fmla="*/ 0 w 7"/>
              <a:gd name="T1" fmla="*/ 0 h 11"/>
              <a:gd name="T2" fmla="*/ 7 w 7"/>
              <a:gd name="T3" fmla="*/ 11 h 11"/>
            </a:gdLst>
            <a:ahLst/>
            <a:cxnLst>
              <a:cxn ang="0">
                <a:pos x="4" y="0"/>
              </a:cxn>
              <a:cxn ang="0">
                <a:pos x="7" y="3"/>
              </a:cxn>
              <a:cxn ang="0">
                <a:pos x="6" y="10"/>
              </a:cxn>
              <a:cxn ang="0">
                <a:pos x="0" y="11"/>
              </a:cxn>
              <a:cxn ang="0">
                <a:pos x="1" y="6"/>
              </a:cxn>
              <a:cxn ang="0">
                <a:pos x="4" y="9"/>
              </a:cxn>
              <a:cxn ang="0">
                <a:pos x="6" y="4"/>
              </a:cxn>
              <a:cxn ang="0">
                <a:pos x="4" y="0"/>
              </a:cxn>
            </a:cxnLst>
            <a:rect l="T0" t="T1" r="T2" b="T3"/>
            <a:pathLst>
              <a:path w="7" h="11">
                <a:moveTo>
                  <a:pt x="4" y="0"/>
                </a:moveTo>
                <a:cubicBezTo>
                  <a:pt x="5" y="1"/>
                  <a:pt x="5" y="3"/>
                  <a:pt x="7" y="3"/>
                </a:cubicBezTo>
                <a:cubicBezTo>
                  <a:pt x="6" y="5"/>
                  <a:pt x="6" y="7"/>
                  <a:pt x="6" y="10"/>
                </a:cubicBezTo>
                <a:cubicBezTo>
                  <a:pt x="3" y="9"/>
                  <a:pt x="3" y="11"/>
                  <a:pt x="0" y="11"/>
                </a:cubicBezTo>
                <a:cubicBezTo>
                  <a:pt x="1" y="9"/>
                  <a:pt x="0" y="8"/>
                  <a:pt x="1" y="6"/>
                </a:cubicBezTo>
                <a:cubicBezTo>
                  <a:pt x="3" y="6"/>
                  <a:pt x="4" y="7"/>
                  <a:pt x="4" y="9"/>
                </a:cubicBezTo>
                <a:cubicBezTo>
                  <a:pt x="5" y="6"/>
                  <a:pt x="3" y="5"/>
                  <a:pt x="6" y="4"/>
                </a:cubicBezTo>
                <a:cubicBezTo>
                  <a:pt x="6" y="2"/>
                  <a:pt x="3" y="3"/>
                  <a:pt x="4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0" name="AutoShape 372"/>
          <p:cNvSpPr>
            <a:spLocks noChangeArrowheads="1"/>
          </p:cNvSpPr>
          <p:nvPr/>
        </p:nvSpPr>
        <p:spPr bwMode="auto">
          <a:xfrm rot="16500000">
            <a:off x="251619" y="165894"/>
            <a:ext cx="422275" cy="4206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1" name="AutoShape 377"/>
          <p:cNvSpPr>
            <a:spLocks noChangeArrowheads="1"/>
          </p:cNvSpPr>
          <p:nvPr/>
        </p:nvSpPr>
        <p:spPr bwMode="auto">
          <a:xfrm rot="19019877">
            <a:off x="3009900" y="2273300"/>
            <a:ext cx="217488" cy="212725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2" name="AutoShape 378"/>
          <p:cNvSpPr>
            <a:spLocks noChangeArrowheads="1"/>
          </p:cNvSpPr>
          <p:nvPr/>
        </p:nvSpPr>
        <p:spPr bwMode="auto">
          <a:xfrm rot="16500000">
            <a:off x="3010694" y="2277269"/>
            <a:ext cx="207963" cy="209550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3" name="AutoShape 380"/>
          <p:cNvSpPr>
            <a:spLocks noChangeArrowheads="1"/>
          </p:cNvSpPr>
          <p:nvPr/>
        </p:nvSpPr>
        <p:spPr bwMode="auto">
          <a:xfrm rot="19019877">
            <a:off x="4024313" y="781050"/>
            <a:ext cx="142875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4" name="AutoShape 381"/>
          <p:cNvSpPr>
            <a:spLocks noChangeArrowheads="1"/>
          </p:cNvSpPr>
          <p:nvPr/>
        </p:nvSpPr>
        <p:spPr bwMode="auto">
          <a:xfrm rot="16500000">
            <a:off x="4100513" y="1016000"/>
            <a:ext cx="141288" cy="1412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5" name="AutoShape 383"/>
          <p:cNvSpPr>
            <a:spLocks noChangeArrowheads="1"/>
          </p:cNvSpPr>
          <p:nvPr/>
        </p:nvSpPr>
        <p:spPr bwMode="auto">
          <a:xfrm rot="19019877">
            <a:off x="7705725" y="290513"/>
            <a:ext cx="142875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6" name="AutoShape 384"/>
          <p:cNvSpPr>
            <a:spLocks noChangeArrowheads="1"/>
          </p:cNvSpPr>
          <p:nvPr/>
        </p:nvSpPr>
        <p:spPr bwMode="auto">
          <a:xfrm rot="16500000">
            <a:off x="7705725" y="293688"/>
            <a:ext cx="141288" cy="1412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7" name="AutoShape 389"/>
          <p:cNvSpPr>
            <a:spLocks noChangeArrowheads="1"/>
          </p:cNvSpPr>
          <p:nvPr/>
        </p:nvSpPr>
        <p:spPr bwMode="auto">
          <a:xfrm rot="19019877">
            <a:off x="8674100" y="1706563"/>
            <a:ext cx="215900" cy="212725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8" name="AutoShape 390"/>
          <p:cNvSpPr>
            <a:spLocks noChangeArrowheads="1"/>
          </p:cNvSpPr>
          <p:nvPr/>
        </p:nvSpPr>
        <p:spPr bwMode="auto">
          <a:xfrm rot="16500000">
            <a:off x="4245769" y="1820069"/>
            <a:ext cx="207963" cy="209550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9" name="AutoShape 392"/>
          <p:cNvSpPr>
            <a:spLocks noChangeArrowheads="1"/>
          </p:cNvSpPr>
          <p:nvPr/>
        </p:nvSpPr>
        <p:spPr bwMode="auto">
          <a:xfrm rot="19019877">
            <a:off x="6159500" y="1046163"/>
            <a:ext cx="214313" cy="21431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0" name="AutoShape 395"/>
          <p:cNvSpPr>
            <a:spLocks noChangeArrowheads="1"/>
          </p:cNvSpPr>
          <p:nvPr/>
        </p:nvSpPr>
        <p:spPr bwMode="auto">
          <a:xfrm rot="19019877">
            <a:off x="6804025" y="746125"/>
            <a:ext cx="146050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1" name="AutoShape 396"/>
          <p:cNvSpPr>
            <a:spLocks noChangeArrowheads="1"/>
          </p:cNvSpPr>
          <p:nvPr/>
        </p:nvSpPr>
        <p:spPr bwMode="auto">
          <a:xfrm rot="16500000">
            <a:off x="6804819" y="748506"/>
            <a:ext cx="141288" cy="142875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2" name="AutoShape 398"/>
          <p:cNvSpPr>
            <a:spLocks noChangeArrowheads="1"/>
          </p:cNvSpPr>
          <p:nvPr/>
        </p:nvSpPr>
        <p:spPr bwMode="auto">
          <a:xfrm rot="19019877">
            <a:off x="2224088" y="554038"/>
            <a:ext cx="146050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3" name="AutoShape 399"/>
          <p:cNvSpPr>
            <a:spLocks noChangeArrowheads="1"/>
          </p:cNvSpPr>
          <p:nvPr/>
        </p:nvSpPr>
        <p:spPr bwMode="auto">
          <a:xfrm rot="16500000">
            <a:off x="2223294" y="556419"/>
            <a:ext cx="142875" cy="1412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4" name="AutoShape 407"/>
          <p:cNvSpPr>
            <a:spLocks noChangeArrowheads="1"/>
          </p:cNvSpPr>
          <p:nvPr/>
        </p:nvSpPr>
        <p:spPr bwMode="auto">
          <a:xfrm rot="19019877">
            <a:off x="1952625" y="1117600"/>
            <a:ext cx="215900" cy="215900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5" name="AutoShape 410"/>
          <p:cNvSpPr>
            <a:spLocks noChangeArrowheads="1"/>
          </p:cNvSpPr>
          <p:nvPr/>
        </p:nvSpPr>
        <p:spPr bwMode="auto">
          <a:xfrm rot="19019877">
            <a:off x="5588000" y="603250"/>
            <a:ext cx="142875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6" name="AutoShape 411"/>
          <p:cNvSpPr>
            <a:spLocks noChangeArrowheads="1"/>
          </p:cNvSpPr>
          <p:nvPr/>
        </p:nvSpPr>
        <p:spPr bwMode="auto">
          <a:xfrm rot="16500000">
            <a:off x="5587206" y="605631"/>
            <a:ext cx="142875" cy="1412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7" name="AutoShape 413"/>
          <p:cNvSpPr>
            <a:spLocks noChangeArrowheads="1"/>
          </p:cNvSpPr>
          <p:nvPr/>
        </p:nvSpPr>
        <p:spPr bwMode="auto">
          <a:xfrm rot="19019877">
            <a:off x="7739063" y="2400300"/>
            <a:ext cx="215900" cy="217488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8" name="AutoShape 414"/>
          <p:cNvSpPr>
            <a:spLocks noChangeArrowheads="1"/>
          </p:cNvSpPr>
          <p:nvPr/>
        </p:nvSpPr>
        <p:spPr bwMode="auto">
          <a:xfrm rot="16500000">
            <a:off x="8197056" y="2712244"/>
            <a:ext cx="211138" cy="209550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9" name="AutoShape 416"/>
          <p:cNvSpPr>
            <a:spLocks noChangeArrowheads="1"/>
          </p:cNvSpPr>
          <p:nvPr/>
        </p:nvSpPr>
        <p:spPr bwMode="auto">
          <a:xfrm rot="19019877">
            <a:off x="4687888" y="904875"/>
            <a:ext cx="147638" cy="144463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0" name="AutoShape 417"/>
          <p:cNvSpPr>
            <a:spLocks noChangeArrowheads="1"/>
          </p:cNvSpPr>
          <p:nvPr/>
        </p:nvSpPr>
        <p:spPr bwMode="auto">
          <a:xfrm rot="16500000">
            <a:off x="4689475" y="909638"/>
            <a:ext cx="138113" cy="1412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chemeClr val="bg1">
                  <a:alpha val="79999"/>
                </a:schemeClr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1" name="AutoShape 419"/>
          <p:cNvSpPr>
            <a:spLocks noChangeArrowheads="1"/>
          </p:cNvSpPr>
          <p:nvPr/>
        </p:nvSpPr>
        <p:spPr bwMode="auto">
          <a:xfrm rot="19019877">
            <a:off x="3914775" y="142875"/>
            <a:ext cx="430213" cy="433388"/>
          </a:xfrm>
          <a:prstGeom prst="star4">
            <a:avLst>
              <a:gd name="adj" fmla="val 17606"/>
            </a:avLst>
          </a:prstGeom>
          <a:gradFill rotWithShape="1">
            <a:gsLst>
              <a:gs pos="0">
                <a:schemeClr val="bg1">
                  <a:alpha val="51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2" name="AutoShape 420"/>
          <p:cNvSpPr>
            <a:spLocks noChangeArrowheads="1"/>
          </p:cNvSpPr>
          <p:nvPr/>
        </p:nvSpPr>
        <p:spPr bwMode="auto">
          <a:xfrm rot="16500000">
            <a:off x="3915569" y="153194"/>
            <a:ext cx="419100" cy="420688"/>
          </a:xfrm>
          <a:prstGeom prst="star4">
            <a:avLst>
              <a:gd name="adj" fmla="val 14370"/>
            </a:avLst>
          </a:prstGeom>
          <a:gradFill rotWithShape="1">
            <a:gsLst>
              <a:gs pos="0">
                <a:srgbClr val="DBEEF4"/>
              </a:gs>
              <a:gs pos="100000">
                <a:schemeClr val="bg1">
                  <a:alpha val="9999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33" name="Group 230"/>
          <p:cNvGrpSpPr/>
          <p:nvPr/>
        </p:nvGrpSpPr>
        <p:grpSpPr>
          <a:xfrm rot="3609254">
            <a:off x="1263650" y="2105025"/>
            <a:ext cx="217488" cy="215900"/>
            <a:chOff x="0" y="0"/>
            <a:chExt cx="1900" cy="1900"/>
          </a:xfrm>
        </p:grpSpPr>
        <p:sp>
          <p:nvSpPr>
            <p:cNvPr id="1254" name="AutoShape 909"/>
            <p:cNvSpPr>
              <a:spLocks noChangeArrowheads="1"/>
            </p:cNvSpPr>
            <p:nvPr/>
          </p:nvSpPr>
          <p:spPr bwMode="auto">
            <a:xfrm rot="3419877">
              <a:off x="-196" y="442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5" name="AutoShape 910"/>
            <p:cNvSpPr>
              <a:spLocks noChangeArrowheads="1"/>
            </p:cNvSpPr>
            <p:nvPr/>
          </p:nvSpPr>
          <p:spPr bwMode="auto">
            <a:xfrm rot="900000">
              <a:off x="-458" y="502"/>
              <a:ext cx="1845" cy="1816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36" name="Group 233"/>
          <p:cNvGrpSpPr/>
          <p:nvPr/>
        </p:nvGrpSpPr>
        <p:grpSpPr>
          <a:xfrm rot="3609254">
            <a:off x="581025" y="1541463"/>
            <a:ext cx="217488" cy="215900"/>
            <a:chOff x="0" y="0"/>
            <a:chExt cx="1900" cy="1900"/>
          </a:xfrm>
        </p:grpSpPr>
        <p:sp>
          <p:nvSpPr>
            <p:cNvPr id="1257" name="AutoShape 912"/>
            <p:cNvSpPr>
              <a:spLocks noChangeArrowheads="1"/>
            </p:cNvSpPr>
            <p:nvPr/>
          </p:nvSpPr>
          <p:spPr bwMode="auto">
            <a:xfrm rot="3419877">
              <a:off x="-196" y="442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AutoShape 913"/>
            <p:cNvSpPr>
              <a:spLocks noChangeArrowheads="1"/>
            </p:cNvSpPr>
            <p:nvPr/>
          </p:nvSpPr>
          <p:spPr bwMode="auto">
            <a:xfrm rot="900000">
              <a:off x="-458" y="502"/>
              <a:ext cx="1845" cy="1816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39" name="Group 236"/>
          <p:cNvGrpSpPr/>
          <p:nvPr/>
        </p:nvGrpSpPr>
        <p:grpSpPr>
          <a:xfrm rot="3609254">
            <a:off x="1560513" y="1562100"/>
            <a:ext cx="144462" cy="147638"/>
            <a:chOff x="0" y="0"/>
            <a:chExt cx="1900" cy="1900"/>
          </a:xfrm>
        </p:grpSpPr>
        <p:sp>
          <p:nvSpPr>
            <p:cNvPr id="1260" name="AutoShape 915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AutoShape 916"/>
            <p:cNvSpPr>
              <a:spLocks noChangeArrowheads="1"/>
            </p:cNvSpPr>
            <p:nvPr/>
          </p:nvSpPr>
          <p:spPr bwMode="auto">
            <a:xfrm rot="900000">
              <a:off x="-72" y="15"/>
              <a:ext cx="1858" cy="1859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42" name="Group 239"/>
          <p:cNvGrpSpPr/>
          <p:nvPr/>
        </p:nvGrpSpPr>
        <p:grpSpPr>
          <a:xfrm rot="3609254">
            <a:off x="2047875" y="2941638"/>
            <a:ext cx="144463" cy="144462"/>
            <a:chOff x="0" y="0"/>
            <a:chExt cx="1900" cy="1900"/>
          </a:xfrm>
        </p:grpSpPr>
        <p:sp>
          <p:nvSpPr>
            <p:cNvPr id="1263" name="AutoShape 921"/>
            <p:cNvSpPr>
              <a:spLocks noChangeArrowheads="1"/>
            </p:cNvSpPr>
            <p:nvPr/>
          </p:nvSpPr>
          <p:spPr bwMode="auto"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4" name="AutoShape 922"/>
            <p:cNvSpPr>
              <a:spLocks noChangeArrowheads="1"/>
            </p:cNvSpPr>
            <p:nvPr/>
          </p:nvSpPr>
          <p:spPr bwMode="auto">
            <a:xfrm rot="900000">
              <a:off x="-72" y="16"/>
              <a:ext cx="1858" cy="1858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9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65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66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858493B-431E-471E-A776-7A2A07472E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67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68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C 0.00121 0.01945 0.00382 0.0338 0.00833 0.05185 C 0.01041 0.05996 0.01736 0.06597 0.01944 0.07408 C 0.02135 0.08148 0.02361 0.08519 0.02777 0.09074 C 0.02882 0.09491 0.03402 0.10579 0.03611 0.10926 C 0.03836 0.11296 0.04218 0.11482 0.04444 0.11852 C 0.04826 0.12477 0.05034 0.13056 0.05555 0.13519 C 0.05868 0.14144 0.06284 0.14699 0.06527 0.15371 C 0.07204 0.17153 0.06441 0.15556 0.07083 0.16852 C 0.07257 0.17778 0.07517 0.1882 0.07916 0.1963 C 0.0842 0.22292 0.08906 0.24908 0.09305 0.27593 C 0.09496 0.3044 0.09444 0.3331 0.09861 0.36111 C 0.09965 0.37546 0.10104 0.38959 0.10277 0.40371 C 0.10364 0.41065 0.10451 0.40834 0.10694 0.41482 C 0.10816 0.41759 0.10902 0.42477 0.10972 0.42778 C 0.11145 0.43611 0.11458 0.44329 0.11666 0.45185 C 0.1177 0.51366 0.11354 0.54977 0.12916 0.60185 C 0.12847 0.6544 0.13125 0.68195 0.125 0.72384 C 0.12604 0.77176 0.12187 0.8125 0.14722 0.8463 C 0.14948 0.85834 0.15833 0.86273 0.16232 0.87408 C 0.16666 0.88542 0.17395 0.89421 0.17916 0.90556 C 0.18437 0.91644 0.18593 0.93171 0.1875 0.94445 C 0.18611 0.9831 0.18316 0.9831 0.18038 1.01528 " pathEditMode="relative" rAng="0" ptsTypes="fffffffffffffffffffffff">
                                      <p:cBhvr>
                                        <p:cTn id="16" dur="44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00" y="5076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4.16667E-6 -1.85185E-6 C -0.00312 0.00278 -0.00746 0.0044 -0.00954 0.00857 C -0.0184 0.02616 -0.02309 0.04607 -0.03177 0.06366 C -0.03593 0.08565 -0.03333 0.1081 -0.03663 0.13079 C -0.03524 0.15209 -0.03784 0.17454 -0.03177 0.19445 C -0.02795 0.20625 -0.0184 0.22523 -0.01284 0.23681 C -0.00885 0.25695 -0.01406 0.27894 -0.00798 0.29769 C -0.00277 0.31435 0.00504 0.33056 0.01112 0.34676 C 0.01875 0.36644 0.02171 0.38889 0.02691 0.41019 C 0.02587 0.47616 0.03299 0.50046 0.00938 0.54537 C 0.00643 0.55764 0.00382 0.57014 -0.00329 0.57917 C -0.00902 0.60209 -0.02048 0.61644 -0.0302 0.63634 C -0.03177 0.64283 -0.0342 0.64954 -0.03663 0.65533 C -0.03836 0.65949 -0.04288 0.66806 -0.04288 0.66806 C -0.0467 0.68866 -0.04114 0.66366 -0.0493 0.68472 C -0.05468 0.69931 -0.05607 0.71783 -0.05885 0.7331 C -0.06111 0.7456 -0.06354 0.75648 -0.0651 0.76898 C -0.06423 0.79815 -0.06875 0.85556 -0.05399 0.8831 C -0.0526 0.89144 -0.05052 0.90162 -0.04774 0.90903 C -0.0434 0.9206 -0.04132 0.92037 -0.03663 0.92986 C -0.03454 0.93449 -0.03402 0.94051 -0.03177 0.94491 C -0.02691 0.95486 -0.02083 0.96389 -0.01441 0.97246 C -0.01267 0.97477 -0.01232 0.97824 -0.01111 0.98102 C -0.00694 0.99028 -0.00451 0.99398 -4.16667E-6 1.00209 " pathEditMode="relative" rAng="0" ptsTypes="ffffffffffffffffffffffff">
                                      <p:cBhvr>
                                        <p:cTn id="18" dur="44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00" y="5009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4.16667E-6 -1.85185E-6 C -0.00313 0.00278 -0.00747 0.0044 -0.00955 0.00857 C -0.01841 0.02593 -0.02309 0.04584 -0.03177 0.06366 C -0.03594 0.08565 -0.03334 0.10834 -0.03664 0.13102 C -0.03525 0.15185 -0.03785 0.17477 -0.03177 0.19445 C -0.02796 0.20671 -0.01841 0.22546 -0.01285 0.23634 C -0.00886 0.25695 -0.01407 0.27894 -0.00799 0.29722 C -0.00278 0.31435 0.00503 0.33009 0.01111 0.34676 C 0.01875 0.36667 0.0217 0.38912 0.02691 0.40926 C 0.02586 0.47616 0.03298 0.50046 0.00937 0.54537 C 0.00642 0.55764 0.00382 0.57014 -0.0033 0.57917 C -0.00903 0.60209 -0.02049 0.61667 -0.03021 0.63634 C -0.03177 0.64283 -0.03421 0.64977 -0.03664 0.65533 C -0.03837 0.65972 -0.04289 0.66806 -0.04289 0.66829 C -0.04671 0.68866 -0.04115 0.66366 -0.04931 0.68496 C -0.05469 0.69931 -0.05608 0.71759 -0.05886 0.73357 C -0.06112 0.74584 -0.06355 0.75671 -0.06511 0.76921 C -0.06424 0.79746 -0.06875 0.85463 -0.054 0.88357 C -0.05261 0.89144 -0.05052 0.90185 -0.04775 0.90903 C -0.04341 0.91991 -0.04132 0.91945 -0.03664 0.92894 C -0.03455 0.9338 -0.03403 0.94051 -0.03177 0.94491 C -0.02691 0.95463 -0.02084 0.96389 -0.01441 0.97222 C -0.01268 0.97477 -0.01233 0.97824 -0.01112 0.98102 C -0.00695 0.99028 -0.00452 0.99398 4.16667E-6 1.00209 C -0.00608 1.02616 -0.03976 1.10533 -0.04775 1.12593 " pathEditMode="relative" rAng="0" ptsTypes="fffffffffffffffffffffffff">
                                      <p:cBhvr>
                                        <p:cTn id="20" dur="44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00" y="5629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 0 C -0.00312 0.00277 -0.00746 0.00439 -0.00955 0.00855 C -0.0184 0.02589 -0.02309 0.04578 -0.03177 0.06358 C -0.03594 0.08555 -0.03333 0.10867 -0.03663 0.13109 C -0.03524 0.15214 -0.03785 0.17479 -0.03177 0.19445 C -0.02795 0.2067 -0.0184 0.22543 -0.01285 0.23676 C -0.00885 0.25688 -0.01406 0.27884 -0.00799 0.2978 C -0.00278 0.31445 0.00504 0.33086 0.01111 0.34682 C 0.01875 0.3667 0.0217 0.38913 0.02691 0.41017 C 0.02587 0.47607 0.03299 0.50057 0.00938 0.54543 C 0.00642 0.55768 0.00382 0.57017 -0.0033 0.57919 C -0.00903 0.60208 -0.02049 0.61664 -0.03021 0.6363 C -0.03177 0.64277 -0.0342 0.64971 -0.03663 0.65526 C -0.03837 0.65965 -0.04288 0.66797 -0.04288 0.66797 C -0.0467 0.68855 -0.04115 0.66358 -0.04931 0.68485 C -0.05469 0.69942 -0.05608 0.71792 -0.05885 0.73364 C -0.06111 0.74589 -0.06354 0.75676 -0.0651 0.76925 C -0.06424 0.79838 -0.06875 0.85549 -0.05399 0.88346 C -0.0526 0.89133 -0.05052 0.90196 -0.04774 0.90913 C -0.0434 0.92092 -0.04132 0.92046 -0.03663 0.92994 C -0.03455 0.93479 -0.03403 0.94057 -0.03177 0.94497 C -0.02691 0.95491 -0.02083 0.96393 -0.01441 0.97248 C -0.01267 0.97479 -0.01233 0.97826 -0.01111 0.98104 C -0.00694 0.99029 -0.00451 0.99398 0 1.00208 C 0.00295 1.01826 0.00955 1.04069 0.0158 1.05503 C 0.02413 1.09965 0.02049 1.0874 0.02049 1.16485 " pathEditMode="relative" rAng="0" ptsTypes="fffffffffffffffffffffffffA">
                                      <p:cBhvr>
                                        <p:cTn id="22" dur="44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C -0.00312 0.00277 -0.00746 0.00439 -0.00955 0.00855 C -0.0184 0.02589 -0.02309 0.04578 -0.03177 0.06358 C -0.03594 0.08555 -0.03333 0.10867 -0.03663 0.13109 C -0.03524 0.15214 -0.03785 0.17479 -0.03177 0.19445 C -0.02795 0.2067 -0.0184 0.22543 -0.01285 0.23676 C -0.00885 0.25688 -0.01406 0.27884 -0.00799 0.2978 C -0.00278 0.31445 0.00504 0.33086 0.01111 0.34682 C 0.01875 0.3667 0.0217 0.38913 0.02691 0.41017 C 0.02587 0.47607 0.03299 0.50057 0.00938 0.54543 C 0.00642 0.55768 0.00382 0.57017 -0.0033 0.57919 C -0.00903 0.60208 -0.02049 0.61664 -0.03021 0.6363 C -0.03177 0.64277 -0.0342 0.64971 -0.03663 0.65526 C -0.03837 0.65965 -0.04288 0.66797 -0.04288 0.66797 C -0.0467 0.68855 -0.04115 0.66358 -0.04931 0.68485 C -0.05469 0.69942 -0.05608 0.71792 -0.05885 0.73364 C -0.06111 0.74589 -0.06354 0.75676 -0.0651 0.76925 C -0.06424 0.79838 -0.06875 0.85549 -0.05399 0.88346 C -0.0526 0.89133 -0.05052 0.90196 -0.04774 0.90913 C -0.0434 0.92092 -0.04132 0.92046 -0.03663 0.92994 C -0.03455 0.93479 -0.03403 0.94057 -0.03177 0.94497 C -0.02691 0.95491 -0.02083 0.96393 -0.01441 0.97248 C -0.01267 0.97479 -0.01233 0.97826 -0.01111 0.98104 C -0.00694 0.99029 -0.00451 0.99398 0 1.00208 C 0.00295 1.01826 0.00955 1.04069 0.0158 1.05503 C 0.02413 1.09965 0.02049 1.0874 0.02049 1.16485 " pathEditMode="relative" rAng="0" ptsTypes="fffffffffffffffffffffffffA">
                                      <p:cBhvr>
                                        <p:cTn id="24" dur="44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8.33333E-7 4.07407E-6 C 0.02535 0.05277 0.05087 0.10555 0.05886 0.15833 C 0.06684 0.21088 0.05729 0.25902 0.04774 0.31689 C 0.0382 0.375 0.00243 0.42986 0.00156 0.50717 C 0.0007 0.58472 0.03542 0.69676 0.04288 0.78217 C 0.05035 0.86782 0.04549 0.98125 0.04601 1.02106 " pathEditMode="relative" rAng="0" ptsTypes="aaaaaa">
                                      <p:cBhvr>
                                        <p:cTn id="26" dur="44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00" y="510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6.93889E-18 C 0.02535 0.05278 0.05087 0.10556 0.05885 0.15833 C 0.06684 0.21088 0.05729 0.25903 0.04774 0.3169 C 0.03819 0.375 0.00243 0.42986 0.00156 0.50718 C 0.00069 0.58472 0.04045 0.69468 0.04288 0.78218 C 0.04531 0.86968 0.02205 0.98009 0.01667 1.03218 " pathEditMode="relative" rAng="0" ptsTypes="aaaaaa">
                                      <p:cBhvr>
                                        <p:cTn id="28" dur="4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00" y="51597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3.61111E-6 4.44444E-6 C 0.02534 0.05277 0.05086 0.10555 0.05885 0.15833 C 0.06684 0.21088 0.05729 0.25902 0.04774 0.31689 C 0.03819 0.375 0.00243 0.42986 0.00156 0.50717 C 0.00069 0.58472 0.03073 0.70347 0.04288 0.78217 C 0.05503 0.86088 0.0677 0.93842 0.0743 0.97939 " pathEditMode="relative" rAng="0" ptsTypes="aaaaaa">
                                      <p:cBhvr>
                                        <p:cTn id="30" dur="44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00" y="48958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C 0.02535 0.05272 0.05087 0.10567 0.05886 0.15838 C 0.06684 0.21087 0.05729 0.25896 0.04775 0.31699 C 0.0382 0.37503 0.00243 0.42983 0.00157 0.50728 C 0.0007 0.58474 0.03542 0.69665 0.04288 0.7822 C 0.05035 0.86775 0.0658 0.95491 0.04601 1.02104 C 0.02622 1.08717 -0.0559 1.15306 -0.07621 1.17942 " pathEditMode="relative" rAng="0" ptsTypes="aaaaaaA">
                                      <p:cBhvr>
                                        <p:cTn id="32" dur="44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 0 C 0.02535 0.05272 0.05087 0.10567 0.05886 0.15838 C 0.06684 0.21087 0.05729 0.25896 0.04775 0.31699 C 0.0382 0.37503 0.00243 0.42983 0.00157 0.50728 C 0.0007 0.58474 0.03542 0.69665 0.04288 0.7822 C 0.05035 0.86775 0.0658 0.95491 0.04601 1.02104 C 0.02622 1.08717 -0.0559 1.15306 -0.07621 1.17942 " pathEditMode="relative" rAng="0" ptsTypes="aaaaaaA">
                                      <p:cBhvr>
                                        <p:cTn id="34" dur="44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05556E-6 4.44444E-6 C -0.03473 0.04861 -0.06927 0.09722 -0.08889 0.15208 C -0.10834 0.20717 -0.12361 0.28194 -0.11736 0.32963 C -0.11077 0.37754 -0.05417 0.38125 -0.0507 0.43958 C -0.04723 0.49768 -0.06302 0.61018 -0.0967 0.67847 C -0.13021 0.74606 -0.24705 0.78935 -0.25226 0.84768 C -0.25747 0.90601 -0.14827 0.99838 -0.12743 1.02847 " pathEditMode="relative" rAng="0" ptsTypes="aaaaaaa">
                                      <p:cBhvr>
                                        <p:cTn id="36" dur="44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200" y="5141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-0.03472 0.04862 -0.06927 0.09723 -0.08889 0.15186 C -0.1085 0.20718 -0.12378 0.28195 -0.11736 0.3294 C -0.11093 0.37732 -0.05434 0.38149 -0.05069 0.43959 C -0.04739 0.49769 -0.06319 0.61019 -0.09687 0.67848 C -0.13038 0.7463 -0.22968 0.79514 -0.25225 0.84769 C -0.27482 0.90024 -0.23524 0.96899 -0.23194 0.99329 " pathEditMode="relative" rAng="0" ptsTypes="aaaaaaa">
                                      <p:cBhvr>
                                        <p:cTn id="38" dur="44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4700" y="4965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3.33333E-6 -1.85185E-6 C -0.03472 0.04861 -0.06927 0.09722 -0.08889 0.15209 C -0.1085 0.20718 -0.12378 0.28195 -0.11736 0.32963 C -0.11093 0.37755 -0.05416 0.38148 -0.05069 0.43959 C -0.04722 0.49769 -0.06302 0.61042 -0.0967 0.67847 C -0.13038 0.7463 -0.22274 0.79259 -0.25225 0.84769 C -0.28177 0.90278 -0.27048 0.98171 -0.27413 1.00857 " pathEditMode="relative" rAng="0" ptsTypes="aaaaaaa">
                                      <p:cBhvr>
                                        <p:cTn id="40" dur="44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9400" y="50417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88889E-6 -4.44444E-6 C -0.03472 0.04862 -0.06927 0.09723 -0.08888 0.15162 C -0.1085 0.20718 -0.12378 0.28172 -0.11736 0.3294 C -0.11093 0.37755 -0.05416 0.38125 -0.05069 0.43912 C -0.04722 0.49769 -0.06302 0.61042 -0.0967 0.67848 C -0.13038 0.7463 -0.22448 0.79121 -0.25225 0.84723 C -0.28003 0.90325 -0.26093 0.97987 -0.26319 1.01482 " pathEditMode="relative" rAng="0" ptsTypes="aaaaaaa">
                                      <p:cBhvr>
                                        <p:cTn id="42" dur="44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700" y="50741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C -0.03472 0.04856 -0.06927 0.09711 -0.08889 0.15214 C -0.1085 0.20717 -0.12378 0.28185 -0.11736 0.32971 C -0.11094 0.37757 -0.05416 0.3815 -0.05069 0.43954 C -0.04722 0.49757 -0.06302 0.61041 -0.0967 0.67838 C -0.13038 0.74636 -0.2276 0.7822 -0.25225 0.84763 C -0.27691 0.91307 -0.24739 1.02312 -0.24444 1.07168 C -0.24149 1.12023 -0.23819 1.12971 -0.23489 1.13942 " pathEditMode="relative" rAng="0" ptsTypes="aaaaaaaA">
                                      <p:cBhvr>
                                        <p:cTn id="44" dur="44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88889E-6 -1.85185E-6 C -0.01736 0.03889 -0.03455 0.07778 -0.04115 0.12246 C -0.04775 0.16667 -0.03611 0.20741 -0.03959 0.26852 C -0.04306 0.3294 -0.05261 0.38079 -0.06181 0.48843 C -0.07101 0.59584 -0.08976 0.83634 -0.09514 0.91296 C -0.10052 0.98959 -0.09445 0.94074 -0.09427 0.94815 " pathEditMode="relative" rAng="0" ptsTypes="aaaaaa">
                                      <p:cBhvr>
                                        <p:cTn id="46" dur="44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200" y="49468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C -0.01736 0.03884 -0.03455 0.07768 -0.04115 0.12254 C -0.04774 0.16716 -0.03611 0.20739 -0.03958 0.26843 C -0.04306 0.32948 -0.05261 0.3808 -0.06181 0.48832 C -0.07101 0.59583 -0.09115 0.81433 -0.09514 0.91329 C -0.09913 1.01225 -0.08715 1.0541 -0.08559 1.08231 " pathEditMode="relative" rAng="0" ptsTypes="aaaaaA">
                                      <p:cBhvr>
                                        <p:cTn id="48" dur="4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 0 C -0.01736 0.03884 -0.03455 0.07768 -0.04115 0.12254 C -0.04774 0.16716 -0.03611 0.20739 -0.03958 0.26843 C -0.04306 0.32948 -0.05261 0.3808 -0.06181 0.48832 C -0.07101 0.59583 -0.09115 0.81433 -0.09514 0.91329 C -0.09913 1.01225 -0.08715 1.0541 -0.08559 1.08231 " pathEditMode="relative" rAng="0" ptsTypes="aaaaaA">
                                      <p:cBhvr>
                                        <p:cTn id="50" dur="44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736 0.03884 -0.03455 0.07768 -0.04115 0.12254 C -0.04774 0.16716 -0.03611 0.20739 -0.03958 0.26843 C -0.04306 0.32948 -0.05261 0.3808 -0.06181 0.48832 C -0.07101 0.59583 -0.09115 0.81433 -0.09514 0.91329 C -0.09913 1.01225 -0.08715 1.0541 -0.08559 1.08231 " pathEditMode="relative" rAng="0" ptsTypes="aaaaaA">
                                      <p:cBhvr>
                                        <p:cTn id="52" dur="44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C -0.01736 0.03884 -0.03455 0.07768 -0.04115 0.12254 C -0.04774 0.16716 -0.03611 0.20739 -0.03958 0.26843 C -0.04306 0.32948 -0.05261 0.3808 -0.06181 0.48832 C -0.07101 0.59583 -0.09115 0.81433 -0.09514 0.91329 C -0.09913 1.01225 -0.08715 1.0541 -0.08559 1.08231 " pathEditMode="relative" rAng="0" ptsTypes="aaaaaA">
                                      <p:cBhvr>
                                        <p:cTn id="54" dur="44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702 0.0148 C 0.04566 0.08071 0.07448 0.14685 0.07744 0.23011 C 0.08039 0.3136 0.04063 0.36193 0.03455 0.51573 C 0.02848 0.66882 0.0099 1.04325 0.0408 1.15194 C 0.07171 1.26041 0.14601 1.21346 0.22032 1.16674 " pathEditMode="relative" rAng="0" ptsTypes="aaaaA">
                                      <p:cBhvr>
                                        <p:cTn id="56" dur="4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00" y="62280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4.72222E-6 -4.44444E-6 C 0.02865 0.06598 0.05747 0.13195 0.06042 0.21551 C 0.06337 0.29862 0.02674 0.37917 0.01754 0.5007 C 0.00834 0.62246 0.00799 0.85186 0.00539 0.94399 " pathEditMode="relative" rAng="0" ptsTypes="aaaa">
                                      <p:cBhvr>
                                        <p:cTn id="58" dur="44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00" y="4719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0.00486 -4.44444E-6 C 0.02378 0.06598 0.0526 0.13195 0.05555 0.21551 C 0.0585 0.29908 0.01875 0.34746 0.01267 0.50093 C 0.00659 0.6544 -0.01198 1.02871 0.01892 1.13727 C 0.04982 1.24584 0.12413 1.19885 0.19843 1.15209 " pathEditMode="relative" rAng="0" ptsTypes="aaaaA">
                                      <p:cBhvr>
                                        <p:cTn id="60" dur="44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00" y="62292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3.33333E-6 C 0.02865 0.06597 0.06615 0.12754 0.06042 0.21551 C 0.05469 0.30347 -0.02656 0.4081 -0.0342 0.52847 C -0.04184 0.64884 0.00399 0.85208 0.01406 0.93727 " pathEditMode="relative" rAng="0" ptsTypes="aaaa">
                                      <p:cBhvr>
                                        <p:cTn id="62" dur="44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00" y="46852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0.00434 -0.01551 C 0.0243 0.05047 0.05312 0.11644 0.05608 0.2 C 0.05903 0.28357 -0.01059 0.32963 0.01319 0.48565 C 0.03698 0.64167 0.16805 1.02801 0.19896 1.13658 " pathEditMode="relative" rAng="0" ptsTypes="aaaa">
                                      <p:cBhvr>
                                        <p:cTn id="64" dur="44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00" y="57593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43200000">
                                      <p:cBhvr>
                                        <p:cTn id="66" dur="44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86 0.0007 C 0.04184 0.11482 0.08281 0.2294 0.09132 0.33449 C 0.09982 0.43959 0.06579 0.53426 0.05173 0.63056 C 0.03767 0.72639 0.01093 0.84121 0.00729 0.91111 C 0.00364 0.98149 0.02482 1.02269 0.02934 1.05209 " pathEditMode="relative" rAng="0" ptsTypes="aaaaa">
                                      <p:cBhvr>
                                        <p:cTn id="68" dur="44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00" y="52569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43200000">
                                      <p:cBhvr>
                                        <p:cTn id="70" dur="44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88889E-6 1.11111E-6 C 0.01475 0.05787 0.02951 0.11597 0.05711 0.17755 C 0.08472 0.23866 0.146 0.2993 0.1651 0.36528 C 0.1842 0.43217 0.18229 0.51111 0.17152 0.575 C 0.16076 0.63842 0.12586 0.675 0.1 0.74792 C 0.07413 0.82083 0.03003 0.96875 0.01614 1.01296 " pathEditMode="relative" rAng="0" ptsTypes="aaaaaa">
                                      <p:cBhvr>
                                        <p:cTn id="72" dur="44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100" y="50648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43200000">
                                      <p:cBhvr>
                                        <p:cTn id="74" dur="44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162 C 0.01858 0.08137 0.04115 0.16435 0.03577 0.26468 C 0.03039 0.365 -0.02118 0.49861 -0.03576 0.60101 C -0.05034 0.70319 -0.05729 0.79565 -0.05156 0.87771 C -0.04583 0.95978 -0.01059 1.05039 -0.00086 1.09339 C 0.00886 1.13638 0.00799 1.13592 0.00712 1.13569 " pathEditMode="relative" rAng="0" ptsTypes="aaaaaA">
                                      <p:cBhvr>
                                        <p:cTn id="76" dur="44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00" y="56900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44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5E-6 3.64162E-6 C 0.00609 0.0541 0.01216 0.10821 0.01112 0.24948 C 0.01008 0.39075 -0.00642 0.70104 -0.00642 0.84763 C -0.00642 0.99422 0.00227 1.0615 0.01112 1.12878 " pathEditMode="relative" rAng="0" ptsTypes="aaaA">
                                      <p:cBhvr>
                                        <p:cTn id="80" dur="4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6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3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6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7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7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50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3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6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5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300" tmFilter="0, 0; .2, .5; .8, .5; 1, 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650" autoRev="1" fill="hold"/>
                                        <p:tgtEl>
                                          <p:spTgt spid="1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500" tmFilter="0, 0; .2, .5; .8, .5; 1, 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750" autoRev="1" fill="hold"/>
                                        <p:tgtEl>
                                          <p:spTgt spid="1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 tmFilter="0, 0; .2, .5; .8, .5; 1, 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500" autoRev="1" fill="hold"/>
                                        <p:tgtEl>
                                          <p:spTgt spid="1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 tmFilter="0, 0; .2, .5; .8, .5; 1, 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500" autoRev="1" fill="hold"/>
                                        <p:tgtEl>
                                          <p:spTgt spid="10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 tmFilter="0, 0; .2, .5; .8, .5; 1, 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500" autoRev="1" fill="hold"/>
                                        <p:tgtEl>
                                          <p:spTgt spid="1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500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500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500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60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300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500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 tmFilter="0, 0; .2, .5; .8, .5; 1, 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500" autoRev="1" fill="hold"/>
                                        <p:tgtEl>
                                          <p:spTgt spid="1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500" tmFilter="0, 0; .2, .5; .8, .5; 1, 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750" autoRev="1" fill="hold"/>
                                        <p:tgtEl>
                                          <p:spTgt spid="1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 tmFilter="0, 0; .2, .5; .8, .5; 1, 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500" autoRev="1" fill="hold"/>
                                        <p:tgtEl>
                                          <p:spTgt spid="1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 tmFilter="0, 0; .2, .5; .8, .5; 1, 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500" autoRev="1" fill="hold"/>
                                        <p:tgtEl>
                                          <p:spTgt spid="1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300" tmFilter="0, 0; .2, .5; .8, .5; 1, 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650" autoRev="1" fill="hold"/>
                                        <p:tgtEl>
                                          <p:spTgt spid="1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500" tmFilter="0, 0; .2, .5; .8, .5; 1, 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750" autoRev="1" fill="hold"/>
                                        <p:tgtEl>
                                          <p:spTgt spid="1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300" tmFilter="0, 0; .2, .5; .8, .5; 1, 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650" autoRev="1" fill="hold"/>
                                        <p:tgtEl>
                                          <p:spTgt spid="1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 tmFilter="0, 0; .2, .5; .8, .5; 1, 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500" autoRev="1" fill="hold"/>
                                        <p:tgtEl>
                                          <p:spTgt spid="1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 tmFilter="0, 0; .2, .5; .8, .5; 1, 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500" autoRev="1" fill="hold"/>
                                        <p:tgtEl>
                                          <p:spTgt spid="1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000" tmFilter="0, 0; .2, .5; .8, .5; 1, 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1000" autoRev="1" fill="hold"/>
                                        <p:tgtEl>
                                          <p:spTgt spid="1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 tmFilter="0, 0; .2, .5; .8, .5; 1, 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500" autoRev="1" fill="hold"/>
                                        <p:tgtEl>
                                          <p:spTgt spid="1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26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 tmFilter="0, 0; .2, .5; .8, .5; 1, 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1000" autoRev="1" fill="hold"/>
                                        <p:tgtEl>
                                          <p:spTgt spid="1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 tmFilter="0, 0; .2, .5; .8, .5; 1, 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500" autoRev="1" fill="hold"/>
                                        <p:tgtEl>
                                          <p:spTgt spid="1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 tmFilter="0, 0; .2, .5; .8, .5; 1, 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1000" autoRev="1" fill="hold"/>
                                        <p:tgtEl>
                                          <p:spTgt spid="1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 tmFilter="0, 0; .2, .5; .8, .5; 1, 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500" autoRev="1" fill="hold"/>
                                        <p:tgtEl>
                                          <p:spTgt spid="1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 tmFilter="0, 0; .2, .5; .8, .5; 1, 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500" autoRev="1" fill="hold"/>
                                        <p:tgtEl>
                                          <p:spTgt spid="1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300" tmFilter="0, 0; .2, .5; .8, .5; 1, 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650" autoRev="1" fill="hold"/>
                                        <p:tgtEl>
                                          <p:spTgt spid="1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300" tmFilter="0, 0; .2, .5; .8, .5; 1, 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650" autoRev="1" fill="hold"/>
                                        <p:tgtEl>
                                          <p:spTgt spid="1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 tmFilter="0, 0; .2, .5; .8, .5; 1, 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500" autoRev="1" fill="hold"/>
                                        <p:tgtEl>
                                          <p:spTgt spid="1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 tmFilter="0, 0; .2, .5; .8, .5; 1, 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500" autoRev="1" fill="hold"/>
                                        <p:tgtEl>
                                          <p:spTgt spid="1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 tmFilter="0, 0; .2, .5; .8, .5; 1, 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500" autoRev="1" fill="hold"/>
                                        <p:tgtEl>
                                          <p:spTgt spid="1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00" tmFilter="0, 0; .2, .5; .8, .5; 1, 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500" autoRev="1" fill="hold"/>
                                        <p:tgtEl>
                                          <p:spTgt spid="1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 tmFilter="0, 0; .2, .5; .8, .5; 1, 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500" autoRev="1" fill="hold"/>
                                        <p:tgtEl>
                                          <p:spTgt spid="1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 tmFilter="0, 0; .2, .5; .8, .5; 1, 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500" autoRev="1" fill="hold"/>
                                        <p:tgtEl>
                                          <p:spTgt spid="1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 tmFilter="0, 0; .2, .5; .8, .5; 1, 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500" autoRev="1" fill="hold"/>
                                        <p:tgtEl>
                                          <p:spTgt spid="1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0" tmFilter="0, 0; .2, .5; .8, .5; 1, 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500" autoRev="1" fill="hold"/>
                                        <p:tgtEl>
                                          <p:spTgt spid="1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 tmFilter="0, 0; .2, .5; .8, .5; 1, 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500" autoRev="1" fill="hold"/>
                                        <p:tgtEl>
                                          <p:spTgt spid="1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 tmFilter="0, 0; .2, .5; .8, .5; 1, 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500" autoRev="1" fill="hold"/>
                                        <p:tgtEl>
                                          <p:spTgt spid="1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000" tmFilter="0, 0; .2, .5; .8, .5; 1, 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1000" autoRev="1" fill="hold"/>
                                        <p:tgtEl>
                                          <p:spTgt spid="1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500" tmFilter="0, 0; .2, .5; .8, .5; 1, 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750" autoRev="1" fill="hold"/>
                                        <p:tgtEl>
                                          <p:spTgt spid="1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00" tmFilter="0, 0; .2, .5; .8, .5; 1, 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500" autoRev="1" fill="hold"/>
                                        <p:tgtEl>
                                          <p:spTgt spid="1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500" tmFilter="0, 0; .2, .5; .8, .5; 1, 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750" autoRev="1" fill="hold"/>
                                        <p:tgtEl>
                                          <p:spTgt spid="1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 tmFilter="0, 0; .2, .5; .8, .5; 1, 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500" autoRev="1" fill="hold"/>
                                        <p:tgtEl>
                                          <p:spTgt spid="1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2000" tmFilter="0, 0; .2, .5; .8, .5; 1, 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1000" autoRev="1" fill="hold"/>
                                        <p:tgtEl>
                                          <p:spTgt spid="1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 tmFilter="0, 0; .2, .5; .8, .5; 1, 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500" autoRev="1" fill="hold"/>
                                        <p:tgtEl>
                                          <p:spTgt spid="1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1500" tmFilter="0, 0; .2, .5; .8, .5; 1, 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750" autoRev="1" fill="hold"/>
                                        <p:tgtEl>
                                          <p:spTgt spid="1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20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100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900" tmFilter="0, 0; .2, .5; .8, .5; 1, 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450" autoRev="1" fill="hold"/>
                                        <p:tgtEl>
                                          <p:spTgt spid="1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1000" tmFilter="0, 0; .2, .5; .8, .5; 1, 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500" autoRev="1" fill="hold"/>
                                        <p:tgtEl>
                                          <p:spTgt spid="1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300" tmFilter="0, 0; .2, .5; .8, .5; 1, 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650" autoRev="1" fill="hold"/>
                                        <p:tgtEl>
                                          <p:spTgt spid="1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500" tmFilter="0, 0; .2, .5; .8, .5; 1, 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750" autoRev="1" fill="hold"/>
                                        <p:tgtEl>
                                          <p:spTgt spid="1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1500" tmFilter="0, 0; .2, .5; .8, .5; 1, 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750" autoRev="1" fill="hold"/>
                                        <p:tgtEl>
                                          <p:spTgt spid="1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46" grpId="0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2" grpId="0" animBg="1"/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53.png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54.png"/><Relationship Id="rId10" Type="http://schemas.microsoft.com/office/2007/relationships/media" Target="../media/media1.mp3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file:///C:\Documents%20and%20Settings\Administrator\&#26700;&#38754;\&#20167;&#23432;&#21191;\U8Stor02.mp3" TargetMode="External"/><Relationship Id="rId8" Type="http://schemas.openxmlformats.org/officeDocument/2006/relationships/audio" Target="file:///C:\Documents%20and%20Settings\Administrator\&#26700;&#38754;\&#20167;&#23432;&#21191;\U8Stor02.mp3" TargetMode="External"/><Relationship Id="rId7" Type="http://schemas.openxmlformats.org/officeDocument/2006/relationships/image" Target="../media/image56.png"/><Relationship Id="rId6" Type="http://schemas.microsoft.com/office/2007/relationships/media" Target="file:///C:\Documents%20and%20Settings\Administrator\&#26700;&#38754;\&#20167;&#23432;&#21191;\U8Stor03.mp3" TargetMode="External"/><Relationship Id="rId5" Type="http://schemas.openxmlformats.org/officeDocument/2006/relationships/audio" Target="file:///C:\Documents%20and%20Settings\Administrator\&#26700;&#38754;\&#20167;&#23432;&#21191;\U8Stor03.mp3" TargetMode="External"/><Relationship Id="rId4" Type="http://schemas.openxmlformats.org/officeDocument/2006/relationships/image" Target="../media/image55.emf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microsoft.com/office/2007/relationships/media" Target="file:///C:\Documents%20and%20Settings\Administrator\&#26700;&#38754;\&#20167;&#23432;&#21191;\U8Stor04.mp3" TargetMode="External"/><Relationship Id="rId10" Type="http://schemas.openxmlformats.org/officeDocument/2006/relationships/audio" Target="file:///C:\Documents%20and%20Settings\Administrator\&#26700;&#38754;\&#20167;&#23432;&#21191;\U8Stor04.mp3" TargetMode="External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file:///C:\Documents%20and%20Settings\Administrator\&#26700;&#38754;\&#20167;&#23432;&#21191;\U8Stor05.mp3" TargetMode="External"/><Relationship Id="rId8" Type="http://schemas.openxmlformats.org/officeDocument/2006/relationships/audio" Target="file:///C:\Documents%20and%20Settings\Administrator\&#26700;&#38754;\&#20167;&#23432;&#21191;\U8Stor05.mp3" TargetMode="External"/><Relationship Id="rId7" Type="http://schemas.openxmlformats.org/officeDocument/2006/relationships/image" Target="../media/image56.png"/><Relationship Id="rId6" Type="http://schemas.microsoft.com/office/2007/relationships/media" Target="file:///C:\Documents%20and%20Settings\Administrator\&#26700;&#38754;\&#20167;&#23432;&#21191;\U8Stor06.mp3" TargetMode="External"/><Relationship Id="rId5" Type="http://schemas.openxmlformats.org/officeDocument/2006/relationships/audio" Target="file:///C:\Documents%20and%20Settings\Administrator\&#26700;&#38754;\&#20167;&#23432;&#21191;\U8Stor06.mp3" TargetMode="External"/><Relationship Id="rId4" Type="http://schemas.openxmlformats.org/officeDocument/2006/relationships/image" Target="../media/image57.emf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2" Type="http://schemas.openxmlformats.org/officeDocument/2006/relationships/slideLayout" Target="../slideLayouts/slideLayout7.xml"/><Relationship Id="rId11" Type="http://schemas.microsoft.com/office/2007/relationships/media" Target="file:///C:\Documents%20and%20Settings\Administrator\&#26700;&#38754;\&#20167;&#23432;&#21191;\U8Stor07.mp3" TargetMode="External"/><Relationship Id="rId10" Type="http://schemas.openxmlformats.org/officeDocument/2006/relationships/audio" Target="file:///C:\Documents%20and%20Settings\Administrator\&#26700;&#38754;\&#20167;&#23432;&#21191;\U8Stor07.mp3" TargetMode="External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8.emf"/><Relationship Id="rId6" Type="http://schemas.microsoft.com/office/2007/relationships/media" Target="file:///C:\Documents%20and%20Settings\Administrator\&#26700;&#38754;\&#20167;&#23432;&#21191;\U8Stor09.mp3" TargetMode="External"/><Relationship Id="rId5" Type="http://schemas.openxmlformats.org/officeDocument/2006/relationships/audio" Target="file:///C:\Documents%20and%20Settings\Administrator\&#26700;&#38754;\&#20167;&#23432;&#21191;\U8Stor09.mp3" TargetMode="External"/><Relationship Id="rId4" Type="http://schemas.openxmlformats.org/officeDocument/2006/relationships/image" Target="../media/image56.png"/><Relationship Id="rId3" Type="http://schemas.microsoft.com/office/2007/relationships/media" Target="file:///C:\Documents%20and%20Settings\Administrator\&#26700;&#38754;\&#20167;&#23432;&#21191;\U8Stor08.mp3" TargetMode="External"/><Relationship Id="rId2" Type="http://schemas.openxmlformats.org/officeDocument/2006/relationships/audio" Target="file:///C:\Documents%20and%20Settings\Administrator\&#26700;&#38754;\&#20167;&#23432;&#21191;\U8Stor08.mp3" TargetMode="Externa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file:///C:\Documents%20and%20Settings\Administrator\&#26700;&#38754;\&#20167;&#23432;&#21191;\U8Stor11.mp3" TargetMode="External"/><Relationship Id="rId8" Type="http://schemas.openxmlformats.org/officeDocument/2006/relationships/audio" Target="file:///C:\Documents%20and%20Settings\Administrator\&#26700;&#38754;\&#20167;&#23432;&#21191;\U8Stor11.mp3" TargetMode="External"/><Relationship Id="rId7" Type="http://schemas.openxmlformats.org/officeDocument/2006/relationships/image" Target="../media/image56.png"/><Relationship Id="rId6" Type="http://schemas.microsoft.com/office/2007/relationships/media" Target="file:///C:\Documents%20and%20Settings\Administrator\&#26700;&#38754;\&#20167;&#23432;&#21191;\U8Stor10.mp3" TargetMode="External"/><Relationship Id="rId5" Type="http://schemas.openxmlformats.org/officeDocument/2006/relationships/audio" Target="file:///C:\Documents%20and%20Settings\Administrator\&#26700;&#38754;\&#20167;&#23432;&#21191;\U8Stor10.mp3" TargetMode="External"/><Relationship Id="rId4" Type="http://schemas.openxmlformats.org/officeDocument/2006/relationships/image" Target="../media/image59.emf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6" Type="http://schemas.openxmlformats.org/officeDocument/2006/relationships/slideLayout" Target="../slideLayouts/slideLayout7.xml"/><Relationship Id="rId15" Type="http://schemas.microsoft.com/office/2007/relationships/media" Target="file:///C:\Documents%20and%20Settings\Administrator\&#26700;&#38754;\&#20167;&#23432;&#21191;\U8Stor14.mp3" TargetMode="External"/><Relationship Id="rId14" Type="http://schemas.openxmlformats.org/officeDocument/2006/relationships/audio" Target="file:///C:\Documents%20and%20Settings\Administrator\&#26700;&#38754;\&#20167;&#23432;&#21191;\U8Stor14.mp3" TargetMode="External"/><Relationship Id="rId13" Type="http://schemas.microsoft.com/office/2007/relationships/media" Target="file:///C:\Documents%20and%20Settings\Administrator\&#26700;&#38754;\&#20167;&#23432;&#21191;\U8Stor13.mp3" TargetMode="External"/><Relationship Id="rId12" Type="http://schemas.openxmlformats.org/officeDocument/2006/relationships/audio" Target="file:///C:\Documents%20and%20Settings\Administrator\&#26700;&#38754;\&#20167;&#23432;&#21191;\U8Stor13.mp3" TargetMode="External"/><Relationship Id="rId11" Type="http://schemas.microsoft.com/office/2007/relationships/media" Target="file:///C:\Documents%20and%20Settings\Administrator\&#26700;&#38754;\&#20167;&#23432;&#21191;\U8Stor12.mp3" TargetMode="External"/><Relationship Id="rId10" Type="http://schemas.openxmlformats.org/officeDocument/2006/relationships/audio" Target="file:///C:\Documents%20and%20Settings\Administrator\&#26700;&#38754;\&#20167;&#23432;&#21191;\U8Stor12.mp3" TargetMode="External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png"/><Relationship Id="rId10" Type="http://schemas.openxmlformats.org/officeDocument/2006/relationships/image" Target="../media/image72.jpe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7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GIF"/><Relationship Id="rId1" Type="http://schemas.openxmlformats.org/officeDocument/2006/relationships/hyperlink" Target="..\..\..\&#36805;&#38647;&#19979;&#36733;\6A%20Unit7EFGH%20&#20844;&#24320;&#35838;\We%20Wish%20You%20a%20Merry%20Christmas.sw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.xml"/><Relationship Id="rId16" Type="http://schemas.openxmlformats.org/officeDocument/2006/relationships/image" Target="../media/image31.png"/><Relationship Id="rId15" Type="http://schemas.openxmlformats.org/officeDocument/2006/relationships/audio" Target="../media/audio4.wav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6" Type="http://schemas.openxmlformats.org/officeDocument/2006/relationships/image" Target="../media/image32.jpeg"/><Relationship Id="rId5" Type="http://schemas.openxmlformats.org/officeDocument/2006/relationships/image" Target="../media/image21.png"/><Relationship Id="rId4" Type="http://schemas.openxmlformats.org/officeDocument/2006/relationships/image" Target="../media/image1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AutoShape 3"/>
          <p:cNvSpPr/>
          <p:nvPr/>
        </p:nvSpPr>
        <p:spPr>
          <a:xfrm>
            <a:off x="323850" y="622935"/>
            <a:ext cx="8496300" cy="2806065"/>
          </a:xfrm>
          <a:prstGeom prst="roundRect">
            <a:avLst>
              <a:gd name="adj" fmla="val 16667"/>
            </a:avLst>
          </a:prstGeom>
          <a:solidFill>
            <a:schemeClr val="bg1">
              <a:alpha val="12157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078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68900"/>
            <a:ext cx="9144000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00338" y="2708275"/>
            <a:ext cx="40068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i="1">
                <a:solidFill>
                  <a:schemeClr val="bg1"/>
                </a:solidFill>
                <a:latin typeface="Comic Sans MS" panose="030F0702030302020204" pitchFamily="66" charset="0"/>
              </a:rPr>
              <a:t>Story time(</a:t>
            </a:r>
            <a:r>
              <a:rPr lang="zh-CN" altLang="en-US" sz="2800" i="1" dirty="0">
                <a:solidFill>
                  <a:schemeClr val="bg1"/>
                </a:solidFill>
                <a:latin typeface="Comic Sans MS" panose="030F0702030302020204" pitchFamily="66" charset="0"/>
              </a:rPr>
              <a:t>第一课时</a:t>
            </a:r>
            <a:r>
              <a:rPr lang="en-US" altLang="zh-CN" sz="2800" i="1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endParaRPr lang="zh-CN" altLang="en-US" sz="28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081" name="Text Box 4"/>
          <p:cNvSpPr txBox="1"/>
          <p:nvPr/>
        </p:nvSpPr>
        <p:spPr>
          <a:xfrm>
            <a:off x="323850" y="980440"/>
            <a:ext cx="8277225" cy="2398395"/>
          </a:xfrm>
          <a:prstGeom prst="rect">
            <a:avLst/>
          </a:prstGeom>
          <a:noFill/>
          <a:ln w="9525">
            <a:noFill/>
          </a:ln>
        </p:spPr>
        <p:txBody>
          <a:bodyPr wrap="square" lIns="91422" tIns="45711" rIns="91422" bIns="45711">
            <a:spAutoFit/>
          </a:bodyPr>
          <a:p>
            <a:pPr>
              <a:spcBef>
                <a:spcPct val="50000"/>
              </a:spcBef>
            </a:pP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oper Black" panose="0208090404030B020404" pitchFamily="2" charset="0"/>
                <a:ea typeface="方正少儿简体" pitchFamily="1" charset="-122"/>
              </a:rPr>
              <a:t>  </a:t>
            </a:r>
            <a:r>
              <a:rPr lang="en-US" altLang="zh-CN" sz="600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oper Black" panose="0208090404030B020404" pitchFamily="2" charset="0"/>
                <a:ea typeface="方正少儿简体" pitchFamily="1" charset="-122"/>
              </a:rPr>
              <a:t>Unit 8 At Christmas</a:t>
            </a:r>
            <a:endParaRPr lang="en-US" altLang="zh-CN" sz="600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oper Black" panose="0208090404030B020404" pitchFamily="2" charset="0"/>
              <a:ea typeface="方正少儿简体" pitchFamily="1" charset="-122"/>
            </a:endParaRPr>
          </a:p>
          <a:p>
            <a:pPr>
              <a:spcBef>
                <a:spcPct val="50000"/>
              </a:spcBef>
            </a:pPr>
            <a:endParaRPr lang="en-US" altLang="zh-CN" sz="600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oper Black" panose="0208090404030B020404" pitchFamily="2" charset="0"/>
              <a:ea typeface="方正少儿简体" pitchFamily="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9113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40" name="文本框 91139"/>
          <p:cNvSpPr txBox="1"/>
          <p:nvPr/>
        </p:nvSpPr>
        <p:spPr>
          <a:xfrm>
            <a:off x="2555875" y="157163"/>
            <a:ext cx="3168650" cy="608012"/>
          </a:xfrm>
          <a:prstGeom prst="rect">
            <a:avLst/>
          </a:prstGeom>
          <a:noFill/>
          <a:ln w="28575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Choose pictures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91141" name="直接连接符 91140"/>
          <p:cNvSpPr/>
          <p:nvPr/>
        </p:nvSpPr>
        <p:spPr>
          <a:xfrm>
            <a:off x="1547813" y="404813"/>
            <a:ext cx="0" cy="6264275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1142" name="椭圆 91141"/>
          <p:cNvSpPr/>
          <p:nvPr/>
        </p:nvSpPr>
        <p:spPr>
          <a:xfrm>
            <a:off x="1403350" y="981075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43" name="椭圆 91142"/>
          <p:cNvSpPr/>
          <p:nvPr/>
        </p:nvSpPr>
        <p:spPr>
          <a:xfrm>
            <a:off x="1403350" y="2924175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44" name="椭圆 91143"/>
          <p:cNvSpPr/>
          <p:nvPr/>
        </p:nvSpPr>
        <p:spPr>
          <a:xfrm>
            <a:off x="1403350" y="4868863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45" name="文本框 91144"/>
          <p:cNvSpPr txBox="1"/>
          <p:nvPr/>
        </p:nvSpPr>
        <p:spPr>
          <a:xfrm>
            <a:off x="395288" y="1557338"/>
            <a:ext cx="9366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1146" name="文本框 91145"/>
          <p:cNvSpPr txBox="1"/>
          <p:nvPr/>
        </p:nvSpPr>
        <p:spPr>
          <a:xfrm>
            <a:off x="179388" y="2943543"/>
            <a:ext cx="11525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>
                <a:latin typeface="Arial" panose="020B0604020202020204" pitchFamily="34" charset="0"/>
              </a:rPr>
              <a:t>12</a:t>
            </a:r>
            <a:r>
              <a:rPr lang="zh-CN" altLang="en-US" dirty="0">
                <a:latin typeface="Arial" panose="020B0604020202020204" pitchFamily="34" charset="0"/>
              </a:rPr>
              <a:t>月</a:t>
            </a:r>
            <a:r>
              <a:rPr lang="en-US" altLang="zh-CN">
                <a:latin typeface="Arial" panose="020B0604020202020204" pitchFamily="34" charset="0"/>
              </a:rPr>
              <a:t>24</a:t>
            </a:r>
            <a:r>
              <a:rPr lang="zh-CN" altLang="en-US" dirty="0">
                <a:latin typeface="Arial" panose="020B0604020202020204" pitchFamily="34" charset="0"/>
              </a:rPr>
              <a:t>日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1147" name="文本框 91146"/>
          <p:cNvSpPr txBox="1"/>
          <p:nvPr/>
        </p:nvSpPr>
        <p:spPr>
          <a:xfrm>
            <a:off x="179388" y="4791075"/>
            <a:ext cx="11525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>
                <a:latin typeface="Arial" panose="020B0604020202020204" pitchFamily="34" charset="0"/>
              </a:rPr>
              <a:t>12</a:t>
            </a:r>
            <a:r>
              <a:rPr lang="zh-CN" altLang="en-US" dirty="0">
                <a:latin typeface="Arial" panose="020B0604020202020204" pitchFamily="34" charset="0"/>
              </a:rPr>
              <a:t>月</a:t>
            </a:r>
            <a:r>
              <a:rPr lang="en-US" altLang="zh-CN">
                <a:latin typeface="Arial" panose="020B0604020202020204" pitchFamily="34" charset="0"/>
              </a:rPr>
              <a:t>25</a:t>
            </a:r>
            <a:r>
              <a:rPr lang="zh-CN" altLang="en-US" dirty="0">
                <a:latin typeface="Arial" panose="020B0604020202020204" pitchFamily="34" charset="0"/>
              </a:rPr>
              <a:t>日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1150" name="文本框 91149"/>
          <p:cNvSpPr txBox="1"/>
          <p:nvPr/>
        </p:nvSpPr>
        <p:spPr>
          <a:xfrm>
            <a:off x="1763713" y="908050"/>
            <a:ext cx="2808287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Before Christmas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1151" name="文本框 91150"/>
          <p:cNvSpPr txBox="1"/>
          <p:nvPr/>
        </p:nvSpPr>
        <p:spPr>
          <a:xfrm>
            <a:off x="1908175" y="2852738"/>
            <a:ext cx="280828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Christmas Eve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1152" name="文本框 91151"/>
          <p:cNvSpPr txBox="1"/>
          <p:nvPr/>
        </p:nvSpPr>
        <p:spPr>
          <a:xfrm>
            <a:off x="1979613" y="4772025"/>
            <a:ext cx="24479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Christmas Day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pic>
        <p:nvPicPr>
          <p:cNvPr id="91158" name="图片 91157" descr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88913"/>
            <a:ext cx="3240088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59" name="图片 91158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500438"/>
            <a:ext cx="3059113" cy="1576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61" name="图片 91160" descr="图片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838" y="5084763"/>
            <a:ext cx="3097212" cy="1493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69" name="文本框 91168"/>
          <p:cNvSpPr txBox="1"/>
          <p:nvPr/>
        </p:nvSpPr>
        <p:spPr>
          <a:xfrm>
            <a:off x="5019675" y="52181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91172" name="图片 91171" descr="Christma_conew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425" y="1874838"/>
            <a:ext cx="2952750" cy="162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76" name="文本框 91175"/>
          <p:cNvSpPr txBox="1"/>
          <p:nvPr/>
        </p:nvSpPr>
        <p:spPr>
          <a:xfrm>
            <a:off x="5867400" y="260350"/>
            <a:ext cx="3619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5302B"/>
                </a:solidFill>
                <a:latin typeface="Arial" panose="020B0604020202020204" pitchFamily="34" charset="0"/>
              </a:rPr>
              <a:t>A.</a:t>
            </a:r>
            <a:endParaRPr lang="en-US" altLang="zh-CN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  <p:sp>
        <p:nvSpPr>
          <p:cNvPr id="91177" name="文本框 91176"/>
          <p:cNvSpPr txBox="1"/>
          <p:nvPr/>
        </p:nvSpPr>
        <p:spPr>
          <a:xfrm>
            <a:off x="5867400" y="1773238"/>
            <a:ext cx="3619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5302B"/>
                </a:solidFill>
                <a:latin typeface="Arial" panose="020B0604020202020204" pitchFamily="34" charset="0"/>
              </a:rPr>
              <a:t>B.</a:t>
            </a:r>
            <a:endParaRPr lang="en-US" altLang="zh-CN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  <p:sp>
        <p:nvSpPr>
          <p:cNvPr id="91178" name="文本框 91177"/>
          <p:cNvSpPr txBox="1"/>
          <p:nvPr/>
        </p:nvSpPr>
        <p:spPr>
          <a:xfrm>
            <a:off x="5938838" y="3538538"/>
            <a:ext cx="36195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5302B"/>
                </a:solidFill>
                <a:latin typeface="Arial" panose="020B0604020202020204" pitchFamily="34" charset="0"/>
              </a:rPr>
              <a:t>C.</a:t>
            </a:r>
            <a:endParaRPr lang="en-US" altLang="zh-CN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  <p:sp>
        <p:nvSpPr>
          <p:cNvPr id="91179" name="文本框 91178"/>
          <p:cNvSpPr txBox="1"/>
          <p:nvPr/>
        </p:nvSpPr>
        <p:spPr>
          <a:xfrm>
            <a:off x="5938838" y="5270500"/>
            <a:ext cx="3619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5302B"/>
                </a:solidFill>
                <a:latin typeface="Arial" panose="020B0604020202020204" pitchFamily="34" charset="0"/>
              </a:rPr>
              <a:t>D.</a:t>
            </a:r>
            <a:endParaRPr lang="en-US" altLang="zh-CN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42 0.01803 L -0.42917 -0.09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5 -0.04116 L -0.03316 -0.334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4509E-6 L -0.44479 -0.26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0" y="-13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1 0.0178 L -0.44479 0.72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1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0" y="35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6" grpId="0"/>
      <p:bldP spid="91177" grpId="0"/>
      <p:bldP spid="91178" grpId="0"/>
      <p:bldP spid="911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62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36195" y="-27305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92163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69" name="文本框 92168"/>
          <p:cNvSpPr txBox="1"/>
          <p:nvPr/>
        </p:nvSpPr>
        <p:spPr>
          <a:xfrm>
            <a:off x="395288" y="1557338"/>
            <a:ext cx="9366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192" name="TextBox 7"/>
          <p:cNvSpPr txBox="1"/>
          <p:nvPr/>
        </p:nvSpPr>
        <p:spPr>
          <a:xfrm>
            <a:off x="1548130" y="333375"/>
            <a:ext cx="1223010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Jokerman" panose="04090605060D06020702" pitchFamily="82" charset="0"/>
              </a:rPr>
              <a:t>Next</a:t>
            </a:r>
            <a:endParaRPr lang="zh-CN" altLang="en-US" sz="3200" b="1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sp>
        <p:nvSpPr>
          <p:cNvPr id="92193" name="文本框 92192"/>
          <p:cNvSpPr txBox="1"/>
          <p:nvPr/>
        </p:nvSpPr>
        <p:spPr>
          <a:xfrm>
            <a:off x="2915285" y="327025"/>
            <a:ext cx="554545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Let’s l</a:t>
            </a:r>
            <a:r>
              <a:rPr lang="en-US" altLang="zh-CN" sz="3200">
                <a:sym typeface="+mn-ea"/>
              </a:rPr>
              <a:t>isten and tick</a:t>
            </a:r>
            <a:r>
              <a:rPr lang="zh-CN" altLang="en-US" sz="3200">
                <a:latin typeface="Arial" panose="020B0604020202020204" pitchFamily="34" charset="0"/>
              </a:rPr>
              <a:t>（图</a:t>
            </a:r>
            <a:r>
              <a:rPr lang="en-US" altLang="zh-CN" sz="3200">
                <a:latin typeface="Arial" panose="020B0604020202020204" pitchFamily="34" charset="0"/>
              </a:rPr>
              <a:t>1</a:t>
            </a:r>
            <a:r>
              <a:rPr lang="zh-CN" altLang="en-US" sz="3200">
                <a:latin typeface="Arial" panose="020B0604020202020204" pitchFamily="34" charset="0"/>
              </a:rPr>
              <a:t>、</a:t>
            </a:r>
            <a:r>
              <a:rPr lang="en-US" altLang="zh-CN" sz="3200">
                <a:latin typeface="Arial" panose="020B0604020202020204" pitchFamily="34" charset="0"/>
              </a:rPr>
              <a:t>2</a:t>
            </a:r>
            <a:r>
              <a:rPr lang="zh-CN" altLang="en-US" sz="3200">
                <a:latin typeface="Arial" panose="020B0604020202020204" pitchFamily="34" charset="0"/>
              </a:rPr>
              <a:t>）</a:t>
            </a: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92217" name="文本框 92216"/>
          <p:cNvSpPr txBox="1"/>
          <p:nvPr/>
        </p:nvSpPr>
        <p:spPr>
          <a:xfrm>
            <a:off x="683578" y="1484313"/>
            <a:ext cx="65532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What do they do before Christmas?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pic>
        <p:nvPicPr>
          <p:cNvPr id="92220" name="图片 92219" descr="pres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88" y="2781300"/>
            <a:ext cx="1225550" cy="919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2" name="图片 92221" descr="Christm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238" y="2420303"/>
            <a:ext cx="1800225" cy="1350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1" name="矩形 92220"/>
          <p:cNvSpPr/>
          <p:nvPr/>
        </p:nvSpPr>
        <p:spPr>
          <a:xfrm>
            <a:off x="2700338" y="3070225"/>
            <a:ext cx="287337" cy="2873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92223" name="图片 92222" descr="stock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84450"/>
            <a:ext cx="1800225" cy="134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4" name="矩形 92223"/>
          <p:cNvSpPr/>
          <p:nvPr/>
        </p:nvSpPr>
        <p:spPr>
          <a:xfrm>
            <a:off x="4787900" y="3141663"/>
            <a:ext cx="287338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31084" y="2787985"/>
            <a:ext cx="553691" cy="2214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800" b="1" i="0" u="none" strike="noStrike" kern="1200" cap="none" spc="50" normalizeH="0" baseline="0" noProof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92230" name="Picture 5" descr="F:\resource\unit4\jpg\boa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925" y="2463800"/>
            <a:ext cx="1727200" cy="1252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1" name="矩形 92230"/>
          <p:cNvSpPr/>
          <p:nvPr/>
        </p:nvSpPr>
        <p:spPr>
          <a:xfrm>
            <a:off x="6443663" y="3141663"/>
            <a:ext cx="287337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32" name="文本框 92231"/>
          <p:cNvSpPr txBox="1"/>
          <p:nvPr/>
        </p:nvSpPr>
        <p:spPr>
          <a:xfrm>
            <a:off x="755650" y="3689985"/>
            <a:ext cx="8284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2</a:t>
            </a:r>
            <a:r>
              <a:rPr lang="zh-CN" altLang="en-US" sz="2800" dirty="0">
                <a:latin typeface="Arial" panose="020B0604020202020204" pitchFamily="34" charset="0"/>
              </a:rPr>
              <a:t>）</a:t>
            </a:r>
            <a:r>
              <a:rPr lang="en-US" altLang="zh-CN" sz="2800" dirty="0">
                <a:latin typeface="Arial" panose="020B0604020202020204" pitchFamily="34" charset="0"/>
              </a:rPr>
              <a:t>They p</a:t>
            </a:r>
            <a:r>
              <a:rPr lang="en-US" altLang="zh-CN" sz="2800">
                <a:latin typeface="Arial" panose="020B0604020202020204" pitchFamily="34" charset="0"/>
              </a:rPr>
              <a:t>ut pretty things </a:t>
            </a:r>
            <a:r>
              <a:rPr lang="en-US" altLang="zh-CN" sz="2800" u="sng">
                <a:latin typeface="Arial" panose="020B0604020202020204" pitchFamily="34" charset="0"/>
              </a:rPr>
              <a:t>         </a:t>
            </a:r>
            <a:r>
              <a:rPr lang="en-US" altLang="zh-CN" sz="2800">
                <a:latin typeface="Arial" panose="020B0604020202020204" pitchFamily="34" charset="0"/>
              </a:rPr>
              <a:t>the Christmas tree.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34" name="矩形 92233"/>
          <p:cNvSpPr/>
          <p:nvPr/>
        </p:nvSpPr>
        <p:spPr>
          <a:xfrm>
            <a:off x="827088" y="4437063"/>
            <a:ext cx="287337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35" name="矩形 92234"/>
          <p:cNvSpPr/>
          <p:nvPr/>
        </p:nvSpPr>
        <p:spPr>
          <a:xfrm>
            <a:off x="2771775" y="4437063"/>
            <a:ext cx="287338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36" name="矩形 92235"/>
          <p:cNvSpPr/>
          <p:nvPr/>
        </p:nvSpPr>
        <p:spPr>
          <a:xfrm>
            <a:off x="4859338" y="4437063"/>
            <a:ext cx="287337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37" name="文本框 92236"/>
          <p:cNvSpPr txBox="1"/>
          <p:nvPr/>
        </p:nvSpPr>
        <p:spPr>
          <a:xfrm>
            <a:off x="1258888" y="4365625"/>
            <a:ext cx="1079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in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38" name="文本框 92237"/>
          <p:cNvSpPr txBox="1"/>
          <p:nvPr/>
        </p:nvSpPr>
        <p:spPr>
          <a:xfrm>
            <a:off x="3276600" y="4292600"/>
            <a:ext cx="1079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on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39" name="文本框 92238"/>
          <p:cNvSpPr txBox="1"/>
          <p:nvPr/>
        </p:nvSpPr>
        <p:spPr>
          <a:xfrm>
            <a:off x="5292725" y="4278313"/>
            <a:ext cx="12954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under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40" name="文本框 92239"/>
          <p:cNvSpPr txBox="1"/>
          <p:nvPr/>
        </p:nvSpPr>
        <p:spPr>
          <a:xfrm>
            <a:off x="730568" y="4868863"/>
            <a:ext cx="72739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3</a:t>
            </a:r>
            <a:r>
              <a:rPr lang="zh-CN" altLang="en-US" sz="2800" dirty="0">
                <a:latin typeface="Arial" panose="020B0604020202020204" pitchFamily="34" charset="0"/>
              </a:rPr>
              <a:t>）</a:t>
            </a:r>
            <a:r>
              <a:rPr lang="en-US" altLang="zh-CN" sz="2800" dirty="0">
                <a:latin typeface="Arial" panose="020B0604020202020204" pitchFamily="34" charset="0"/>
              </a:rPr>
              <a:t>They </a:t>
            </a:r>
            <a:r>
              <a:rPr lang="en-US" altLang="zh-CN" sz="2800">
                <a:latin typeface="Arial" panose="020B0604020202020204" pitchFamily="34" charset="0"/>
              </a:rPr>
              <a:t>p</a:t>
            </a:r>
            <a:r>
              <a:rPr lang="en-US" altLang="zh-CN" sz="2800">
                <a:latin typeface="Arial" panose="020B0604020202020204" pitchFamily="34" charset="0"/>
              </a:rPr>
              <a:t>ut  their presents</a:t>
            </a:r>
            <a:r>
              <a:rPr lang="en-US" altLang="zh-CN" sz="2800" u="sng">
                <a:latin typeface="Arial" panose="020B0604020202020204" pitchFamily="34" charset="0"/>
              </a:rPr>
              <a:t>         </a:t>
            </a:r>
            <a:r>
              <a:rPr lang="en-US" altLang="zh-CN" sz="2800">
                <a:latin typeface="Arial" panose="020B0604020202020204" pitchFamily="34" charset="0"/>
              </a:rPr>
              <a:t>the tr</a:t>
            </a:r>
            <a:r>
              <a:rPr lang="en-US" altLang="zh-CN" sz="280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</a:rPr>
              <a:t>ee.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41" name="矩形 92240"/>
          <p:cNvSpPr/>
          <p:nvPr/>
        </p:nvSpPr>
        <p:spPr>
          <a:xfrm>
            <a:off x="827088" y="5445125"/>
            <a:ext cx="287337" cy="2873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42" name="文本框 92241"/>
          <p:cNvSpPr txBox="1"/>
          <p:nvPr/>
        </p:nvSpPr>
        <p:spPr>
          <a:xfrm>
            <a:off x="1331913" y="5300663"/>
            <a:ext cx="10795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in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43" name="矩形 92242"/>
          <p:cNvSpPr/>
          <p:nvPr/>
        </p:nvSpPr>
        <p:spPr>
          <a:xfrm>
            <a:off x="2771775" y="5445125"/>
            <a:ext cx="287338" cy="2873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44" name="文本框 92243"/>
          <p:cNvSpPr txBox="1"/>
          <p:nvPr/>
        </p:nvSpPr>
        <p:spPr>
          <a:xfrm>
            <a:off x="3276600" y="5300663"/>
            <a:ext cx="10795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on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92245" name="矩形 92244"/>
          <p:cNvSpPr/>
          <p:nvPr/>
        </p:nvSpPr>
        <p:spPr>
          <a:xfrm>
            <a:off x="4859338" y="5445125"/>
            <a:ext cx="287337" cy="2873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46" name="文本框 92245"/>
          <p:cNvSpPr txBox="1"/>
          <p:nvPr/>
        </p:nvSpPr>
        <p:spPr>
          <a:xfrm>
            <a:off x="5364163" y="5373688"/>
            <a:ext cx="12954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under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3" name="矩形 14"/>
          <p:cNvSpPr/>
          <p:nvPr/>
        </p:nvSpPr>
        <p:spPr>
          <a:xfrm>
            <a:off x="2675771" y="4156410"/>
            <a:ext cx="553691" cy="2214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800" b="1" i="0" u="none" strike="noStrike" kern="1200" cap="none" spc="50" normalizeH="0" baseline="0" noProof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4691896" y="5308935"/>
            <a:ext cx="553691" cy="2214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800" b="1" i="0" u="none" strike="noStrike" kern="1200" cap="none" spc="50" normalizeH="0" baseline="0" noProof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92251" name="矩形 92250"/>
          <p:cNvSpPr/>
          <p:nvPr/>
        </p:nvSpPr>
        <p:spPr>
          <a:xfrm>
            <a:off x="755650" y="3068638"/>
            <a:ext cx="287338" cy="2873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52" name="文本框 92251"/>
          <p:cNvSpPr txBox="1"/>
          <p:nvPr/>
        </p:nvSpPr>
        <p:spPr>
          <a:xfrm>
            <a:off x="683578" y="2269173"/>
            <a:ext cx="727392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1</a:t>
            </a:r>
            <a:r>
              <a:rPr lang="zh-CN" altLang="en-US" sz="2800" dirty="0">
                <a:latin typeface="Arial" panose="020B0604020202020204" pitchFamily="34" charset="0"/>
              </a:rPr>
              <a:t>）</a:t>
            </a:r>
            <a:r>
              <a:rPr lang="en-US" altLang="zh-CN" sz="2800">
                <a:latin typeface="Arial" panose="020B0604020202020204" pitchFamily="34" charset="0"/>
              </a:rPr>
              <a:t>They buy</a:t>
            </a:r>
            <a:r>
              <a:rPr lang="en-US" altLang="zh-CN" sz="2800" u="sng">
                <a:latin typeface="Arial" panose="020B0604020202020204" pitchFamily="34" charset="0"/>
              </a:rPr>
              <a:t>               </a:t>
            </a:r>
            <a:r>
              <a:rPr lang="en-US" altLang="zh-CN" sz="2800">
                <a:latin typeface="Arial" panose="020B0604020202020204" pitchFamily="34" charset="0"/>
              </a:rPr>
              <a:t>.</a:t>
            </a:r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2253" name="文本框 92252"/>
          <p:cNvSpPr txBox="1"/>
          <p:nvPr/>
        </p:nvSpPr>
        <p:spPr>
          <a:xfrm>
            <a:off x="755650" y="5949950"/>
            <a:ext cx="7704138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What else do they do before Christmas?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2" name="矩形 14"/>
          <p:cNvSpPr/>
          <p:nvPr/>
        </p:nvSpPr>
        <p:spPr>
          <a:xfrm>
            <a:off x="2604334" y="2843547"/>
            <a:ext cx="553691" cy="2214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800" b="1" i="0" u="none" strike="noStrike" kern="1200" cap="none" spc="50" normalizeH="0" baseline="0" noProof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95" y="2843530"/>
            <a:ext cx="986155" cy="974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4755" y="4081780"/>
            <a:ext cx="988695" cy="976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390" y="5156835"/>
            <a:ext cx="972820" cy="9601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7600" y="2843530"/>
            <a:ext cx="986155" cy="974090"/>
          </a:xfrm>
          <a:prstGeom prst="rect">
            <a:avLst/>
          </a:prstGeom>
        </p:spPr>
      </p:pic>
      <p:pic>
        <p:nvPicPr>
          <p:cNvPr id="13" name="U8Story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8440" y="1196340"/>
            <a:ext cx="670560" cy="601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14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22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78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10137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383" name="图片 101382" descr="图片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981075"/>
            <a:ext cx="7488237" cy="550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4" name="矩形标注 101383"/>
          <p:cNvSpPr/>
          <p:nvPr/>
        </p:nvSpPr>
        <p:spPr>
          <a:xfrm>
            <a:off x="1607185" y="1125855"/>
            <a:ext cx="6781165" cy="1295400"/>
          </a:xfrm>
          <a:prstGeom prst="wedgeRectCallout">
            <a:avLst>
              <a:gd name="adj1" fmla="val -13324"/>
              <a:gd name="adj2" fmla="val 11838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1385" name="文本框 101384"/>
          <p:cNvSpPr txBox="1"/>
          <p:nvPr/>
        </p:nvSpPr>
        <p:spPr>
          <a:xfrm>
            <a:off x="1555750" y="1125855"/>
            <a:ext cx="68326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First, we buy presents for our family and friends.</a:t>
            </a:r>
            <a:r>
              <a:rPr lang="en-US" altLang="zh-CN">
                <a:latin typeface="Arial" panose="020B0604020202020204" pitchFamily="34" charset="0"/>
              </a:rPr>
              <a:t>  </a:t>
            </a:r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1387" name="文本框 101386"/>
          <p:cNvSpPr txBox="1"/>
          <p:nvPr/>
        </p:nvSpPr>
        <p:spPr>
          <a:xfrm>
            <a:off x="1548130" y="1916113"/>
            <a:ext cx="72009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We sometimes go to see father Christmas.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1388" name="文本框 101387"/>
          <p:cNvSpPr txBox="1"/>
          <p:nvPr/>
        </p:nvSpPr>
        <p:spPr>
          <a:xfrm>
            <a:off x="3276600" y="1557338"/>
            <a:ext cx="496728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We also buy a Christmas tree.</a:t>
            </a:r>
            <a:r>
              <a:rPr lang="en-US" altLang="zh-CN">
                <a:latin typeface="Arial" panose="020B0604020202020204" pitchFamily="34" charset="0"/>
              </a:rPr>
              <a:t> 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1392" name="U8Stor03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813" y="17002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393" name="U8Stor0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113" y="17002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395" name="U8Stor04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250" y="22050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1691005" y="2345690"/>
            <a:ext cx="6613525" cy="241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01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101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101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2"/>
                </p:tgtEl>
              </p:cMediaNode>
            </p:audio>
            <p:audio>
              <p:cMediaNode vol="9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3"/>
                </p:tgtEl>
              </p:cMediaNode>
            </p:audio>
            <p:audio>
              <p:cMediaNode vol="9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9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100355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6" name="文本框 100355"/>
          <p:cNvSpPr txBox="1"/>
          <p:nvPr/>
        </p:nvSpPr>
        <p:spPr>
          <a:xfrm>
            <a:off x="395288" y="1557338"/>
            <a:ext cx="9366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0361" name="图片 100360" descr="图片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78" y="980440"/>
            <a:ext cx="7559675" cy="5541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3" name="矩形标注 100362"/>
          <p:cNvSpPr/>
          <p:nvPr/>
        </p:nvSpPr>
        <p:spPr>
          <a:xfrm>
            <a:off x="1547813" y="1052513"/>
            <a:ext cx="6769100" cy="1439862"/>
          </a:xfrm>
          <a:prstGeom prst="wedgeRectCallout">
            <a:avLst>
              <a:gd name="adj1" fmla="val 7903"/>
              <a:gd name="adj2" fmla="val 61907"/>
            </a:avLst>
          </a:prstGeom>
          <a:solidFill>
            <a:schemeClr val="accent1"/>
          </a:solidFill>
          <a:ln w="31750">
            <a:noFill/>
          </a:ln>
        </p:spPr>
        <p:txBody>
          <a:bodyPr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0364" name="文本框 100363"/>
          <p:cNvSpPr txBox="1"/>
          <p:nvPr/>
        </p:nvSpPr>
        <p:spPr>
          <a:xfrm>
            <a:off x="1619250" y="1125538"/>
            <a:ext cx="6624638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Next, we put some pretty things on the Christmas tree.</a:t>
            </a:r>
            <a:endParaRPr lang="en-US" altLang="zh-CN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0365" name="文本框 100364"/>
          <p:cNvSpPr txBox="1"/>
          <p:nvPr/>
        </p:nvSpPr>
        <p:spPr>
          <a:xfrm>
            <a:off x="1619885" y="1545908"/>
            <a:ext cx="6551613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               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zh-CN" sz="2800">
                <a:latin typeface="Arial" panose="020B0604020202020204" pitchFamily="34" charset="0"/>
              </a:rPr>
              <a:t>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We also put our presents under the tree.</a:t>
            </a:r>
            <a:r>
              <a:rPr lang="en-US" altLang="zh-CN" sz="2800">
                <a:latin typeface="Arial" panose="020B0604020202020204" pitchFamily="34" charset="0"/>
              </a:rPr>
              <a:t>   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pic>
        <p:nvPicPr>
          <p:cNvPr id="100367" name="U8Stor06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1500" y="2060575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文本框 100368"/>
          <p:cNvSpPr txBox="1"/>
          <p:nvPr/>
        </p:nvSpPr>
        <p:spPr>
          <a:xfrm>
            <a:off x="5867400" y="1989138"/>
            <a:ext cx="2519363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It looks great.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0381" name="U8Stor05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1638" y="1628775"/>
            <a:ext cx="3587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2" name="U8Stor07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4353" y="209677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00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100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100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81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8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9644" name="U8Stor08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913" y="9080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5" name="U8Stor09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913" y="13414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7" name="图片 69646" descr="图片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0" y="820738"/>
            <a:ext cx="7488238" cy="5487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49" name="矩形标注 69648"/>
          <p:cNvSpPr/>
          <p:nvPr/>
        </p:nvSpPr>
        <p:spPr>
          <a:xfrm>
            <a:off x="1331913" y="836613"/>
            <a:ext cx="6911975" cy="1223962"/>
          </a:xfrm>
          <a:prstGeom prst="wedgeRectCallout">
            <a:avLst>
              <a:gd name="adj1" fmla="val -9694"/>
              <a:gd name="adj2" fmla="val 854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Then, Christmas Eve comes. We put a stocking on our beds and wait for presents</a:t>
            </a:r>
            <a:endParaRPr lang="en-US" altLang="zh-CN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9650" name="矩形 69649"/>
          <p:cNvSpPr/>
          <p:nvPr/>
        </p:nvSpPr>
        <p:spPr>
          <a:xfrm>
            <a:off x="1258888" y="5157788"/>
            <a:ext cx="6408737" cy="64928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zh-CN" sz="2800">
                <a:latin typeface="Arial" panose="020B0604020202020204" pitchFamily="34" charset="0"/>
              </a:rPr>
              <a:t>What do children do on Christmas Eve?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sp>
        <p:nvSpPr>
          <p:cNvPr id="69651" name="文本框 69650"/>
          <p:cNvSpPr txBox="1"/>
          <p:nvPr/>
        </p:nvSpPr>
        <p:spPr>
          <a:xfrm>
            <a:off x="1331913" y="1254125"/>
            <a:ext cx="18716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</a:rPr>
              <a:t>st</a:t>
            </a:r>
            <a:r>
              <a:rPr lang="en-US" altLang="zh-CN" sz="2800">
                <a:solidFill>
                  <a:srgbClr val="F5302B"/>
                </a:solidFill>
                <a:latin typeface="Arial" panose="020B0604020202020204" pitchFamily="34" charset="0"/>
              </a:rPr>
              <a:t>ock</a:t>
            </a:r>
            <a:r>
              <a:rPr lang="en-US" altLang="zh-CN" sz="2800">
                <a:solidFill>
                  <a:srgbClr val="33CC33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69652" name="文本框 69651"/>
          <p:cNvSpPr txBox="1"/>
          <p:nvPr/>
        </p:nvSpPr>
        <p:spPr>
          <a:xfrm>
            <a:off x="1403350" y="1989138"/>
            <a:ext cx="129698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s</a:t>
            </a:r>
            <a:r>
              <a:rPr lang="en-US" altLang="zh-CN" sz="2800" b="1">
                <a:solidFill>
                  <a:srgbClr val="F5302B"/>
                </a:solidFill>
                <a:latin typeface="Arial" panose="020B0604020202020204" pitchFamily="34" charset="0"/>
              </a:rPr>
              <a:t>ock</a:t>
            </a:r>
            <a:endParaRPr lang="en-US" altLang="zh-CN" sz="2800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  <p:sp>
        <p:nvSpPr>
          <p:cNvPr id="69653" name="文本框 69652"/>
          <p:cNvSpPr txBox="1"/>
          <p:nvPr/>
        </p:nvSpPr>
        <p:spPr>
          <a:xfrm>
            <a:off x="1476375" y="189230"/>
            <a:ext cx="4603750" cy="583565"/>
          </a:xfrm>
          <a:prstGeom prst="rect">
            <a:avLst/>
          </a:prstGeom>
          <a:noFill/>
          <a:ln w="28575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Read and answer(</a:t>
            </a:r>
            <a:r>
              <a:rPr lang="zh-CN" altLang="en-US" sz="3200">
                <a:latin typeface="Arial" panose="020B0604020202020204" pitchFamily="34" charset="0"/>
              </a:rPr>
              <a:t>图</a:t>
            </a:r>
            <a:r>
              <a:rPr lang="en-US" altLang="zh-CN" sz="3200">
                <a:latin typeface="Arial" panose="020B0604020202020204" pitchFamily="34" charset="0"/>
              </a:rPr>
              <a:t>3)</a:t>
            </a:r>
            <a:endParaRPr lang="en-US" altLang="zh-CN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6" fill="hold"/>
                                        <p:tgtEl>
                                          <p:spTgt spid="69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3" fill="hold"/>
                                        <p:tgtEl>
                                          <p:spTgt spid="69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4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5"/>
                </p:tgtEl>
              </p:cMediaNode>
            </p:audio>
          </p:childTnLst>
        </p:cTn>
      </p:par>
    </p:tnLst>
    <p:bldLst>
      <p:bldP spid="69649" grpId="0" animBg="1"/>
      <p:bldP spid="69650" grpId="1" animBg="1"/>
      <p:bldP spid="69651" grpId="0"/>
      <p:bldP spid="696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6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93187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200" name="文本框 93199"/>
          <p:cNvSpPr txBox="1"/>
          <p:nvPr/>
        </p:nvSpPr>
        <p:spPr>
          <a:xfrm>
            <a:off x="2627313" y="260350"/>
            <a:ext cx="4105275" cy="608013"/>
          </a:xfrm>
          <a:prstGeom prst="rect">
            <a:avLst/>
          </a:prstGeom>
          <a:noFill/>
          <a:ln w="28575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Read and complete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pic>
        <p:nvPicPr>
          <p:cNvPr id="93204" name="图片 93203" descr="图片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1052513"/>
            <a:ext cx="7559675" cy="5526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205" name="矩形标注 93204"/>
          <p:cNvSpPr/>
          <p:nvPr/>
        </p:nvSpPr>
        <p:spPr>
          <a:xfrm>
            <a:off x="1403350" y="1196975"/>
            <a:ext cx="7272338" cy="1655763"/>
          </a:xfrm>
          <a:prstGeom prst="wedgeRectCallout">
            <a:avLst>
              <a:gd name="adj1" fmla="val -37449"/>
              <a:gd name="adj2" fmla="val 80491"/>
            </a:avLst>
          </a:prstGeom>
          <a:solidFill>
            <a:schemeClr val="accent1"/>
          </a:solidFill>
          <a:ln w="28575">
            <a:noFill/>
          </a:ln>
        </p:spPr>
        <p:txBody>
          <a:bodyPr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Finally, it is </a:t>
            </a:r>
            <a:r>
              <a:rPr lang="en-US" altLang="zh-CN" sz="2800" u="sng">
                <a:solidFill>
                  <a:schemeClr val="bg1"/>
                </a:solidFill>
                <a:latin typeface="Arial" panose="020B0604020202020204" pitchFamily="34" charset="0"/>
              </a:rPr>
              <a:t>             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! We </a:t>
            </a:r>
            <a:r>
              <a:rPr lang="en-US" altLang="zh-CN" sz="2800" u="sng">
                <a:solidFill>
                  <a:schemeClr val="bg1"/>
                </a:solidFill>
                <a:latin typeface="Arial" panose="020B0604020202020204" pitchFamily="34" charset="0"/>
              </a:rPr>
              <a:t>    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early and </a:t>
            </a:r>
            <a:r>
              <a:rPr lang="en-US" altLang="zh-CN" sz="2800" u="sng">
                <a:solidFill>
                  <a:schemeClr val="bg1"/>
                </a:solidFill>
                <a:latin typeface="Arial" panose="020B0604020202020204" pitchFamily="34" charset="0"/>
              </a:rPr>
              <a:t>   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 our present. We have a</a:t>
            </a:r>
            <a:r>
              <a:rPr lang="en-US" altLang="zh-CN" sz="2800" u="sng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lunch. We </a:t>
            </a:r>
            <a:r>
              <a:rPr lang="en-US" altLang="zh-CN" sz="2800" u="sng">
                <a:solidFill>
                  <a:schemeClr val="bg1"/>
                </a:solidFill>
                <a:latin typeface="Arial" panose="020B0604020202020204" pitchFamily="34" charset="0"/>
              </a:rPr>
              <a:t>         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a turkey and Christmas  pudding. We all  have a good time!</a:t>
            </a:r>
            <a:r>
              <a:rPr lang="en-US" altLang="zh-CN" sz="2800">
                <a:latin typeface="Arial" panose="020B0604020202020204" pitchFamily="34" charset="0"/>
              </a:rPr>
              <a:t>        </a:t>
            </a:r>
            <a:r>
              <a:rPr lang="en-US" altLang="zh-CN">
                <a:latin typeface="Arial" panose="020B0604020202020204" pitchFamily="34" charset="0"/>
              </a:rPr>
              <a:t> </a:t>
            </a:r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3206" name="椭圆 93205"/>
          <p:cNvSpPr/>
          <p:nvPr/>
        </p:nvSpPr>
        <p:spPr>
          <a:xfrm>
            <a:off x="3924300" y="3933825"/>
            <a:ext cx="1871663" cy="1439863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3207" name="椭圆 93206"/>
          <p:cNvSpPr/>
          <p:nvPr/>
        </p:nvSpPr>
        <p:spPr>
          <a:xfrm>
            <a:off x="6011863" y="4797425"/>
            <a:ext cx="1008062" cy="93503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3208" name="文本框 93207"/>
          <p:cNvSpPr txBox="1"/>
          <p:nvPr/>
        </p:nvSpPr>
        <p:spPr>
          <a:xfrm>
            <a:off x="6948488" y="2046288"/>
            <a:ext cx="1871662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 pitchFamily="34" charset="0"/>
              </a:rPr>
              <a:t>pu</a:t>
            </a:r>
            <a:r>
              <a:rPr lang="en-US" altLang="zh-CN" sz="2800">
                <a:solidFill>
                  <a:srgbClr val="FFCC00"/>
                </a:solidFill>
                <a:latin typeface="Arial" panose="020B0604020202020204" pitchFamily="34" charset="0"/>
              </a:rPr>
              <a:t>dding</a:t>
            </a:r>
            <a:endParaRPr lang="en-US" altLang="zh-CN" sz="28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93209" name="文本框 93208"/>
          <p:cNvSpPr txBox="1"/>
          <p:nvPr/>
        </p:nvSpPr>
        <p:spPr>
          <a:xfrm>
            <a:off x="7019925" y="2852738"/>
            <a:ext cx="93503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5302B"/>
                </a:solidFill>
                <a:latin typeface="Arial" panose="020B0604020202020204" pitchFamily="34" charset="0"/>
              </a:rPr>
              <a:t>pu</a:t>
            </a:r>
            <a:r>
              <a:rPr lang="en-US" altLang="zh-CN" sz="2400" b="1">
                <a:latin typeface="Arial" panose="020B0604020202020204" pitchFamily="34" charset="0"/>
              </a:rPr>
              <a:t>t</a:t>
            </a:r>
            <a:endParaRPr lang="en-US" altLang="zh-CN" sz="2400" b="1">
              <a:solidFill>
                <a:srgbClr val="F5302B"/>
              </a:solidFill>
              <a:latin typeface="Arial" panose="020B0604020202020204" pitchFamily="34" charset="0"/>
            </a:endParaRPr>
          </a:p>
        </p:txBody>
      </p:sp>
      <p:sp>
        <p:nvSpPr>
          <p:cNvPr id="93210" name="文本框 93209"/>
          <p:cNvSpPr txBox="1"/>
          <p:nvPr/>
        </p:nvSpPr>
        <p:spPr>
          <a:xfrm>
            <a:off x="3292158" y="1268730"/>
            <a:ext cx="273685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rgbClr val="FF0000"/>
                </a:solidFill>
                <a:latin typeface="Arial" panose="020B0604020202020204" pitchFamily="34" charset="0"/>
              </a:rPr>
              <a:t>Christmas Day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3211" name="文本框 93210"/>
          <p:cNvSpPr txBox="1"/>
          <p:nvPr/>
        </p:nvSpPr>
        <p:spPr>
          <a:xfrm>
            <a:off x="5939155" y="1237615"/>
            <a:ext cx="2736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wake up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3212" name="文本框 93211"/>
          <p:cNvSpPr txBox="1"/>
          <p:nvPr/>
        </p:nvSpPr>
        <p:spPr>
          <a:xfrm>
            <a:off x="2195513" y="1628775"/>
            <a:ext cx="1295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open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3213" name="文本框 93212"/>
          <p:cNvSpPr txBox="1"/>
          <p:nvPr/>
        </p:nvSpPr>
        <p:spPr>
          <a:xfrm>
            <a:off x="7019925" y="1646238"/>
            <a:ext cx="14049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big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3214" name="文本框 93213"/>
          <p:cNvSpPr txBox="1"/>
          <p:nvPr/>
        </p:nvSpPr>
        <p:spPr>
          <a:xfrm>
            <a:off x="2267903" y="2105025"/>
            <a:ext cx="10080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</a:t>
            </a:r>
            <a:endParaRPr lang="en-US" altLang="zh-CN" sz="240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93215" name="U8Stor10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6368" y="54832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16" name="U8Stor11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0805" y="134016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17" name="U8Stor12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0488" y="19161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18" name="U8Stor13.mp3">
            <a:hlinkClick r:id=""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3978" y="2348865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19" name="U8Stor14.mp3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585" y="342868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420110" y="2043430"/>
            <a:ext cx="1383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cs typeface="Arial" panose="020B0604020202020204" pitchFamily="34" charset="0"/>
              </a:rPr>
              <a:t>turkey</a:t>
            </a:r>
            <a:endParaRPr lang="en-US" altLang="zh-CN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93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93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93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indefinite" fill="hold"/>
                                        <p:tgtEl>
                                          <p:spTgt spid="93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indefinite" fill="hold"/>
                                        <p:tgtEl>
                                          <p:spTgt spid="93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5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6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7"/>
                </p:tgtEl>
              </p:cMediaNode>
            </p:audio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8"/>
                </p:tgtEl>
              </p:cMediaNode>
            </p:audio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9"/>
                </p:tgtEl>
              </p:cMediaNode>
            </p:audio>
          </p:childTnLst>
        </p:cTn>
      </p:par>
    </p:tnLst>
    <p:bldLst>
      <p:bldP spid="93208" grpId="0"/>
      <p:bldP spid="93209" grpId="0"/>
      <p:bldP spid="93210" grpId="0"/>
      <p:bldP spid="93211" grpId="0"/>
      <p:bldP spid="93212" grpId="0"/>
      <p:bldP spid="93213" grpId="0"/>
      <p:bldP spid="9321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6802" name="Picture 2" descr="问号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50" y="2852738"/>
            <a:ext cx="1944688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Text Box 5"/>
          <p:cNvSpPr txBox="1"/>
          <p:nvPr/>
        </p:nvSpPr>
        <p:spPr>
          <a:xfrm rot="291723">
            <a:off x="468313" y="765175"/>
            <a:ext cx="3119437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66"/>
                </a:solidFill>
                <a:latin typeface="Arial Black" panose="020B0A04020102020204" pitchFamily="34" charset="0"/>
              </a:rPr>
              <a:t>boring</a:t>
            </a:r>
            <a:endParaRPr lang="en-US" altLang="zh-CN" sz="3200" b="1">
              <a:solidFill>
                <a:srgbClr val="FF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 Black" panose="020B0A04020102020204" pitchFamily="34" charset="0"/>
                <a:ea typeface="黑体" panose="02010609060101010101" pitchFamily="2" charset="-122"/>
              </a:rPr>
              <a:t>乏味的</a:t>
            </a:r>
            <a:endParaRPr lang="zh-CN" altLang="en-US" sz="3200" b="1" dirty="0">
              <a:latin typeface="Arial Black" panose="020B0A04020102020204" pitchFamily="34" charset="0"/>
              <a:ea typeface="黑体" panose="02010609060101010101" pitchFamily="2" charset="-122"/>
            </a:endParaRPr>
          </a:p>
        </p:txBody>
      </p:sp>
      <p:sp>
        <p:nvSpPr>
          <p:cNvPr id="19462" name="Text Box 6"/>
          <p:cNvSpPr txBox="1"/>
          <p:nvPr/>
        </p:nvSpPr>
        <p:spPr>
          <a:xfrm rot="-1374813">
            <a:off x="6372225" y="1196975"/>
            <a:ext cx="25749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3300"/>
                </a:solidFill>
                <a:latin typeface="Arial Black" panose="020B0A04020102020204" pitchFamily="34" charset="0"/>
              </a:rPr>
              <a:t>wonderful</a:t>
            </a:r>
            <a:endParaRPr lang="en-US" altLang="zh-CN" sz="3200" b="1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sp>
        <p:nvSpPr>
          <p:cNvPr id="19459" name="Text Box 3"/>
          <p:cNvSpPr txBox="1"/>
          <p:nvPr/>
        </p:nvSpPr>
        <p:spPr>
          <a:xfrm>
            <a:off x="2124075" y="4149725"/>
            <a:ext cx="1295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chemeClr val="hlink"/>
                </a:solidFill>
                <a:latin typeface="Arial Black" panose="020B0A04020102020204" pitchFamily="34" charset="0"/>
              </a:rPr>
              <a:t>nice</a:t>
            </a:r>
            <a:endParaRPr lang="en-US" altLang="zh-CN" sz="3200" b="1">
              <a:solidFill>
                <a:schemeClr val="hlin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 Box 3"/>
          <p:cNvSpPr txBox="1"/>
          <p:nvPr/>
        </p:nvSpPr>
        <p:spPr>
          <a:xfrm rot="726213">
            <a:off x="2916238" y="5661025"/>
            <a:ext cx="26352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Arial Black" panose="020B0A04020102020204" pitchFamily="34" charset="0"/>
              </a:rPr>
              <a:t>interesting</a:t>
            </a:r>
            <a:endParaRPr lang="en-US" altLang="zh-CN" sz="32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460" name="Text Box 4"/>
          <p:cNvSpPr txBox="1"/>
          <p:nvPr/>
        </p:nvSpPr>
        <p:spPr>
          <a:xfrm>
            <a:off x="900113" y="4941888"/>
            <a:ext cx="22320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chemeClr val="accent2"/>
                </a:solidFill>
                <a:latin typeface="Arial Black" panose="020B0A04020102020204" pitchFamily="34" charset="0"/>
              </a:rPr>
              <a:t>busy</a:t>
            </a:r>
            <a:endParaRPr lang="en-US" altLang="zh-CN" sz="3200" b="1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Box 3"/>
          <p:cNvSpPr txBox="1"/>
          <p:nvPr/>
        </p:nvSpPr>
        <p:spPr>
          <a:xfrm rot="-1097006">
            <a:off x="6011863" y="4797425"/>
            <a:ext cx="16573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8000"/>
                </a:solidFill>
                <a:latin typeface="Arial Black" panose="020B0A04020102020204" pitchFamily="34" charset="0"/>
              </a:rPr>
              <a:t>funny</a:t>
            </a:r>
            <a:endParaRPr lang="en-US" altLang="zh-CN" sz="3200" b="1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76809" name="Text Box 20"/>
          <p:cNvSpPr txBox="1"/>
          <p:nvPr/>
        </p:nvSpPr>
        <p:spPr>
          <a:xfrm>
            <a:off x="3419475" y="2492375"/>
            <a:ext cx="266541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sz="4000" b="1" dirty="0">
              <a:latin typeface="Arial" panose="020B0604020202020204" pitchFamily="34" charset="0"/>
            </a:endParaRPr>
          </a:p>
        </p:txBody>
      </p:sp>
      <p:sp>
        <p:nvSpPr>
          <p:cNvPr id="76810" name="矩形 76809"/>
          <p:cNvSpPr/>
          <p:nvPr/>
        </p:nvSpPr>
        <p:spPr>
          <a:xfrm>
            <a:off x="3352800" y="3200400"/>
            <a:ext cx="2917825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4400" b="1">
                <a:latin typeface="Arial" panose="020B0604020202020204" pitchFamily="34" charset="0"/>
              </a:rPr>
              <a:t>Christmas</a:t>
            </a:r>
            <a:endParaRPr lang="en-US" altLang="zh-CN" sz="4400" b="1">
              <a:latin typeface="Arial" panose="020B0604020202020204" pitchFamily="34" charset="0"/>
            </a:endParaRPr>
          </a:p>
        </p:txBody>
      </p:sp>
      <p:sp>
        <p:nvSpPr>
          <p:cNvPr id="76812" name="折角形 76811"/>
          <p:cNvSpPr/>
          <p:nvPr/>
        </p:nvSpPr>
        <p:spPr>
          <a:xfrm>
            <a:off x="0" y="2276475"/>
            <a:ext cx="9144000" cy="1728788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635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r>
              <a:rPr lang="en-US" altLang="fr-CA" sz="4400" i="1" dirty="0">
                <a:latin typeface="Arial Black" panose="020B0A04020102020204" pitchFamily="34" charset="0"/>
                <a:ea typeface="GulimChe" pitchFamily="49" charset="-127"/>
              </a:rPr>
              <a:t>They</a:t>
            </a:r>
            <a:r>
              <a:rPr lang="fr-CA" altLang="zh-CN" sz="4400" i="1" dirty="0">
                <a:latin typeface="Arial Black" panose="020B0A04020102020204" pitchFamily="34" charset="0"/>
                <a:ea typeface="GulimChe" pitchFamily="49" charset="-127"/>
              </a:rPr>
              <a:t> always have a lot of fun </a:t>
            </a:r>
            <a:endParaRPr lang="fr-CA" altLang="zh-CN" sz="4400" i="1" dirty="0">
              <a:latin typeface="Arial Black" panose="020B0A04020102020204" pitchFamily="34" charset="0"/>
              <a:ea typeface="GulimChe" pitchFamily="49" charset="-127"/>
            </a:endParaRPr>
          </a:p>
          <a:p>
            <a:pPr algn="ctr" eaLnBrk="0" hangingPunct="0"/>
            <a:r>
              <a:rPr lang="fr-CA" altLang="zh-CN" sz="4400" i="1" dirty="0">
                <a:latin typeface="Arial Black" panose="020B0A04020102020204" pitchFamily="34" charset="0"/>
                <a:ea typeface="GulimChe" pitchFamily="49" charset="-127"/>
              </a:rPr>
              <a:t>at Christmas</a:t>
            </a:r>
            <a:r>
              <a:rPr lang="en-US" altLang="fr-CA" sz="4400" i="1" dirty="0">
                <a:latin typeface="Arial Black" panose="020B0A04020102020204" pitchFamily="34" charset="0"/>
                <a:ea typeface="GulimChe" pitchFamily="49" charset="-127"/>
              </a:rPr>
              <a:t>.</a:t>
            </a:r>
            <a:endParaRPr lang="en-US" altLang="fr-CA" sz="4400" i="1" dirty="0">
              <a:latin typeface="Arial Black" panose="020B0A04020102020204" pitchFamily="34" charset="0"/>
              <a:ea typeface="Gulim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711E-6 L 0.53941 -0.482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-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0.05139 L 0.67205 0.617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0" y="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5 0.0393 L -0.64879 0.639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0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0.05208 L -0.61042 -0.1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0.04185 C -0.23507 -0.09434 -0.53004 -0.23029 -0.53004 -0.33318 C -0.53004 -0.4363 -0.23507 -0.50682 0.06059 -0.57665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9 -0.04282 C 0.25244 -0.12963 0.42223 -0.21574 0.41077 -0.29444 C 0.39948 -0.37315 0.20747 -0.44398 0.0158 -0.51481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76812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tmFilter="0,0; .5, 1; 1, 1"/>
                                        <p:tgtEl>
                                          <p:spTgt spid="76812">
                                            <p:txEl>
                                              <p:charRg st="29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1" grpId="1"/>
      <p:bldP spid="19462" grpId="0"/>
      <p:bldP spid="19462" grpId="1"/>
      <p:bldP spid="19459" grpId="0"/>
      <p:bldP spid="19459" grpId="1"/>
      <p:bldP spid="2" grpId="0"/>
      <p:bldP spid="2" grpId="1"/>
      <p:bldP spid="19460" grpId="0"/>
      <p:bldP spid="19460" grpId="1"/>
      <p:bldP spid="3" grpId="0"/>
      <p:bldP spid="3" grpId="1"/>
      <p:bldP spid="76812" grpId="0" animBg="1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3426" name="Picture 16" descr="SoX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38" y="0"/>
            <a:ext cx="297180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427" name="Text Box 17"/>
          <p:cNvSpPr txBox="1"/>
          <p:nvPr/>
        </p:nvSpPr>
        <p:spPr>
          <a:xfrm>
            <a:off x="3563938" y="836613"/>
            <a:ext cx="28956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选择你喜欢的朗读方式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3428" name="Picture 21" descr="moban_LOGO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6334125"/>
            <a:ext cx="1809750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29" name="Picture 16" descr="SoX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7563"/>
            <a:ext cx="29718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0" name="Picture 16" descr="SoX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3213100"/>
            <a:ext cx="29718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1" name="Picture 16" descr="SoX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63" y="3068638"/>
            <a:ext cx="297180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432" name="Text Box 8"/>
          <p:cNvSpPr txBox="1"/>
          <p:nvPr/>
        </p:nvSpPr>
        <p:spPr>
          <a:xfrm>
            <a:off x="179388" y="4005263"/>
            <a:ext cx="26670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小组内一人领读，其余人跟读</a:t>
            </a:r>
            <a:endParaRPr lang="zh-CN" altLang="en-US" sz="36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03433" name="Text Box 9"/>
          <p:cNvSpPr txBox="1"/>
          <p:nvPr/>
        </p:nvSpPr>
        <p:spPr>
          <a:xfrm>
            <a:off x="3276600" y="4149725"/>
            <a:ext cx="21336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小组成员一起齐读</a:t>
            </a:r>
            <a:endParaRPr lang="zh-CN" altLang="en-US" sz="36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03434" name="Text Box 10"/>
          <p:cNvSpPr txBox="1"/>
          <p:nvPr/>
        </p:nvSpPr>
        <p:spPr>
          <a:xfrm>
            <a:off x="6228080" y="3918585"/>
            <a:ext cx="2667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分段朗读</a:t>
            </a:r>
            <a:endParaRPr lang="zh-CN" altLang="en-US" sz="36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03436" name="文本框 103435"/>
          <p:cNvSpPr txBox="1"/>
          <p:nvPr/>
        </p:nvSpPr>
        <p:spPr>
          <a:xfrm>
            <a:off x="323850" y="549275"/>
            <a:ext cx="3024188" cy="608013"/>
          </a:xfrm>
          <a:prstGeom prst="rect">
            <a:avLst/>
          </a:prstGeom>
          <a:noFill/>
          <a:ln w="28575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Happy reading</a:t>
            </a:r>
            <a:endParaRPr lang="en-US" altLang="zh-CN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682" name="图片 71681" descr="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4500563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3" name="图片 71682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08050"/>
            <a:ext cx="4367213" cy="194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1663"/>
            <a:ext cx="4284663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图片 7168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068638"/>
            <a:ext cx="4297362" cy="24971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693" name="组合 71692"/>
          <p:cNvGrpSpPr/>
          <p:nvPr/>
        </p:nvGrpSpPr>
        <p:grpSpPr>
          <a:xfrm>
            <a:off x="250825" y="5661025"/>
            <a:ext cx="8642350" cy="908050"/>
            <a:chOff x="158" y="3475"/>
            <a:chExt cx="5444" cy="743"/>
          </a:xfrm>
        </p:grpSpPr>
        <p:grpSp>
          <p:nvGrpSpPr>
            <p:cNvPr id="71689" name="组合 71688"/>
            <p:cNvGrpSpPr/>
            <p:nvPr/>
          </p:nvGrpSpPr>
          <p:grpSpPr>
            <a:xfrm>
              <a:off x="204" y="3475"/>
              <a:ext cx="5398" cy="708"/>
              <a:chOff x="930" y="2160"/>
              <a:chExt cx="4083" cy="1406"/>
            </a:xfrm>
          </p:grpSpPr>
          <p:sp>
            <p:nvSpPr>
              <p:cNvPr id="71690" name="流程图: 可选过程 71689"/>
              <p:cNvSpPr/>
              <p:nvPr/>
            </p:nvSpPr>
            <p:spPr>
              <a:xfrm>
                <a:off x="930" y="2160"/>
                <a:ext cx="4083" cy="1406"/>
              </a:xfrm>
              <a:prstGeom prst="flowChartAlternateProcess">
                <a:avLst/>
              </a:prstGeom>
              <a:noFill/>
              <a:ln w="28575" cap="rnd" cmpd="sng">
                <a:solidFill>
                  <a:schemeClr val="hlink"/>
                </a:solidFill>
                <a:prstDash val="sysDot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algn="ctr"/>
                <a:endParaRPr lang="zh-CN" altLang="en-US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691" name="矩形 71690"/>
              <p:cNvSpPr/>
              <p:nvPr/>
            </p:nvSpPr>
            <p:spPr>
              <a:xfrm>
                <a:off x="1020" y="2250"/>
                <a:ext cx="3901" cy="8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zh-CN" altLang="en-US" sz="2800" b="1" dirty="0">
                    <a:latin typeface="Arial" panose="020B0604020202020204" pitchFamily="34" charset="0"/>
                  </a:rPr>
                  <a:t>要求：大声读，争取做到正确、流利。</a:t>
                </a:r>
                <a:endParaRPr lang="en-US" altLang="zh-CN" sz="2800" b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1692" name="矩形 71691"/>
            <p:cNvSpPr/>
            <p:nvPr/>
          </p:nvSpPr>
          <p:spPr>
            <a:xfrm>
              <a:off x="158" y="3793"/>
              <a:ext cx="5353" cy="4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lang="zh-CN" altLang="en-US" sz="2800" b="1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2" descr="C:\Users\Administrator\Desktop\QQ图片20140912232613.jpg"/>
          <p:cNvPicPr>
            <a:picLocks noChangeAspect="1" noChangeArrowheads="1"/>
          </p:cNvPicPr>
          <p:nvPr/>
        </p:nvPicPr>
        <p:blipFill>
          <a:blip r:embed="rId1"/>
          <a:srcRect r="26343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blipFill dpi="0" rotWithShape="1">
            <a:blip r:embed="rId2">
              <a:alphaModFix amt="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6499" name="TextBox 7"/>
          <p:cNvSpPr txBox="1"/>
          <p:nvPr/>
        </p:nvSpPr>
        <p:spPr>
          <a:xfrm>
            <a:off x="1547813" y="333375"/>
            <a:ext cx="1368425" cy="57943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Jokerman" panose="04090605060D06020702" pitchFamily="82" charset="0"/>
              </a:rPr>
              <a:t>Then</a:t>
            </a:r>
            <a:endParaRPr lang="zh-CN" altLang="en-US" sz="3200" b="1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sp>
        <p:nvSpPr>
          <p:cNvPr id="106500" name="文本框 106499"/>
          <p:cNvSpPr txBox="1"/>
          <p:nvPr/>
        </p:nvSpPr>
        <p:spPr>
          <a:xfrm>
            <a:off x="2843213" y="333375"/>
            <a:ext cx="2520950" cy="57943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 Let’s retell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106501" name="矩形 106500"/>
          <p:cNvSpPr/>
          <p:nvPr/>
        </p:nvSpPr>
        <p:spPr>
          <a:xfrm>
            <a:off x="395288" y="1082675"/>
            <a:ext cx="3600450" cy="5191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lang="en-US" altLang="zh-CN" sz="2800" b="1">
                <a:latin typeface="Arial" panose="020B0604020202020204" pitchFamily="34" charset="0"/>
              </a:rPr>
              <a:t>Before Christmas</a:t>
            </a:r>
            <a:endParaRPr lang="en-US" altLang="zh-CN" sz="2800">
              <a:latin typeface="Arial" panose="020B0604020202020204" pitchFamily="34" charset="0"/>
            </a:endParaRPr>
          </a:p>
        </p:txBody>
      </p:sp>
      <p:pic>
        <p:nvPicPr>
          <p:cNvPr id="106504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0"/>
            <a:ext cx="89217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06" name="图片 106505" descr="Tim_conew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50" y="2349500"/>
            <a:ext cx="89217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07" name="图片 106506" descr="Mike's mother_conew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1484313"/>
            <a:ext cx="808038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09" name="图片 106508" descr="prese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3" y="1071563"/>
            <a:ext cx="10795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10" name="图片 106509" descr="Christm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600" y="836613"/>
            <a:ext cx="1331913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11" name="圆角矩形标注 106510"/>
          <p:cNvSpPr/>
          <p:nvPr/>
        </p:nvSpPr>
        <p:spPr>
          <a:xfrm>
            <a:off x="1042988" y="1557338"/>
            <a:ext cx="7778750" cy="503237"/>
          </a:xfrm>
          <a:prstGeom prst="wedgeRoundRectCallout">
            <a:avLst>
              <a:gd name="adj1" fmla="val -45204"/>
              <a:gd name="adj2" fmla="val 87542"/>
              <a:gd name="adj3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zh-CN" sz="2000" b="1">
                <a:latin typeface="Arial" panose="020B0604020202020204" pitchFamily="34" charset="0"/>
              </a:rPr>
              <a:t>Before Christmas</a:t>
            </a:r>
            <a:r>
              <a:rPr lang="zh-CN" altLang="en-US" sz="2000" dirty="0">
                <a:latin typeface="Arial" panose="020B0604020202020204" pitchFamily="34" charset="0"/>
              </a:rPr>
              <a:t>，</a:t>
            </a:r>
            <a:r>
              <a:rPr lang="en-US" altLang="zh-CN" sz="2000">
                <a:latin typeface="Arial" panose="020B0604020202020204" pitchFamily="34" charset="0"/>
              </a:rPr>
              <a:t>we buy …       and …,  Sometimes we …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pic>
        <p:nvPicPr>
          <p:cNvPr id="10651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13" y="1196975"/>
            <a:ext cx="754062" cy="79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14" name="图片 106513" descr="856525_130215310101_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375" y="2276475"/>
            <a:ext cx="1296988" cy="92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15" name="圆角矩形标注 106514"/>
          <p:cNvSpPr/>
          <p:nvPr/>
        </p:nvSpPr>
        <p:spPr>
          <a:xfrm>
            <a:off x="1403350" y="2492375"/>
            <a:ext cx="6481763" cy="503238"/>
          </a:xfrm>
          <a:prstGeom prst="wedgeRoundRectCallout">
            <a:avLst>
              <a:gd name="adj1" fmla="val 49755"/>
              <a:gd name="adj2" fmla="val 81546"/>
              <a:gd name="adj3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zh-CN" sz="2000">
                <a:latin typeface="Arial" panose="020B0604020202020204" pitchFamily="34" charset="0"/>
              </a:rPr>
              <a:t>Next </a:t>
            </a:r>
            <a:r>
              <a:rPr lang="zh-CN" altLang="en-US" sz="2000" dirty="0">
                <a:latin typeface="Arial" panose="020B0604020202020204" pitchFamily="34" charset="0"/>
              </a:rPr>
              <a:t>，</a:t>
            </a:r>
            <a:r>
              <a:rPr lang="en-US" altLang="zh-CN" sz="2000">
                <a:latin typeface="Arial" panose="020B0604020202020204" pitchFamily="34" charset="0"/>
              </a:rPr>
              <a:t>we put     …                 we also put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pic>
        <p:nvPicPr>
          <p:cNvPr id="106516" name="图片 106515" descr="prese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70" y="2132965"/>
            <a:ext cx="10795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17" name="图片 106516" descr="Mike_conew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50" y="3284538"/>
            <a:ext cx="760413" cy="865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19" name="图片 106518" descr="stocki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063" y="3141663"/>
            <a:ext cx="1800225" cy="130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20" name="圆角矩形标注 106519"/>
          <p:cNvSpPr/>
          <p:nvPr/>
        </p:nvSpPr>
        <p:spPr>
          <a:xfrm>
            <a:off x="1331913" y="3429000"/>
            <a:ext cx="7343775" cy="5048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zh-CN" sz="2000" b="1">
                <a:latin typeface="Arial" panose="020B0604020202020204" pitchFamily="34" charset="0"/>
              </a:rPr>
              <a:t>Then , Christmas Eve comes, </a:t>
            </a:r>
            <a:r>
              <a:rPr lang="en-US" altLang="zh-CN" sz="2000">
                <a:latin typeface="Arial" panose="020B0604020202020204" pitchFamily="34" charset="0"/>
              </a:rPr>
              <a:t>we put …       and …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pic>
        <p:nvPicPr>
          <p:cNvPr id="106521" name="图片 106520" descr="Helen_conew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2088" y="4365625"/>
            <a:ext cx="1081087" cy="84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22" name="圆角矩形标注 106521"/>
          <p:cNvSpPr/>
          <p:nvPr/>
        </p:nvSpPr>
        <p:spPr>
          <a:xfrm>
            <a:off x="468313" y="4365625"/>
            <a:ext cx="7056437" cy="647700"/>
          </a:xfrm>
          <a:prstGeom prst="wedgeRoundRectCallout">
            <a:avLst>
              <a:gd name="adj1" fmla="val 51486"/>
              <a:gd name="adj2" fmla="val 88236"/>
              <a:gd name="adj3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zh-CN" sz="2000" b="1">
                <a:latin typeface="Arial" panose="020B0604020202020204" pitchFamily="34" charset="0"/>
              </a:rPr>
              <a:t>Finally, it is Christmas Day, </a:t>
            </a:r>
            <a:r>
              <a:rPr lang="en-US" altLang="zh-CN" sz="2000">
                <a:latin typeface="Arial" panose="020B0604020202020204" pitchFamily="34" charset="0"/>
              </a:rPr>
              <a:t>we … early and open …</a:t>
            </a:r>
            <a:endParaRPr lang="en-US" altLang="zh-CN" sz="2000">
              <a:latin typeface="Arial" panose="020B0604020202020204" pitchFamily="34" charset="0"/>
            </a:endParaRPr>
          </a:p>
          <a:p>
            <a:r>
              <a:rPr lang="en-US" altLang="zh-CN" sz="2000">
                <a:latin typeface="Arial" panose="020B0604020202020204" pitchFamily="34" charset="0"/>
              </a:rPr>
              <a:t>We eat … </a:t>
            </a:r>
            <a:endParaRPr lang="en-US" altLang="zh-CN" sz="2000">
              <a:latin typeface="Arial" panose="020B0604020202020204" pitchFamily="34" charset="0"/>
            </a:endParaRPr>
          </a:p>
          <a:p>
            <a:pPr algn="ctr"/>
            <a:endParaRPr lang="zh-CN" altLang="en-US" sz="2000" dirty="0">
              <a:latin typeface="Arial" panose="020B0604020202020204" pitchFamily="34" charset="0"/>
            </a:endParaRPr>
          </a:p>
        </p:txBody>
      </p:sp>
      <p:pic>
        <p:nvPicPr>
          <p:cNvPr id="106523" name="图片 106522" descr="turkey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3713" y="4724400"/>
            <a:ext cx="1152525" cy="83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24" name="图片 106523" descr="puddi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7675" y="4724400"/>
            <a:ext cx="1079500" cy="80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25" name="圆角矩形标注 106524"/>
          <p:cNvSpPr/>
          <p:nvPr/>
        </p:nvSpPr>
        <p:spPr>
          <a:xfrm>
            <a:off x="539750" y="5661025"/>
            <a:ext cx="7561263" cy="576263"/>
          </a:xfrm>
          <a:prstGeom prst="wedgeRoundRectCallout">
            <a:avLst>
              <a:gd name="adj1" fmla="val 1356"/>
              <a:gd name="adj2" fmla="val 85264"/>
              <a:gd name="adj3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altLang="zh-CN" sz="2000">
                <a:latin typeface="Arial" panose="020B0604020202020204" pitchFamily="34" charset="0"/>
              </a:rPr>
              <a:t>We have a lot of fun at Christmas</a:t>
            </a:r>
            <a:endParaRPr lang="en-US" altLang="zh-CN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1" grpId="0" animBg="1"/>
      <p:bldP spid="106515" grpId="0" animBg="1"/>
      <p:bldP spid="106520" grpId="0" animBg="1"/>
      <p:bldP spid="106522" grpId="0" animBg="1"/>
      <p:bldP spid="1065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7106" name="圆角矩形 47105"/>
          <p:cNvSpPr/>
          <p:nvPr/>
        </p:nvSpPr>
        <p:spPr>
          <a:xfrm>
            <a:off x="468313" y="1341438"/>
            <a:ext cx="8064500" cy="51816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7108" name="矩形 47107"/>
          <p:cNvSpPr/>
          <p:nvPr/>
        </p:nvSpPr>
        <p:spPr>
          <a:xfrm>
            <a:off x="3276600" y="260350"/>
            <a:ext cx="3744913" cy="762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zh-CN" sz="2800" b="1">
                <a:latin typeface="Arial" panose="020B0604020202020204" pitchFamily="34" charset="0"/>
              </a:rPr>
              <a:t>Get to know 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47110" name="文本框 47109"/>
          <p:cNvSpPr txBox="1"/>
          <p:nvPr/>
        </p:nvSpPr>
        <p:spPr>
          <a:xfrm>
            <a:off x="755650" y="1989138"/>
            <a:ext cx="384333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I wake up early everyday.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11" name="文本框 47110"/>
          <p:cNvSpPr txBox="1"/>
          <p:nvPr/>
        </p:nvSpPr>
        <p:spPr>
          <a:xfrm>
            <a:off x="755650" y="2924175"/>
            <a:ext cx="32480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First, I buy breakfast.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12" name="文本框 47111"/>
          <p:cNvSpPr txBox="1"/>
          <p:nvPr/>
        </p:nvSpPr>
        <p:spPr>
          <a:xfrm>
            <a:off x="755650" y="3933825"/>
            <a:ext cx="30749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Next</a:t>
            </a: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, I go to school.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13" name="文本框 47112"/>
          <p:cNvSpPr txBox="1"/>
          <p:nvPr/>
        </p:nvSpPr>
        <p:spPr>
          <a:xfrm>
            <a:off x="690563" y="5084763"/>
            <a:ext cx="3160712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Then, I give lessons.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23" name="文本框 47122"/>
          <p:cNvSpPr txBox="1"/>
          <p:nvPr/>
        </p:nvSpPr>
        <p:spPr>
          <a:xfrm>
            <a:off x="2195513" y="1963738"/>
            <a:ext cx="8969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early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7" name="图片 47126" descr="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2060575"/>
            <a:ext cx="3165475" cy="364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29" name="图片 47128" descr="201424_conew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38" y="2133600"/>
            <a:ext cx="3240087" cy="3436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37" name="图片 47136" descr="五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38" y="1484313"/>
            <a:ext cx="3241675" cy="4033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38" name="图片 47137" descr="yuanquan1_conew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1412875"/>
            <a:ext cx="3313113" cy="482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40" name="图片 47139" descr="新建图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463" y="1412875"/>
            <a:ext cx="3360737" cy="4751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42" name="文本框 47141"/>
          <p:cNvSpPr txBox="1"/>
          <p:nvPr/>
        </p:nvSpPr>
        <p:spPr>
          <a:xfrm>
            <a:off x="1763713" y="2924175"/>
            <a:ext cx="7254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buy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7144" name="文本框 47143"/>
          <p:cNvSpPr txBox="1"/>
          <p:nvPr/>
        </p:nvSpPr>
        <p:spPr>
          <a:xfrm>
            <a:off x="1835150" y="1341438"/>
            <a:ext cx="2138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 err="1">
                <a:solidFill>
                  <a:srgbClr val="990099"/>
                </a:solidFill>
                <a:latin typeface="Arial" panose="020B0604020202020204" pitchFamily="34" charset="0"/>
              </a:rPr>
              <a:t>M</a:t>
            </a:r>
            <a:r>
              <a:rPr lang="en-US" altLang="zh-CN" sz="3600" b="1" i="1" err="1">
                <a:solidFill>
                  <a:srgbClr val="990099"/>
                </a:solidFill>
                <a:latin typeface="Arial" panose="020B0604020202020204" pitchFamily="34" charset="0"/>
              </a:rPr>
              <a:t>iss Liu</a:t>
            </a:r>
            <a:r>
              <a:rPr lang="en-US" altLang="zh-CN" sz="3600" b="1" i="1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endParaRPr lang="en-US" altLang="zh-CN" sz="3600" b="1" i="1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47111" grpId="0"/>
      <p:bldP spid="47112" grpId="0"/>
      <p:bldP spid="47113" grpId="0"/>
      <p:bldP spid="47123" grpId="1"/>
      <p:bldP spid="471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Picture 2" descr="C:\Users\Administrator\Desktop\QQ图片20140912232613.jpg"/>
          <p:cNvPicPr>
            <a:picLocks noChangeAspect="1" noChangeArrowheads="1"/>
          </p:cNvPicPr>
          <p:nvPr/>
        </p:nvPicPr>
        <p:blipFill>
          <a:blip r:embed="rId1"/>
          <a:srcRect r="26343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blipFill dpi="0" rotWithShape="1">
            <a:blip r:embed="rId2">
              <a:alphaModFix amt="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4589" name="AutoShape 4" descr="图片2"/>
          <p:cNvSpPr/>
          <p:nvPr/>
        </p:nvSpPr>
        <p:spPr>
          <a:xfrm>
            <a:off x="539750" y="2393950"/>
            <a:ext cx="8135938" cy="4464050"/>
          </a:xfrm>
          <a:prstGeom prst="flowChartAlternateProcess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wrap="none" anchor="ctr" anchorCtr="0"/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24590" name="TextBox 3"/>
          <p:cNvSpPr txBox="1"/>
          <p:nvPr/>
        </p:nvSpPr>
        <p:spPr>
          <a:xfrm>
            <a:off x="1979613" y="1557338"/>
            <a:ext cx="65960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What do you do at Christmas?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9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92" name="TextBox 7"/>
          <p:cNvSpPr txBox="1"/>
          <p:nvPr/>
        </p:nvSpPr>
        <p:spPr>
          <a:xfrm>
            <a:off x="1548130" y="333375"/>
            <a:ext cx="1546225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Jokerman" panose="04090605060D06020702" pitchFamily="82" charset="0"/>
              </a:rPr>
              <a:t>Finally</a:t>
            </a:r>
            <a:endParaRPr lang="zh-CN" altLang="en-US" sz="3200" b="1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sp>
        <p:nvSpPr>
          <p:cNvPr id="24593" name="文本框 24592"/>
          <p:cNvSpPr txBox="1"/>
          <p:nvPr/>
        </p:nvSpPr>
        <p:spPr>
          <a:xfrm>
            <a:off x="3131503" y="332740"/>
            <a:ext cx="2520950" cy="57943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 Let’s plan</a:t>
            </a:r>
            <a:endParaRPr lang="en-US" altLang="zh-CN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7826" name="Rectangle 9"/>
          <p:cNvSpPr/>
          <p:nvPr/>
        </p:nvSpPr>
        <p:spPr>
          <a:xfrm>
            <a:off x="611188" y="1844675"/>
            <a:ext cx="5903912" cy="3743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>
                <a:solidFill>
                  <a:srgbClr val="FF3300"/>
                </a:solidFill>
                <a:latin typeface="Comic Sans MS" panose="030F0702030302020204" pitchFamily="66" charset="0"/>
              </a:rPr>
              <a:t>First,</a:t>
            </a:r>
            <a:r>
              <a:rPr lang="en-US" altLang="zh-CN" sz="2400">
                <a:latin typeface="Comic Sans MS" panose="030F0702030302020204" pitchFamily="66" charset="0"/>
              </a:rPr>
              <a:t> we sing some Christmas songs.</a:t>
            </a:r>
            <a:endParaRPr lang="zh-CN" altLang="en-US" dirty="0">
              <a:latin typeface="Comic Sans MS" panose="030F0702030302020204" pitchFamily="66" charset="0"/>
            </a:endParaRPr>
          </a:p>
          <a:p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solidFill>
                  <a:srgbClr val="FF3300"/>
                </a:solidFill>
                <a:latin typeface="Comic Sans MS" panose="030F0702030302020204" pitchFamily="66" charset="0"/>
              </a:rPr>
              <a:t>Next,</a:t>
            </a:r>
            <a:r>
              <a:rPr lang="en-US" altLang="zh-CN" sz="2400">
                <a:latin typeface="Comic Sans MS" panose="030F0702030302020204" pitchFamily="66" charset="0"/>
              </a:rPr>
              <a:t> we make cards</a:t>
            </a:r>
            <a:r>
              <a:rPr lang="zh-CN" altLang="en-US" sz="2400" dirty="0">
                <a:latin typeface="Comic Sans MS" panose="030F0702030302020204" pitchFamily="66" charset="0"/>
              </a:rPr>
              <a:t>（贺卡） </a:t>
            </a:r>
            <a:r>
              <a:rPr lang="en-US" altLang="zh-CN" sz="2400">
                <a:latin typeface="Comic Sans MS" panose="030F0702030302020204" pitchFamily="66" charset="0"/>
              </a:rPr>
              <a:t>for our family and friends.</a:t>
            </a:r>
            <a:endParaRPr lang="en-US" altLang="zh-CN" sz="2400">
              <a:latin typeface="Comic Sans MS" panose="030F0702030302020204" pitchFamily="66" charset="0"/>
            </a:endParaRPr>
          </a:p>
          <a:p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solidFill>
                  <a:srgbClr val="FF3300"/>
                </a:solidFill>
                <a:latin typeface="Comic Sans MS" panose="030F0702030302020204" pitchFamily="66" charset="0"/>
              </a:rPr>
              <a:t>Then,</a:t>
            </a:r>
            <a:r>
              <a:rPr lang="en-US" altLang="zh-CN" sz="2400">
                <a:latin typeface="Comic Sans MS" panose="030F0702030302020204" pitchFamily="66" charset="0"/>
              </a:rPr>
              <a:t> Christmas Eve comes. We eat apples for a good wish.</a:t>
            </a:r>
            <a:endParaRPr lang="en-US" altLang="zh-CN" sz="2400">
              <a:latin typeface="Comic Sans MS" panose="030F0702030302020204" pitchFamily="66" charset="0"/>
            </a:endParaRPr>
          </a:p>
          <a:p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>
                <a:solidFill>
                  <a:srgbClr val="FF3300"/>
                </a:solidFill>
                <a:latin typeface="Comic Sans MS" panose="030F0702030302020204" pitchFamily="66" charset="0"/>
              </a:rPr>
              <a:t>Finally,</a:t>
            </a:r>
            <a:r>
              <a:rPr lang="en-US" altLang="zh-CN" sz="2400">
                <a:latin typeface="Comic Sans MS" panose="030F0702030302020204" pitchFamily="66" charset="0"/>
              </a:rPr>
              <a:t> it is Christmas Day! We have a Christmas party!     </a:t>
            </a:r>
            <a:endParaRPr lang="en-US" altLang="zh-CN" sz="2400">
              <a:latin typeface="Comic Sans MS" panose="030F0702030302020204" pitchFamily="66" charset="0"/>
            </a:endParaRPr>
          </a:p>
        </p:txBody>
      </p:sp>
      <p:sp>
        <p:nvSpPr>
          <p:cNvPr id="77827" name="AutoShape 13" descr="u=2365579745,4292115195&amp;fm=23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zh-CN" dirty="0">
              <a:latin typeface="Arial" panose="020B0604020202020204" pitchFamily="34" charset="0"/>
            </a:endParaRPr>
          </a:p>
        </p:txBody>
      </p:sp>
      <p:pic>
        <p:nvPicPr>
          <p:cNvPr id="77828" name="Picture 15" descr="xinsrc_47312062511164215143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88" y="1052513"/>
            <a:ext cx="1800225" cy="158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9" name="AutoShape 17" descr="u=1198840202,3796102929&amp;fm=23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77830" name="AutoShape 19" descr="u=1198840202,3796102929&amp;fm=23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77832" name="AutoShape 22" descr="u=1619904995,3470261838&amp;fm=23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77833" name="AutoShape 24" descr="u=1619904995,3470261838&amp;fm=21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zh-CN" dirty="0">
              <a:latin typeface="Arial" panose="020B0604020202020204" pitchFamily="34" charset="0"/>
            </a:endParaRPr>
          </a:p>
        </p:txBody>
      </p:sp>
      <p:pic>
        <p:nvPicPr>
          <p:cNvPr id="77834" name="Picture 25" descr="U5915P729DT20121220152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688" y="3789363"/>
            <a:ext cx="1800225" cy="1144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5" name="Text Box 13"/>
          <p:cNvSpPr txBox="1"/>
          <p:nvPr/>
        </p:nvSpPr>
        <p:spPr>
          <a:xfrm>
            <a:off x="539750" y="765175"/>
            <a:ext cx="59039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err="1">
                <a:solidFill>
                  <a:schemeClr val="accent2"/>
                </a:solidFill>
                <a:latin typeface="Comic Sans MS" panose="030F0702030302020204" pitchFamily="66" charset="0"/>
              </a:rPr>
              <a:t>Miss</a:t>
            </a:r>
            <a:r>
              <a:rPr lang="en-US" altLang="zh-CN" sz="2800">
                <a:solidFill>
                  <a:schemeClr val="accent2"/>
                </a:solidFill>
                <a:latin typeface="Comic Sans MS" panose="030F0702030302020204" pitchFamily="66" charset="0"/>
              </a:rPr>
              <a:t> L</a:t>
            </a:r>
            <a:r>
              <a:rPr lang="en-US" altLang="zh-CN" sz="2800" err="1">
                <a:solidFill>
                  <a:schemeClr val="accent2"/>
                </a:solidFill>
                <a:latin typeface="Comic Sans MS" panose="030F0702030302020204" pitchFamily="66" charset="0"/>
              </a:rPr>
              <a:t>iu’s</a:t>
            </a:r>
            <a:r>
              <a:rPr lang="en-US" altLang="zh-CN" sz="2800">
                <a:solidFill>
                  <a:schemeClr val="accent2"/>
                </a:solidFill>
                <a:latin typeface="Comic Sans MS" panose="030F0702030302020204" pitchFamily="66" charset="0"/>
              </a:rPr>
              <a:t> Christmas plan</a:t>
            </a:r>
            <a:r>
              <a:rPr lang="zh-CN" altLang="en-US" sz="2800" dirty="0">
                <a:solidFill>
                  <a:schemeClr val="accent2"/>
                </a:solidFill>
                <a:latin typeface="Comic Sans MS" panose="030F0702030302020204" pitchFamily="66" charset="0"/>
              </a:rPr>
              <a:t>（计划）</a:t>
            </a:r>
            <a:endParaRPr lang="en-US" altLang="zh-CN" sz="280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zh-CN" sz="24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7836" name="Picture 15" descr="98170_210443074346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688" y="2636838"/>
            <a:ext cx="1800225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7" name="Picture 19" descr="20130717134633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88" y="4941888"/>
            <a:ext cx="1800225" cy="1223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1908175" y="1125538"/>
            <a:ext cx="7467600" cy="884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latin typeface="Comic Sans MS" panose="030F0702030302020204" pitchFamily="66" charset="0"/>
              </a:rPr>
              <a:t>1.Key words</a:t>
            </a:r>
            <a:r>
              <a:rPr lang="zh-CN" altLang="en-US" sz="2400" b="1" dirty="0">
                <a:latin typeface="Comic Sans MS" panose="030F0702030302020204" pitchFamily="66" charset="0"/>
                <a:ea typeface="楷体" panose="02010609060101010101" pitchFamily="49" charset="-122"/>
              </a:rPr>
              <a:t>（关键词）</a:t>
            </a:r>
            <a:r>
              <a:rPr lang="en-US" altLang="zh-CN" sz="2800">
                <a:latin typeface="Comic Sans MS" panose="030F0702030302020204" pitchFamily="66" charset="0"/>
              </a:rPr>
              <a:t>: 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400">
                <a:solidFill>
                  <a:srgbClr val="2D2D8A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CN" sz="2400">
                <a:solidFill>
                  <a:srgbClr val="008000"/>
                </a:solidFill>
                <a:latin typeface="Comic Sans MS" panose="030F0702030302020204" pitchFamily="66" charset="0"/>
              </a:rPr>
              <a:t>first, next, then, finally</a:t>
            </a:r>
            <a:endParaRPr lang="en-US" altLang="zh-CN" sz="240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73" name="TextBox 6"/>
          <p:cNvSpPr txBox="1"/>
          <p:nvPr/>
        </p:nvSpPr>
        <p:spPr>
          <a:xfrm>
            <a:off x="611188" y="1196975"/>
            <a:ext cx="1066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Tips:</a:t>
            </a:r>
            <a:endParaRPr lang="en-US" altLang="zh-CN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150" y="2060575"/>
            <a:ext cx="6196013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latin typeface="Comic Sans MS" panose="030F0702030302020204" pitchFamily="66" charset="0"/>
              </a:rPr>
              <a:t>2.Discuss together, then write down</a:t>
            </a:r>
            <a:endParaRPr lang="en-US" altLang="zh-CN" sz="2800">
              <a:latin typeface="Comic Sans MS" panose="030F0702030302020204" pitchFamily="66" charset="0"/>
            </a:endParaRPr>
          </a:p>
        </p:txBody>
      </p:sp>
      <p:sp>
        <p:nvSpPr>
          <p:cNvPr id="79877" name="TextBox 3"/>
          <p:cNvSpPr txBox="1"/>
          <p:nvPr/>
        </p:nvSpPr>
        <p:spPr>
          <a:xfrm>
            <a:off x="1042988" y="333375"/>
            <a:ext cx="6858000" cy="588963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zh-CN" sz="3200">
                <a:latin typeface="Comic Sans MS" panose="030F0702030302020204" pitchFamily="66" charset="0"/>
              </a:rPr>
              <a:t>Make a Christmas plan.</a:t>
            </a:r>
            <a:endParaRPr lang="en-US" altLang="zh-CN" sz="240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79878" name="Rectangle 10"/>
          <p:cNvSpPr/>
          <p:nvPr/>
        </p:nvSpPr>
        <p:spPr>
          <a:xfrm>
            <a:off x="5292725" y="404813"/>
            <a:ext cx="262255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Arial" panose="020B0604020202020204" pitchFamily="34" charset="0"/>
                <a:ea typeface="楷体" panose="02010609060101010101" pitchFamily="49" charset="-122"/>
              </a:rPr>
              <a:t>（制定圣诞计划）</a:t>
            </a:r>
            <a:endParaRPr lang="zh-CN" altLang="en-US" sz="2400" b="1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grpSp>
        <p:nvGrpSpPr>
          <p:cNvPr id="79880" name="组合 79879"/>
          <p:cNvGrpSpPr/>
          <p:nvPr/>
        </p:nvGrpSpPr>
        <p:grpSpPr>
          <a:xfrm>
            <a:off x="1763713" y="2852738"/>
            <a:ext cx="5386387" cy="2879725"/>
            <a:chOff x="1202" y="2478"/>
            <a:chExt cx="3393" cy="1814"/>
          </a:xfrm>
        </p:grpSpPr>
        <p:sp>
          <p:nvSpPr>
            <p:cNvPr id="27663" name="AutoShape 15"/>
            <p:cNvSpPr>
              <a:spLocks noChangeArrowheads="1"/>
            </p:cNvSpPr>
            <p:nvPr/>
          </p:nvSpPr>
          <p:spPr bwMode="auto">
            <a:xfrm>
              <a:off x="1202" y="2478"/>
              <a:ext cx="3393" cy="1814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882" name="Text Box 17"/>
            <p:cNvSpPr txBox="1"/>
            <p:nvPr/>
          </p:nvSpPr>
          <p:spPr>
            <a:xfrm>
              <a:off x="1227" y="3968"/>
              <a:ext cx="328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Finally</a:t>
              </a:r>
              <a:r>
                <a:rPr lang="en-US" altLang="zh-CN" sz="2400" b="1">
                  <a:latin typeface="Arial" panose="020B0604020202020204" pitchFamily="34" charset="0"/>
                </a:rPr>
                <a:t>,  _____________________.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  <p:sp>
          <p:nvSpPr>
            <p:cNvPr id="79883" name="Text Box 18"/>
            <p:cNvSpPr txBox="1"/>
            <p:nvPr/>
          </p:nvSpPr>
          <p:spPr>
            <a:xfrm>
              <a:off x="1222" y="3536"/>
              <a:ext cx="3291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Then</a:t>
              </a:r>
              <a:r>
                <a:rPr lang="en-US" altLang="zh-CN" sz="2400" b="1">
                  <a:latin typeface="Arial" panose="020B0604020202020204" pitchFamily="34" charset="0"/>
                </a:rPr>
                <a:t>,  ______________________.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  <p:sp>
          <p:nvSpPr>
            <p:cNvPr id="79884" name="Text Box 19"/>
            <p:cNvSpPr txBox="1"/>
            <p:nvPr/>
          </p:nvSpPr>
          <p:spPr>
            <a:xfrm>
              <a:off x="1266" y="3104"/>
              <a:ext cx="32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Next</a:t>
              </a:r>
              <a:r>
                <a:rPr lang="en-US" altLang="zh-CN" sz="2400" b="1">
                  <a:latin typeface="Arial" panose="020B0604020202020204" pitchFamily="34" charset="0"/>
                </a:rPr>
                <a:t>,  ______________________.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  <p:sp>
          <p:nvSpPr>
            <p:cNvPr id="79885" name="Text Box 21"/>
            <p:cNvSpPr txBox="1"/>
            <p:nvPr/>
          </p:nvSpPr>
          <p:spPr>
            <a:xfrm>
              <a:off x="1266" y="2624"/>
              <a:ext cx="315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First</a:t>
              </a:r>
              <a:r>
                <a:rPr lang="en-US" altLang="zh-CN" sz="2400" b="1">
                  <a:latin typeface="Arial" panose="020B0604020202020204" pitchFamily="34" charset="0"/>
                </a:rPr>
                <a:t>,  ______________________.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</p:grpSp>
      <p:pic>
        <p:nvPicPr>
          <p:cNvPr id="79886" name="图片 84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25" y="5373688"/>
            <a:ext cx="1603375" cy="1484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173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0898" name="椭圆 4"/>
          <p:cNvSpPr/>
          <p:nvPr/>
        </p:nvSpPr>
        <p:spPr>
          <a:xfrm>
            <a:off x="1258888" y="260350"/>
            <a:ext cx="2736850" cy="266382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p>
            <a:pPr eaLnBrk="0" hangingPunct="0"/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13315" name="椭圆 5"/>
          <p:cNvSpPr/>
          <p:nvPr/>
        </p:nvSpPr>
        <p:spPr>
          <a:xfrm>
            <a:off x="5219700" y="333375"/>
            <a:ext cx="2736850" cy="26638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/>
          <a:p>
            <a:pPr eaLnBrk="0" hangingPunct="0"/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80900" name="TextBox 6"/>
          <p:cNvSpPr txBox="1"/>
          <p:nvPr/>
        </p:nvSpPr>
        <p:spPr>
          <a:xfrm>
            <a:off x="684213" y="3068638"/>
            <a:ext cx="3959225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Christmas Day </a:t>
            </a:r>
            <a:r>
              <a:rPr lang="en-US" altLang="zh-CN" sz="2400">
                <a:latin typeface="Comic Sans MS" panose="030F0702030302020204" pitchFamily="66" charset="0"/>
              </a:rPr>
              <a:t>is popular in Western countries.</a:t>
            </a:r>
            <a:endParaRPr lang="en-US" altLang="zh-CN" sz="2400">
              <a:latin typeface="Comic Sans MS" panose="030F0702030302020204" pitchFamily="66" charset="0"/>
            </a:endParaRPr>
          </a:p>
        </p:txBody>
      </p:sp>
      <p:sp>
        <p:nvSpPr>
          <p:cNvPr id="13317" name="TextBox 7"/>
          <p:cNvSpPr txBox="1"/>
          <p:nvPr/>
        </p:nvSpPr>
        <p:spPr>
          <a:xfrm>
            <a:off x="4932363" y="3068638"/>
            <a:ext cx="3816350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Spring Festival </a:t>
            </a:r>
            <a:r>
              <a:rPr lang="en-US" altLang="zh-CN" sz="2400">
                <a:latin typeface="Comic Sans MS" panose="030F0702030302020204" pitchFamily="66" charset="0"/>
              </a:rPr>
              <a:t>is popular in China.</a:t>
            </a:r>
            <a:endParaRPr lang="en-US" altLang="zh-CN" sz="2400">
              <a:latin typeface="Comic Sans MS" panose="030F0702030302020204" pitchFamily="66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4076700"/>
            <a:ext cx="9891713" cy="2781300"/>
          </a:xfrm>
          <a:prstGeom prst="rect">
            <a:avLst/>
          </a:prstGeom>
          <a:solidFill>
            <a:srgbClr val="00B0F0">
              <a:alpha val="59999"/>
            </a:srgbClr>
          </a:solidFill>
          <a:ln w="0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marL="514350" indent="-514350">
              <a:buNone/>
            </a:pPr>
            <a:r>
              <a:rPr lang="en-US" altLang="zh-CN" sz="3600" b="1">
                <a:solidFill>
                  <a:schemeClr val="bg1"/>
                </a:solidFill>
              </a:rPr>
              <a:t> </a:t>
            </a:r>
            <a:r>
              <a:rPr lang="en-US" altLang="zh-CN" sz="3600" b="1">
                <a:solidFill>
                  <a:srgbClr val="FFFF00"/>
                </a:solidFill>
              </a:rPr>
              <a:t>Homework:</a:t>
            </a:r>
            <a:endParaRPr lang="en-US" altLang="zh-CN" sz="3600" b="1">
              <a:solidFill>
                <a:srgbClr val="FFFF00"/>
              </a:solidFill>
            </a:endParaRPr>
          </a:p>
          <a:p>
            <a:pPr marL="514350" indent="-514350">
              <a:buNone/>
            </a:pPr>
            <a:r>
              <a:rPr lang="en-US" altLang="zh-CN" b="1">
                <a:solidFill>
                  <a:srgbClr val="FFFF00"/>
                </a:solidFill>
              </a:rPr>
              <a:t> 1. Surf the Internet to know more about Christmas.</a:t>
            </a:r>
            <a:endParaRPr lang="en-US" altLang="zh-CN" b="1">
              <a:solidFill>
                <a:srgbClr val="FFFF00"/>
              </a:solidFill>
            </a:endParaRPr>
          </a:p>
          <a:p>
            <a:pPr marL="514350" indent="-514350">
              <a:buNone/>
            </a:pPr>
            <a:r>
              <a:rPr lang="en-US" altLang="zh-CN" b="1">
                <a:solidFill>
                  <a:srgbClr val="FFFF00"/>
                </a:solidFill>
              </a:rPr>
              <a:t> 2. Think about the difference between Christmas </a:t>
            </a:r>
            <a:endParaRPr lang="en-US" altLang="zh-CN" b="1">
              <a:solidFill>
                <a:srgbClr val="FFFF00"/>
              </a:solidFill>
            </a:endParaRPr>
          </a:p>
          <a:p>
            <a:pPr marL="514350" indent="-514350">
              <a:buNone/>
            </a:pPr>
            <a:r>
              <a:rPr lang="en-US" altLang="zh-CN" b="1">
                <a:solidFill>
                  <a:srgbClr val="FFFF00"/>
                </a:solidFill>
              </a:rPr>
              <a:t>      and Spring Festival.</a:t>
            </a:r>
            <a:endParaRPr lang="en-US" altLang="zh-CN" b="1">
              <a:solidFill>
                <a:srgbClr val="FFFF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zh-CN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云形标注 4"/>
          <p:cNvSpPr/>
          <p:nvPr/>
        </p:nvSpPr>
        <p:spPr bwMode="auto">
          <a:xfrm>
            <a:off x="2339752" y="1052513"/>
            <a:ext cx="6624736" cy="2592387"/>
          </a:xfrm>
          <a:prstGeom prst="cloudCallout">
            <a:avLst>
              <a:gd name="adj1" fmla="val -55809"/>
              <a:gd name="adj2" fmla="val 69695"/>
            </a:avLst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TextBox 3"/>
          <p:cNvSpPr txBox="1"/>
          <p:nvPr/>
        </p:nvSpPr>
        <p:spPr>
          <a:xfrm>
            <a:off x="3635375" y="1628775"/>
            <a:ext cx="460851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000" b="1">
                <a:latin typeface="Arial" panose="020B0604020202020204" pitchFamily="34" charset="0"/>
              </a:rPr>
              <a:t>Goodbye!</a:t>
            </a:r>
            <a:endParaRPr lang="en-US" altLang="zh-CN" sz="4000" b="1">
              <a:latin typeface="Arial" panose="020B0604020202020204" pitchFamily="34" charset="0"/>
            </a:endParaRPr>
          </a:p>
          <a:p>
            <a:r>
              <a:rPr lang="en-US" altLang="zh-CN" sz="4000" b="1">
                <a:latin typeface="Arial" panose="020B0604020202020204" pitchFamily="34" charset="0"/>
              </a:rPr>
              <a:t>See you soon!</a:t>
            </a:r>
            <a:endParaRPr lang="zh-CN" altLang="en-US" sz="4000" b="1" dirty="0">
              <a:latin typeface="Arial" panose="020B0604020202020204" pitchFamily="34" charset="0"/>
            </a:endParaRPr>
          </a:p>
        </p:txBody>
      </p:sp>
      <p:pic>
        <p:nvPicPr>
          <p:cNvPr id="32772" name="Picture 6" descr="asd-4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1188" y="3933825"/>
            <a:ext cx="6300787" cy="215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9331" name="矩形 99330"/>
          <p:cNvSpPr/>
          <p:nvPr/>
        </p:nvSpPr>
        <p:spPr>
          <a:xfrm>
            <a:off x="2411413" y="333375"/>
            <a:ext cx="5040312" cy="762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zh-CN" sz="2800" b="1">
                <a:latin typeface="Arial" panose="020B0604020202020204" pitchFamily="34" charset="0"/>
              </a:rPr>
              <a:t>What do I do every day?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99337" name="圆角矩形 99336"/>
          <p:cNvSpPr/>
          <p:nvPr/>
        </p:nvSpPr>
        <p:spPr>
          <a:xfrm>
            <a:off x="1331913" y="1484313"/>
            <a:ext cx="6911975" cy="50387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39" name="文本框 99338"/>
          <p:cNvSpPr txBox="1"/>
          <p:nvPr/>
        </p:nvSpPr>
        <p:spPr>
          <a:xfrm>
            <a:off x="2666048" y="4578033"/>
            <a:ext cx="43332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Then</a:t>
            </a:r>
            <a:r>
              <a:rPr lang="en-US" altLang="zh-CN" sz="2400" b="1">
                <a:latin typeface="Arial" panose="020B0604020202020204" pitchFamily="34" charset="0"/>
              </a:rPr>
              <a:t>, you _______________.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0" name="文本框 99339"/>
          <p:cNvSpPr txBox="1"/>
          <p:nvPr/>
        </p:nvSpPr>
        <p:spPr>
          <a:xfrm>
            <a:off x="2699385" y="3858260"/>
            <a:ext cx="42665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Next</a:t>
            </a:r>
            <a:r>
              <a:rPr lang="en-US" altLang="zh-CN" sz="2400" b="1">
                <a:latin typeface="Arial" panose="020B0604020202020204" pitchFamily="34" charset="0"/>
              </a:rPr>
              <a:t>, you _______________.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1" name="文本框 99340"/>
          <p:cNvSpPr txBox="1"/>
          <p:nvPr/>
        </p:nvSpPr>
        <p:spPr>
          <a:xfrm>
            <a:off x="2699385" y="2493010"/>
            <a:ext cx="42659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>
                <a:latin typeface="Arial" panose="020B0604020202020204" pitchFamily="34" charset="0"/>
              </a:rPr>
              <a:t>You wake up early everyday.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2" name="文本框 99341"/>
          <p:cNvSpPr txBox="1"/>
          <p:nvPr/>
        </p:nvSpPr>
        <p:spPr>
          <a:xfrm>
            <a:off x="2699385" y="3197225"/>
            <a:ext cx="4457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</a:rPr>
              <a:t>First</a:t>
            </a:r>
            <a:r>
              <a:rPr lang="en-US" altLang="zh-CN" sz="2400" b="1">
                <a:latin typeface="Arial" panose="020B0604020202020204" pitchFamily="34" charset="0"/>
              </a:rPr>
              <a:t>, you _______________.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7" name="文本框 99346"/>
          <p:cNvSpPr txBox="1"/>
          <p:nvPr/>
        </p:nvSpPr>
        <p:spPr>
          <a:xfrm>
            <a:off x="4253230" y="3200400"/>
            <a:ext cx="225107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latin typeface="Arial" panose="020B0604020202020204" pitchFamily="34" charset="0"/>
              </a:rPr>
              <a:t>buy breakfast.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8" name="文本框 99347"/>
          <p:cNvSpPr txBox="1"/>
          <p:nvPr/>
        </p:nvSpPr>
        <p:spPr>
          <a:xfrm>
            <a:off x="4427538" y="3861118"/>
            <a:ext cx="20764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latin typeface="Arial" panose="020B0604020202020204" pitchFamily="34" charset="0"/>
              </a:rPr>
              <a:t>go to school.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99349" name="文本框 99348"/>
          <p:cNvSpPr txBox="1"/>
          <p:nvPr/>
        </p:nvSpPr>
        <p:spPr>
          <a:xfrm>
            <a:off x="4427538" y="4581525"/>
            <a:ext cx="20970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400" b="1">
                <a:latin typeface="Arial" panose="020B0604020202020204" pitchFamily="34" charset="0"/>
              </a:rPr>
              <a:t>give lessons.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9" grpId="0"/>
      <p:bldP spid="99340" grpId="0"/>
      <p:bldP spid="99341" grpId="0"/>
      <p:bldP spid="99342" grpId="0"/>
      <p:bldP spid="99347" grpId="0"/>
      <p:bldP spid="99348" grpId="0"/>
      <p:bldP spid="993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60" name="图片 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0" y="423863"/>
            <a:ext cx="938213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245" name="图片 4924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246" name="组合 49245"/>
          <p:cNvGrpSpPr/>
          <p:nvPr/>
        </p:nvGrpSpPr>
        <p:grpSpPr>
          <a:xfrm>
            <a:off x="0" y="1557338"/>
            <a:ext cx="2089150" cy="2089150"/>
            <a:chOff x="158" y="845"/>
            <a:chExt cx="1316" cy="1316"/>
          </a:xfrm>
        </p:grpSpPr>
        <p:pic>
          <p:nvPicPr>
            <p:cNvPr id="49247" name="图片 49246" descr="20071208023212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" y="845"/>
              <a:ext cx="1316" cy="13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248" name="文本框 49247"/>
            <p:cNvSpPr txBox="1"/>
            <p:nvPr/>
          </p:nvSpPr>
          <p:spPr>
            <a:xfrm>
              <a:off x="521" y="1298"/>
              <a:ext cx="81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First</a:t>
              </a:r>
              <a:endPara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249" name="组合 49248"/>
          <p:cNvGrpSpPr/>
          <p:nvPr/>
        </p:nvGrpSpPr>
        <p:grpSpPr>
          <a:xfrm>
            <a:off x="2338388" y="1484313"/>
            <a:ext cx="2089150" cy="2089150"/>
            <a:chOff x="158" y="845"/>
            <a:chExt cx="1316" cy="1316"/>
          </a:xfrm>
        </p:grpSpPr>
        <p:pic>
          <p:nvPicPr>
            <p:cNvPr id="49250" name="图片 49249" descr="20071208023212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" y="845"/>
              <a:ext cx="1316" cy="13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251" name="文本框 49250"/>
            <p:cNvSpPr txBox="1"/>
            <p:nvPr/>
          </p:nvSpPr>
          <p:spPr>
            <a:xfrm>
              <a:off x="521" y="1298"/>
              <a:ext cx="81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Next</a:t>
              </a:r>
              <a:endPara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252" name="组合 49251"/>
          <p:cNvGrpSpPr/>
          <p:nvPr/>
        </p:nvGrpSpPr>
        <p:grpSpPr>
          <a:xfrm>
            <a:off x="4714875" y="1412875"/>
            <a:ext cx="2089150" cy="2089150"/>
            <a:chOff x="158" y="845"/>
            <a:chExt cx="1316" cy="1316"/>
          </a:xfrm>
        </p:grpSpPr>
        <p:pic>
          <p:nvPicPr>
            <p:cNvPr id="49253" name="图片 49252" descr="20071208023212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" y="845"/>
              <a:ext cx="1316" cy="13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254" name="文本框 49253"/>
            <p:cNvSpPr txBox="1"/>
            <p:nvPr/>
          </p:nvSpPr>
          <p:spPr>
            <a:xfrm>
              <a:off x="521" y="1298"/>
              <a:ext cx="81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Then</a:t>
              </a:r>
              <a:endPara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49258" name="直接箭头连接符 9"/>
          <p:cNvCxnSpPr/>
          <p:nvPr/>
        </p:nvCxnSpPr>
        <p:spPr>
          <a:xfrm>
            <a:off x="1762125" y="2565400"/>
            <a:ext cx="649288" cy="1588"/>
          </a:xfrm>
          <a:prstGeom prst="straightConnector1">
            <a:avLst/>
          </a:prstGeom>
          <a:ln w="63500" cap="flat" cmpd="sng">
            <a:solidFill>
              <a:schemeClr val="bg2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49259" name="直接箭头连接符 12"/>
          <p:cNvCxnSpPr/>
          <p:nvPr/>
        </p:nvCxnSpPr>
        <p:spPr>
          <a:xfrm>
            <a:off x="4068763" y="2492375"/>
            <a:ext cx="647700" cy="1588"/>
          </a:xfrm>
          <a:prstGeom prst="straightConnector1">
            <a:avLst/>
          </a:prstGeom>
          <a:ln w="63500" cap="flat" cmpd="sng">
            <a:solidFill>
              <a:schemeClr val="bg2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49260" name="直接箭头连接符 13"/>
          <p:cNvCxnSpPr/>
          <p:nvPr/>
        </p:nvCxnSpPr>
        <p:spPr>
          <a:xfrm>
            <a:off x="6443663" y="2420938"/>
            <a:ext cx="649287" cy="1587"/>
          </a:xfrm>
          <a:prstGeom prst="straightConnector1">
            <a:avLst/>
          </a:prstGeom>
          <a:ln w="63500" cap="flat" cmpd="sng">
            <a:solidFill>
              <a:schemeClr val="bg2"/>
            </a:solidFill>
            <a:prstDash val="solid"/>
            <a:headEnd type="none" w="med" len="med"/>
            <a:tailEnd type="arrow" w="med" len="med"/>
          </a:ln>
        </p:spPr>
      </p:cxnSp>
      <p:grpSp>
        <p:nvGrpSpPr>
          <p:cNvPr id="49264" name="组合 49263"/>
          <p:cNvGrpSpPr/>
          <p:nvPr/>
        </p:nvGrpSpPr>
        <p:grpSpPr>
          <a:xfrm>
            <a:off x="7054850" y="1341438"/>
            <a:ext cx="2089150" cy="2089150"/>
            <a:chOff x="4241" y="845"/>
            <a:chExt cx="1316" cy="1316"/>
          </a:xfrm>
        </p:grpSpPr>
        <p:pic>
          <p:nvPicPr>
            <p:cNvPr id="49265" name="图片 49264" descr="20071208023212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" y="845"/>
              <a:ext cx="1316" cy="13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266" name="文本框 49265"/>
            <p:cNvSpPr txBox="1"/>
            <p:nvPr/>
          </p:nvSpPr>
          <p:spPr>
            <a:xfrm>
              <a:off x="4468" y="1298"/>
              <a:ext cx="907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Finally</a:t>
              </a:r>
              <a:endPara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9267" name="云形标注 49266"/>
          <p:cNvSpPr/>
          <p:nvPr/>
        </p:nvSpPr>
        <p:spPr>
          <a:xfrm>
            <a:off x="250825" y="3573463"/>
            <a:ext cx="8496300" cy="2665412"/>
          </a:xfrm>
          <a:prstGeom prst="cloudCallout">
            <a:avLst>
              <a:gd name="adj1" fmla="val -32662"/>
              <a:gd name="adj2" fmla="val 41185"/>
            </a:avLst>
          </a:prstGeom>
          <a:solidFill>
            <a:schemeClr val="bg1"/>
          </a:solidFill>
          <a:ln w="9525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Finally</a:t>
            </a:r>
            <a:r>
              <a:rPr lang="en-US" altLang="zh-CN" sz="3200">
                <a:latin typeface="Arial" panose="020B0604020202020204" pitchFamily="34" charset="0"/>
              </a:rPr>
              <a:t>, evening comes,</a:t>
            </a:r>
            <a:endParaRPr lang="en-US" altLang="zh-CN" sz="3200">
              <a:latin typeface="Arial" panose="020B0604020202020204" pitchFamily="34" charset="0"/>
            </a:endParaRPr>
          </a:p>
          <a:p>
            <a:r>
              <a:rPr lang="en-US" altLang="zh-CN" sz="3200">
                <a:latin typeface="Arial" panose="020B0604020202020204" pitchFamily="34" charset="0"/>
              </a:rPr>
              <a:t>I listen to music, read stories</a:t>
            </a:r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9268" name="文本框 49267"/>
          <p:cNvSpPr txBox="1"/>
          <p:nvPr/>
        </p:nvSpPr>
        <p:spPr>
          <a:xfrm>
            <a:off x="1403350" y="5084763"/>
            <a:ext cx="540067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Let’s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wait </a:t>
            </a:r>
            <a:r>
              <a:rPr lang="en-US" altLang="zh-CN" sz="3200">
                <a:latin typeface="Arial" panose="020B0604020202020204" pitchFamily="34" charset="0"/>
              </a:rPr>
              <a:t>and see.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49270" name="文本框 49269"/>
          <p:cNvSpPr txBox="1"/>
          <p:nvPr/>
        </p:nvSpPr>
        <p:spPr>
          <a:xfrm>
            <a:off x="6732588" y="4581525"/>
            <a:ext cx="136683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>
                <a:latin typeface="Arial" panose="020B0604020202020204" pitchFamily="34" charset="0"/>
              </a:rPr>
              <a:t>…</a:t>
            </a:r>
            <a:endParaRPr lang="zh-CN" altLang="en-US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11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未命名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未命名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未命名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未命名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2 -4.45087E-6 C 0.01355 0.10104 0.07761 0.20209 -0.02413 0.26382 C -0.12586 0.32602 -0.55538 0.35399 -0.66145 0.37226 " pathEditMode="relative" rAng="0" ptsTypes="aaA">
                                      <p:cBhvr>
                                        <p:cTn id="44" dur="1000" fill="hold"/>
                                        <p:tgtEl>
                                          <p:spTgt spid="49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9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神奇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67" grpId="0" animBg="1"/>
      <p:bldP spid="49268" grpId="0"/>
      <p:bldP spid="492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1052175" y="3573463"/>
            <a:ext cx="20777200" cy="3355975"/>
            <a:chOff x="0" y="0"/>
            <a:chExt cx="33230617" cy="5364325"/>
          </a:xfrm>
        </p:grpSpPr>
        <p:grpSp>
          <p:nvGrpSpPr>
            <p:cNvPr id="52227" name="Group 3"/>
            <p:cNvGrpSpPr>
              <a:grpSpLocks noChangeAspect="1"/>
            </p:cNvGrpSpPr>
            <p:nvPr/>
          </p:nvGrpSpPr>
          <p:grpSpPr>
            <a:xfrm>
              <a:off x="0" y="0"/>
              <a:ext cx="33230617" cy="5364325"/>
              <a:chOff x="0" y="0"/>
              <a:chExt cx="33230617" cy="5364325"/>
            </a:xfrm>
          </p:grpSpPr>
          <p:pic>
            <p:nvPicPr>
              <p:cNvPr id="52228" name="图片 9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2664115"/>
                <a:ext cx="33230617" cy="27002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229" name="图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" y="0"/>
                <a:ext cx="33181239" cy="401422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52230" name="그림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3117" y="1802209"/>
              <a:ext cx="3395073" cy="269629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03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0" y="2133600"/>
            <a:ext cx="1349375" cy="116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2" name="图片 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23863"/>
            <a:ext cx="938213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图片 59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463" y="2130425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图片 60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50" y="2060575"/>
            <a:ext cx="184150" cy="25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图片 61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1933575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图片 62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288" y="1863725"/>
            <a:ext cx="184150" cy="25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63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613" y="1797050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64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013" y="1727200"/>
            <a:ext cx="184150" cy="25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图片 65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038" y="2239963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图片 66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38" y="2170113"/>
            <a:ext cx="184150" cy="25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图片 67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513" y="2201863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图片 68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0" y="2062163"/>
            <a:ext cx="184150" cy="25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5" name="图片 80"/>
          <p:cNvPicPr>
            <a:picLocks noChangeAspect="1"/>
          </p:cNvPicPr>
          <p:nvPr/>
        </p:nvPicPr>
        <p:blipFill>
          <a:blip r:embed="rId8">
            <a:lum bright="70001" contrast="-70000"/>
          </a:blip>
          <a:stretch>
            <a:fillRect/>
          </a:stretch>
        </p:blipFill>
        <p:spPr>
          <a:xfrm>
            <a:off x="9863138" y="1392238"/>
            <a:ext cx="679450" cy="78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图片 81"/>
          <p:cNvPicPr>
            <a:picLocks noChangeAspect="1"/>
          </p:cNvPicPr>
          <p:nvPr/>
        </p:nvPicPr>
        <p:blipFill>
          <a:blip r:embed="rId9">
            <a:lum bright="70001" contrast="-70000"/>
          </a:blip>
          <a:stretch>
            <a:fillRect/>
          </a:stretch>
        </p:blipFill>
        <p:spPr>
          <a:xfrm>
            <a:off x="9713913" y="1382713"/>
            <a:ext cx="728662" cy="78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图片 82"/>
          <p:cNvPicPr>
            <a:picLocks noChangeAspect="1"/>
          </p:cNvPicPr>
          <p:nvPr/>
        </p:nvPicPr>
        <p:blipFill>
          <a:blip r:embed="rId10">
            <a:lum bright="70001" contrast="-70000"/>
          </a:blip>
          <a:stretch>
            <a:fillRect/>
          </a:stretch>
        </p:blipFill>
        <p:spPr>
          <a:xfrm>
            <a:off x="9832975" y="1366838"/>
            <a:ext cx="728663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图片 83"/>
          <p:cNvPicPr>
            <a:picLocks noChangeAspect="1"/>
          </p:cNvPicPr>
          <p:nvPr/>
        </p:nvPicPr>
        <p:blipFill>
          <a:blip r:embed="rId11">
            <a:lum bright="70001" contrast="-70000"/>
          </a:blip>
          <a:stretch>
            <a:fillRect/>
          </a:stretch>
        </p:blipFill>
        <p:spPr>
          <a:xfrm>
            <a:off x="9917113" y="1430338"/>
            <a:ext cx="1855787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图片 87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875" y="2182813"/>
            <a:ext cx="196850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图片 88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275" y="2114550"/>
            <a:ext cx="184150" cy="249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1" name="图片 1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0113" y="4999038"/>
            <a:ext cx="479425" cy="461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2" name="图片 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363" y="620713"/>
            <a:ext cx="481012" cy="461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6" name="图片 108" descr="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0213" y="6130925"/>
            <a:ext cx="611187" cy="56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7" name="图片 113" descr="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7575" y="6007100"/>
            <a:ext cx="758825" cy="69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8" name="图片 115" descr="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4413" y="5984875"/>
            <a:ext cx="534987" cy="725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9" name="图片 116" descr="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7175" y="5584825"/>
            <a:ext cx="669925" cy="61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圣诞开场音乐  低音.wav">
            <a:hlinkClick r:id="" action="ppaction://media"/>
          </p:cNvPr>
          <p:cNvPicPr>
            <a:picLocks noRot="1" noChangeAspect="1"/>
          </p:cNvPicPr>
          <p:nvPr>
            <a:wavAudioFile r:embed="rId15" name="圣诞开场音乐  低音.wav"/>
          </p:nvPr>
        </p:nvPicPr>
        <p:blipFill>
          <a:blip r:embed="rId16"/>
          <a:stretch>
            <a:fillRect/>
          </a:stretch>
        </p:blipFill>
        <p:spPr>
          <a:xfrm>
            <a:off x="9929813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p:transition advTm="19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486 -2.59259E-6 C 0.00225 0.01435 0.05 0.13635 -0.00868 0.19607 C -0.06736 0.25556 0.02014 0.3882 -0.02014 0.45903 " pathEditMode="relative" rAng="0" ptsTypes="fsf">
                                      <p:cBhvr>
                                        <p:cTn id="11" dur="22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00" y="22940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486 0 C 0.02656 0.03727 0.04288 0.02153 0.07274 0.08356 C 0.1026 0.14537 0.15659 0.40208 0.17777 0.46227 " pathEditMode="relative" rAng="0" ptsTypes="fsf">
                                      <p:cBhvr>
                                        <p:cTn id="16" dur="22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200" y="2310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86 1.11111E-6 C 0.00226 0.01435 -0.00434 0.1213 -0.06302 0.18102 C -0.1217 0.24051 -0.06424 0.4169 -0.10451 0.48773 " pathEditMode="relative" rAng="0" ptsTypes="fsf">
                                      <p:cBhvr>
                                        <p:cTn id="31" dur="225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300" y="2437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86 3.7037E-6 C 0.02656 0.03726 0.04288 0.02152 0.07274 0.08356 C 0.10261 0.14537 0.07379 0.44027 0.09497 0.50046 " pathEditMode="relative" rAng="0" ptsTypes="fsf">
                                      <p:cBhvr>
                                        <p:cTn id="36" dur="22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00" y="2502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486 1.11111E-6 C 0.00226 0.01435 0.05747 0.07986 -0.00122 0.13958 C -0.0599 0.19907 0.00573 0.45116 -0.03455 0.52222 " pathEditMode="relative" rAng="0" ptsTypes="fsf">
                                      <p:cBhvr>
                                        <p:cTn id="51" dur="22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26111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486 -2.59259E-6 C 0.02657 0.03727 0.02084 0.03357 0.0507 0.0956 C 0.08056 0.15764 0.06164 0.3794 0.08282 0.43959 " pathEditMode="relative" rAng="0" ptsTypes="fsf">
                                      <p:cBhvr>
                                        <p:cTn id="56" dur="225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0" y="21968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0.00486 3.7037E-6 C 0.00226 0.01435 0.05747 0.07986 -0.00121 0.13935 C -0.0599 0.19907 -0.01562 0.36597 -0.0559 0.43703 " pathEditMode="relative" rAng="0" ptsTypes="fsf">
                                      <p:cBhvr>
                                        <p:cTn id="71" dur="22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21852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0.00486 -3.7037E-6 C 0.02656 0.03727 0.02083 0.03357 0.0507 0.09561 C 0.08056 0.15741 0.05521 0.38774 0.07639 0.44792 " pathEditMode="relative" rAng="0" ptsTypes="fsf">
                                      <p:cBhvr>
                                        <p:cTn id="76" dur="22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00" y="22384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00486 -2.96296E-6 C 0.00226 0.01435 0.05747 0.07986 -0.00121 0.13935 C -0.05989 0.19908 -0.03472 0.40903 -0.075 0.4801 " pathEditMode="relative" rAng="0" ptsTypes="fsf">
                                      <p:cBhvr>
                                        <p:cTn id="91" dur="225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00" y="24005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00487 -3.7037E-7 C 0.02657 0.03727 0.02084 0.03357 0.0507 0.0956 C 0.0573 0.16713 0.02518 0.42083 0.02292 0.47778 C 0.02066 0.53472 0.03438 0.44607 0.03733 0.43773 " pathEditMode="relative" rAng="0" ptsTypes="fsaf">
                                      <p:cBhvr>
                                        <p:cTn id="96" dur="225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00" y="26736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Motion origin="layout" path="M -0.00486 1.11111E-6 C 0.00226 0.01435 0.05747 0.07986 -0.00122 0.13958 C -0.0599 0.19907 0.00573 0.45116 -0.03455 0.52222 " pathEditMode="relative" rAng="0" ptsTypes="fsf">
                                      <p:cBhvr>
                                        <p:cTn id="111" dur="225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26111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0" presetClass="path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Motion origin="layout" path="M -0.00486 1.11111E-6 C 0.02656 0.03727 0.02083 0.03356 0.05069 0.0956 C 0.08055 0.15764 0.06163 0.3794 0.08281 0.43958 " pathEditMode="relative" rAng="0" ptsTypes="fsf">
                                      <p:cBhvr>
                                        <p:cTn id="116" dur="225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0" y="219680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65951E-7 C -0.04914 0.00993 -0.19532 0.0596 -0.29445 0.0596 C -0.3849 0.06445 -0.47205 0.0127 -0.59445 -0.00046 C -0.71702 -0.01363 -0.81407 0.1185 -0.87188 0.14969 " pathEditMode="relative" rAng="0" ptsTypes="assa">
                                      <p:cBhvr>
                                        <p:cTn id="128" dur="15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9100" y="67910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65951E-7 C -0.04914 0.00993 -0.19532 0.0596 -0.29445 0.0596 C -0.3849 0.06445 -0.47205 0.0127 -0.59445 -0.00046 C -0.71702 -0.01363 -0.81407 0.1185 -0.87188 0.14969 " pathEditMode="relative" rAng="0" ptsTypes="assa">
                                      <p:cBhvr>
                                        <p:cTn id="130" dur="15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9100" y="6791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65951E-7 C -0.04914 0.00993 -0.19532 0.0596 -0.29445 0.0596 C -0.3849 0.06445 -0.47205 0.0127 -0.59445 -0.00046 C -0.71702 -0.01363 -0.81407 0.1185 -0.87188 0.14969 " pathEditMode="relative" rAng="0" ptsTypes="assa">
                                      <p:cBhvr>
                                        <p:cTn id="132" dur="15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9100" y="6791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65951E-7 C -0.04914 0.00993 -0.19532 0.0596 -0.29445 0.0596 C -0.3849 0.06445 -0.47205 0.0127 -0.59445 -0.00046 C -0.71702 -0.01363 -0.81407 0.1185 -0.87188 0.14969 " pathEditMode="relative" rAng="0" ptsTypes="assa">
                                      <p:cBhvr>
                                        <p:cTn id="134" dur="15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9100" y="6791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-3.33333E-6 L 1.0783 0.02315 " pathEditMode="relative" rAng="0" ptsTypes="AA">
                                      <p:cBhvr>
                                        <p:cTn id="136" dur="1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0600" y="1157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3633E-6 L -0.0007 0.2371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118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3.7037E-6 C -0.07622 -0.12014 -0.33038 -0.65162 -0.39011 -0.79236 " pathEditMode="relative" rAng="0" ptsTypes="ff">
                                      <p:cBhvr>
                                        <p:cTn id="192" dur="500" spd="-997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300" y="-39603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0.00023 C -0.0408 -0.13472 -0.27049 -0.64398 -0.31129 -0.77847 " pathEditMode="relative" rAng="0" ptsTypes="ff">
                                      <p:cBhvr>
                                        <p:cTn id="199" dur="500" spd="-997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000" y="-389090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96296E-6 C -0.06649 -0.1662 -0.38611 -0.61296 -0.4526 -0.77916 " pathEditMode="relative" rAng="0" ptsTypes="ff">
                                      <p:cBhvr>
                                        <p:cTn id="206" dur="500" spd="-997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600" y="-38955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61111E-6 7.40741E-7 C -0.0651 -0.09583 -0.29965 -0.59468 -0.37309 -0.6963 " pathEditMode="relative" rAng="0" ptsTypes="ff">
                                      <p:cBhvr>
                                        <p:cTn id="213" dur="500" spd="-997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6000" y="-348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3250" name="Group 3"/>
          <p:cNvGrpSpPr>
            <a:grpSpLocks noChangeAspect="1"/>
          </p:cNvGrpSpPr>
          <p:nvPr/>
        </p:nvGrpSpPr>
        <p:grpSpPr>
          <a:xfrm>
            <a:off x="-10620375" y="3941763"/>
            <a:ext cx="21248688" cy="3159125"/>
            <a:chOff x="0" y="1049483"/>
            <a:chExt cx="33984920" cy="5050127"/>
          </a:xfrm>
        </p:grpSpPr>
        <p:pic>
          <p:nvPicPr>
            <p:cNvPr id="53251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3399401"/>
              <a:ext cx="33230618" cy="27002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52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680" y="1049483"/>
              <a:ext cx="33181240" cy="401422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3253" name="그림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2237" y="4700588"/>
            <a:ext cx="2122487" cy="1687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图片 5325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6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113" y="2060575"/>
            <a:ext cx="3149600" cy="2719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8" name="文本框 53257"/>
          <p:cNvSpPr txBox="1"/>
          <p:nvPr/>
        </p:nvSpPr>
        <p:spPr>
          <a:xfrm>
            <a:off x="6156325" y="749300"/>
            <a:ext cx="27368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Christmas Eve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53265" name="文本框 53264"/>
          <p:cNvSpPr txBox="1"/>
          <p:nvPr/>
        </p:nvSpPr>
        <p:spPr>
          <a:xfrm>
            <a:off x="6156325" y="1268413"/>
            <a:ext cx="295275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Christmas Day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53266" name="文本框 53265"/>
          <p:cNvSpPr txBox="1"/>
          <p:nvPr/>
        </p:nvSpPr>
        <p:spPr>
          <a:xfrm>
            <a:off x="4859338" y="1844675"/>
            <a:ext cx="38163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Father  Christmas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pic>
        <p:nvPicPr>
          <p:cNvPr id="53278" name="图片 53277" descr="Christm2"/>
          <p:cNvPicPr>
            <a:picLocks noChangeAspect="1"/>
          </p:cNvPicPr>
          <p:nvPr/>
        </p:nvPicPr>
        <p:blipFill>
          <a:blip r:embed="rId6"/>
          <a:srcRect t="10220"/>
          <a:stretch>
            <a:fillRect/>
          </a:stretch>
        </p:blipFill>
        <p:spPr>
          <a:xfrm>
            <a:off x="250825" y="806450"/>
            <a:ext cx="3457575" cy="2259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79" name="直接连接符 53278"/>
          <p:cNvSpPr/>
          <p:nvPr/>
        </p:nvSpPr>
        <p:spPr>
          <a:xfrm flipV="1">
            <a:off x="2195513" y="1052513"/>
            <a:ext cx="3600450" cy="1082675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" name="圆角矩形 18"/>
          <p:cNvSpPr/>
          <p:nvPr/>
        </p:nvSpPr>
        <p:spPr>
          <a:xfrm>
            <a:off x="2275176" y="2193877"/>
            <a:ext cx="489852" cy="4521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83" name="直接连接符 53282"/>
          <p:cNvSpPr/>
          <p:nvPr/>
        </p:nvSpPr>
        <p:spPr>
          <a:xfrm flipV="1">
            <a:off x="2843213" y="1557338"/>
            <a:ext cx="2951162" cy="6492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85" name="云形标注 53284"/>
          <p:cNvSpPr/>
          <p:nvPr/>
        </p:nvSpPr>
        <p:spPr>
          <a:xfrm>
            <a:off x="1403350" y="4724400"/>
            <a:ext cx="6048375" cy="1584325"/>
          </a:xfrm>
          <a:prstGeom prst="cloudCallout">
            <a:avLst>
              <a:gd name="adj1" fmla="val -42023"/>
              <a:gd name="adj2" fmla="val 84468"/>
            </a:avLst>
          </a:prstGeom>
          <a:noFill/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en-US" altLang="zh-CN" sz="2800" b="1">
                <a:latin typeface="Arial" panose="020B0604020202020204" pitchFamily="34" charset="0"/>
              </a:rPr>
              <a:t>Who is he?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53292" name="任意多边形 53291"/>
          <p:cNvSpPr/>
          <p:nvPr/>
        </p:nvSpPr>
        <p:spPr>
          <a:xfrm>
            <a:off x="-323850" y="836613"/>
            <a:ext cx="3994150" cy="2193925"/>
          </a:xfrm>
          <a:custGeom>
            <a:avLst/>
            <a:gdLst/>
            <a:ahLst/>
            <a:cxnLst/>
            <a:pathLst>
              <a:path w="2516" h="1473">
                <a:moveTo>
                  <a:pt x="340" y="192"/>
                </a:moveTo>
                <a:cubicBezTo>
                  <a:pt x="352" y="1473"/>
                  <a:pt x="0" y="1231"/>
                  <a:pt x="1008" y="1252"/>
                </a:cubicBezTo>
                <a:cubicBezTo>
                  <a:pt x="1081" y="1253"/>
                  <a:pt x="1154" y="1258"/>
                  <a:pt x="1227" y="1261"/>
                </a:cubicBezTo>
                <a:cubicBezTo>
                  <a:pt x="1233" y="1255"/>
                  <a:pt x="1245" y="1252"/>
                  <a:pt x="1246" y="1243"/>
                </a:cubicBezTo>
                <a:cubicBezTo>
                  <a:pt x="1313" y="567"/>
                  <a:pt x="962" y="980"/>
                  <a:pt x="2489" y="969"/>
                </a:cubicBezTo>
                <a:cubicBezTo>
                  <a:pt x="2495" y="951"/>
                  <a:pt x="2501" y="932"/>
                  <a:pt x="2507" y="914"/>
                </a:cubicBezTo>
                <a:cubicBezTo>
                  <a:pt x="2510" y="905"/>
                  <a:pt x="2516" y="886"/>
                  <a:pt x="2516" y="886"/>
                </a:cubicBezTo>
                <a:cubicBezTo>
                  <a:pt x="2510" y="670"/>
                  <a:pt x="2513" y="453"/>
                  <a:pt x="2498" y="237"/>
                </a:cubicBezTo>
                <a:cubicBezTo>
                  <a:pt x="2497" y="228"/>
                  <a:pt x="2480" y="231"/>
                  <a:pt x="2471" y="228"/>
                </a:cubicBezTo>
                <a:cubicBezTo>
                  <a:pt x="2421" y="214"/>
                  <a:pt x="2373" y="199"/>
                  <a:pt x="2324" y="182"/>
                </a:cubicBezTo>
                <a:cubicBezTo>
                  <a:pt x="1813" y="0"/>
                  <a:pt x="1239" y="170"/>
                  <a:pt x="697" y="173"/>
                </a:cubicBezTo>
                <a:cubicBezTo>
                  <a:pt x="578" y="174"/>
                  <a:pt x="459" y="186"/>
                  <a:pt x="340" y="192"/>
                </a:cubicBezTo>
                <a:close/>
              </a:path>
            </a:pathLst>
          </a:custGeom>
          <a:noFill/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3293" name="直接连接符 53292"/>
          <p:cNvSpPr/>
          <p:nvPr/>
        </p:nvSpPr>
        <p:spPr>
          <a:xfrm flipV="1">
            <a:off x="3708400" y="549275"/>
            <a:ext cx="1079500" cy="43180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3294" name="文本框 53293"/>
          <p:cNvSpPr txBox="1"/>
          <p:nvPr/>
        </p:nvSpPr>
        <p:spPr>
          <a:xfrm>
            <a:off x="4930775" y="188913"/>
            <a:ext cx="3529013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Before Christmas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53295" name="文本框 53294"/>
          <p:cNvSpPr txBox="1"/>
          <p:nvPr/>
        </p:nvSpPr>
        <p:spPr>
          <a:xfrm>
            <a:off x="2195513" y="5445125"/>
            <a:ext cx="4535487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latin typeface="Arial" panose="020B0604020202020204" pitchFamily="34" charset="0"/>
              </a:rPr>
              <a:t>When does he come?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pic>
        <p:nvPicPr>
          <p:cNvPr id="53296" name="图片 53295" descr="20122522363452703_asqq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725" y="2781300"/>
            <a:ext cx="695325" cy="74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/>
      <p:bldP spid="53265" grpId="0"/>
      <p:bldP spid="53266" grpId="0"/>
      <p:bldP spid="53285" grpId="0" animBg="1"/>
      <p:bldP spid="53294" grpId="0"/>
      <p:bldP spid="532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6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88081" name="图片 88080" descr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549275"/>
            <a:ext cx="8640762" cy="576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82" name="圆角矩形 88081"/>
          <p:cNvSpPr/>
          <p:nvPr/>
        </p:nvSpPr>
        <p:spPr>
          <a:xfrm>
            <a:off x="1258888" y="1125538"/>
            <a:ext cx="5656262" cy="7540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noFill/>
          </a:ln>
        </p:spPr>
        <p:txBody>
          <a:bodyPr wrap="none" anchor="ctr" anchorCtr="0"/>
          <a:p>
            <a:r>
              <a:rPr lang="en-US" altLang="zh-CN" sz="3200">
                <a:latin typeface="Arial" panose="020B0604020202020204" pitchFamily="34" charset="0"/>
              </a:rPr>
              <a:t>        </a:t>
            </a: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</a:rPr>
              <a:t>First       Let’s watch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8083" name="圆角矩形 88082"/>
          <p:cNvSpPr/>
          <p:nvPr/>
        </p:nvSpPr>
        <p:spPr>
          <a:xfrm>
            <a:off x="1298575" y="2393950"/>
            <a:ext cx="5576888" cy="754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noFill/>
          </a:ln>
        </p:spPr>
        <p:txBody>
          <a:bodyPr wrap="none" anchor="ctr" anchorCtr="0"/>
          <a:p>
            <a:r>
              <a:rPr lang="en-US" altLang="zh-CN" sz="3200">
                <a:latin typeface="Arial" panose="020B0604020202020204" pitchFamily="34" charset="0"/>
              </a:rPr>
              <a:t>        </a:t>
            </a: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</a:rPr>
              <a:t>Next       Let’s learn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8084" name="圆角矩形 88083"/>
          <p:cNvSpPr/>
          <p:nvPr/>
        </p:nvSpPr>
        <p:spPr>
          <a:xfrm>
            <a:off x="1298575" y="3641725"/>
            <a:ext cx="5576888" cy="754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noFill/>
          </a:ln>
        </p:spPr>
        <p:txBody>
          <a:bodyPr wrap="none" anchor="ctr" anchorCtr="0"/>
          <a:p>
            <a:r>
              <a:rPr lang="en-US" altLang="zh-CN" sz="3200">
                <a:latin typeface="Arial" panose="020B0604020202020204" pitchFamily="34" charset="0"/>
              </a:rPr>
              <a:t>        </a:t>
            </a: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</a:rPr>
              <a:t>Then      Let’s retell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8085" name="圆角矩形 88084"/>
          <p:cNvSpPr/>
          <p:nvPr/>
        </p:nvSpPr>
        <p:spPr>
          <a:xfrm>
            <a:off x="1298575" y="4887913"/>
            <a:ext cx="5576888" cy="7540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noFill/>
          </a:ln>
        </p:spPr>
        <p:txBody>
          <a:bodyPr wrap="none" anchor="ctr" anchorCtr="0"/>
          <a:p>
            <a:r>
              <a:rPr lang="en-US" altLang="zh-CN" sz="3200">
                <a:latin typeface="Arial" panose="020B0604020202020204" pitchFamily="34" charset="0"/>
              </a:rPr>
              <a:t>        </a:t>
            </a: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</a:rPr>
              <a:t>Finally   Let’s plan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8086" name="图片 88085" descr="下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88" y="989013"/>
            <a:ext cx="1020762" cy="101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87" name="图片 88086" descr="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88" y="2159000"/>
            <a:ext cx="1100137" cy="109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88" name="图片 88087" descr="task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413" y="4737100"/>
            <a:ext cx="1173162" cy="1163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89" name="图片 88088" descr="141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788" y="3484563"/>
            <a:ext cx="1058862" cy="105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90" name="图片 88089" descr="图片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88" y="549275"/>
            <a:ext cx="7993062" cy="5780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2" grpId="0" animBg="1"/>
      <p:bldP spid="88083" grpId="0" animBg="1"/>
      <p:bldP spid="88084" grpId="0" animBg="1"/>
      <p:bldP spid="880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89130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0"/>
            <a:ext cx="1063625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132" name="文本框 89131"/>
          <p:cNvSpPr txBox="1"/>
          <p:nvPr/>
        </p:nvSpPr>
        <p:spPr>
          <a:xfrm>
            <a:off x="2771458" y="333375"/>
            <a:ext cx="2520950" cy="57943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latin typeface="Arial" panose="020B0604020202020204" pitchFamily="34" charset="0"/>
              </a:rPr>
              <a:t> Let’s watch</a:t>
            </a:r>
            <a:endParaRPr lang="en-US" altLang="zh-CN" sz="3200">
              <a:latin typeface="Arial" panose="020B0604020202020204" pitchFamily="34" charset="0"/>
            </a:endParaRPr>
          </a:p>
        </p:txBody>
      </p:sp>
      <p:sp>
        <p:nvSpPr>
          <p:cNvPr id="89133" name="直接连接符 89132"/>
          <p:cNvSpPr/>
          <p:nvPr/>
        </p:nvSpPr>
        <p:spPr>
          <a:xfrm>
            <a:off x="1547813" y="404813"/>
            <a:ext cx="0" cy="6264275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9135" name="椭圆 89134"/>
          <p:cNvSpPr/>
          <p:nvPr/>
        </p:nvSpPr>
        <p:spPr>
          <a:xfrm>
            <a:off x="1403350" y="1196975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9136" name="椭圆 89135"/>
          <p:cNvSpPr/>
          <p:nvPr/>
        </p:nvSpPr>
        <p:spPr>
          <a:xfrm>
            <a:off x="1403350" y="3068638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9137" name="椭圆 89136"/>
          <p:cNvSpPr/>
          <p:nvPr/>
        </p:nvSpPr>
        <p:spPr>
          <a:xfrm>
            <a:off x="1403350" y="4795838"/>
            <a:ext cx="288925" cy="28892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9138" name="文本框 89137"/>
          <p:cNvSpPr txBox="1"/>
          <p:nvPr/>
        </p:nvSpPr>
        <p:spPr>
          <a:xfrm>
            <a:off x="395288" y="1557338"/>
            <a:ext cx="9366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9139" name="文本框 89138"/>
          <p:cNvSpPr txBox="1"/>
          <p:nvPr/>
        </p:nvSpPr>
        <p:spPr>
          <a:xfrm>
            <a:off x="179388" y="3068638"/>
            <a:ext cx="11525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>
                <a:latin typeface="Arial" panose="020B0604020202020204" pitchFamily="34" charset="0"/>
              </a:rPr>
              <a:t>12</a:t>
            </a:r>
            <a:r>
              <a:rPr lang="zh-CN" altLang="en-US" dirty="0">
                <a:latin typeface="Arial" panose="020B0604020202020204" pitchFamily="34" charset="0"/>
              </a:rPr>
              <a:t>月</a:t>
            </a:r>
            <a:r>
              <a:rPr lang="en-US" altLang="zh-CN">
                <a:latin typeface="Arial" panose="020B0604020202020204" pitchFamily="34" charset="0"/>
              </a:rPr>
              <a:t>24</a:t>
            </a:r>
            <a:r>
              <a:rPr lang="zh-CN" altLang="en-US" dirty="0">
                <a:latin typeface="Arial" panose="020B0604020202020204" pitchFamily="34" charset="0"/>
              </a:rPr>
              <a:t>日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9140" name="文本框 89139"/>
          <p:cNvSpPr txBox="1"/>
          <p:nvPr/>
        </p:nvSpPr>
        <p:spPr>
          <a:xfrm>
            <a:off x="179388" y="4791075"/>
            <a:ext cx="11525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>
                <a:latin typeface="Arial" panose="020B0604020202020204" pitchFamily="34" charset="0"/>
              </a:rPr>
              <a:t>12</a:t>
            </a:r>
            <a:r>
              <a:rPr lang="zh-CN" altLang="en-US" dirty="0">
                <a:latin typeface="Arial" panose="020B0604020202020204" pitchFamily="34" charset="0"/>
              </a:rPr>
              <a:t>月</a:t>
            </a:r>
            <a:r>
              <a:rPr lang="en-US" altLang="zh-CN">
                <a:latin typeface="Arial" panose="020B0604020202020204" pitchFamily="34" charset="0"/>
              </a:rPr>
              <a:t>25</a:t>
            </a:r>
            <a:r>
              <a:rPr lang="zh-CN" altLang="en-US" dirty="0">
                <a:latin typeface="Arial" panose="020B0604020202020204" pitchFamily="34" charset="0"/>
              </a:rPr>
              <a:t>日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9155" name="TextBox 7"/>
          <p:cNvSpPr txBox="1"/>
          <p:nvPr/>
        </p:nvSpPr>
        <p:spPr>
          <a:xfrm>
            <a:off x="1548130" y="332105"/>
            <a:ext cx="1158240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Jokerman" panose="04090605060D06020702" pitchFamily="82" charset="0"/>
              </a:rPr>
              <a:t>First</a:t>
            </a:r>
            <a:endParaRPr lang="zh-CN" altLang="en-US" sz="3200" b="1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sp>
        <p:nvSpPr>
          <p:cNvPr id="89156" name="文本框 89155"/>
          <p:cNvSpPr txBox="1"/>
          <p:nvPr/>
        </p:nvSpPr>
        <p:spPr>
          <a:xfrm>
            <a:off x="1908175" y="1125538"/>
            <a:ext cx="280828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Before Christmas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89157" name="文本框 89156"/>
          <p:cNvSpPr txBox="1"/>
          <p:nvPr/>
        </p:nvSpPr>
        <p:spPr>
          <a:xfrm>
            <a:off x="1908175" y="3043238"/>
            <a:ext cx="280828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Christmas Eve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89158" name="文本框 89157"/>
          <p:cNvSpPr txBox="1"/>
          <p:nvPr/>
        </p:nvSpPr>
        <p:spPr>
          <a:xfrm>
            <a:off x="1908175" y="4700588"/>
            <a:ext cx="2808288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Arial" panose="020B0604020202020204" pitchFamily="34" charset="0"/>
              </a:rPr>
              <a:t>Christmas Day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pic>
        <p:nvPicPr>
          <p:cNvPr id="89168" name="图片 89167" descr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963" y="44450"/>
            <a:ext cx="3132137" cy="166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169" name="图片 89168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3284538"/>
            <a:ext cx="3205163" cy="166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171" name="图片 89170" descr="图片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963" y="4941888"/>
            <a:ext cx="3168650" cy="174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175" name="图片 89174" descr="Christma_conew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963" y="1700213"/>
            <a:ext cx="3132137" cy="181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176" name="云形标注 89175"/>
          <p:cNvSpPr/>
          <p:nvPr/>
        </p:nvSpPr>
        <p:spPr>
          <a:xfrm>
            <a:off x="179388" y="3860800"/>
            <a:ext cx="4752975" cy="1512888"/>
          </a:xfrm>
          <a:prstGeom prst="cloudCallout">
            <a:avLst>
              <a:gd name="adj1" fmla="val 8986"/>
              <a:gd name="adj2" fmla="val 107713"/>
            </a:avLst>
          </a:prstGeom>
          <a:solidFill>
            <a:schemeClr val="accent1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en-US" altLang="zh-CN" sz="2800" b="1">
                <a:latin typeface="Arial" panose="020B0604020202020204" pitchFamily="34" charset="0"/>
              </a:rPr>
              <a:t>  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</a:rPr>
              <a:t>Who are they?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9177" name="矩形 89176"/>
          <p:cNvSpPr/>
          <p:nvPr/>
        </p:nvSpPr>
        <p:spPr>
          <a:xfrm>
            <a:off x="1042988" y="4508500"/>
            <a:ext cx="32400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</a:rPr>
              <a:t>What do they do</a:t>
            </a:r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altLang="zh-CN" sz="3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89182" name="组合 89181"/>
          <p:cNvGrpSpPr/>
          <p:nvPr/>
        </p:nvGrpSpPr>
        <p:grpSpPr>
          <a:xfrm>
            <a:off x="684213" y="5229225"/>
            <a:ext cx="6048375" cy="1368425"/>
            <a:chOff x="930" y="2160"/>
            <a:chExt cx="4083" cy="1406"/>
          </a:xfrm>
        </p:grpSpPr>
        <p:sp>
          <p:nvSpPr>
            <p:cNvPr id="89183" name="流程图: 可选过程 89182"/>
            <p:cNvSpPr/>
            <p:nvPr/>
          </p:nvSpPr>
          <p:spPr>
            <a:xfrm>
              <a:off x="930" y="2160"/>
              <a:ext cx="4083" cy="1406"/>
            </a:xfrm>
            <a:prstGeom prst="flowChartAlternateProcess">
              <a:avLst/>
            </a:prstGeom>
            <a:solidFill>
              <a:schemeClr val="accent1"/>
            </a:solidFill>
            <a:ln w="28575" cap="rnd" cmpd="sng">
              <a:solidFill>
                <a:schemeClr val="hlink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184" name="矩形 89183"/>
            <p:cNvSpPr/>
            <p:nvPr/>
          </p:nvSpPr>
          <p:spPr>
            <a:xfrm>
              <a:off x="1020" y="2251"/>
              <a:ext cx="3901" cy="103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b="1" dirty="0">
                  <a:latin typeface="Arial" panose="020B0604020202020204" pitchFamily="34" charset="0"/>
                </a:rPr>
                <a:t>    </a:t>
              </a: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仔细观看卡通，找出视频中与左侧时间相对应的场景图片！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9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9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9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39" grpId="0"/>
      <p:bldP spid="89140" grpId="0"/>
      <p:bldP spid="89156" grpId="0"/>
      <p:bldP spid="89157" grpId="0"/>
      <p:bldP spid="89158" grpId="0"/>
      <p:bldP spid="89176" grpId="0" animBg="1"/>
      <p:bldP spid="89176" grpId="1" animBg="1"/>
      <p:bldP spid="89177" grpId="0"/>
      <p:bldP spid="8917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2" name="Picture 2" descr="QQ图片20140912232613"/>
          <p:cNvPicPr>
            <a:picLocks noChangeAspect="1"/>
          </p:cNvPicPr>
          <p:nvPr/>
        </p:nvPicPr>
        <p:blipFill>
          <a:blip r:embed="rId1"/>
          <a:srcRect r="26343"/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  <a:blipFill rotWithShape="1">
            <a:blip r:embed="rId2">
              <a:alphaModFix amt="3999"/>
            </a:blip>
          </a:blip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87043" name="图片 8704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476250"/>
            <a:ext cx="7921625" cy="5808663"/>
          </a:xfrm>
          <a:prstGeom prst="rect">
            <a:avLst/>
          </a:prstGeom>
          <a:noFill/>
          <a:ln w="9525">
            <a:noFill/>
          </a:ln>
        </p:spPr>
      </p:pic>
    </p:spTree>
    <p:controls/>
  </p:cSld>
  <p:clrMapOvr>
    <a:masterClrMapping/>
  </p:clrMapOvr>
  <p:transition>
    <p:circle/>
  </p:transition>
</p:sld>
</file>

<file path=ppt/tags/tag1.xml><?xml version="1.0" encoding="utf-8"?>
<p:tagLst xmlns:p="http://schemas.openxmlformats.org/presentationml/2006/main">
  <p:tag name="TIMING" val="|18.7"/>
</p:tagLst>
</file>

<file path=ppt/theme/theme1.xml><?xml version="1.0" encoding="utf-8"?>
<a:theme xmlns:a="http://schemas.openxmlformats.org/drawingml/2006/main" name="1_北京锐得PPT专业设计">
  <a:themeElements>
    <a:clrScheme name="1_北京锐得PPT专业设计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北京锐得PPT专业设计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北京锐得PPT专业设计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2934</Words>
  <Application>WPS 演示</Application>
  <PresentationFormat>在屏幕上显示</PresentationFormat>
  <Paragraphs>278</Paragraphs>
  <Slides>24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Comic Sans MS</vt:lpstr>
      <vt:lpstr>Cooper Black</vt:lpstr>
      <vt:lpstr>方正少儿简体</vt:lpstr>
      <vt:lpstr>Times New Roman</vt:lpstr>
      <vt:lpstr>Jokerman</vt:lpstr>
      <vt:lpstr>微软雅黑</vt:lpstr>
      <vt:lpstr>Arial Unicode MS</vt:lpstr>
      <vt:lpstr>黑体</vt:lpstr>
      <vt:lpstr>Arial Black</vt:lpstr>
      <vt:lpstr>GulimChe</vt:lpstr>
      <vt:lpstr>Malgun Gothic</vt:lpstr>
      <vt:lpstr>楷体</vt:lpstr>
      <vt:lpstr>Bahnschrift Light SemiCondensed</vt:lpstr>
      <vt:lpstr>Bodoni MT Poster Compressed</vt:lpstr>
      <vt:lpstr>Bradley Hand ITC</vt:lpstr>
      <vt:lpstr>Californian FB</vt:lpstr>
      <vt:lpstr>Cascadia Code</vt:lpstr>
      <vt:lpstr>Cascadia Mono</vt:lpstr>
      <vt:lpstr>Centaur</vt:lpstr>
      <vt:lpstr>方正舒体</vt:lpstr>
      <vt:lpstr>Agency FB</vt:lpstr>
      <vt:lpstr>1_北京锐得PPT专业设计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圣诞节音乐贺卡</dc:title>
  <dc:creator>锐得PPT原创</dc:creator>
  <dc:description>更多精品请到锐得PPT论坛免费下载 
http://bbs.ruideppt.com/</dc:description>
  <dc:subject>圣诞</dc:subject>
  <cp:lastModifiedBy>111</cp:lastModifiedBy>
  <cp:revision>638</cp:revision>
  <dcterms:created xsi:type="dcterms:W3CDTF">2011-12-16T10:14:00Z</dcterms:created>
  <dcterms:modified xsi:type="dcterms:W3CDTF">2022-12-11T04:36:18Z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2052-11.1.0.10358</vt:lpwstr>
  </property>
  <property fmtid="{D5CDD505-2E9C-101B-9397-08002B2CF9AE}" pid="3" name="ICV">
    <vt:lpwstr>7CFC397B979C4CE9B76BF230DFF79181</vt:lpwstr>
  </property>
</Properties>
</file>