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3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80" r:id="rId21"/>
    <p:sldId id="281" r:id="rId23"/>
    <p:sldId id="279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F9F8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65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11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113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52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523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72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728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1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2"/>
          <p:cNvPicPr>
            <a:picLocks noChangeAspect="1"/>
          </p:cNvPicPr>
          <p:nvPr/>
        </p:nvPicPr>
        <p:blipFill>
          <a:blip r:embed="rId1"/>
          <a:srcRect l="92409" b="65648"/>
          <a:stretch>
            <a:fillRect/>
          </a:stretch>
        </p:blipFill>
        <p:spPr>
          <a:xfrm>
            <a:off x="11578167" y="0"/>
            <a:ext cx="613833" cy="3183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1"/>
          <a:srcRect t="33684" b="3030"/>
          <a:stretch>
            <a:fillRect/>
          </a:stretch>
        </p:blipFill>
        <p:spPr>
          <a:xfrm>
            <a:off x="2292351" y="1155700"/>
            <a:ext cx="6898216" cy="5001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Box 4"/>
          <p:cNvSpPr txBox="1"/>
          <p:nvPr/>
        </p:nvSpPr>
        <p:spPr>
          <a:xfrm>
            <a:off x="10683028" y="139700"/>
            <a:ext cx="1144905" cy="4095751"/>
          </a:xfrm>
          <a:prstGeom prst="rect">
            <a:avLst/>
          </a:prstGeom>
          <a:noFill/>
          <a:ln w="9525">
            <a:noFill/>
          </a:ln>
        </p:spPr>
        <p:txBody>
          <a:bodyPr vert="eaVert" lIns="121917" tIns="60958" rIns="121917" bIns="60958" anchor="t" anchorCtr="0">
            <a:spAutoFit/>
          </a:bodyPr>
          <a:p>
            <a:r>
              <a:rPr lang="zh-CN" altLang="en-US" sz="5865" b="1" dirty="0">
                <a:latin typeface="仿宋" panose="02010609060101010101" pitchFamily="49" charset="-122"/>
                <a:ea typeface="仿宋" panose="02010609060101010101" pitchFamily="49" charset="-122"/>
              </a:rPr>
              <a:t>第六单元</a:t>
            </a:r>
            <a:endParaRPr lang="zh-CN" altLang="en-US" sz="5865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565151" y="630767"/>
            <a:ext cx="8718549" cy="1828800"/>
            <a:chOff x="107950" y="33338"/>
            <a:chExt cx="5545138" cy="1371417"/>
          </a:xfrm>
        </p:grpSpPr>
        <p:sp>
          <p:nvSpPr>
            <p:cNvPr id="10" name="圆角矩形 9"/>
            <p:cNvSpPr/>
            <p:nvPr/>
          </p:nvSpPr>
          <p:spPr>
            <a:xfrm>
              <a:off x="107950" y="149211"/>
              <a:ext cx="5545138" cy="1153958"/>
            </a:xfrm>
            <a:prstGeom prst="round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207571" y="33338"/>
              <a:ext cx="5227427" cy="1371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21917" tIns="60958" rIns="121917" bIns="6095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     </a:t>
              </a:r>
              <a:r>
                <a:rPr kumimoji="0" lang="zh-CN" altLang="en-US" sz="4265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舐犊之情，流淌在血液里的爱和温暖。</a:t>
              </a:r>
              <a:endPara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780117" y="139700"/>
            <a:ext cx="1538605" cy="7480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4265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shìdú</a:t>
            </a:r>
            <a:endParaRPr lang="en-US" altLang="zh-CN" sz="4265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03867" y="4720167"/>
            <a:ext cx="8233833" cy="14046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舐犊：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老牛用舌头舔小牛以示关爱。比喻人对子女的疼爱。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4"/>
          <p:cNvSpPr/>
          <p:nvPr/>
        </p:nvSpPr>
        <p:spPr>
          <a:xfrm>
            <a:off x="512445" y="1352127"/>
            <a:ext cx="11679767" cy="41541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台破缝纫机一行行排列着，七八十个都不算年轻的女人忙碌在自己的缝纫机旁。因为光线阴暗，每个女人的头上方都吊着一只灯泡。正是酷暑炎夏，窗不能开，七八十个女人的身体和七八十只灯泡所散发的热量，使我感到犹如身在蒸笼。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七八十台破缝纫机发出的噪声震耳欲聋。</a:t>
            </a:r>
            <a:endParaRPr lang="zh-CN" altLang="en-US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937" name="矩形 4"/>
          <p:cNvSpPr/>
          <p:nvPr/>
        </p:nvSpPr>
        <p:spPr>
          <a:xfrm>
            <a:off x="506095" y="1352127"/>
            <a:ext cx="11679767" cy="41541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七八十台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破缝纫机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一行行排列着，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七八十个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都不算年轻的女人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忙碌在自己的缝纫机旁。因为光线阴暗，每个女人的头上方都吊着一只灯泡。正是酷暑炎夏，窗不能开，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七八十个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女人的身体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只灯泡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所散发的热量，使我感到犹如身在蒸笼。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七八十台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破缝纫机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发出的噪声震耳欲聋。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1892" r="2299" b="4492"/>
          <a:stretch>
            <a:fillRect/>
          </a:stretch>
        </p:blipFill>
        <p:spPr>
          <a:xfrm>
            <a:off x="9116695" y="4468495"/>
            <a:ext cx="2706370" cy="2284095"/>
          </a:xfrm>
          <a:prstGeom prst="roundRect">
            <a:avLst/>
          </a:prstGeom>
        </p:spPr>
      </p:pic>
      <p:sp>
        <p:nvSpPr>
          <p:cNvPr id="37995" name="矩形 4"/>
          <p:cNvSpPr/>
          <p:nvPr/>
        </p:nvSpPr>
        <p:spPr>
          <a:xfrm>
            <a:off x="232833" y="404284"/>
            <a:ext cx="11726333" cy="4876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空间非常低矮，低矮得使人感到压抑。不足二百平米的厂房，四壁潮湿颓败。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七八十台破缝纫机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一行行排列着，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七八十个都不算年轻的女人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忙碌在自己的缝纫机旁。因为光线阴暗，每个女人的头上方都吊着一只灯泡。正是酷暑炎夏，窗不能开，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七八十个女人的身体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七八十只灯泡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所散发的热量，使我感到犹如身在蒸笼。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913" name="TextBox 1"/>
          <p:cNvSpPr txBox="1"/>
          <p:nvPr/>
        </p:nvSpPr>
        <p:spPr>
          <a:xfrm>
            <a:off x="582296" y="5179484"/>
            <a:ext cx="10953749" cy="9455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七八十台破缝纫机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发出的噪声震耳欲聋。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5" descr="D:\戴龙静\43931176_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37842" y="1957743"/>
            <a:ext cx="4796181" cy="362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34272" y="1759162"/>
            <a:ext cx="5319184" cy="361950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335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2805" y="2155825"/>
            <a:ext cx="5081905" cy="2545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lang="zh-CN" altLang="en-US" sz="4000" b="1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自由读课文10—19自然段，划出表现母亲形象的句子。</a:t>
            </a:r>
            <a:endParaRPr lang="zh-CN" altLang="en-US" sz="4000" b="1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关注细节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矩形 4"/>
          <p:cNvSpPr/>
          <p:nvPr/>
        </p:nvSpPr>
        <p:spPr>
          <a:xfrm>
            <a:off x="369359" y="770679"/>
            <a:ext cx="6870700" cy="20840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我穿过一排排缝纫机，走到那个角落，看见一个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极其瘦弱的脊背弯曲着，头凑到缝纫机板上。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26400" y="563245"/>
            <a:ext cx="3611245" cy="273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187" name="矩形 1"/>
          <p:cNvSpPr/>
          <p:nvPr/>
        </p:nvSpPr>
        <p:spPr>
          <a:xfrm>
            <a:off x="369570" y="3014980"/>
            <a:ext cx="6871335" cy="3825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背直起来了，我的母亲。转过身来了，我的母亲。褐色的口罩上方，一双眼神疲惫的眼睛吃惊地望着我，我的母亲的眼睛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3" descr="07"/>
          <p:cNvPicPr>
            <a:picLocks noChangeAspect="1" noChangeArrowheads="1"/>
          </p:cNvPicPr>
          <p:nvPr/>
        </p:nvPicPr>
        <p:blipFill>
          <a:blip r:embed="rId2" cstate="print"/>
          <a:srcRect l="1901" t="1274"/>
          <a:stretch>
            <a:fillRect/>
          </a:stretch>
        </p:blipFill>
        <p:spPr bwMode="auto">
          <a:xfrm>
            <a:off x="8026400" y="3658870"/>
            <a:ext cx="3522345" cy="283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直接连接符 12"/>
          <p:cNvCxnSpPr/>
          <p:nvPr/>
        </p:nvCxnSpPr>
        <p:spPr>
          <a:xfrm flipV="1">
            <a:off x="4790229" y="2172124"/>
            <a:ext cx="2012951" cy="25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3304329" y="5369349"/>
            <a:ext cx="2012951" cy="25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89349" y="1441238"/>
            <a:ext cx="11612033" cy="35420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母亲是临时工，在一个街道小厂上班。她每天不吃早饭，带上半饭盒生高粱米或大饼子，悄无声息地离开家，回到家里的时间总在七点左右。母亲加班，我们就一连几天，甚至十天半月见不着母亲的面孔，就为了那每月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27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元的工资。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          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——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梁晓声作品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《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母亲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》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pic>
        <p:nvPicPr>
          <p:cNvPr id="4" name="严艺丹 - 三寸天堂 (伴奏)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52972.000000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734040" y="5798820"/>
            <a:ext cx="725170" cy="7385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93" r="10948" b="1817"/>
          <a:stretch>
            <a:fillRect/>
          </a:stretch>
        </p:blipFill>
        <p:spPr>
          <a:xfrm>
            <a:off x="4223385" y="4201160"/>
            <a:ext cx="2113915" cy="25641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资料补充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6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34272" y="1759162"/>
            <a:ext cx="5319184" cy="361950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335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2805" y="1758950"/>
            <a:ext cx="5081905" cy="350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</a:t>
            </a:r>
            <a:r>
              <a:rPr lang="zh-CN" altLang="en-US" sz="3200" b="1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请你用心地读一读第19自然段，看看作者是如何来表述他内心的情感的，这段文字在写法上有什么奥秘？</a:t>
            </a:r>
            <a:endParaRPr lang="zh-CN" altLang="en-US" sz="3200" b="1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6" name="图片 3" descr="07"/>
          <p:cNvPicPr>
            <a:picLocks noChangeAspect="1" noChangeArrowheads="1"/>
          </p:cNvPicPr>
          <p:nvPr/>
        </p:nvPicPr>
        <p:blipFill>
          <a:blip r:embed="rId1" cstate="print"/>
          <a:srcRect l="1901" t="1274"/>
          <a:stretch>
            <a:fillRect/>
          </a:stretch>
        </p:blipFill>
        <p:spPr bwMode="auto">
          <a:xfrm>
            <a:off x="7070725" y="1914525"/>
            <a:ext cx="4105275" cy="330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对比细节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矩形 1"/>
          <p:cNvSpPr/>
          <p:nvPr/>
        </p:nvSpPr>
        <p:spPr>
          <a:xfrm>
            <a:off x="195157" y="896621"/>
            <a:ext cx="11442700" cy="24555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31800" indent="-431800">
              <a:lnSpc>
                <a:spcPct val="120000"/>
              </a:lnSpc>
              <a:spcBef>
                <a:spcPts val="600"/>
              </a:spcBef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  背直起来了，</a:t>
            </a:r>
            <a:r>
              <a:rPr lang="zh-CN" altLang="en-US" sz="426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我的母亲。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转过身来了，</a:t>
            </a:r>
            <a:r>
              <a:rPr lang="zh-CN" altLang="en-US" sz="426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我的母亲。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褐色的口罩上方，一对眼神疲惫的眼睛吃惊地望着我，</a:t>
            </a:r>
            <a:r>
              <a:rPr lang="zh-CN" altLang="en-US" sz="426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的眼睛</a:t>
            </a:r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42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3" descr="07"/>
          <p:cNvPicPr>
            <a:picLocks noChangeAspect="1" noChangeArrowheads="1"/>
          </p:cNvPicPr>
          <p:nvPr/>
        </p:nvPicPr>
        <p:blipFill>
          <a:blip r:embed="rId1" cstate="print"/>
          <a:srcRect l="1901" t="1274"/>
          <a:stretch>
            <a:fillRect/>
          </a:stretch>
        </p:blipFill>
        <p:spPr bwMode="auto">
          <a:xfrm>
            <a:off x="8119110" y="3730625"/>
            <a:ext cx="3256280" cy="262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95157" y="898526"/>
            <a:ext cx="11442700" cy="24555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31800" indent="-431800">
              <a:lnSpc>
                <a:spcPct val="120000"/>
              </a:lnSpc>
              <a:spcBef>
                <a:spcPts val="600"/>
              </a:spcBef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  背直起来了，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。转过身来了，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。褐色的口罩上方，一对眼神疲惫的眼睛吃惊地望着我，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的眼睛</a:t>
            </a:r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42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矩形 1"/>
          <p:cNvSpPr/>
          <p:nvPr/>
        </p:nvSpPr>
        <p:spPr>
          <a:xfrm>
            <a:off x="527473" y="1212003"/>
            <a:ext cx="11135784" cy="24555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背直起来了，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。转过身来了，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。褐色的口罩上方，一对眼神疲惫的眼睛吃惊地望着我，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的眼睛</a:t>
            </a:r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42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8108" y="3840903"/>
            <a:ext cx="11135784" cy="24555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我的母亲，背直起来了，转过身来了，褐色的口罩上方，一对眼神疲惫的眼睛吃惊地望着我……</a:t>
            </a:r>
            <a:endParaRPr sz="42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对比阅读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3" descr="07"/>
          <p:cNvPicPr>
            <a:picLocks noChangeAspect="1" noChangeArrowheads="1"/>
          </p:cNvPicPr>
          <p:nvPr/>
        </p:nvPicPr>
        <p:blipFill>
          <a:blip r:embed="rId1" cstate="print"/>
          <a:srcRect l="1901" t="1274"/>
          <a:stretch>
            <a:fillRect/>
          </a:stretch>
        </p:blipFill>
        <p:spPr bwMode="auto">
          <a:xfrm>
            <a:off x="8199120" y="3982720"/>
            <a:ext cx="3256280" cy="262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374862" y="1416051"/>
            <a:ext cx="11442700" cy="24555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31800" indent="-431800">
              <a:lnSpc>
                <a:spcPct val="120000"/>
              </a:lnSpc>
              <a:spcBef>
                <a:spcPts val="600"/>
              </a:spcBef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  背直起来了，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。转过身来了，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。褐色的口罩上方，一对眼神疲惫的眼睛吃惊地望着我，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的眼睛</a:t>
            </a:r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42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聚焦语段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3" name="矩形 4"/>
          <p:cNvSpPr/>
          <p:nvPr/>
        </p:nvSpPr>
        <p:spPr>
          <a:xfrm>
            <a:off x="3511551" y="1877484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酷</a:t>
            </a:r>
            <a:endParaRPr lang="zh-CN" altLang="en-US" sz="10665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71851" y="996951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6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kù</a:t>
            </a:r>
            <a:endParaRPr lang="en-US" altLang="zh-CN" sz="6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984" y="3953933"/>
            <a:ext cx="8593667" cy="7480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26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残酷  冷酷</a:t>
            </a:r>
            <a:endParaRPr lang="zh-CN" altLang="en-US" sz="4265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984" y="4925484"/>
            <a:ext cx="11104033" cy="7480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26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生活是残酷的，只有努力才会有收获。 </a:t>
            </a:r>
            <a:endParaRPr lang="zh-CN" altLang="en-US" sz="42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7167033" y="996951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Freeform 6"/>
          <p:cNvSpPr/>
          <p:nvPr/>
        </p:nvSpPr>
        <p:spPr>
          <a:xfrm>
            <a:off x="8974667" y="2942167"/>
            <a:ext cx="258233" cy="704851"/>
          </a:xfrm>
          <a:custGeom>
            <a:avLst/>
            <a:gdLst/>
            <a:ahLst/>
            <a:cxnLst>
              <a:cxn ang="0">
                <a:pos x="13527" y="107381"/>
              </a:cxn>
              <a:cxn ang="0">
                <a:pos x="3221" y="67922"/>
              </a:cxn>
              <a:cxn ang="0">
                <a:pos x="0" y="33637"/>
              </a:cxn>
              <a:cxn ang="0">
                <a:pos x="1288" y="20053"/>
              </a:cxn>
              <a:cxn ang="0">
                <a:pos x="6442" y="9703"/>
              </a:cxn>
              <a:cxn ang="0">
                <a:pos x="13527" y="3234"/>
              </a:cxn>
              <a:cxn ang="0">
                <a:pos x="23834" y="0"/>
              </a:cxn>
              <a:cxn ang="0">
                <a:pos x="38006" y="1294"/>
              </a:cxn>
              <a:cxn ang="0">
                <a:pos x="53466" y="5175"/>
              </a:cxn>
              <a:cxn ang="0">
                <a:pos x="72791" y="8409"/>
              </a:cxn>
              <a:cxn ang="0">
                <a:pos x="94048" y="11644"/>
              </a:cxn>
              <a:cxn ang="0">
                <a:pos x="117238" y="13584"/>
              </a:cxn>
              <a:cxn ang="0">
                <a:pos x="143649" y="14231"/>
              </a:cxn>
              <a:cxn ang="0">
                <a:pos x="163618" y="31697"/>
              </a:cxn>
              <a:cxn ang="0">
                <a:pos x="169416" y="82153"/>
              </a:cxn>
              <a:cxn ang="0">
                <a:pos x="175213" y="129375"/>
              </a:cxn>
              <a:cxn ang="0">
                <a:pos x="179722" y="173362"/>
              </a:cxn>
              <a:cxn ang="0">
                <a:pos x="183587" y="213468"/>
              </a:cxn>
              <a:cxn ang="0">
                <a:pos x="186808" y="250987"/>
              </a:cxn>
              <a:cxn ang="0">
                <a:pos x="188741" y="283978"/>
              </a:cxn>
              <a:cxn ang="0">
                <a:pos x="191961" y="315028"/>
              </a:cxn>
              <a:cxn ang="0">
                <a:pos x="192606" y="342843"/>
              </a:cxn>
              <a:cxn ang="0">
                <a:pos x="194538" y="367424"/>
              </a:cxn>
              <a:cxn ang="0">
                <a:pos x="194538" y="387478"/>
              </a:cxn>
              <a:cxn ang="0">
                <a:pos x="193894" y="417234"/>
              </a:cxn>
              <a:cxn ang="0">
                <a:pos x="190673" y="448284"/>
              </a:cxn>
              <a:cxn ang="0">
                <a:pos x="185520" y="474159"/>
              </a:cxn>
              <a:cxn ang="0">
                <a:pos x="175857" y="494859"/>
              </a:cxn>
              <a:cxn ang="0">
                <a:pos x="164906" y="511677"/>
              </a:cxn>
              <a:cxn ang="0">
                <a:pos x="150735" y="523321"/>
              </a:cxn>
              <a:cxn ang="0">
                <a:pos x="137851" y="528496"/>
              </a:cxn>
              <a:cxn ang="0">
                <a:pos x="125612" y="527202"/>
              </a:cxn>
              <a:cxn ang="0">
                <a:pos x="115950" y="520087"/>
              </a:cxn>
              <a:cxn ang="0">
                <a:pos x="107576" y="505856"/>
              </a:cxn>
              <a:cxn ang="0">
                <a:pos x="100490" y="485156"/>
              </a:cxn>
              <a:cxn ang="0">
                <a:pos x="94048" y="459281"/>
              </a:cxn>
              <a:cxn ang="0">
                <a:pos x="87607" y="430818"/>
              </a:cxn>
              <a:cxn ang="0">
                <a:pos x="81165" y="397181"/>
              </a:cxn>
              <a:cxn ang="0">
                <a:pos x="74723" y="361603"/>
              </a:cxn>
              <a:cxn ang="0">
                <a:pos x="68282" y="321496"/>
              </a:cxn>
              <a:cxn ang="0">
                <a:pos x="61196" y="279450"/>
              </a:cxn>
              <a:cxn ang="0">
                <a:pos x="53466" y="241284"/>
              </a:cxn>
              <a:cxn ang="0">
                <a:pos x="45092" y="207647"/>
              </a:cxn>
              <a:cxn ang="0">
                <a:pos x="38006" y="177243"/>
              </a:cxn>
              <a:cxn ang="0">
                <a:pos x="29632" y="151369"/>
              </a:cxn>
              <a:cxn ang="0">
                <a:pos x="23834" y="135197"/>
              </a:cxn>
            </a:cxnLst>
            <a:pathLst>
              <a:path w="302" h="818">
                <a:moveTo>
                  <a:pt x="37" y="209"/>
                </a:moveTo>
                <a:lnTo>
                  <a:pt x="28" y="188"/>
                </a:lnTo>
                <a:lnTo>
                  <a:pt x="21" y="166"/>
                </a:lnTo>
                <a:lnTo>
                  <a:pt x="14" y="144"/>
                </a:lnTo>
                <a:lnTo>
                  <a:pt x="10" y="124"/>
                </a:lnTo>
                <a:lnTo>
                  <a:pt x="5" y="105"/>
                </a:lnTo>
                <a:lnTo>
                  <a:pt x="2" y="87"/>
                </a:lnTo>
                <a:lnTo>
                  <a:pt x="0" y="69"/>
                </a:lnTo>
                <a:lnTo>
                  <a:pt x="0" y="52"/>
                </a:lnTo>
                <a:lnTo>
                  <a:pt x="0" y="44"/>
                </a:lnTo>
                <a:lnTo>
                  <a:pt x="1" y="36"/>
                </a:lnTo>
                <a:lnTo>
                  <a:pt x="2" y="31"/>
                </a:lnTo>
                <a:lnTo>
                  <a:pt x="4" y="25"/>
                </a:lnTo>
                <a:lnTo>
                  <a:pt x="7" y="19"/>
                </a:lnTo>
                <a:lnTo>
                  <a:pt x="10" y="15"/>
                </a:lnTo>
                <a:lnTo>
                  <a:pt x="12" y="10"/>
                </a:lnTo>
                <a:lnTo>
                  <a:pt x="17" y="6"/>
                </a:lnTo>
                <a:lnTo>
                  <a:pt x="21" y="5"/>
                </a:lnTo>
                <a:lnTo>
                  <a:pt x="25" y="2"/>
                </a:lnTo>
                <a:lnTo>
                  <a:pt x="31" y="0"/>
                </a:lnTo>
                <a:lnTo>
                  <a:pt x="37" y="0"/>
                </a:lnTo>
                <a:lnTo>
                  <a:pt x="44" y="0"/>
                </a:lnTo>
                <a:lnTo>
                  <a:pt x="50" y="0"/>
                </a:lnTo>
                <a:lnTo>
                  <a:pt x="59" y="2"/>
                </a:lnTo>
                <a:lnTo>
                  <a:pt x="66" y="3"/>
                </a:lnTo>
                <a:lnTo>
                  <a:pt x="74" y="6"/>
                </a:lnTo>
                <a:lnTo>
                  <a:pt x="83" y="8"/>
                </a:lnTo>
                <a:lnTo>
                  <a:pt x="93" y="10"/>
                </a:lnTo>
                <a:lnTo>
                  <a:pt x="103" y="12"/>
                </a:lnTo>
                <a:lnTo>
                  <a:pt x="113" y="13"/>
                </a:lnTo>
                <a:lnTo>
                  <a:pt x="123" y="15"/>
                </a:lnTo>
                <a:lnTo>
                  <a:pt x="135" y="16"/>
                </a:lnTo>
                <a:lnTo>
                  <a:pt x="146" y="18"/>
                </a:lnTo>
                <a:lnTo>
                  <a:pt x="158" y="19"/>
                </a:lnTo>
                <a:lnTo>
                  <a:pt x="169" y="19"/>
                </a:lnTo>
                <a:lnTo>
                  <a:pt x="182" y="21"/>
                </a:lnTo>
                <a:lnTo>
                  <a:pt x="195" y="21"/>
                </a:lnTo>
                <a:lnTo>
                  <a:pt x="208" y="22"/>
                </a:lnTo>
                <a:lnTo>
                  <a:pt x="223" y="22"/>
                </a:lnTo>
                <a:lnTo>
                  <a:pt x="237" y="22"/>
                </a:lnTo>
                <a:lnTo>
                  <a:pt x="252" y="22"/>
                </a:lnTo>
                <a:lnTo>
                  <a:pt x="254" y="49"/>
                </a:lnTo>
                <a:lnTo>
                  <a:pt x="257" y="75"/>
                </a:lnTo>
                <a:lnTo>
                  <a:pt x="260" y="101"/>
                </a:lnTo>
                <a:lnTo>
                  <a:pt x="263" y="127"/>
                </a:lnTo>
                <a:lnTo>
                  <a:pt x="266" y="152"/>
                </a:lnTo>
                <a:lnTo>
                  <a:pt x="269" y="176"/>
                </a:lnTo>
                <a:lnTo>
                  <a:pt x="272" y="200"/>
                </a:lnTo>
                <a:lnTo>
                  <a:pt x="275" y="224"/>
                </a:lnTo>
                <a:lnTo>
                  <a:pt x="276" y="245"/>
                </a:lnTo>
                <a:lnTo>
                  <a:pt x="279" y="268"/>
                </a:lnTo>
                <a:lnTo>
                  <a:pt x="280" y="288"/>
                </a:lnTo>
                <a:lnTo>
                  <a:pt x="283" y="310"/>
                </a:lnTo>
                <a:lnTo>
                  <a:pt x="285" y="330"/>
                </a:lnTo>
                <a:lnTo>
                  <a:pt x="286" y="350"/>
                </a:lnTo>
                <a:lnTo>
                  <a:pt x="288" y="369"/>
                </a:lnTo>
                <a:lnTo>
                  <a:pt x="290" y="388"/>
                </a:lnTo>
                <a:lnTo>
                  <a:pt x="292" y="405"/>
                </a:lnTo>
                <a:lnTo>
                  <a:pt x="293" y="424"/>
                </a:lnTo>
                <a:lnTo>
                  <a:pt x="293" y="439"/>
                </a:lnTo>
                <a:lnTo>
                  <a:pt x="295" y="457"/>
                </a:lnTo>
                <a:lnTo>
                  <a:pt x="296" y="473"/>
                </a:lnTo>
                <a:lnTo>
                  <a:pt x="298" y="487"/>
                </a:lnTo>
                <a:lnTo>
                  <a:pt x="298" y="501"/>
                </a:lnTo>
                <a:lnTo>
                  <a:pt x="299" y="516"/>
                </a:lnTo>
                <a:lnTo>
                  <a:pt x="299" y="530"/>
                </a:lnTo>
                <a:lnTo>
                  <a:pt x="301" y="543"/>
                </a:lnTo>
                <a:lnTo>
                  <a:pt x="301" y="555"/>
                </a:lnTo>
                <a:lnTo>
                  <a:pt x="302" y="568"/>
                </a:lnTo>
                <a:lnTo>
                  <a:pt x="302" y="579"/>
                </a:lnTo>
                <a:lnTo>
                  <a:pt x="302" y="589"/>
                </a:lnTo>
                <a:lnTo>
                  <a:pt x="302" y="599"/>
                </a:lnTo>
                <a:lnTo>
                  <a:pt x="302" y="609"/>
                </a:lnTo>
                <a:lnTo>
                  <a:pt x="302" y="628"/>
                </a:lnTo>
                <a:lnTo>
                  <a:pt x="301" y="645"/>
                </a:lnTo>
                <a:lnTo>
                  <a:pt x="301" y="661"/>
                </a:lnTo>
                <a:lnTo>
                  <a:pt x="298" y="677"/>
                </a:lnTo>
                <a:lnTo>
                  <a:pt x="296" y="693"/>
                </a:lnTo>
                <a:lnTo>
                  <a:pt x="293" y="707"/>
                </a:lnTo>
                <a:lnTo>
                  <a:pt x="290" y="720"/>
                </a:lnTo>
                <a:lnTo>
                  <a:pt x="288" y="733"/>
                </a:lnTo>
                <a:lnTo>
                  <a:pt x="283" y="745"/>
                </a:lnTo>
                <a:lnTo>
                  <a:pt x="279" y="755"/>
                </a:lnTo>
                <a:lnTo>
                  <a:pt x="273" y="765"/>
                </a:lnTo>
                <a:lnTo>
                  <a:pt x="267" y="775"/>
                </a:lnTo>
                <a:lnTo>
                  <a:pt x="262" y="784"/>
                </a:lnTo>
                <a:lnTo>
                  <a:pt x="256" y="791"/>
                </a:lnTo>
                <a:lnTo>
                  <a:pt x="249" y="798"/>
                </a:lnTo>
                <a:lnTo>
                  <a:pt x="241" y="804"/>
                </a:lnTo>
                <a:lnTo>
                  <a:pt x="234" y="809"/>
                </a:lnTo>
                <a:lnTo>
                  <a:pt x="227" y="812"/>
                </a:lnTo>
                <a:lnTo>
                  <a:pt x="220" y="815"/>
                </a:lnTo>
                <a:lnTo>
                  <a:pt x="214" y="817"/>
                </a:lnTo>
                <a:lnTo>
                  <a:pt x="207" y="818"/>
                </a:lnTo>
                <a:lnTo>
                  <a:pt x="201" y="817"/>
                </a:lnTo>
                <a:lnTo>
                  <a:pt x="195" y="815"/>
                </a:lnTo>
                <a:lnTo>
                  <a:pt x="190" y="812"/>
                </a:lnTo>
                <a:lnTo>
                  <a:pt x="185" y="809"/>
                </a:lnTo>
                <a:lnTo>
                  <a:pt x="180" y="804"/>
                </a:lnTo>
                <a:lnTo>
                  <a:pt x="175" y="798"/>
                </a:lnTo>
                <a:lnTo>
                  <a:pt x="171" y="791"/>
                </a:lnTo>
                <a:lnTo>
                  <a:pt x="167" y="782"/>
                </a:lnTo>
                <a:lnTo>
                  <a:pt x="164" y="772"/>
                </a:lnTo>
                <a:lnTo>
                  <a:pt x="159" y="762"/>
                </a:lnTo>
                <a:lnTo>
                  <a:pt x="156" y="750"/>
                </a:lnTo>
                <a:lnTo>
                  <a:pt x="154" y="738"/>
                </a:lnTo>
                <a:lnTo>
                  <a:pt x="151" y="725"/>
                </a:lnTo>
                <a:lnTo>
                  <a:pt x="146" y="710"/>
                </a:lnTo>
                <a:lnTo>
                  <a:pt x="144" y="696"/>
                </a:lnTo>
                <a:lnTo>
                  <a:pt x="141" y="681"/>
                </a:lnTo>
                <a:lnTo>
                  <a:pt x="136" y="666"/>
                </a:lnTo>
                <a:lnTo>
                  <a:pt x="133" y="648"/>
                </a:lnTo>
                <a:lnTo>
                  <a:pt x="131" y="632"/>
                </a:lnTo>
                <a:lnTo>
                  <a:pt x="126" y="614"/>
                </a:lnTo>
                <a:lnTo>
                  <a:pt x="123" y="596"/>
                </a:lnTo>
                <a:lnTo>
                  <a:pt x="120" y="578"/>
                </a:lnTo>
                <a:lnTo>
                  <a:pt x="116" y="559"/>
                </a:lnTo>
                <a:lnTo>
                  <a:pt x="113" y="539"/>
                </a:lnTo>
                <a:lnTo>
                  <a:pt x="109" y="519"/>
                </a:lnTo>
                <a:lnTo>
                  <a:pt x="106" y="497"/>
                </a:lnTo>
                <a:lnTo>
                  <a:pt x="102" y="475"/>
                </a:lnTo>
                <a:lnTo>
                  <a:pt x="97" y="454"/>
                </a:lnTo>
                <a:lnTo>
                  <a:pt x="95" y="432"/>
                </a:lnTo>
                <a:lnTo>
                  <a:pt x="90" y="412"/>
                </a:lnTo>
                <a:lnTo>
                  <a:pt x="86" y="392"/>
                </a:lnTo>
                <a:lnTo>
                  <a:pt x="83" y="373"/>
                </a:lnTo>
                <a:lnTo>
                  <a:pt x="79" y="356"/>
                </a:lnTo>
                <a:lnTo>
                  <a:pt x="74" y="337"/>
                </a:lnTo>
                <a:lnTo>
                  <a:pt x="70" y="321"/>
                </a:lnTo>
                <a:lnTo>
                  <a:pt x="66" y="304"/>
                </a:lnTo>
                <a:lnTo>
                  <a:pt x="63" y="288"/>
                </a:lnTo>
                <a:lnTo>
                  <a:pt x="59" y="274"/>
                </a:lnTo>
                <a:lnTo>
                  <a:pt x="54" y="260"/>
                </a:lnTo>
                <a:lnTo>
                  <a:pt x="50" y="247"/>
                </a:lnTo>
                <a:lnTo>
                  <a:pt x="46" y="234"/>
                </a:lnTo>
                <a:lnTo>
                  <a:pt x="41" y="221"/>
                </a:lnTo>
                <a:lnTo>
                  <a:pt x="37" y="209"/>
                </a:lnTo>
                <a:lnTo>
                  <a:pt x="37" y="209"/>
                </a:lnTo>
                <a:lnTo>
                  <a:pt x="37" y="209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1" name="Freeform 9"/>
          <p:cNvSpPr/>
          <p:nvPr/>
        </p:nvSpPr>
        <p:spPr>
          <a:xfrm>
            <a:off x="8894233" y="1811867"/>
            <a:ext cx="404284" cy="630767"/>
          </a:xfrm>
          <a:custGeom>
            <a:avLst/>
            <a:gdLst/>
            <a:ahLst/>
            <a:cxnLst>
              <a:cxn ang="0">
                <a:pos x="90136" y="429929"/>
              </a:cxn>
              <a:cxn ang="0">
                <a:pos x="64846" y="450679"/>
              </a:cxn>
              <a:cxn ang="0">
                <a:pos x="43447" y="464297"/>
              </a:cxn>
              <a:cxn ang="0">
                <a:pos x="25290" y="472079"/>
              </a:cxn>
              <a:cxn ang="0">
                <a:pos x="12321" y="472727"/>
              </a:cxn>
              <a:cxn ang="0">
                <a:pos x="3891" y="466242"/>
              </a:cxn>
              <a:cxn ang="0">
                <a:pos x="0" y="453273"/>
              </a:cxn>
              <a:cxn ang="0">
                <a:pos x="3242" y="433171"/>
              </a:cxn>
              <a:cxn ang="0">
                <a:pos x="11672" y="406584"/>
              </a:cxn>
              <a:cxn ang="0">
                <a:pos x="26587" y="372216"/>
              </a:cxn>
              <a:cxn ang="0">
                <a:pos x="46689" y="331363"/>
              </a:cxn>
              <a:cxn ang="0">
                <a:pos x="69385" y="289213"/>
              </a:cxn>
              <a:cxn ang="0">
                <a:pos x="88190" y="250954"/>
              </a:cxn>
              <a:cxn ang="0">
                <a:pos x="103754" y="216585"/>
              </a:cxn>
              <a:cxn ang="0">
                <a:pos x="116074" y="185459"/>
              </a:cxn>
              <a:cxn ang="0">
                <a:pos x="125153" y="159521"/>
              </a:cxn>
              <a:cxn ang="0">
                <a:pos x="131637" y="136177"/>
              </a:cxn>
              <a:cxn ang="0">
                <a:pos x="135528" y="115426"/>
              </a:cxn>
              <a:cxn ang="0">
                <a:pos x="137473" y="98566"/>
              </a:cxn>
              <a:cxn ang="0">
                <a:pos x="135528" y="83651"/>
              </a:cxn>
              <a:cxn ang="0">
                <a:pos x="131637" y="72627"/>
              </a:cxn>
              <a:cxn ang="0">
                <a:pos x="125153" y="62901"/>
              </a:cxn>
              <a:cxn ang="0">
                <a:pos x="120613" y="54471"/>
              </a:cxn>
              <a:cxn ang="0">
                <a:pos x="118668" y="45392"/>
              </a:cxn>
              <a:cxn ang="0">
                <a:pos x="119965" y="36314"/>
              </a:cxn>
              <a:cxn ang="0">
                <a:pos x="124504" y="26587"/>
              </a:cxn>
              <a:cxn ang="0">
                <a:pos x="130989" y="17508"/>
              </a:cxn>
              <a:cxn ang="0">
                <a:pos x="140067" y="9078"/>
              </a:cxn>
              <a:cxn ang="0">
                <a:pos x="151740" y="3242"/>
              </a:cxn>
              <a:cxn ang="0">
                <a:pos x="165357" y="648"/>
              </a:cxn>
              <a:cxn ang="0">
                <a:pos x="180272" y="648"/>
              </a:cxn>
              <a:cxn ang="0">
                <a:pos x="197132" y="2594"/>
              </a:cxn>
              <a:cxn ang="0">
                <a:pos x="228258" y="11672"/>
              </a:cxn>
              <a:cxn ang="0">
                <a:pos x="258735" y="25938"/>
              </a:cxn>
              <a:cxn ang="0">
                <a:pos x="283377" y="42798"/>
              </a:cxn>
              <a:cxn ang="0">
                <a:pos x="292455" y="53174"/>
              </a:cxn>
              <a:cxn ang="0">
                <a:pos x="298940" y="64197"/>
              </a:cxn>
              <a:cxn ang="0">
                <a:pos x="302831" y="76518"/>
              </a:cxn>
              <a:cxn ang="0">
                <a:pos x="303479" y="90136"/>
              </a:cxn>
              <a:cxn ang="0">
                <a:pos x="300885" y="104402"/>
              </a:cxn>
              <a:cxn ang="0">
                <a:pos x="296346" y="121262"/>
              </a:cxn>
              <a:cxn ang="0">
                <a:pos x="288564" y="140716"/>
              </a:cxn>
              <a:cxn ang="0">
                <a:pos x="278838" y="164060"/>
              </a:cxn>
              <a:cxn ang="0">
                <a:pos x="265220" y="191296"/>
              </a:cxn>
              <a:cxn ang="0">
                <a:pos x="250305" y="221125"/>
              </a:cxn>
              <a:cxn ang="0">
                <a:pos x="233445" y="254845"/>
              </a:cxn>
              <a:cxn ang="0">
                <a:pos x="213343" y="287916"/>
              </a:cxn>
              <a:cxn ang="0">
                <a:pos x="190647" y="320987"/>
              </a:cxn>
              <a:cxn ang="0">
                <a:pos x="166654" y="351465"/>
              </a:cxn>
              <a:cxn ang="0">
                <a:pos x="139419" y="382591"/>
              </a:cxn>
              <a:cxn ang="0">
                <a:pos x="109590" y="412420"/>
              </a:cxn>
            </a:cxnLst>
            <a:pathLst>
              <a:path w="468" h="729">
                <a:moveTo>
                  <a:pt x="169" y="636"/>
                </a:moveTo>
                <a:lnTo>
                  <a:pt x="153" y="650"/>
                </a:lnTo>
                <a:lnTo>
                  <a:pt x="139" y="663"/>
                </a:lnTo>
                <a:lnTo>
                  <a:pt x="126" y="675"/>
                </a:lnTo>
                <a:lnTo>
                  <a:pt x="111" y="686"/>
                </a:lnTo>
                <a:lnTo>
                  <a:pt x="100" y="695"/>
                </a:lnTo>
                <a:lnTo>
                  <a:pt x="88" y="704"/>
                </a:lnTo>
                <a:lnTo>
                  <a:pt x="77" y="711"/>
                </a:lnTo>
                <a:lnTo>
                  <a:pt x="67" y="716"/>
                </a:lnTo>
                <a:lnTo>
                  <a:pt x="57" y="722"/>
                </a:lnTo>
                <a:lnTo>
                  <a:pt x="48" y="725"/>
                </a:lnTo>
                <a:lnTo>
                  <a:pt x="39" y="728"/>
                </a:lnTo>
                <a:lnTo>
                  <a:pt x="32" y="729"/>
                </a:lnTo>
                <a:lnTo>
                  <a:pt x="25" y="729"/>
                </a:lnTo>
                <a:lnTo>
                  <a:pt x="19" y="729"/>
                </a:lnTo>
                <a:lnTo>
                  <a:pt x="13" y="727"/>
                </a:lnTo>
                <a:lnTo>
                  <a:pt x="9" y="724"/>
                </a:lnTo>
                <a:lnTo>
                  <a:pt x="6" y="719"/>
                </a:lnTo>
                <a:lnTo>
                  <a:pt x="3" y="714"/>
                </a:lnTo>
                <a:lnTo>
                  <a:pt x="2" y="706"/>
                </a:lnTo>
                <a:lnTo>
                  <a:pt x="0" y="699"/>
                </a:lnTo>
                <a:lnTo>
                  <a:pt x="2" y="691"/>
                </a:lnTo>
                <a:lnTo>
                  <a:pt x="2" y="679"/>
                </a:lnTo>
                <a:lnTo>
                  <a:pt x="5" y="668"/>
                </a:lnTo>
                <a:lnTo>
                  <a:pt x="9" y="656"/>
                </a:lnTo>
                <a:lnTo>
                  <a:pt x="13" y="642"/>
                </a:lnTo>
                <a:lnTo>
                  <a:pt x="18" y="627"/>
                </a:lnTo>
                <a:lnTo>
                  <a:pt x="25" y="610"/>
                </a:lnTo>
                <a:lnTo>
                  <a:pt x="32" y="593"/>
                </a:lnTo>
                <a:lnTo>
                  <a:pt x="41" y="574"/>
                </a:lnTo>
                <a:lnTo>
                  <a:pt x="51" y="554"/>
                </a:lnTo>
                <a:lnTo>
                  <a:pt x="61" y="534"/>
                </a:lnTo>
                <a:lnTo>
                  <a:pt x="72" y="511"/>
                </a:lnTo>
                <a:lnTo>
                  <a:pt x="84" y="489"/>
                </a:lnTo>
                <a:lnTo>
                  <a:pt x="95" y="466"/>
                </a:lnTo>
                <a:lnTo>
                  <a:pt x="107" y="446"/>
                </a:lnTo>
                <a:lnTo>
                  <a:pt x="117" y="426"/>
                </a:lnTo>
                <a:lnTo>
                  <a:pt x="127" y="406"/>
                </a:lnTo>
                <a:lnTo>
                  <a:pt x="136" y="387"/>
                </a:lnTo>
                <a:lnTo>
                  <a:pt x="144" y="368"/>
                </a:lnTo>
                <a:lnTo>
                  <a:pt x="153" y="351"/>
                </a:lnTo>
                <a:lnTo>
                  <a:pt x="160" y="334"/>
                </a:lnTo>
                <a:lnTo>
                  <a:pt x="167" y="318"/>
                </a:lnTo>
                <a:lnTo>
                  <a:pt x="173" y="302"/>
                </a:lnTo>
                <a:lnTo>
                  <a:pt x="179" y="286"/>
                </a:lnTo>
                <a:lnTo>
                  <a:pt x="185" y="272"/>
                </a:lnTo>
                <a:lnTo>
                  <a:pt x="189" y="259"/>
                </a:lnTo>
                <a:lnTo>
                  <a:pt x="193" y="246"/>
                </a:lnTo>
                <a:lnTo>
                  <a:pt x="198" y="233"/>
                </a:lnTo>
                <a:lnTo>
                  <a:pt x="201" y="221"/>
                </a:lnTo>
                <a:lnTo>
                  <a:pt x="203" y="210"/>
                </a:lnTo>
                <a:lnTo>
                  <a:pt x="206" y="198"/>
                </a:lnTo>
                <a:lnTo>
                  <a:pt x="208" y="188"/>
                </a:lnTo>
                <a:lnTo>
                  <a:pt x="209" y="178"/>
                </a:lnTo>
                <a:lnTo>
                  <a:pt x="211" y="169"/>
                </a:lnTo>
                <a:lnTo>
                  <a:pt x="212" y="159"/>
                </a:lnTo>
                <a:lnTo>
                  <a:pt x="212" y="152"/>
                </a:lnTo>
                <a:lnTo>
                  <a:pt x="211" y="143"/>
                </a:lnTo>
                <a:lnTo>
                  <a:pt x="211" y="136"/>
                </a:lnTo>
                <a:lnTo>
                  <a:pt x="209" y="129"/>
                </a:lnTo>
                <a:lnTo>
                  <a:pt x="208" y="123"/>
                </a:lnTo>
                <a:lnTo>
                  <a:pt x="205" y="118"/>
                </a:lnTo>
                <a:lnTo>
                  <a:pt x="203" y="112"/>
                </a:lnTo>
                <a:lnTo>
                  <a:pt x="199" y="106"/>
                </a:lnTo>
                <a:lnTo>
                  <a:pt x="196" y="102"/>
                </a:lnTo>
                <a:lnTo>
                  <a:pt x="193" y="97"/>
                </a:lnTo>
                <a:lnTo>
                  <a:pt x="191" y="93"/>
                </a:lnTo>
                <a:lnTo>
                  <a:pt x="188" y="89"/>
                </a:lnTo>
                <a:lnTo>
                  <a:pt x="186" y="84"/>
                </a:lnTo>
                <a:lnTo>
                  <a:pt x="185" y="79"/>
                </a:lnTo>
                <a:lnTo>
                  <a:pt x="183" y="74"/>
                </a:lnTo>
                <a:lnTo>
                  <a:pt x="183" y="70"/>
                </a:lnTo>
                <a:lnTo>
                  <a:pt x="183" y="66"/>
                </a:lnTo>
                <a:lnTo>
                  <a:pt x="185" y="60"/>
                </a:lnTo>
                <a:lnTo>
                  <a:pt x="185" y="56"/>
                </a:lnTo>
                <a:lnTo>
                  <a:pt x="186" y="51"/>
                </a:lnTo>
                <a:lnTo>
                  <a:pt x="189" y="46"/>
                </a:lnTo>
                <a:lnTo>
                  <a:pt x="192" y="41"/>
                </a:lnTo>
                <a:lnTo>
                  <a:pt x="195" y="37"/>
                </a:lnTo>
                <a:lnTo>
                  <a:pt x="198" y="31"/>
                </a:lnTo>
                <a:lnTo>
                  <a:pt x="202" y="27"/>
                </a:lnTo>
                <a:lnTo>
                  <a:pt x="206" y="23"/>
                </a:lnTo>
                <a:lnTo>
                  <a:pt x="211" y="18"/>
                </a:lnTo>
                <a:lnTo>
                  <a:pt x="216" y="14"/>
                </a:lnTo>
                <a:lnTo>
                  <a:pt x="222" y="11"/>
                </a:lnTo>
                <a:lnTo>
                  <a:pt x="228" y="8"/>
                </a:lnTo>
                <a:lnTo>
                  <a:pt x="234" y="5"/>
                </a:lnTo>
                <a:lnTo>
                  <a:pt x="241" y="4"/>
                </a:lnTo>
                <a:lnTo>
                  <a:pt x="248" y="2"/>
                </a:lnTo>
                <a:lnTo>
                  <a:pt x="255" y="1"/>
                </a:lnTo>
                <a:lnTo>
                  <a:pt x="263" y="0"/>
                </a:lnTo>
                <a:lnTo>
                  <a:pt x="270" y="0"/>
                </a:lnTo>
                <a:lnTo>
                  <a:pt x="278" y="1"/>
                </a:lnTo>
                <a:lnTo>
                  <a:pt x="287" y="1"/>
                </a:lnTo>
                <a:lnTo>
                  <a:pt x="296" y="2"/>
                </a:lnTo>
                <a:lnTo>
                  <a:pt x="304" y="4"/>
                </a:lnTo>
                <a:lnTo>
                  <a:pt x="314" y="7"/>
                </a:lnTo>
                <a:lnTo>
                  <a:pt x="333" y="12"/>
                </a:lnTo>
                <a:lnTo>
                  <a:pt x="352" y="18"/>
                </a:lnTo>
                <a:lnTo>
                  <a:pt x="369" y="25"/>
                </a:lnTo>
                <a:lnTo>
                  <a:pt x="385" y="33"/>
                </a:lnTo>
                <a:lnTo>
                  <a:pt x="399" y="40"/>
                </a:lnTo>
                <a:lnTo>
                  <a:pt x="414" y="47"/>
                </a:lnTo>
                <a:lnTo>
                  <a:pt x="425" y="57"/>
                </a:lnTo>
                <a:lnTo>
                  <a:pt x="437" y="66"/>
                </a:lnTo>
                <a:lnTo>
                  <a:pt x="443" y="70"/>
                </a:lnTo>
                <a:lnTo>
                  <a:pt x="447" y="76"/>
                </a:lnTo>
                <a:lnTo>
                  <a:pt x="451" y="82"/>
                </a:lnTo>
                <a:lnTo>
                  <a:pt x="456" y="87"/>
                </a:lnTo>
                <a:lnTo>
                  <a:pt x="458" y="93"/>
                </a:lnTo>
                <a:lnTo>
                  <a:pt x="461" y="99"/>
                </a:lnTo>
                <a:lnTo>
                  <a:pt x="464" y="105"/>
                </a:lnTo>
                <a:lnTo>
                  <a:pt x="466" y="112"/>
                </a:lnTo>
                <a:lnTo>
                  <a:pt x="467" y="118"/>
                </a:lnTo>
                <a:lnTo>
                  <a:pt x="467" y="125"/>
                </a:lnTo>
                <a:lnTo>
                  <a:pt x="468" y="132"/>
                </a:lnTo>
                <a:lnTo>
                  <a:pt x="468" y="139"/>
                </a:lnTo>
                <a:lnTo>
                  <a:pt x="467" y="146"/>
                </a:lnTo>
                <a:lnTo>
                  <a:pt x="466" y="154"/>
                </a:lnTo>
                <a:lnTo>
                  <a:pt x="464" y="161"/>
                </a:lnTo>
                <a:lnTo>
                  <a:pt x="463" y="169"/>
                </a:lnTo>
                <a:lnTo>
                  <a:pt x="460" y="178"/>
                </a:lnTo>
                <a:lnTo>
                  <a:pt x="457" y="187"/>
                </a:lnTo>
                <a:lnTo>
                  <a:pt x="454" y="197"/>
                </a:lnTo>
                <a:lnTo>
                  <a:pt x="450" y="207"/>
                </a:lnTo>
                <a:lnTo>
                  <a:pt x="445" y="217"/>
                </a:lnTo>
                <a:lnTo>
                  <a:pt x="440" y="228"/>
                </a:lnTo>
                <a:lnTo>
                  <a:pt x="435" y="240"/>
                </a:lnTo>
                <a:lnTo>
                  <a:pt x="430" y="253"/>
                </a:lnTo>
                <a:lnTo>
                  <a:pt x="424" y="266"/>
                </a:lnTo>
                <a:lnTo>
                  <a:pt x="417" y="280"/>
                </a:lnTo>
                <a:lnTo>
                  <a:pt x="409" y="295"/>
                </a:lnTo>
                <a:lnTo>
                  <a:pt x="402" y="309"/>
                </a:lnTo>
                <a:lnTo>
                  <a:pt x="395" y="325"/>
                </a:lnTo>
                <a:lnTo>
                  <a:pt x="386" y="341"/>
                </a:lnTo>
                <a:lnTo>
                  <a:pt x="378" y="358"/>
                </a:lnTo>
                <a:lnTo>
                  <a:pt x="369" y="375"/>
                </a:lnTo>
                <a:lnTo>
                  <a:pt x="360" y="393"/>
                </a:lnTo>
                <a:lnTo>
                  <a:pt x="350" y="410"/>
                </a:lnTo>
                <a:lnTo>
                  <a:pt x="340" y="427"/>
                </a:lnTo>
                <a:lnTo>
                  <a:pt x="329" y="444"/>
                </a:lnTo>
                <a:lnTo>
                  <a:pt x="319" y="462"/>
                </a:lnTo>
                <a:lnTo>
                  <a:pt x="307" y="477"/>
                </a:lnTo>
                <a:lnTo>
                  <a:pt x="294" y="495"/>
                </a:lnTo>
                <a:lnTo>
                  <a:pt x="283" y="511"/>
                </a:lnTo>
                <a:lnTo>
                  <a:pt x="270" y="526"/>
                </a:lnTo>
                <a:lnTo>
                  <a:pt x="257" y="542"/>
                </a:lnTo>
                <a:lnTo>
                  <a:pt x="244" y="558"/>
                </a:lnTo>
                <a:lnTo>
                  <a:pt x="229" y="574"/>
                </a:lnTo>
                <a:lnTo>
                  <a:pt x="215" y="590"/>
                </a:lnTo>
                <a:lnTo>
                  <a:pt x="201" y="606"/>
                </a:lnTo>
                <a:lnTo>
                  <a:pt x="185" y="620"/>
                </a:lnTo>
                <a:lnTo>
                  <a:pt x="169" y="636"/>
                </a:lnTo>
                <a:lnTo>
                  <a:pt x="169" y="636"/>
                </a:lnTo>
                <a:lnTo>
                  <a:pt x="169" y="636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" name="Freeform 10"/>
          <p:cNvSpPr/>
          <p:nvPr/>
        </p:nvSpPr>
        <p:spPr>
          <a:xfrm>
            <a:off x="9347200" y="1424517"/>
            <a:ext cx="300567" cy="1206500"/>
          </a:xfrm>
          <a:custGeom>
            <a:avLst/>
            <a:gdLst/>
            <a:ahLst/>
            <a:cxnLst>
              <a:cxn ang="0">
                <a:pos x="14829" y="74573"/>
              </a:cxn>
              <a:cxn ang="0">
                <a:pos x="5158" y="55767"/>
              </a:cxn>
              <a:cxn ang="0">
                <a:pos x="645" y="38908"/>
              </a:cxn>
              <a:cxn ang="0">
                <a:pos x="0" y="25290"/>
              </a:cxn>
              <a:cxn ang="0">
                <a:pos x="2579" y="14915"/>
              </a:cxn>
              <a:cxn ang="0">
                <a:pos x="9027" y="6485"/>
              </a:cxn>
              <a:cxn ang="0">
                <a:pos x="19343" y="1945"/>
              </a:cxn>
              <a:cxn ang="0">
                <a:pos x="34172" y="0"/>
              </a:cxn>
              <a:cxn ang="0">
                <a:pos x="52870" y="1945"/>
              </a:cxn>
              <a:cxn ang="0">
                <a:pos x="76081" y="6485"/>
              </a:cxn>
              <a:cxn ang="0">
                <a:pos x="103161" y="13618"/>
              </a:cxn>
              <a:cxn ang="0">
                <a:pos x="130885" y="23345"/>
              </a:cxn>
              <a:cxn ang="0">
                <a:pos x="154741" y="34368"/>
              </a:cxn>
              <a:cxn ang="0">
                <a:pos x="175373" y="44744"/>
              </a:cxn>
              <a:cxn ang="0">
                <a:pos x="192137" y="57064"/>
              </a:cxn>
              <a:cxn ang="0">
                <a:pos x="205032" y="68737"/>
              </a:cxn>
              <a:cxn ang="0">
                <a:pos x="215348" y="82354"/>
              </a:cxn>
              <a:cxn ang="0">
                <a:pos x="221795" y="95323"/>
              </a:cxn>
              <a:cxn ang="0">
                <a:pos x="224374" y="108293"/>
              </a:cxn>
              <a:cxn ang="0">
                <a:pos x="224374" y="121262"/>
              </a:cxn>
              <a:cxn ang="0">
                <a:pos x="221151" y="134231"/>
              </a:cxn>
              <a:cxn ang="0">
                <a:pos x="215993" y="145255"/>
              </a:cxn>
              <a:cxn ang="0">
                <a:pos x="212769" y="154982"/>
              </a:cxn>
              <a:cxn ang="0">
                <a:pos x="208900" y="167951"/>
              </a:cxn>
              <a:cxn ang="0">
                <a:pos x="206321" y="183514"/>
              </a:cxn>
              <a:cxn ang="0">
                <a:pos x="203098" y="204265"/>
              </a:cxn>
              <a:cxn ang="0">
                <a:pos x="200519" y="227609"/>
              </a:cxn>
              <a:cxn ang="0">
                <a:pos x="198584" y="253547"/>
              </a:cxn>
              <a:cxn ang="0">
                <a:pos x="196005" y="284673"/>
              </a:cxn>
              <a:cxn ang="0">
                <a:pos x="194071" y="318393"/>
              </a:cxn>
              <a:cxn ang="0">
                <a:pos x="192137" y="355355"/>
              </a:cxn>
              <a:cxn ang="0">
                <a:pos x="190847" y="396857"/>
              </a:cxn>
              <a:cxn ang="0">
                <a:pos x="186334" y="528494"/>
              </a:cxn>
              <a:cxn ang="0">
                <a:pos x="183755" y="712008"/>
              </a:cxn>
              <a:cxn ang="0">
                <a:pos x="183110" y="807331"/>
              </a:cxn>
              <a:cxn ang="0">
                <a:pos x="183110" y="904600"/>
              </a:cxn>
              <a:cxn ang="0">
                <a:pos x="56738" y="813167"/>
              </a:cxn>
              <a:cxn ang="0">
                <a:pos x="55449" y="685421"/>
              </a:cxn>
              <a:cxn ang="0">
                <a:pos x="54804" y="569347"/>
              </a:cxn>
              <a:cxn ang="0">
                <a:pos x="52870" y="465593"/>
              </a:cxn>
              <a:cxn ang="0">
                <a:pos x="50291" y="375458"/>
              </a:cxn>
              <a:cxn ang="0">
                <a:pos x="47067" y="296994"/>
              </a:cxn>
              <a:cxn ang="0">
                <a:pos x="43199" y="230203"/>
              </a:cxn>
              <a:cxn ang="0">
                <a:pos x="38685" y="176381"/>
              </a:cxn>
              <a:cxn ang="0">
                <a:pos x="34172" y="135528"/>
              </a:cxn>
              <a:cxn ang="0">
                <a:pos x="28369" y="105699"/>
              </a:cxn>
              <a:cxn ang="0">
                <a:pos x="21922" y="88839"/>
              </a:cxn>
            </a:cxnLst>
            <a:pathLst>
              <a:path w="350" h="1395">
                <a:moveTo>
                  <a:pt x="34" y="137"/>
                </a:moveTo>
                <a:lnTo>
                  <a:pt x="29" y="125"/>
                </a:lnTo>
                <a:lnTo>
                  <a:pt x="23" y="115"/>
                </a:lnTo>
                <a:lnTo>
                  <a:pt x="17" y="105"/>
                </a:lnTo>
                <a:lnTo>
                  <a:pt x="13" y="95"/>
                </a:lnTo>
                <a:lnTo>
                  <a:pt x="8" y="86"/>
                </a:lnTo>
                <a:lnTo>
                  <a:pt x="6" y="76"/>
                </a:lnTo>
                <a:lnTo>
                  <a:pt x="3" y="69"/>
                </a:lnTo>
                <a:lnTo>
                  <a:pt x="1" y="60"/>
                </a:lnTo>
                <a:lnTo>
                  <a:pt x="0" y="53"/>
                </a:lnTo>
                <a:lnTo>
                  <a:pt x="0" y="46"/>
                </a:lnTo>
                <a:lnTo>
                  <a:pt x="0" y="39"/>
                </a:lnTo>
                <a:lnTo>
                  <a:pt x="0" y="33"/>
                </a:lnTo>
                <a:lnTo>
                  <a:pt x="1" y="27"/>
                </a:lnTo>
                <a:lnTo>
                  <a:pt x="4" y="23"/>
                </a:lnTo>
                <a:lnTo>
                  <a:pt x="7" y="19"/>
                </a:lnTo>
                <a:lnTo>
                  <a:pt x="10" y="14"/>
                </a:lnTo>
                <a:lnTo>
                  <a:pt x="14" y="10"/>
                </a:lnTo>
                <a:lnTo>
                  <a:pt x="19" y="7"/>
                </a:lnTo>
                <a:lnTo>
                  <a:pt x="24" y="4"/>
                </a:lnTo>
                <a:lnTo>
                  <a:pt x="30" y="3"/>
                </a:lnTo>
                <a:lnTo>
                  <a:pt x="37" y="1"/>
                </a:lnTo>
                <a:lnTo>
                  <a:pt x="44" y="0"/>
                </a:lnTo>
                <a:lnTo>
                  <a:pt x="53" y="0"/>
                </a:lnTo>
                <a:lnTo>
                  <a:pt x="62" y="0"/>
                </a:lnTo>
                <a:lnTo>
                  <a:pt x="72" y="1"/>
                </a:lnTo>
                <a:lnTo>
                  <a:pt x="82" y="3"/>
                </a:lnTo>
                <a:lnTo>
                  <a:pt x="93" y="4"/>
                </a:lnTo>
                <a:lnTo>
                  <a:pt x="105" y="7"/>
                </a:lnTo>
                <a:lnTo>
                  <a:pt x="118" y="10"/>
                </a:lnTo>
                <a:lnTo>
                  <a:pt x="131" y="13"/>
                </a:lnTo>
                <a:lnTo>
                  <a:pt x="145" y="17"/>
                </a:lnTo>
                <a:lnTo>
                  <a:pt x="160" y="21"/>
                </a:lnTo>
                <a:lnTo>
                  <a:pt x="174" y="26"/>
                </a:lnTo>
                <a:lnTo>
                  <a:pt x="190" y="31"/>
                </a:lnTo>
                <a:lnTo>
                  <a:pt x="203" y="36"/>
                </a:lnTo>
                <a:lnTo>
                  <a:pt x="216" y="42"/>
                </a:lnTo>
                <a:lnTo>
                  <a:pt x="229" y="47"/>
                </a:lnTo>
                <a:lnTo>
                  <a:pt x="240" y="53"/>
                </a:lnTo>
                <a:lnTo>
                  <a:pt x="252" y="57"/>
                </a:lnTo>
                <a:lnTo>
                  <a:pt x="262" y="63"/>
                </a:lnTo>
                <a:lnTo>
                  <a:pt x="272" y="69"/>
                </a:lnTo>
                <a:lnTo>
                  <a:pt x="282" y="76"/>
                </a:lnTo>
                <a:lnTo>
                  <a:pt x="291" y="82"/>
                </a:lnTo>
                <a:lnTo>
                  <a:pt x="298" y="88"/>
                </a:lnTo>
                <a:lnTo>
                  <a:pt x="305" y="93"/>
                </a:lnTo>
                <a:lnTo>
                  <a:pt x="312" y="101"/>
                </a:lnTo>
                <a:lnTo>
                  <a:pt x="318" y="106"/>
                </a:lnTo>
                <a:lnTo>
                  <a:pt x="324" y="114"/>
                </a:lnTo>
                <a:lnTo>
                  <a:pt x="330" y="121"/>
                </a:lnTo>
                <a:lnTo>
                  <a:pt x="334" y="127"/>
                </a:lnTo>
                <a:lnTo>
                  <a:pt x="337" y="134"/>
                </a:lnTo>
                <a:lnTo>
                  <a:pt x="341" y="141"/>
                </a:lnTo>
                <a:lnTo>
                  <a:pt x="344" y="147"/>
                </a:lnTo>
                <a:lnTo>
                  <a:pt x="345" y="154"/>
                </a:lnTo>
                <a:lnTo>
                  <a:pt x="348" y="160"/>
                </a:lnTo>
                <a:lnTo>
                  <a:pt x="348" y="167"/>
                </a:lnTo>
                <a:lnTo>
                  <a:pt x="350" y="174"/>
                </a:lnTo>
                <a:lnTo>
                  <a:pt x="350" y="180"/>
                </a:lnTo>
                <a:lnTo>
                  <a:pt x="348" y="187"/>
                </a:lnTo>
                <a:lnTo>
                  <a:pt x="347" y="193"/>
                </a:lnTo>
                <a:lnTo>
                  <a:pt x="345" y="200"/>
                </a:lnTo>
                <a:lnTo>
                  <a:pt x="343" y="207"/>
                </a:lnTo>
                <a:lnTo>
                  <a:pt x="340" y="213"/>
                </a:lnTo>
                <a:lnTo>
                  <a:pt x="337" y="220"/>
                </a:lnTo>
                <a:lnTo>
                  <a:pt x="335" y="224"/>
                </a:lnTo>
                <a:lnTo>
                  <a:pt x="332" y="229"/>
                </a:lnTo>
                <a:lnTo>
                  <a:pt x="331" y="233"/>
                </a:lnTo>
                <a:lnTo>
                  <a:pt x="330" y="239"/>
                </a:lnTo>
                <a:lnTo>
                  <a:pt x="328" y="245"/>
                </a:lnTo>
                <a:lnTo>
                  <a:pt x="327" y="252"/>
                </a:lnTo>
                <a:lnTo>
                  <a:pt x="324" y="259"/>
                </a:lnTo>
                <a:lnTo>
                  <a:pt x="322" y="266"/>
                </a:lnTo>
                <a:lnTo>
                  <a:pt x="321" y="275"/>
                </a:lnTo>
                <a:lnTo>
                  <a:pt x="320" y="283"/>
                </a:lnTo>
                <a:lnTo>
                  <a:pt x="318" y="294"/>
                </a:lnTo>
                <a:lnTo>
                  <a:pt x="317" y="304"/>
                </a:lnTo>
                <a:lnTo>
                  <a:pt x="315" y="315"/>
                </a:lnTo>
                <a:lnTo>
                  <a:pt x="314" y="327"/>
                </a:lnTo>
                <a:lnTo>
                  <a:pt x="312" y="338"/>
                </a:lnTo>
                <a:lnTo>
                  <a:pt x="311" y="351"/>
                </a:lnTo>
                <a:lnTo>
                  <a:pt x="309" y="364"/>
                </a:lnTo>
                <a:lnTo>
                  <a:pt x="308" y="377"/>
                </a:lnTo>
                <a:lnTo>
                  <a:pt x="308" y="391"/>
                </a:lnTo>
                <a:lnTo>
                  <a:pt x="307" y="407"/>
                </a:lnTo>
                <a:lnTo>
                  <a:pt x="305" y="423"/>
                </a:lnTo>
                <a:lnTo>
                  <a:pt x="304" y="439"/>
                </a:lnTo>
                <a:lnTo>
                  <a:pt x="302" y="456"/>
                </a:lnTo>
                <a:lnTo>
                  <a:pt x="302" y="473"/>
                </a:lnTo>
                <a:lnTo>
                  <a:pt x="301" y="491"/>
                </a:lnTo>
                <a:lnTo>
                  <a:pt x="299" y="509"/>
                </a:lnTo>
                <a:lnTo>
                  <a:pt x="299" y="528"/>
                </a:lnTo>
                <a:lnTo>
                  <a:pt x="298" y="548"/>
                </a:lnTo>
                <a:lnTo>
                  <a:pt x="298" y="569"/>
                </a:lnTo>
                <a:lnTo>
                  <a:pt x="296" y="590"/>
                </a:lnTo>
                <a:lnTo>
                  <a:pt x="296" y="612"/>
                </a:lnTo>
                <a:lnTo>
                  <a:pt x="295" y="633"/>
                </a:lnTo>
                <a:lnTo>
                  <a:pt x="292" y="724"/>
                </a:lnTo>
                <a:lnTo>
                  <a:pt x="289" y="815"/>
                </a:lnTo>
                <a:lnTo>
                  <a:pt x="288" y="908"/>
                </a:lnTo>
                <a:lnTo>
                  <a:pt x="286" y="1003"/>
                </a:lnTo>
                <a:lnTo>
                  <a:pt x="285" y="1098"/>
                </a:lnTo>
                <a:lnTo>
                  <a:pt x="285" y="1147"/>
                </a:lnTo>
                <a:lnTo>
                  <a:pt x="284" y="1196"/>
                </a:lnTo>
                <a:lnTo>
                  <a:pt x="284" y="1245"/>
                </a:lnTo>
                <a:lnTo>
                  <a:pt x="284" y="1294"/>
                </a:lnTo>
                <a:lnTo>
                  <a:pt x="284" y="1345"/>
                </a:lnTo>
                <a:lnTo>
                  <a:pt x="284" y="1395"/>
                </a:lnTo>
                <a:lnTo>
                  <a:pt x="88" y="1395"/>
                </a:lnTo>
                <a:lnTo>
                  <a:pt x="88" y="1323"/>
                </a:lnTo>
                <a:lnTo>
                  <a:pt x="88" y="1254"/>
                </a:lnTo>
                <a:lnTo>
                  <a:pt x="88" y="1185"/>
                </a:lnTo>
                <a:lnTo>
                  <a:pt x="86" y="1120"/>
                </a:lnTo>
                <a:lnTo>
                  <a:pt x="86" y="1057"/>
                </a:lnTo>
                <a:lnTo>
                  <a:pt x="86" y="995"/>
                </a:lnTo>
                <a:lnTo>
                  <a:pt x="85" y="936"/>
                </a:lnTo>
                <a:lnTo>
                  <a:pt x="85" y="878"/>
                </a:lnTo>
                <a:lnTo>
                  <a:pt x="83" y="823"/>
                </a:lnTo>
                <a:lnTo>
                  <a:pt x="82" y="770"/>
                </a:lnTo>
                <a:lnTo>
                  <a:pt x="82" y="718"/>
                </a:lnTo>
                <a:lnTo>
                  <a:pt x="80" y="671"/>
                </a:lnTo>
                <a:lnTo>
                  <a:pt x="79" y="623"/>
                </a:lnTo>
                <a:lnTo>
                  <a:pt x="78" y="579"/>
                </a:lnTo>
                <a:lnTo>
                  <a:pt x="76" y="537"/>
                </a:lnTo>
                <a:lnTo>
                  <a:pt x="75" y="497"/>
                </a:lnTo>
                <a:lnTo>
                  <a:pt x="73" y="458"/>
                </a:lnTo>
                <a:lnTo>
                  <a:pt x="70" y="422"/>
                </a:lnTo>
                <a:lnTo>
                  <a:pt x="69" y="387"/>
                </a:lnTo>
                <a:lnTo>
                  <a:pt x="67" y="355"/>
                </a:lnTo>
                <a:lnTo>
                  <a:pt x="65" y="325"/>
                </a:lnTo>
                <a:lnTo>
                  <a:pt x="63" y="298"/>
                </a:lnTo>
                <a:lnTo>
                  <a:pt x="60" y="272"/>
                </a:lnTo>
                <a:lnTo>
                  <a:pt x="57" y="249"/>
                </a:lnTo>
                <a:lnTo>
                  <a:pt x="56" y="227"/>
                </a:lnTo>
                <a:lnTo>
                  <a:pt x="53" y="209"/>
                </a:lnTo>
                <a:lnTo>
                  <a:pt x="50" y="191"/>
                </a:lnTo>
                <a:lnTo>
                  <a:pt x="47" y="175"/>
                </a:lnTo>
                <a:lnTo>
                  <a:pt x="44" y="163"/>
                </a:lnTo>
                <a:lnTo>
                  <a:pt x="42" y="152"/>
                </a:lnTo>
                <a:lnTo>
                  <a:pt x="37" y="144"/>
                </a:lnTo>
                <a:lnTo>
                  <a:pt x="34" y="137"/>
                </a:lnTo>
                <a:lnTo>
                  <a:pt x="34" y="137"/>
                </a:lnTo>
                <a:lnTo>
                  <a:pt x="34" y="137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5" name="Freeform 12"/>
          <p:cNvSpPr/>
          <p:nvPr/>
        </p:nvSpPr>
        <p:spPr>
          <a:xfrm>
            <a:off x="8794751" y="2453217"/>
            <a:ext cx="1411816" cy="311149"/>
          </a:xfrm>
          <a:custGeom>
            <a:avLst/>
            <a:gdLst/>
            <a:ahLst/>
            <a:cxnLst>
              <a:cxn ang="0">
                <a:pos x="3240" y="145903"/>
              </a:cxn>
              <a:cxn ang="0">
                <a:pos x="12961" y="139419"/>
              </a:cxn>
              <a:cxn ang="0">
                <a:pos x="27867" y="132934"/>
              </a:cxn>
              <a:cxn ang="0">
                <a:pos x="47957" y="127098"/>
              </a:cxn>
              <a:cxn ang="0">
                <a:pos x="75175" y="120613"/>
              </a:cxn>
              <a:cxn ang="0">
                <a:pos x="108874" y="113480"/>
              </a:cxn>
              <a:cxn ang="0">
                <a:pos x="148406" y="106996"/>
              </a:cxn>
              <a:cxn ang="0">
                <a:pos x="193122" y="100511"/>
              </a:cxn>
              <a:cxn ang="0">
                <a:pos x="355138" y="77167"/>
              </a:cxn>
              <a:cxn ang="0">
                <a:pos x="559925" y="44095"/>
              </a:cxn>
              <a:cxn ang="0">
                <a:pos x="648062" y="28532"/>
              </a:cxn>
              <a:cxn ang="0">
                <a:pos x="694722" y="20751"/>
              </a:cxn>
              <a:cxn ang="0">
                <a:pos x="736198" y="14915"/>
              </a:cxn>
              <a:cxn ang="0">
                <a:pos x="773138" y="9727"/>
              </a:cxn>
              <a:cxn ang="0">
                <a:pos x="806189" y="5836"/>
              </a:cxn>
              <a:cxn ang="0">
                <a:pos x="834056" y="3242"/>
              </a:cxn>
              <a:cxn ang="0">
                <a:pos x="857386" y="1297"/>
              </a:cxn>
              <a:cxn ang="0">
                <a:pos x="876828" y="0"/>
              </a:cxn>
              <a:cxn ang="0">
                <a:pos x="903398" y="1297"/>
              </a:cxn>
              <a:cxn ang="0">
                <a:pos x="933209" y="7133"/>
              </a:cxn>
              <a:cxn ang="0">
                <a:pos x="961076" y="16211"/>
              </a:cxn>
              <a:cxn ang="0">
                <a:pos x="988294" y="30478"/>
              </a:cxn>
              <a:cxn ang="0">
                <a:pos x="1013569" y="48634"/>
              </a:cxn>
              <a:cxn ang="0">
                <a:pos x="1033011" y="67440"/>
              </a:cxn>
              <a:cxn ang="0">
                <a:pos x="1046620" y="88839"/>
              </a:cxn>
              <a:cxn ang="0">
                <a:pos x="1055045" y="111535"/>
              </a:cxn>
              <a:cxn ang="0">
                <a:pos x="1058285" y="132934"/>
              </a:cxn>
              <a:cxn ang="0">
                <a:pos x="1056341" y="148497"/>
              </a:cxn>
              <a:cxn ang="0">
                <a:pos x="1049860" y="158872"/>
              </a:cxn>
              <a:cxn ang="0">
                <a:pos x="1038195" y="163412"/>
              </a:cxn>
              <a:cxn ang="0">
                <a:pos x="1021994" y="163412"/>
              </a:cxn>
              <a:cxn ang="0">
                <a:pos x="1001904" y="162115"/>
              </a:cxn>
              <a:cxn ang="0">
                <a:pos x="977925" y="158224"/>
              </a:cxn>
              <a:cxn ang="0">
                <a:pos x="950059" y="153685"/>
              </a:cxn>
              <a:cxn ang="0">
                <a:pos x="897566" y="145255"/>
              </a:cxn>
              <a:cxn ang="0">
                <a:pos x="843128" y="140067"/>
              </a:cxn>
              <a:cxn ang="0">
                <a:pos x="821094" y="140067"/>
              </a:cxn>
              <a:cxn ang="0">
                <a:pos x="799708" y="141364"/>
              </a:cxn>
              <a:cxn ang="0">
                <a:pos x="753696" y="143958"/>
              </a:cxn>
              <a:cxn ang="0">
                <a:pos x="693426" y="149794"/>
              </a:cxn>
              <a:cxn ang="0">
                <a:pos x="617603" y="156278"/>
              </a:cxn>
              <a:cxn ang="0">
                <a:pos x="454939" y="175732"/>
              </a:cxn>
              <a:cxn ang="0">
                <a:pos x="300053" y="202967"/>
              </a:cxn>
              <a:cxn ang="0">
                <a:pos x="232006" y="215937"/>
              </a:cxn>
              <a:cxn ang="0">
                <a:pos x="178217" y="226312"/>
              </a:cxn>
              <a:cxn ang="0">
                <a:pos x="138685" y="232148"/>
              </a:cxn>
              <a:cxn ang="0">
                <a:pos x="113411" y="233445"/>
              </a:cxn>
              <a:cxn ang="0">
                <a:pos x="76471" y="226312"/>
              </a:cxn>
              <a:cxn ang="0">
                <a:pos x="51845" y="215288"/>
              </a:cxn>
              <a:cxn ang="0">
                <a:pos x="31755" y="201022"/>
              </a:cxn>
              <a:cxn ang="0">
                <a:pos x="14905" y="186756"/>
              </a:cxn>
              <a:cxn ang="0">
                <a:pos x="4536" y="173138"/>
              </a:cxn>
              <a:cxn ang="0">
                <a:pos x="0" y="160169"/>
              </a:cxn>
              <a:cxn ang="0">
                <a:pos x="648" y="150442"/>
              </a:cxn>
            </a:cxnLst>
            <a:pathLst>
              <a:path w="1633" h="360">
                <a:moveTo>
                  <a:pt x="1" y="232"/>
                </a:moveTo>
                <a:lnTo>
                  <a:pt x="2" y="229"/>
                </a:lnTo>
                <a:lnTo>
                  <a:pt x="4" y="228"/>
                </a:lnTo>
                <a:lnTo>
                  <a:pt x="5" y="225"/>
                </a:lnTo>
                <a:lnTo>
                  <a:pt x="8" y="222"/>
                </a:lnTo>
                <a:lnTo>
                  <a:pt x="11" y="221"/>
                </a:lnTo>
                <a:lnTo>
                  <a:pt x="15" y="218"/>
                </a:lnTo>
                <a:lnTo>
                  <a:pt x="20" y="215"/>
                </a:lnTo>
                <a:lnTo>
                  <a:pt x="24" y="212"/>
                </a:lnTo>
                <a:lnTo>
                  <a:pt x="30" y="211"/>
                </a:lnTo>
                <a:lnTo>
                  <a:pt x="36" y="208"/>
                </a:lnTo>
                <a:lnTo>
                  <a:pt x="43" y="205"/>
                </a:lnTo>
                <a:lnTo>
                  <a:pt x="50" y="203"/>
                </a:lnTo>
                <a:lnTo>
                  <a:pt x="57" y="201"/>
                </a:lnTo>
                <a:lnTo>
                  <a:pt x="66" y="198"/>
                </a:lnTo>
                <a:lnTo>
                  <a:pt x="74" y="196"/>
                </a:lnTo>
                <a:lnTo>
                  <a:pt x="85" y="193"/>
                </a:lnTo>
                <a:lnTo>
                  <a:pt x="95" y="190"/>
                </a:lnTo>
                <a:lnTo>
                  <a:pt x="105" y="188"/>
                </a:lnTo>
                <a:lnTo>
                  <a:pt x="116" y="186"/>
                </a:lnTo>
                <a:lnTo>
                  <a:pt x="128" y="183"/>
                </a:lnTo>
                <a:lnTo>
                  <a:pt x="141" y="180"/>
                </a:lnTo>
                <a:lnTo>
                  <a:pt x="154" y="178"/>
                </a:lnTo>
                <a:lnTo>
                  <a:pt x="168" y="175"/>
                </a:lnTo>
                <a:lnTo>
                  <a:pt x="181" y="173"/>
                </a:lnTo>
                <a:lnTo>
                  <a:pt x="197" y="170"/>
                </a:lnTo>
                <a:lnTo>
                  <a:pt x="211" y="167"/>
                </a:lnTo>
                <a:lnTo>
                  <a:pt x="229" y="165"/>
                </a:lnTo>
                <a:lnTo>
                  <a:pt x="244" y="162"/>
                </a:lnTo>
                <a:lnTo>
                  <a:pt x="262" y="160"/>
                </a:lnTo>
                <a:lnTo>
                  <a:pt x="279" y="157"/>
                </a:lnTo>
                <a:lnTo>
                  <a:pt x="298" y="155"/>
                </a:lnTo>
                <a:lnTo>
                  <a:pt x="316" y="152"/>
                </a:lnTo>
                <a:lnTo>
                  <a:pt x="393" y="140"/>
                </a:lnTo>
                <a:lnTo>
                  <a:pt x="471" y="130"/>
                </a:lnTo>
                <a:lnTo>
                  <a:pt x="548" y="119"/>
                </a:lnTo>
                <a:lnTo>
                  <a:pt x="626" y="106"/>
                </a:lnTo>
                <a:lnTo>
                  <a:pt x="705" y="94"/>
                </a:lnTo>
                <a:lnTo>
                  <a:pt x="784" y="81"/>
                </a:lnTo>
                <a:lnTo>
                  <a:pt x="864" y="68"/>
                </a:lnTo>
                <a:lnTo>
                  <a:pt x="943" y="54"/>
                </a:lnTo>
                <a:lnTo>
                  <a:pt x="963" y="51"/>
                </a:lnTo>
                <a:lnTo>
                  <a:pt x="982" y="47"/>
                </a:lnTo>
                <a:lnTo>
                  <a:pt x="1000" y="44"/>
                </a:lnTo>
                <a:lnTo>
                  <a:pt x="1019" y="41"/>
                </a:lnTo>
                <a:lnTo>
                  <a:pt x="1038" y="38"/>
                </a:lnTo>
                <a:lnTo>
                  <a:pt x="1055" y="35"/>
                </a:lnTo>
                <a:lnTo>
                  <a:pt x="1072" y="32"/>
                </a:lnTo>
                <a:lnTo>
                  <a:pt x="1088" y="31"/>
                </a:lnTo>
                <a:lnTo>
                  <a:pt x="1106" y="28"/>
                </a:lnTo>
                <a:lnTo>
                  <a:pt x="1121" y="25"/>
                </a:lnTo>
                <a:lnTo>
                  <a:pt x="1136" y="23"/>
                </a:lnTo>
                <a:lnTo>
                  <a:pt x="1152" y="21"/>
                </a:lnTo>
                <a:lnTo>
                  <a:pt x="1166" y="19"/>
                </a:lnTo>
                <a:lnTo>
                  <a:pt x="1179" y="18"/>
                </a:lnTo>
                <a:lnTo>
                  <a:pt x="1193" y="15"/>
                </a:lnTo>
                <a:lnTo>
                  <a:pt x="1206" y="13"/>
                </a:lnTo>
                <a:lnTo>
                  <a:pt x="1219" y="12"/>
                </a:lnTo>
                <a:lnTo>
                  <a:pt x="1232" y="11"/>
                </a:lnTo>
                <a:lnTo>
                  <a:pt x="1244" y="9"/>
                </a:lnTo>
                <a:lnTo>
                  <a:pt x="1255" y="8"/>
                </a:lnTo>
                <a:lnTo>
                  <a:pt x="1265" y="6"/>
                </a:lnTo>
                <a:lnTo>
                  <a:pt x="1277" y="6"/>
                </a:lnTo>
                <a:lnTo>
                  <a:pt x="1287" y="5"/>
                </a:lnTo>
                <a:lnTo>
                  <a:pt x="1297" y="3"/>
                </a:lnTo>
                <a:lnTo>
                  <a:pt x="1306" y="3"/>
                </a:lnTo>
                <a:lnTo>
                  <a:pt x="1314" y="2"/>
                </a:lnTo>
                <a:lnTo>
                  <a:pt x="1323" y="2"/>
                </a:lnTo>
                <a:lnTo>
                  <a:pt x="1332" y="2"/>
                </a:lnTo>
                <a:lnTo>
                  <a:pt x="1339" y="0"/>
                </a:lnTo>
                <a:lnTo>
                  <a:pt x="1346" y="0"/>
                </a:lnTo>
                <a:lnTo>
                  <a:pt x="1353" y="0"/>
                </a:lnTo>
                <a:lnTo>
                  <a:pt x="1359" y="0"/>
                </a:lnTo>
                <a:lnTo>
                  <a:pt x="1371" y="0"/>
                </a:lnTo>
                <a:lnTo>
                  <a:pt x="1382" y="2"/>
                </a:lnTo>
                <a:lnTo>
                  <a:pt x="1394" y="2"/>
                </a:lnTo>
                <a:lnTo>
                  <a:pt x="1405" y="3"/>
                </a:lnTo>
                <a:lnTo>
                  <a:pt x="1417" y="6"/>
                </a:lnTo>
                <a:lnTo>
                  <a:pt x="1428" y="8"/>
                </a:lnTo>
                <a:lnTo>
                  <a:pt x="1440" y="11"/>
                </a:lnTo>
                <a:lnTo>
                  <a:pt x="1451" y="13"/>
                </a:lnTo>
                <a:lnTo>
                  <a:pt x="1461" y="18"/>
                </a:lnTo>
                <a:lnTo>
                  <a:pt x="1473" y="21"/>
                </a:lnTo>
                <a:lnTo>
                  <a:pt x="1483" y="25"/>
                </a:lnTo>
                <a:lnTo>
                  <a:pt x="1494" y="31"/>
                </a:lnTo>
                <a:lnTo>
                  <a:pt x="1505" y="35"/>
                </a:lnTo>
                <a:lnTo>
                  <a:pt x="1515" y="41"/>
                </a:lnTo>
                <a:lnTo>
                  <a:pt x="1525" y="47"/>
                </a:lnTo>
                <a:lnTo>
                  <a:pt x="1535" y="54"/>
                </a:lnTo>
                <a:lnTo>
                  <a:pt x="1545" y="61"/>
                </a:lnTo>
                <a:lnTo>
                  <a:pt x="1555" y="68"/>
                </a:lnTo>
                <a:lnTo>
                  <a:pt x="1564" y="75"/>
                </a:lnTo>
                <a:lnTo>
                  <a:pt x="1572" y="83"/>
                </a:lnTo>
                <a:lnTo>
                  <a:pt x="1579" y="90"/>
                </a:lnTo>
                <a:lnTo>
                  <a:pt x="1587" y="97"/>
                </a:lnTo>
                <a:lnTo>
                  <a:pt x="1594" y="104"/>
                </a:lnTo>
                <a:lnTo>
                  <a:pt x="1600" y="113"/>
                </a:lnTo>
                <a:lnTo>
                  <a:pt x="1605" y="120"/>
                </a:lnTo>
                <a:lnTo>
                  <a:pt x="1611" y="129"/>
                </a:lnTo>
                <a:lnTo>
                  <a:pt x="1615" y="137"/>
                </a:lnTo>
                <a:lnTo>
                  <a:pt x="1620" y="144"/>
                </a:lnTo>
                <a:lnTo>
                  <a:pt x="1623" y="153"/>
                </a:lnTo>
                <a:lnTo>
                  <a:pt x="1626" y="163"/>
                </a:lnTo>
                <a:lnTo>
                  <a:pt x="1628" y="172"/>
                </a:lnTo>
                <a:lnTo>
                  <a:pt x="1630" y="180"/>
                </a:lnTo>
                <a:lnTo>
                  <a:pt x="1631" y="189"/>
                </a:lnTo>
                <a:lnTo>
                  <a:pt x="1633" y="198"/>
                </a:lnTo>
                <a:lnTo>
                  <a:pt x="1633" y="205"/>
                </a:lnTo>
                <a:lnTo>
                  <a:pt x="1633" y="212"/>
                </a:lnTo>
                <a:lnTo>
                  <a:pt x="1633" y="218"/>
                </a:lnTo>
                <a:lnTo>
                  <a:pt x="1631" y="224"/>
                </a:lnTo>
                <a:lnTo>
                  <a:pt x="1630" y="229"/>
                </a:lnTo>
                <a:lnTo>
                  <a:pt x="1628" y="234"/>
                </a:lnTo>
                <a:lnTo>
                  <a:pt x="1626" y="238"/>
                </a:lnTo>
                <a:lnTo>
                  <a:pt x="1624" y="242"/>
                </a:lnTo>
                <a:lnTo>
                  <a:pt x="1620" y="245"/>
                </a:lnTo>
                <a:lnTo>
                  <a:pt x="1617" y="248"/>
                </a:lnTo>
                <a:lnTo>
                  <a:pt x="1613" y="250"/>
                </a:lnTo>
                <a:lnTo>
                  <a:pt x="1608" y="251"/>
                </a:lnTo>
                <a:lnTo>
                  <a:pt x="1602" y="252"/>
                </a:lnTo>
                <a:lnTo>
                  <a:pt x="1597" y="252"/>
                </a:lnTo>
                <a:lnTo>
                  <a:pt x="1591" y="252"/>
                </a:lnTo>
                <a:lnTo>
                  <a:pt x="1584" y="252"/>
                </a:lnTo>
                <a:lnTo>
                  <a:pt x="1577" y="252"/>
                </a:lnTo>
                <a:lnTo>
                  <a:pt x="1569" y="251"/>
                </a:lnTo>
                <a:lnTo>
                  <a:pt x="1562" y="251"/>
                </a:lnTo>
                <a:lnTo>
                  <a:pt x="1555" y="250"/>
                </a:lnTo>
                <a:lnTo>
                  <a:pt x="1546" y="250"/>
                </a:lnTo>
                <a:lnTo>
                  <a:pt x="1538" y="248"/>
                </a:lnTo>
                <a:lnTo>
                  <a:pt x="1528" y="247"/>
                </a:lnTo>
                <a:lnTo>
                  <a:pt x="1519" y="245"/>
                </a:lnTo>
                <a:lnTo>
                  <a:pt x="1509" y="244"/>
                </a:lnTo>
                <a:lnTo>
                  <a:pt x="1499" y="242"/>
                </a:lnTo>
                <a:lnTo>
                  <a:pt x="1489" y="241"/>
                </a:lnTo>
                <a:lnTo>
                  <a:pt x="1477" y="239"/>
                </a:lnTo>
                <a:lnTo>
                  <a:pt x="1466" y="237"/>
                </a:lnTo>
                <a:lnTo>
                  <a:pt x="1454" y="235"/>
                </a:lnTo>
                <a:lnTo>
                  <a:pt x="1430" y="231"/>
                </a:lnTo>
                <a:lnTo>
                  <a:pt x="1407" y="228"/>
                </a:lnTo>
                <a:lnTo>
                  <a:pt x="1385" y="224"/>
                </a:lnTo>
                <a:lnTo>
                  <a:pt x="1363" y="222"/>
                </a:lnTo>
                <a:lnTo>
                  <a:pt x="1342" y="219"/>
                </a:lnTo>
                <a:lnTo>
                  <a:pt x="1322" y="218"/>
                </a:lnTo>
                <a:lnTo>
                  <a:pt x="1301" y="216"/>
                </a:lnTo>
                <a:lnTo>
                  <a:pt x="1283" y="216"/>
                </a:lnTo>
                <a:lnTo>
                  <a:pt x="1278" y="216"/>
                </a:lnTo>
                <a:lnTo>
                  <a:pt x="1273" y="216"/>
                </a:lnTo>
                <a:lnTo>
                  <a:pt x="1267" y="216"/>
                </a:lnTo>
                <a:lnTo>
                  <a:pt x="1261" y="216"/>
                </a:lnTo>
                <a:lnTo>
                  <a:pt x="1255" y="216"/>
                </a:lnTo>
                <a:lnTo>
                  <a:pt x="1248" y="218"/>
                </a:lnTo>
                <a:lnTo>
                  <a:pt x="1234" y="218"/>
                </a:lnTo>
                <a:lnTo>
                  <a:pt x="1219" y="219"/>
                </a:lnTo>
                <a:lnTo>
                  <a:pt x="1202" y="219"/>
                </a:lnTo>
                <a:lnTo>
                  <a:pt x="1183" y="221"/>
                </a:lnTo>
                <a:lnTo>
                  <a:pt x="1163" y="222"/>
                </a:lnTo>
                <a:lnTo>
                  <a:pt x="1142" y="225"/>
                </a:lnTo>
                <a:lnTo>
                  <a:pt x="1119" y="226"/>
                </a:lnTo>
                <a:lnTo>
                  <a:pt x="1096" y="228"/>
                </a:lnTo>
                <a:lnTo>
                  <a:pt x="1070" y="231"/>
                </a:lnTo>
                <a:lnTo>
                  <a:pt x="1042" y="232"/>
                </a:lnTo>
                <a:lnTo>
                  <a:pt x="1013" y="235"/>
                </a:lnTo>
                <a:lnTo>
                  <a:pt x="985" y="238"/>
                </a:lnTo>
                <a:lnTo>
                  <a:pt x="953" y="241"/>
                </a:lnTo>
                <a:lnTo>
                  <a:pt x="890" y="247"/>
                </a:lnTo>
                <a:lnTo>
                  <a:pt x="826" y="254"/>
                </a:lnTo>
                <a:lnTo>
                  <a:pt x="764" y="262"/>
                </a:lnTo>
                <a:lnTo>
                  <a:pt x="702" y="271"/>
                </a:lnTo>
                <a:lnTo>
                  <a:pt x="642" y="280"/>
                </a:lnTo>
                <a:lnTo>
                  <a:pt x="581" y="290"/>
                </a:lnTo>
                <a:lnTo>
                  <a:pt x="522" y="301"/>
                </a:lnTo>
                <a:lnTo>
                  <a:pt x="463" y="313"/>
                </a:lnTo>
                <a:lnTo>
                  <a:pt x="434" y="319"/>
                </a:lnTo>
                <a:lnTo>
                  <a:pt x="407" y="324"/>
                </a:lnTo>
                <a:lnTo>
                  <a:pt x="383" y="329"/>
                </a:lnTo>
                <a:lnTo>
                  <a:pt x="358" y="333"/>
                </a:lnTo>
                <a:lnTo>
                  <a:pt x="335" y="337"/>
                </a:lnTo>
                <a:lnTo>
                  <a:pt x="314" y="342"/>
                </a:lnTo>
                <a:lnTo>
                  <a:pt x="293" y="346"/>
                </a:lnTo>
                <a:lnTo>
                  <a:pt x="275" y="349"/>
                </a:lnTo>
                <a:lnTo>
                  <a:pt x="257" y="352"/>
                </a:lnTo>
                <a:lnTo>
                  <a:pt x="242" y="353"/>
                </a:lnTo>
                <a:lnTo>
                  <a:pt x="227" y="356"/>
                </a:lnTo>
                <a:lnTo>
                  <a:pt x="214" y="358"/>
                </a:lnTo>
                <a:lnTo>
                  <a:pt x="203" y="359"/>
                </a:lnTo>
                <a:lnTo>
                  <a:pt x="191" y="360"/>
                </a:lnTo>
                <a:lnTo>
                  <a:pt x="182" y="360"/>
                </a:lnTo>
                <a:lnTo>
                  <a:pt x="175" y="360"/>
                </a:lnTo>
                <a:lnTo>
                  <a:pt x="161" y="360"/>
                </a:lnTo>
                <a:lnTo>
                  <a:pt x="146" y="358"/>
                </a:lnTo>
                <a:lnTo>
                  <a:pt x="132" y="355"/>
                </a:lnTo>
                <a:lnTo>
                  <a:pt x="118" y="349"/>
                </a:lnTo>
                <a:lnTo>
                  <a:pt x="103" y="343"/>
                </a:lnTo>
                <a:lnTo>
                  <a:pt x="95" y="340"/>
                </a:lnTo>
                <a:lnTo>
                  <a:pt x="87" y="336"/>
                </a:lnTo>
                <a:lnTo>
                  <a:pt x="80" y="332"/>
                </a:lnTo>
                <a:lnTo>
                  <a:pt x="72" y="326"/>
                </a:lnTo>
                <a:lnTo>
                  <a:pt x="64" y="322"/>
                </a:lnTo>
                <a:lnTo>
                  <a:pt x="56" y="316"/>
                </a:lnTo>
                <a:lnTo>
                  <a:pt x="49" y="310"/>
                </a:lnTo>
                <a:lnTo>
                  <a:pt x="41" y="304"/>
                </a:lnTo>
                <a:lnTo>
                  <a:pt x="34" y="298"/>
                </a:lnTo>
                <a:lnTo>
                  <a:pt x="28" y="294"/>
                </a:lnTo>
                <a:lnTo>
                  <a:pt x="23" y="288"/>
                </a:lnTo>
                <a:lnTo>
                  <a:pt x="17" y="283"/>
                </a:lnTo>
                <a:lnTo>
                  <a:pt x="13" y="278"/>
                </a:lnTo>
                <a:lnTo>
                  <a:pt x="10" y="273"/>
                </a:lnTo>
                <a:lnTo>
                  <a:pt x="7" y="267"/>
                </a:lnTo>
                <a:lnTo>
                  <a:pt x="4" y="262"/>
                </a:lnTo>
                <a:lnTo>
                  <a:pt x="2" y="257"/>
                </a:lnTo>
                <a:lnTo>
                  <a:pt x="1" y="252"/>
                </a:lnTo>
                <a:lnTo>
                  <a:pt x="0" y="247"/>
                </a:lnTo>
                <a:lnTo>
                  <a:pt x="0" y="242"/>
                </a:lnTo>
                <a:lnTo>
                  <a:pt x="0" y="237"/>
                </a:lnTo>
                <a:lnTo>
                  <a:pt x="1" y="232"/>
                </a:lnTo>
                <a:lnTo>
                  <a:pt x="1" y="232"/>
                </a:lnTo>
                <a:lnTo>
                  <a:pt x="1" y="232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8" name="Freeform 13"/>
          <p:cNvSpPr/>
          <p:nvPr/>
        </p:nvSpPr>
        <p:spPr>
          <a:xfrm>
            <a:off x="7816851" y="1703917"/>
            <a:ext cx="1077383" cy="256116"/>
          </a:xfrm>
          <a:custGeom>
            <a:avLst/>
            <a:gdLst/>
            <a:ahLst/>
            <a:cxnLst>
              <a:cxn ang="0">
                <a:pos x="780787" y="29829"/>
              </a:cxn>
              <a:cxn ang="0">
                <a:pos x="795030" y="43447"/>
              </a:cxn>
              <a:cxn ang="0">
                <a:pos x="803446" y="57064"/>
              </a:cxn>
              <a:cxn ang="0">
                <a:pos x="807331" y="71330"/>
              </a:cxn>
              <a:cxn ang="0">
                <a:pos x="803446" y="84948"/>
              </a:cxn>
              <a:cxn ang="0">
                <a:pos x="785966" y="97917"/>
              </a:cxn>
              <a:cxn ang="0">
                <a:pos x="752948" y="110238"/>
              </a:cxn>
              <a:cxn ang="0">
                <a:pos x="707629" y="121262"/>
              </a:cxn>
              <a:cxn ang="0">
                <a:pos x="653245" y="131637"/>
              </a:cxn>
              <a:cxn ang="0">
                <a:pos x="609221" y="139418"/>
              </a:cxn>
              <a:cxn ang="0">
                <a:pos x="576203" y="143958"/>
              </a:cxn>
              <a:cxn ang="0">
                <a:pos x="552895" y="145903"/>
              </a:cxn>
              <a:cxn ang="0">
                <a:pos x="541242" y="145903"/>
              </a:cxn>
              <a:cxn ang="0">
                <a:pos x="527646" y="146551"/>
              </a:cxn>
              <a:cxn ang="0">
                <a:pos x="507576" y="148497"/>
              </a:cxn>
              <a:cxn ang="0">
                <a:pos x="483622" y="150442"/>
              </a:cxn>
              <a:cxn ang="0">
                <a:pos x="453840" y="154333"/>
              </a:cxn>
              <a:cxn ang="0">
                <a:pos x="418232" y="158224"/>
              </a:cxn>
              <a:cxn ang="0">
                <a:pos x="378092" y="162763"/>
              </a:cxn>
              <a:cxn ang="0">
                <a:pos x="332773" y="167302"/>
              </a:cxn>
              <a:cxn ang="0">
                <a:pos x="284864" y="173787"/>
              </a:cxn>
              <a:cxn ang="0">
                <a:pos x="242135" y="178326"/>
              </a:cxn>
              <a:cxn ang="0">
                <a:pos x="205879" y="182217"/>
              </a:cxn>
              <a:cxn ang="0">
                <a:pos x="174156" y="186107"/>
              </a:cxn>
              <a:cxn ang="0">
                <a:pos x="148259" y="188701"/>
              </a:cxn>
              <a:cxn ang="0">
                <a:pos x="126247" y="190647"/>
              </a:cxn>
              <a:cxn ang="0">
                <a:pos x="111356" y="191295"/>
              </a:cxn>
              <a:cxn ang="0">
                <a:pos x="102292" y="192592"/>
              </a:cxn>
              <a:cxn ang="0">
                <a:pos x="80927" y="190647"/>
              </a:cxn>
              <a:cxn ang="0">
                <a:pos x="47909" y="181568"/>
              </a:cxn>
              <a:cxn ang="0">
                <a:pos x="25897" y="171841"/>
              </a:cxn>
              <a:cxn ang="0">
                <a:pos x="11654" y="162763"/>
              </a:cxn>
              <a:cxn ang="0">
                <a:pos x="3237" y="152388"/>
              </a:cxn>
              <a:cxn ang="0">
                <a:pos x="0" y="140067"/>
              </a:cxn>
              <a:cxn ang="0">
                <a:pos x="2590" y="130988"/>
              </a:cxn>
              <a:cxn ang="0">
                <a:pos x="13596" y="123207"/>
              </a:cxn>
              <a:cxn ang="0">
                <a:pos x="34313" y="114777"/>
              </a:cxn>
              <a:cxn ang="0">
                <a:pos x="63447" y="105699"/>
              </a:cxn>
              <a:cxn ang="0">
                <a:pos x="101645" y="95323"/>
              </a:cxn>
              <a:cxn ang="0">
                <a:pos x="148906" y="84300"/>
              </a:cxn>
              <a:cxn ang="0">
                <a:pos x="204584" y="73276"/>
              </a:cxn>
              <a:cxn ang="0">
                <a:pos x="269974" y="59658"/>
              </a:cxn>
              <a:cxn ang="0">
                <a:pos x="339895" y="47986"/>
              </a:cxn>
              <a:cxn ang="0">
                <a:pos x="403342" y="36314"/>
              </a:cxn>
              <a:cxn ang="0">
                <a:pos x="460315" y="27235"/>
              </a:cxn>
              <a:cxn ang="0">
                <a:pos x="510813" y="18805"/>
              </a:cxn>
              <a:cxn ang="0">
                <a:pos x="554190" y="12321"/>
              </a:cxn>
              <a:cxn ang="0">
                <a:pos x="593035" y="7781"/>
              </a:cxn>
              <a:cxn ang="0">
                <a:pos x="623464" y="3891"/>
              </a:cxn>
              <a:cxn ang="0">
                <a:pos x="648066" y="1297"/>
              </a:cxn>
              <a:cxn ang="0">
                <a:pos x="680437" y="0"/>
              </a:cxn>
              <a:cxn ang="0">
                <a:pos x="712808" y="1945"/>
              </a:cxn>
              <a:cxn ang="0">
                <a:pos x="741294" y="8430"/>
              </a:cxn>
              <a:cxn ang="0">
                <a:pos x="763307" y="18157"/>
              </a:cxn>
            </a:cxnLst>
            <a:pathLst>
              <a:path w="1247" h="297">
                <a:moveTo>
                  <a:pt x="1186" y="32"/>
                </a:moveTo>
                <a:lnTo>
                  <a:pt x="1193" y="36"/>
                </a:lnTo>
                <a:lnTo>
                  <a:pt x="1201" y="42"/>
                </a:lnTo>
                <a:lnTo>
                  <a:pt x="1206" y="46"/>
                </a:lnTo>
                <a:lnTo>
                  <a:pt x="1212" y="52"/>
                </a:lnTo>
                <a:lnTo>
                  <a:pt x="1218" y="56"/>
                </a:lnTo>
                <a:lnTo>
                  <a:pt x="1224" y="62"/>
                </a:lnTo>
                <a:lnTo>
                  <a:pt x="1228" y="67"/>
                </a:lnTo>
                <a:lnTo>
                  <a:pt x="1232" y="72"/>
                </a:lnTo>
                <a:lnTo>
                  <a:pt x="1235" y="78"/>
                </a:lnTo>
                <a:lnTo>
                  <a:pt x="1238" y="82"/>
                </a:lnTo>
                <a:lnTo>
                  <a:pt x="1241" y="88"/>
                </a:lnTo>
                <a:lnTo>
                  <a:pt x="1242" y="94"/>
                </a:lnTo>
                <a:lnTo>
                  <a:pt x="1245" y="98"/>
                </a:lnTo>
                <a:lnTo>
                  <a:pt x="1245" y="104"/>
                </a:lnTo>
                <a:lnTo>
                  <a:pt x="1247" y="110"/>
                </a:lnTo>
                <a:lnTo>
                  <a:pt x="1247" y="115"/>
                </a:lnTo>
                <a:lnTo>
                  <a:pt x="1247" y="121"/>
                </a:lnTo>
                <a:lnTo>
                  <a:pt x="1244" y="126"/>
                </a:lnTo>
                <a:lnTo>
                  <a:pt x="1241" y="131"/>
                </a:lnTo>
                <a:lnTo>
                  <a:pt x="1235" y="137"/>
                </a:lnTo>
                <a:lnTo>
                  <a:pt x="1229" y="141"/>
                </a:lnTo>
                <a:lnTo>
                  <a:pt x="1222" y="147"/>
                </a:lnTo>
                <a:lnTo>
                  <a:pt x="1214" y="151"/>
                </a:lnTo>
                <a:lnTo>
                  <a:pt x="1202" y="156"/>
                </a:lnTo>
                <a:lnTo>
                  <a:pt x="1191" y="162"/>
                </a:lnTo>
                <a:lnTo>
                  <a:pt x="1178" y="166"/>
                </a:lnTo>
                <a:lnTo>
                  <a:pt x="1163" y="170"/>
                </a:lnTo>
                <a:lnTo>
                  <a:pt x="1147" y="175"/>
                </a:lnTo>
                <a:lnTo>
                  <a:pt x="1130" y="179"/>
                </a:lnTo>
                <a:lnTo>
                  <a:pt x="1113" y="183"/>
                </a:lnTo>
                <a:lnTo>
                  <a:pt x="1093" y="187"/>
                </a:lnTo>
                <a:lnTo>
                  <a:pt x="1071" y="192"/>
                </a:lnTo>
                <a:lnTo>
                  <a:pt x="1049" y="196"/>
                </a:lnTo>
                <a:lnTo>
                  <a:pt x="1029" y="200"/>
                </a:lnTo>
                <a:lnTo>
                  <a:pt x="1009" y="203"/>
                </a:lnTo>
                <a:lnTo>
                  <a:pt x="990" y="206"/>
                </a:lnTo>
                <a:lnTo>
                  <a:pt x="973" y="209"/>
                </a:lnTo>
                <a:lnTo>
                  <a:pt x="957" y="212"/>
                </a:lnTo>
                <a:lnTo>
                  <a:pt x="941" y="215"/>
                </a:lnTo>
                <a:lnTo>
                  <a:pt x="927" y="218"/>
                </a:lnTo>
                <a:lnTo>
                  <a:pt x="914" y="219"/>
                </a:lnTo>
                <a:lnTo>
                  <a:pt x="901" y="221"/>
                </a:lnTo>
                <a:lnTo>
                  <a:pt x="890" y="222"/>
                </a:lnTo>
                <a:lnTo>
                  <a:pt x="880" y="223"/>
                </a:lnTo>
                <a:lnTo>
                  <a:pt x="869" y="223"/>
                </a:lnTo>
                <a:lnTo>
                  <a:pt x="862" y="225"/>
                </a:lnTo>
                <a:lnTo>
                  <a:pt x="854" y="225"/>
                </a:lnTo>
                <a:lnTo>
                  <a:pt x="848" y="225"/>
                </a:lnTo>
                <a:lnTo>
                  <a:pt x="845" y="225"/>
                </a:lnTo>
                <a:lnTo>
                  <a:pt x="841" y="225"/>
                </a:lnTo>
                <a:lnTo>
                  <a:pt x="836" y="225"/>
                </a:lnTo>
                <a:lnTo>
                  <a:pt x="832" y="225"/>
                </a:lnTo>
                <a:lnTo>
                  <a:pt x="826" y="226"/>
                </a:lnTo>
                <a:lnTo>
                  <a:pt x="820" y="226"/>
                </a:lnTo>
                <a:lnTo>
                  <a:pt x="815" y="226"/>
                </a:lnTo>
                <a:lnTo>
                  <a:pt x="808" y="228"/>
                </a:lnTo>
                <a:lnTo>
                  <a:pt x="800" y="228"/>
                </a:lnTo>
                <a:lnTo>
                  <a:pt x="793" y="228"/>
                </a:lnTo>
                <a:lnTo>
                  <a:pt x="784" y="229"/>
                </a:lnTo>
                <a:lnTo>
                  <a:pt x="776" y="229"/>
                </a:lnTo>
                <a:lnTo>
                  <a:pt x="767" y="231"/>
                </a:lnTo>
                <a:lnTo>
                  <a:pt x="757" y="232"/>
                </a:lnTo>
                <a:lnTo>
                  <a:pt x="747" y="232"/>
                </a:lnTo>
                <a:lnTo>
                  <a:pt x="736" y="234"/>
                </a:lnTo>
                <a:lnTo>
                  <a:pt x="724" y="235"/>
                </a:lnTo>
                <a:lnTo>
                  <a:pt x="712" y="236"/>
                </a:lnTo>
                <a:lnTo>
                  <a:pt x="701" y="238"/>
                </a:lnTo>
                <a:lnTo>
                  <a:pt x="688" y="239"/>
                </a:lnTo>
                <a:lnTo>
                  <a:pt x="674" y="241"/>
                </a:lnTo>
                <a:lnTo>
                  <a:pt x="661" y="242"/>
                </a:lnTo>
                <a:lnTo>
                  <a:pt x="646" y="244"/>
                </a:lnTo>
                <a:lnTo>
                  <a:pt x="632" y="245"/>
                </a:lnTo>
                <a:lnTo>
                  <a:pt x="616" y="247"/>
                </a:lnTo>
                <a:lnTo>
                  <a:pt x="600" y="248"/>
                </a:lnTo>
                <a:lnTo>
                  <a:pt x="584" y="251"/>
                </a:lnTo>
                <a:lnTo>
                  <a:pt x="567" y="252"/>
                </a:lnTo>
                <a:lnTo>
                  <a:pt x="550" y="254"/>
                </a:lnTo>
                <a:lnTo>
                  <a:pt x="532" y="257"/>
                </a:lnTo>
                <a:lnTo>
                  <a:pt x="514" y="258"/>
                </a:lnTo>
                <a:lnTo>
                  <a:pt x="495" y="261"/>
                </a:lnTo>
                <a:lnTo>
                  <a:pt x="476" y="264"/>
                </a:lnTo>
                <a:lnTo>
                  <a:pt x="458" y="265"/>
                </a:lnTo>
                <a:lnTo>
                  <a:pt x="440" y="268"/>
                </a:lnTo>
                <a:lnTo>
                  <a:pt x="423" y="270"/>
                </a:lnTo>
                <a:lnTo>
                  <a:pt x="406" y="271"/>
                </a:lnTo>
                <a:lnTo>
                  <a:pt x="390" y="274"/>
                </a:lnTo>
                <a:lnTo>
                  <a:pt x="374" y="275"/>
                </a:lnTo>
                <a:lnTo>
                  <a:pt x="360" y="277"/>
                </a:lnTo>
                <a:lnTo>
                  <a:pt x="345" y="278"/>
                </a:lnTo>
                <a:lnTo>
                  <a:pt x="331" y="280"/>
                </a:lnTo>
                <a:lnTo>
                  <a:pt x="318" y="281"/>
                </a:lnTo>
                <a:lnTo>
                  <a:pt x="305" y="282"/>
                </a:lnTo>
                <a:lnTo>
                  <a:pt x="292" y="284"/>
                </a:lnTo>
                <a:lnTo>
                  <a:pt x="280" y="285"/>
                </a:lnTo>
                <a:lnTo>
                  <a:pt x="269" y="287"/>
                </a:lnTo>
                <a:lnTo>
                  <a:pt x="257" y="288"/>
                </a:lnTo>
                <a:lnTo>
                  <a:pt x="247" y="290"/>
                </a:lnTo>
                <a:lnTo>
                  <a:pt x="237" y="290"/>
                </a:lnTo>
                <a:lnTo>
                  <a:pt x="229" y="291"/>
                </a:lnTo>
                <a:lnTo>
                  <a:pt x="220" y="293"/>
                </a:lnTo>
                <a:lnTo>
                  <a:pt x="211" y="293"/>
                </a:lnTo>
                <a:lnTo>
                  <a:pt x="203" y="294"/>
                </a:lnTo>
                <a:lnTo>
                  <a:pt x="195" y="294"/>
                </a:lnTo>
                <a:lnTo>
                  <a:pt x="190" y="295"/>
                </a:lnTo>
                <a:lnTo>
                  <a:pt x="184" y="295"/>
                </a:lnTo>
                <a:lnTo>
                  <a:pt x="178" y="295"/>
                </a:lnTo>
                <a:lnTo>
                  <a:pt x="172" y="295"/>
                </a:lnTo>
                <a:lnTo>
                  <a:pt x="168" y="297"/>
                </a:lnTo>
                <a:lnTo>
                  <a:pt x="164" y="297"/>
                </a:lnTo>
                <a:lnTo>
                  <a:pt x="161" y="297"/>
                </a:lnTo>
                <a:lnTo>
                  <a:pt x="158" y="297"/>
                </a:lnTo>
                <a:lnTo>
                  <a:pt x="155" y="297"/>
                </a:lnTo>
                <a:lnTo>
                  <a:pt x="146" y="297"/>
                </a:lnTo>
                <a:lnTo>
                  <a:pt x="136" y="295"/>
                </a:lnTo>
                <a:lnTo>
                  <a:pt x="125" y="294"/>
                </a:lnTo>
                <a:lnTo>
                  <a:pt x="115" y="291"/>
                </a:lnTo>
                <a:lnTo>
                  <a:pt x="102" y="288"/>
                </a:lnTo>
                <a:lnTo>
                  <a:pt x="89" y="284"/>
                </a:lnTo>
                <a:lnTo>
                  <a:pt x="74" y="280"/>
                </a:lnTo>
                <a:lnTo>
                  <a:pt x="60" y="274"/>
                </a:lnTo>
                <a:lnTo>
                  <a:pt x="53" y="271"/>
                </a:lnTo>
                <a:lnTo>
                  <a:pt x="46" y="268"/>
                </a:lnTo>
                <a:lnTo>
                  <a:pt x="40" y="265"/>
                </a:lnTo>
                <a:lnTo>
                  <a:pt x="34" y="262"/>
                </a:lnTo>
                <a:lnTo>
                  <a:pt x="28" y="258"/>
                </a:lnTo>
                <a:lnTo>
                  <a:pt x="23" y="255"/>
                </a:lnTo>
                <a:lnTo>
                  <a:pt x="18" y="251"/>
                </a:lnTo>
                <a:lnTo>
                  <a:pt x="15" y="247"/>
                </a:lnTo>
                <a:lnTo>
                  <a:pt x="11" y="244"/>
                </a:lnTo>
                <a:lnTo>
                  <a:pt x="8" y="239"/>
                </a:lnTo>
                <a:lnTo>
                  <a:pt x="5" y="235"/>
                </a:lnTo>
                <a:lnTo>
                  <a:pt x="4" y="231"/>
                </a:lnTo>
                <a:lnTo>
                  <a:pt x="1" y="225"/>
                </a:lnTo>
                <a:lnTo>
                  <a:pt x="1" y="221"/>
                </a:lnTo>
                <a:lnTo>
                  <a:pt x="0" y="216"/>
                </a:lnTo>
                <a:lnTo>
                  <a:pt x="0" y="211"/>
                </a:lnTo>
                <a:lnTo>
                  <a:pt x="0" y="208"/>
                </a:lnTo>
                <a:lnTo>
                  <a:pt x="1" y="205"/>
                </a:lnTo>
                <a:lnTo>
                  <a:pt x="4" y="202"/>
                </a:lnTo>
                <a:lnTo>
                  <a:pt x="7" y="199"/>
                </a:lnTo>
                <a:lnTo>
                  <a:pt x="11" y="196"/>
                </a:lnTo>
                <a:lnTo>
                  <a:pt x="15" y="193"/>
                </a:lnTo>
                <a:lnTo>
                  <a:pt x="21" y="190"/>
                </a:lnTo>
                <a:lnTo>
                  <a:pt x="27" y="187"/>
                </a:lnTo>
                <a:lnTo>
                  <a:pt x="34" y="183"/>
                </a:lnTo>
                <a:lnTo>
                  <a:pt x="43" y="180"/>
                </a:lnTo>
                <a:lnTo>
                  <a:pt x="53" y="177"/>
                </a:lnTo>
                <a:lnTo>
                  <a:pt x="62" y="173"/>
                </a:lnTo>
                <a:lnTo>
                  <a:pt x="73" y="170"/>
                </a:lnTo>
                <a:lnTo>
                  <a:pt x="85" y="166"/>
                </a:lnTo>
                <a:lnTo>
                  <a:pt x="98" y="163"/>
                </a:lnTo>
                <a:lnTo>
                  <a:pt x="110" y="159"/>
                </a:lnTo>
                <a:lnTo>
                  <a:pt x="125" y="154"/>
                </a:lnTo>
                <a:lnTo>
                  <a:pt x="141" y="150"/>
                </a:lnTo>
                <a:lnTo>
                  <a:pt x="157" y="147"/>
                </a:lnTo>
                <a:lnTo>
                  <a:pt x="174" y="143"/>
                </a:lnTo>
                <a:lnTo>
                  <a:pt x="191" y="139"/>
                </a:lnTo>
                <a:lnTo>
                  <a:pt x="210" y="134"/>
                </a:lnTo>
                <a:lnTo>
                  <a:pt x="230" y="130"/>
                </a:lnTo>
                <a:lnTo>
                  <a:pt x="250" y="126"/>
                </a:lnTo>
                <a:lnTo>
                  <a:pt x="272" y="121"/>
                </a:lnTo>
                <a:lnTo>
                  <a:pt x="293" y="117"/>
                </a:lnTo>
                <a:lnTo>
                  <a:pt x="316" y="113"/>
                </a:lnTo>
                <a:lnTo>
                  <a:pt x="341" y="107"/>
                </a:lnTo>
                <a:lnTo>
                  <a:pt x="365" y="103"/>
                </a:lnTo>
                <a:lnTo>
                  <a:pt x="391" y="98"/>
                </a:lnTo>
                <a:lnTo>
                  <a:pt x="417" y="92"/>
                </a:lnTo>
                <a:lnTo>
                  <a:pt x="445" y="88"/>
                </a:lnTo>
                <a:lnTo>
                  <a:pt x="472" y="84"/>
                </a:lnTo>
                <a:lnTo>
                  <a:pt x="499" y="78"/>
                </a:lnTo>
                <a:lnTo>
                  <a:pt x="525" y="74"/>
                </a:lnTo>
                <a:lnTo>
                  <a:pt x="550" y="69"/>
                </a:lnTo>
                <a:lnTo>
                  <a:pt x="576" y="65"/>
                </a:lnTo>
                <a:lnTo>
                  <a:pt x="600" y="61"/>
                </a:lnTo>
                <a:lnTo>
                  <a:pt x="623" y="56"/>
                </a:lnTo>
                <a:lnTo>
                  <a:pt x="646" y="52"/>
                </a:lnTo>
                <a:lnTo>
                  <a:pt x="668" y="49"/>
                </a:lnTo>
                <a:lnTo>
                  <a:pt x="689" y="45"/>
                </a:lnTo>
                <a:lnTo>
                  <a:pt x="711" y="42"/>
                </a:lnTo>
                <a:lnTo>
                  <a:pt x="731" y="39"/>
                </a:lnTo>
                <a:lnTo>
                  <a:pt x="751" y="35"/>
                </a:lnTo>
                <a:lnTo>
                  <a:pt x="770" y="32"/>
                </a:lnTo>
                <a:lnTo>
                  <a:pt x="789" y="29"/>
                </a:lnTo>
                <a:lnTo>
                  <a:pt x="808" y="26"/>
                </a:lnTo>
                <a:lnTo>
                  <a:pt x="825" y="23"/>
                </a:lnTo>
                <a:lnTo>
                  <a:pt x="841" y="22"/>
                </a:lnTo>
                <a:lnTo>
                  <a:pt x="856" y="19"/>
                </a:lnTo>
                <a:lnTo>
                  <a:pt x="872" y="18"/>
                </a:lnTo>
                <a:lnTo>
                  <a:pt x="887" y="15"/>
                </a:lnTo>
                <a:lnTo>
                  <a:pt x="901" y="13"/>
                </a:lnTo>
                <a:lnTo>
                  <a:pt x="916" y="12"/>
                </a:lnTo>
                <a:lnTo>
                  <a:pt x="929" y="9"/>
                </a:lnTo>
                <a:lnTo>
                  <a:pt x="940" y="8"/>
                </a:lnTo>
                <a:lnTo>
                  <a:pt x="952" y="8"/>
                </a:lnTo>
                <a:lnTo>
                  <a:pt x="963" y="6"/>
                </a:lnTo>
                <a:lnTo>
                  <a:pt x="973" y="5"/>
                </a:lnTo>
                <a:lnTo>
                  <a:pt x="983" y="3"/>
                </a:lnTo>
                <a:lnTo>
                  <a:pt x="992" y="3"/>
                </a:lnTo>
                <a:lnTo>
                  <a:pt x="1001" y="2"/>
                </a:lnTo>
                <a:lnTo>
                  <a:pt x="1008" y="2"/>
                </a:lnTo>
                <a:lnTo>
                  <a:pt x="1022" y="0"/>
                </a:lnTo>
                <a:lnTo>
                  <a:pt x="1037" y="0"/>
                </a:lnTo>
                <a:lnTo>
                  <a:pt x="1051" y="0"/>
                </a:lnTo>
                <a:lnTo>
                  <a:pt x="1064" y="0"/>
                </a:lnTo>
                <a:lnTo>
                  <a:pt x="1077" y="2"/>
                </a:lnTo>
                <a:lnTo>
                  <a:pt x="1090" y="2"/>
                </a:lnTo>
                <a:lnTo>
                  <a:pt x="1101" y="3"/>
                </a:lnTo>
                <a:lnTo>
                  <a:pt x="1113" y="6"/>
                </a:lnTo>
                <a:lnTo>
                  <a:pt x="1123" y="8"/>
                </a:lnTo>
                <a:lnTo>
                  <a:pt x="1134" y="10"/>
                </a:lnTo>
                <a:lnTo>
                  <a:pt x="1145" y="13"/>
                </a:lnTo>
                <a:lnTo>
                  <a:pt x="1153" y="16"/>
                </a:lnTo>
                <a:lnTo>
                  <a:pt x="1162" y="19"/>
                </a:lnTo>
                <a:lnTo>
                  <a:pt x="1170" y="23"/>
                </a:lnTo>
                <a:lnTo>
                  <a:pt x="1179" y="28"/>
                </a:lnTo>
                <a:lnTo>
                  <a:pt x="1186" y="32"/>
                </a:lnTo>
                <a:lnTo>
                  <a:pt x="1186" y="32"/>
                </a:lnTo>
                <a:lnTo>
                  <a:pt x="1186" y="32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9" name="Freeform 14"/>
          <p:cNvSpPr/>
          <p:nvPr/>
        </p:nvSpPr>
        <p:spPr>
          <a:xfrm>
            <a:off x="8045451" y="1852084"/>
            <a:ext cx="256116" cy="980016"/>
          </a:xfrm>
          <a:custGeom>
            <a:avLst/>
            <a:gdLst/>
            <a:ahLst/>
            <a:cxnLst>
              <a:cxn ang="0">
                <a:pos x="96296" y="652276"/>
              </a:cxn>
              <a:cxn ang="0">
                <a:pos x="85886" y="669800"/>
              </a:cxn>
              <a:cxn ang="0">
                <a:pos x="75475" y="686026"/>
              </a:cxn>
              <a:cxn ang="0">
                <a:pos x="66366" y="699006"/>
              </a:cxn>
              <a:cxn ang="0">
                <a:pos x="56606" y="710040"/>
              </a:cxn>
              <a:cxn ang="0">
                <a:pos x="48148" y="719775"/>
              </a:cxn>
              <a:cxn ang="0">
                <a:pos x="40340" y="726915"/>
              </a:cxn>
              <a:cxn ang="0">
                <a:pos x="32532" y="731458"/>
              </a:cxn>
              <a:cxn ang="0">
                <a:pos x="24725" y="735352"/>
              </a:cxn>
              <a:cxn ang="0">
                <a:pos x="18218" y="735352"/>
              </a:cxn>
              <a:cxn ang="0">
                <a:pos x="13013" y="734703"/>
              </a:cxn>
              <a:cxn ang="0">
                <a:pos x="8458" y="730809"/>
              </a:cxn>
              <a:cxn ang="0">
                <a:pos x="4555" y="724968"/>
              </a:cxn>
              <a:cxn ang="0">
                <a:pos x="1301" y="717828"/>
              </a:cxn>
              <a:cxn ang="0">
                <a:pos x="651" y="707444"/>
              </a:cxn>
              <a:cxn ang="0">
                <a:pos x="0" y="695112"/>
              </a:cxn>
              <a:cxn ang="0">
                <a:pos x="1301" y="681482"/>
              </a:cxn>
              <a:cxn ang="0">
                <a:pos x="3253" y="665257"/>
              </a:cxn>
              <a:cxn ang="0">
                <a:pos x="7157" y="646435"/>
              </a:cxn>
              <a:cxn ang="0">
                <a:pos x="11712" y="626315"/>
              </a:cxn>
              <a:cxn ang="0">
                <a:pos x="17568" y="603599"/>
              </a:cxn>
              <a:cxn ang="0">
                <a:pos x="26677" y="569849"/>
              </a:cxn>
              <a:cxn ang="0">
                <a:pos x="39039" y="519874"/>
              </a:cxn>
              <a:cxn ang="0">
                <a:pos x="48148" y="469249"/>
              </a:cxn>
              <a:cxn ang="0">
                <a:pos x="55305" y="418625"/>
              </a:cxn>
              <a:cxn ang="0">
                <a:pos x="59860" y="369299"/>
              </a:cxn>
              <a:cxn ang="0">
                <a:pos x="60510" y="319323"/>
              </a:cxn>
              <a:cxn ang="0">
                <a:pos x="59860" y="268050"/>
              </a:cxn>
              <a:cxn ang="0">
                <a:pos x="55305" y="212233"/>
              </a:cxn>
              <a:cxn ang="0">
                <a:pos x="48148" y="153171"/>
              </a:cxn>
              <a:cxn ang="0">
                <a:pos x="39039" y="90864"/>
              </a:cxn>
              <a:cxn ang="0">
                <a:pos x="26677" y="23365"/>
              </a:cxn>
              <a:cxn ang="0">
                <a:pos x="41642" y="10384"/>
              </a:cxn>
              <a:cxn ang="0">
                <a:pos x="68969" y="25961"/>
              </a:cxn>
              <a:cxn ang="0">
                <a:pos x="94344" y="40240"/>
              </a:cxn>
              <a:cxn ang="0">
                <a:pos x="115815" y="53221"/>
              </a:cxn>
              <a:cxn ang="0">
                <a:pos x="134684" y="64254"/>
              </a:cxn>
              <a:cxn ang="0">
                <a:pos x="150300" y="75937"/>
              </a:cxn>
              <a:cxn ang="0">
                <a:pos x="164614" y="86321"/>
              </a:cxn>
              <a:cxn ang="0">
                <a:pos x="175024" y="94109"/>
              </a:cxn>
              <a:cxn ang="0">
                <a:pos x="183483" y="102547"/>
              </a:cxn>
              <a:cxn ang="0">
                <a:pos x="188037" y="109686"/>
              </a:cxn>
              <a:cxn ang="0">
                <a:pos x="190640" y="114878"/>
              </a:cxn>
              <a:cxn ang="0">
                <a:pos x="191941" y="127859"/>
              </a:cxn>
              <a:cxn ang="0">
                <a:pos x="192592" y="144734"/>
              </a:cxn>
              <a:cxn ang="0">
                <a:pos x="191941" y="166152"/>
              </a:cxn>
              <a:cxn ang="0">
                <a:pos x="190640" y="190815"/>
              </a:cxn>
              <a:cxn ang="0">
                <a:pos x="188037" y="220671"/>
              </a:cxn>
              <a:cxn ang="0">
                <a:pos x="183483" y="275838"/>
              </a:cxn>
              <a:cxn ang="0">
                <a:pos x="177627" y="347881"/>
              </a:cxn>
              <a:cxn ang="0">
                <a:pos x="171121" y="425115"/>
              </a:cxn>
              <a:cxn ang="0">
                <a:pos x="166566" y="465355"/>
              </a:cxn>
              <a:cxn ang="0">
                <a:pos x="158108" y="505595"/>
              </a:cxn>
              <a:cxn ang="0">
                <a:pos x="145745" y="544537"/>
              </a:cxn>
              <a:cxn ang="0">
                <a:pos x="130130" y="584777"/>
              </a:cxn>
              <a:cxn ang="0">
                <a:pos x="111261" y="626315"/>
              </a:cxn>
              <a:cxn ang="0">
                <a:pos x="103453" y="639295"/>
              </a:cxn>
            </a:cxnLst>
            <a:pathLst>
              <a:path w="296" h="1133">
                <a:moveTo>
                  <a:pt x="159" y="985"/>
                </a:moveTo>
                <a:lnTo>
                  <a:pt x="154" y="995"/>
                </a:lnTo>
                <a:lnTo>
                  <a:pt x="148" y="1005"/>
                </a:lnTo>
                <a:lnTo>
                  <a:pt x="142" y="1015"/>
                </a:lnTo>
                <a:lnTo>
                  <a:pt x="136" y="1024"/>
                </a:lnTo>
                <a:lnTo>
                  <a:pt x="132" y="1032"/>
                </a:lnTo>
                <a:lnTo>
                  <a:pt x="126" y="1041"/>
                </a:lnTo>
                <a:lnTo>
                  <a:pt x="121" y="1048"/>
                </a:lnTo>
                <a:lnTo>
                  <a:pt x="116" y="1057"/>
                </a:lnTo>
                <a:lnTo>
                  <a:pt x="110" y="1064"/>
                </a:lnTo>
                <a:lnTo>
                  <a:pt x="106" y="1071"/>
                </a:lnTo>
                <a:lnTo>
                  <a:pt x="102" y="1077"/>
                </a:lnTo>
                <a:lnTo>
                  <a:pt x="96" y="1084"/>
                </a:lnTo>
                <a:lnTo>
                  <a:pt x="92" y="1090"/>
                </a:lnTo>
                <a:lnTo>
                  <a:pt x="87" y="1094"/>
                </a:lnTo>
                <a:lnTo>
                  <a:pt x="83" y="1100"/>
                </a:lnTo>
                <a:lnTo>
                  <a:pt x="79" y="1104"/>
                </a:lnTo>
                <a:lnTo>
                  <a:pt x="74" y="1109"/>
                </a:lnTo>
                <a:lnTo>
                  <a:pt x="70" y="1113"/>
                </a:lnTo>
                <a:lnTo>
                  <a:pt x="66" y="1117"/>
                </a:lnTo>
                <a:lnTo>
                  <a:pt x="62" y="1120"/>
                </a:lnTo>
                <a:lnTo>
                  <a:pt x="57" y="1123"/>
                </a:lnTo>
                <a:lnTo>
                  <a:pt x="54" y="1126"/>
                </a:lnTo>
                <a:lnTo>
                  <a:pt x="50" y="1127"/>
                </a:lnTo>
                <a:lnTo>
                  <a:pt x="46" y="1130"/>
                </a:lnTo>
                <a:lnTo>
                  <a:pt x="43" y="1132"/>
                </a:lnTo>
                <a:lnTo>
                  <a:pt x="38" y="1133"/>
                </a:lnTo>
                <a:lnTo>
                  <a:pt x="36" y="1133"/>
                </a:lnTo>
                <a:lnTo>
                  <a:pt x="33" y="1133"/>
                </a:lnTo>
                <a:lnTo>
                  <a:pt x="28" y="1133"/>
                </a:lnTo>
                <a:lnTo>
                  <a:pt x="26" y="1133"/>
                </a:lnTo>
                <a:lnTo>
                  <a:pt x="23" y="1133"/>
                </a:lnTo>
                <a:lnTo>
                  <a:pt x="20" y="1132"/>
                </a:lnTo>
                <a:lnTo>
                  <a:pt x="17" y="1130"/>
                </a:lnTo>
                <a:lnTo>
                  <a:pt x="14" y="1129"/>
                </a:lnTo>
                <a:lnTo>
                  <a:pt x="13" y="1126"/>
                </a:lnTo>
                <a:lnTo>
                  <a:pt x="10" y="1124"/>
                </a:lnTo>
                <a:lnTo>
                  <a:pt x="8" y="1122"/>
                </a:lnTo>
                <a:lnTo>
                  <a:pt x="7" y="1117"/>
                </a:lnTo>
                <a:lnTo>
                  <a:pt x="5" y="1114"/>
                </a:lnTo>
                <a:lnTo>
                  <a:pt x="4" y="1110"/>
                </a:lnTo>
                <a:lnTo>
                  <a:pt x="2" y="1106"/>
                </a:lnTo>
                <a:lnTo>
                  <a:pt x="1" y="1101"/>
                </a:lnTo>
                <a:lnTo>
                  <a:pt x="1" y="1096"/>
                </a:lnTo>
                <a:lnTo>
                  <a:pt x="1" y="1090"/>
                </a:lnTo>
                <a:lnTo>
                  <a:pt x="0" y="1084"/>
                </a:lnTo>
                <a:lnTo>
                  <a:pt x="0" y="1078"/>
                </a:lnTo>
                <a:lnTo>
                  <a:pt x="0" y="1071"/>
                </a:lnTo>
                <a:lnTo>
                  <a:pt x="1" y="1065"/>
                </a:lnTo>
                <a:lnTo>
                  <a:pt x="1" y="1058"/>
                </a:lnTo>
                <a:lnTo>
                  <a:pt x="2" y="1050"/>
                </a:lnTo>
                <a:lnTo>
                  <a:pt x="2" y="1042"/>
                </a:lnTo>
                <a:lnTo>
                  <a:pt x="4" y="1034"/>
                </a:lnTo>
                <a:lnTo>
                  <a:pt x="5" y="1025"/>
                </a:lnTo>
                <a:lnTo>
                  <a:pt x="7" y="1015"/>
                </a:lnTo>
                <a:lnTo>
                  <a:pt x="8" y="1006"/>
                </a:lnTo>
                <a:lnTo>
                  <a:pt x="11" y="996"/>
                </a:lnTo>
                <a:lnTo>
                  <a:pt x="13" y="986"/>
                </a:lnTo>
                <a:lnTo>
                  <a:pt x="15" y="975"/>
                </a:lnTo>
                <a:lnTo>
                  <a:pt x="18" y="965"/>
                </a:lnTo>
                <a:lnTo>
                  <a:pt x="21" y="953"/>
                </a:lnTo>
                <a:lnTo>
                  <a:pt x="24" y="942"/>
                </a:lnTo>
                <a:lnTo>
                  <a:pt x="27" y="930"/>
                </a:lnTo>
                <a:lnTo>
                  <a:pt x="30" y="917"/>
                </a:lnTo>
                <a:lnTo>
                  <a:pt x="34" y="904"/>
                </a:lnTo>
                <a:lnTo>
                  <a:pt x="41" y="878"/>
                </a:lnTo>
                <a:lnTo>
                  <a:pt x="49" y="852"/>
                </a:lnTo>
                <a:lnTo>
                  <a:pt x="54" y="826"/>
                </a:lnTo>
                <a:lnTo>
                  <a:pt x="60" y="801"/>
                </a:lnTo>
                <a:lnTo>
                  <a:pt x="64" y="775"/>
                </a:lnTo>
                <a:lnTo>
                  <a:pt x="70" y="749"/>
                </a:lnTo>
                <a:lnTo>
                  <a:pt x="74" y="723"/>
                </a:lnTo>
                <a:lnTo>
                  <a:pt x="79" y="697"/>
                </a:lnTo>
                <a:lnTo>
                  <a:pt x="82" y="671"/>
                </a:lnTo>
                <a:lnTo>
                  <a:pt x="85" y="645"/>
                </a:lnTo>
                <a:lnTo>
                  <a:pt x="87" y="619"/>
                </a:lnTo>
                <a:lnTo>
                  <a:pt x="89" y="595"/>
                </a:lnTo>
                <a:lnTo>
                  <a:pt x="92" y="569"/>
                </a:lnTo>
                <a:lnTo>
                  <a:pt x="92" y="543"/>
                </a:lnTo>
                <a:lnTo>
                  <a:pt x="93" y="518"/>
                </a:lnTo>
                <a:lnTo>
                  <a:pt x="93" y="492"/>
                </a:lnTo>
                <a:lnTo>
                  <a:pt x="93" y="467"/>
                </a:lnTo>
                <a:lnTo>
                  <a:pt x="92" y="441"/>
                </a:lnTo>
                <a:lnTo>
                  <a:pt x="92" y="413"/>
                </a:lnTo>
                <a:lnTo>
                  <a:pt x="89" y="384"/>
                </a:lnTo>
                <a:lnTo>
                  <a:pt x="87" y="357"/>
                </a:lnTo>
                <a:lnTo>
                  <a:pt x="85" y="327"/>
                </a:lnTo>
                <a:lnTo>
                  <a:pt x="82" y="298"/>
                </a:lnTo>
                <a:lnTo>
                  <a:pt x="79" y="268"/>
                </a:lnTo>
                <a:lnTo>
                  <a:pt x="74" y="236"/>
                </a:lnTo>
                <a:lnTo>
                  <a:pt x="70" y="205"/>
                </a:lnTo>
                <a:lnTo>
                  <a:pt x="64" y="173"/>
                </a:lnTo>
                <a:lnTo>
                  <a:pt x="60" y="140"/>
                </a:lnTo>
                <a:lnTo>
                  <a:pt x="54" y="105"/>
                </a:lnTo>
                <a:lnTo>
                  <a:pt x="49" y="71"/>
                </a:lnTo>
                <a:lnTo>
                  <a:pt x="41" y="36"/>
                </a:lnTo>
                <a:lnTo>
                  <a:pt x="34" y="0"/>
                </a:lnTo>
                <a:lnTo>
                  <a:pt x="50" y="9"/>
                </a:lnTo>
                <a:lnTo>
                  <a:pt x="64" y="16"/>
                </a:lnTo>
                <a:lnTo>
                  <a:pt x="79" y="25"/>
                </a:lnTo>
                <a:lnTo>
                  <a:pt x="93" y="32"/>
                </a:lnTo>
                <a:lnTo>
                  <a:pt x="106" y="40"/>
                </a:lnTo>
                <a:lnTo>
                  <a:pt x="119" y="48"/>
                </a:lnTo>
                <a:lnTo>
                  <a:pt x="132" y="55"/>
                </a:lnTo>
                <a:lnTo>
                  <a:pt x="145" y="62"/>
                </a:lnTo>
                <a:lnTo>
                  <a:pt x="157" y="68"/>
                </a:lnTo>
                <a:lnTo>
                  <a:pt x="167" y="75"/>
                </a:lnTo>
                <a:lnTo>
                  <a:pt x="178" y="82"/>
                </a:lnTo>
                <a:lnTo>
                  <a:pt x="188" y="88"/>
                </a:lnTo>
                <a:lnTo>
                  <a:pt x="198" y="94"/>
                </a:lnTo>
                <a:lnTo>
                  <a:pt x="207" y="99"/>
                </a:lnTo>
                <a:lnTo>
                  <a:pt x="216" y="105"/>
                </a:lnTo>
                <a:lnTo>
                  <a:pt x="224" y="111"/>
                </a:lnTo>
                <a:lnTo>
                  <a:pt x="231" y="117"/>
                </a:lnTo>
                <a:lnTo>
                  <a:pt x="240" y="122"/>
                </a:lnTo>
                <a:lnTo>
                  <a:pt x="246" y="127"/>
                </a:lnTo>
                <a:lnTo>
                  <a:pt x="253" y="133"/>
                </a:lnTo>
                <a:lnTo>
                  <a:pt x="259" y="137"/>
                </a:lnTo>
                <a:lnTo>
                  <a:pt x="265" y="141"/>
                </a:lnTo>
                <a:lnTo>
                  <a:pt x="269" y="145"/>
                </a:lnTo>
                <a:lnTo>
                  <a:pt x="275" y="150"/>
                </a:lnTo>
                <a:lnTo>
                  <a:pt x="278" y="154"/>
                </a:lnTo>
                <a:lnTo>
                  <a:pt x="282" y="158"/>
                </a:lnTo>
                <a:lnTo>
                  <a:pt x="285" y="161"/>
                </a:lnTo>
                <a:lnTo>
                  <a:pt x="288" y="166"/>
                </a:lnTo>
                <a:lnTo>
                  <a:pt x="289" y="169"/>
                </a:lnTo>
                <a:lnTo>
                  <a:pt x="292" y="171"/>
                </a:lnTo>
                <a:lnTo>
                  <a:pt x="292" y="174"/>
                </a:lnTo>
                <a:lnTo>
                  <a:pt x="293" y="177"/>
                </a:lnTo>
                <a:lnTo>
                  <a:pt x="295" y="183"/>
                </a:lnTo>
                <a:lnTo>
                  <a:pt x="295" y="190"/>
                </a:lnTo>
                <a:lnTo>
                  <a:pt x="295" y="197"/>
                </a:lnTo>
                <a:lnTo>
                  <a:pt x="296" y="206"/>
                </a:lnTo>
                <a:lnTo>
                  <a:pt x="296" y="215"/>
                </a:lnTo>
                <a:lnTo>
                  <a:pt x="296" y="223"/>
                </a:lnTo>
                <a:lnTo>
                  <a:pt x="296" y="233"/>
                </a:lnTo>
                <a:lnTo>
                  <a:pt x="295" y="245"/>
                </a:lnTo>
                <a:lnTo>
                  <a:pt x="295" y="256"/>
                </a:lnTo>
                <a:lnTo>
                  <a:pt x="295" y="268"/>
                </a:lnTo>
                <a:lnTo>
                  <a:pt x="293" y="281"/>
                </a:lnTo>
                <a:lnTo>
                  <a:pt x="293" y="294"/>
                </a:lnTo>
                <a:lnTo>
                  <a:pt x="292" y="308"/>
                </a:lnTo>
                <a:lnTo>
                  <a:pt x="290" y="324"/>
                </a:lnTo>
                <a:lnTo>
                  <a:pt x="289" y="340"/>
                </a:lnTo>
                <a:lnTo>
                  <a:pt x="288" y="356"/>
                </a:lnTo>
                <a:lnTo>
                  <a:pt x="285" y="390"/>
                </a:lnTo>
                <a:lnTo>
                  <a:pt x="282" y="425"/>
                </a:lnTo>
                <a:lnTo>
                  <a:pt x="279" y="461"/>
                </a:lnTo>
                <a:lnTo>
                  <a:pt x="276" y="498"/>
                </a:lnTo>
                <a:lnTo>
                  <a:pt x="273" y="536"/>
                </a:lnTo>
                <a:lnTo>
                  <a:pt x="270" y="575"/>
                </a:lnTo>
                <a:lnTo>
                  <a:pt x="266" y="615"/>
                </a:lnTo>
                <a:lnTo>
                  <a:pt x="263" y="655"/>
                </a:lnTo>
                <a:lnTo>
                  <a:pt x="262" y="675"/>
                </a:lnTo>
                <a:lnTo>
                  <a:pt x="259" y="697"/>
                </a:lnTo>
                <a:lnTo>
                  <a:pt x="256" y="717"/>
                </a:lnTo>
                <a:lnTo>
                  <a:pt x="253" y="737"/>
                </a:lnTo>
                <a:lnTo>
                  <a:pt x="249" y="757"/>
                </a:lnTo>
                <a:lnTo>
                  <a:pt x="243" y="779"/>
                </a:lnTo>
                <a:lnTo>
                  <a:pt x="237" y="799"/>
                </a:lnTo>
                <a:lnTo>
                  <a:pt x="231" y="819"/>
                </a:lnTo>
                <a:lnTo>
                  <a:pt x="224" y="839"/>
                </a:lnTo>
                <a:lnTo>
                  <a:pt x="217" y="861"/>
                </a:lnTo>
                <a:lnTo>
                  <a:pt x="208" y="881"/>
                </a:lnTo>
                <a:lnTo>
                  <a:pt x="200" y="901"/>
                </a:lnTo>
                <a:lnTo>
                  <a:pt x="191" y="923"/>
                </a:lnTo>
                <a:lnTo>
                  <a:pt x="181" y="943"/>
                </a:lnTo>
                <a:lnTo>
                  <a:pt x="171" y="965"/>
                </a:lnTo>
                <a:lnTo>
                  <a:pt x="159" y="985"/>
                </a:lnTo>
                <a:lnTo>
                  <a:pt x="159" y="985"/>
                </a:lnTo>
                <a:lnTo>
                  <a:pt x="159" y="985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20" name="Freeform 15"/>
          <p:cNvSpPr/>
          <p:nvPr/>
        </p:nvSpPr>
        <p:spPr>
          <a:xfrm>
            <a:off x="8367184" y="1790700"/>
            <a:ext cx="260349" cy="969433"/>
          </a:xfrm>
          <a:custGeom>
            <a:avLst/>
            <a:gdLst/>
            <a:ahLst/>
            <a:cxnLst>
              <a:cxn ang="0">
                <a:pos x="13056" y="368973"/>
              </a:cxn>
              <a:cxn ang="0">
                <a:pos x="16973" y="289213"/>
              </a:cxn>
              <a:cxn ang="0">
                <a:pos x="17626" y="210101"/>
              </a:cxn>
              <a:cxn ang="0">
                <a:pos x="15015" y="130989"/>
              </a:cxn>
              <a:cxn ang="0">
                <a:pos x="9792" y="52525"/>
              </a:cxn>
              <a:cxn ang="0">
                <a:pos x="18279" y="10375"/>
              </a:cxn>
              <a:cxn ang="0">
                <a:pos x="56142" y="37611"/>
              </a:cxn>
              <a:cxn ang="0">
                <a:pos x="86171" y="60955"/>
              </a:cxn>
              <a:cxn ang="0">
                <a:pos x="109672" y="81057"/>
              </a:cxn>
              <a:cxn ang="0">
                <a:pos x="125993" y="97917"/>
              </a:cxn>
              <a:cxn ang="0">
                <a:pos x="134479" y="110886"/>
              </a:cxn>
              <a:cxn ang="0">
                <a:pos x="135785" y="117371"/>
              </a:cxn>
              <a:cxn ang="0">
                <a:pos x="137743" y="127098"/>
              </a:cxn>
              <a:cxn ang="0">
                <a:pos x="139049" y="138122"/>
              </a:cxn>
              <a:cxn ang="0">
                <a:pos x="139049" y="152388"/>
              </a:cxn>
              <a:cxn ang="0">
                <a:pos x="139049" y="167951"/>
              </a:cxn>
              <a:cxn ang="0">
                <a:pos x="139049" y="186756"/>
              </a:cxn>
              <a:cxn ang="0">
                <a:pos x="137091" y="206210"/>
              </a:cxn>
              <a:cxn ang="0">
                <a:pos x="135132" y="229554"/>
              </a:cxn>
              <a:cxn ang="0">
                <a:pos x="133174" y="254196"/>
              </a:cxn>
              <a:cxn ang="0">
                <a:pos x="130562" y="280783"/>
              </a:cxn>
              <a:cxn ang="0">
                <a:pos x="124687" y="320339"/>
              </a:cxn>
              <a:cxn ang="0">
                <a:pos x="118812" y="373512"/>
              </a:cxn>
              <a:cxn ang="0">
                <a:pos x="113589" y="420201"/>
              </a:cxn>
              <a:cxn ang="0">
                <a:pos x="109672" y="460406"/>
              </a:cxn>
              <a:cxn ang="0">
                <a:pos x="105756" y="492829"/>
              </a:cxn>
              <a:cxn ang="0">
                <a:pos x="103797" y="518119"/>
              </a:cxn>
              <a:cxn ang="0">
                <a:pos x="103144" y="538869"/>
              </a:cxn>
              <a:cxn ang="0">
                <a:pos x="102491" y="556378"/>
              </a:cxn>
              <a:cxn ang="0">
                <a:pos x="102491" y="570644"/>
              </a:cxn>
              <a:cxn ang="0">
                <a:pos x="102491" y="581668"/>
              </a:cxn>
              <a:cxn ang="0">
                <a:pos x="103144" y="589449"/>
              </a:cxn>
              <a:cxn ang="0">
                <a:pos x="105103" y="594637"/>
              </a:cxn>
              <a:cxn ang="0">
                <a:pos x="113589" y="603067"/>
              </a:cxn>
              <a:cxn ang="0">
                <a:pos x="127298" y="613442"/>
              </a:cxn>
              <a:cxn ang="0">
                <a:pos x="147536" y="626411"/>
              </a:cxn>
              <a:cxn ang="0">
                <a:pos x="173648" y="641326"/>
              </a:cxn>
              <a:cxn ang="0">
                <a:pos x="194538" y="660780"/>
              </a:cxn>
              <a:cxn ang="0">
                <a:pos x="190621" y="683476"/>
              </a:cxn>
              <a:cxn ang="0">
                <a:pos x="181482" y="702930"/>
              </a:cxn>
              <a:cxn ang="0">
                <a:pos x="172995" y="713953"/>
              </a:cxn>
              <a:cxn ang="0">
                <a:pos x="162550" y="719789"/>
              </a:cxn>
              <a:cxn ang="0">
                <a:pos x="149494" y="724329"/>
              </a:cxn>
              <a:cxn ang="0">
                <a:pos x="132521" y="726274"/>
              </a:cxn>
              <a:cxn ang="0">
                <a:pos x="112284" y="727571"/>
              </a:cxn>
              <a:cxn ang="0">
                <a:pos x="90088" y="725626"/>
              </a:cxn>
              <a:cxn ang="0">
                <a:pos x="69198" y="721735"/>
              </a:cxn>
              <a:cxn ang="0">
                <a:pos x="51572" y="715250"/>
              </a:cxn>
              <a:cxn ang="0">
                <a:pos x="35252" y="706820"/>
              </a:cxn>
              <a:cxn ang="0">
                <a:pos x="23501" y="694500"/>
              </a:cxn>
              <a:cxn ang="0">
                <a:pos x="13056" y="679585"/>
              </a:cxn>
              <a:cxn ang="0">
                <a:pos x="9139" y="670507"/>
              </a:cxn>
              <a:cxn ang="0">
                <a:pos x="5222" y="658186"/>
              </a:cxn>
              <a:cxn ang="0">
                <a:pos x="2611" y="642623"/>
              </a:cxn>
              <a:cxn ang="0">
                <a:pos x="1306" y="623818"/>
              </a:cxn>
              <a:cxn ang="0">
                <a:pos x="0" y="602418"/>
              </a:cxn>
              <a:cxn ang="0">
                <a:pos x="0" y="577777"/>
              </a:cxn>
              <a:cxn ang="0">
                <a:pos x="653" y="549893"/>
              </a:cxn>
              <a:cxn ang="0">
                <a:pos x="1306" y="519416"/>
              </a:cxn>
              <a:cxn ang="0">
                <a:pos x="3264" y="485696"/>
              </a:cxn>
              <a:cxn ang="0">
                <a:pos x="6528" y="449382"/>
              </a:cxn>
              <a:cxn ang="0">
                <a:pos x="8487" y="422795"/>
              </a:cxn>
            </a:cxnLst>
            <a:pathLst>
              <a:path w="298" h="1122">
                <a:moveTo>
                  <a:pt x="13" y="652"/>
                </a:moveTo>
                <a:lnTo>
                  <a:pt x="15" y="611"/>
                </a:lnTo>
                <a:lnTo>
                  <a:pt x="20" y="569"/>
                </a:lnTo>
                <a:lnTo>
                  <a:pt x="21" y="528"/>
                </a:lnTo>
                <a:lnTo>
                  <a:pt x="24" y="487"/>
                </a:lnTo>
                <a:lnTo>
                  <a:pt x="26" y="446"/>
                </a:lnTo>
                <a:lnTo>
                  <a:pt x="26" y="405"/>
                </a:lnTo>
                <a:lnTo>
                  <a:pt x="27" y="364"/>
                </a:lnTo>
                <a:lnTo>
                  <a:pt x="27" y="324"/>
                </a:lnTo>
                <a:lnTo>
                  <a:pt x="26" y="282"/>
                </a:lnTo>
                <a:lnTo>
                  <a:pt x="24" y="242"/>
                </a:lnTo>
                <a:lnTo>
                  <a:pt x="23" y="202"/>
                </a:lnTo>
                <a:lnTo>
                  <a:pt x="21" y="161"/>
                </a:lnTo>
                <a:lnTo>
                  <a:pt x="18" y="121"/>
                </a:lnTo>
                <a:lnTo>
                  <a:pt x="15" y="81"/>
                </a:lnTo>
                <a:lnTo>
                  <a:pt x="11" y="40"/>
                </a:lnTo>
                <a:lnTo>
                  <a:pt x="7" y="0"/>
                </a:lnTo>
                <a:lnTo>
                  <a:pt x="28" y="16"/>
                </a:lnTo>
                <a:lnTo>
                  <a:pt x="49" y="30"/>
                </a:lnTo>
                <a:lnTo>
                  <a:pt x="69" y="43"/>
                </a:lnTo>
                <a:lnTo>
                  <a:pt x="86" y="58"/>
                </a:lnTo>
                <a:lnTo>
                  <a:pt x="103" y="69"/>
                </a:lnTo>
                <a:lnTo>
                  <a:pt x="119" y="82"/>
                </a:lnTo>
                <a:lnTo>
                  <a:pt x="132" y="94"/>
                </a:lnTo>
                <a:lnTo>
                  <a:pt x="145" y="105"/>
                </a:lnTo>
                <a:lnTo>
                  <a:pt x="158" y="115"/>
                </a:lnTo>
                <a:lnTo>
                  <a:pt x="168" y="125"/>
                </a:lnTo>
                <a:lnTo>
                  <a:pt x="177" y="134"/>
                </a:lnTo>
                <a:lnTo>
                  <a:pt x="185" y="143"/>
                </a:lnTo>
                <a:lnTo>
                  <a:pt x="193" y="151"/>
                </a:lnTo>
                <a:lnTo>
                  <a:pt x="198" y="158"/>
                </a:lnTo>
                <a:lnTo>
                  <a:pt x="203" y="166"/>
                </a:lnTo>
                <a:lnTo>
                  <a:pt x="206" y="171"/>
                </a:lnTo>
                <a:lnTo>
                  <a:pt x="207" y="174"/>
                </a:lnTo>
                <a:lnTo>
                  <a:pt x="208" y="179"/>
                </a:lnTo>
                <a:lnTo>
                  <a:pt x="208" y="181"/>
                </a:lnTo>
                <a:lnTo>
                  <a:pt x="210" y="186"/>
                </a:lnTo>
                <a:lnTo>
                  <a:pt x="210" y="192"/>
                </a:lnTo>
                <a:lnTo>
                  <a:pt x="211" y="196"/>
                </a:lnTo>
                <a:lnTo>
                  <a:pt x="211" y="202"/>
                </a:lnTo>
                <a:lnTo>
                  <a:pt x="213" y="207"/>
                </a:lnTo>
                <a:lnTo>
                  <a:pt x="213" y="213"/>
                </a:lnTo>
                <a:lnTo>
                  <a:pt x="213" y="220"/>
                </a:lnTo>
                <a:lnTo>
                  <a:pt x="213" y="228"/>
                </a:lnTo>
                <a:lnTo>
                  <a:pt x="213" y="235"/>
                </a:lnTo>
                <a:lnTo>
                  <a:pt x="213" y="243"/>
                </a:lnTo>
                <a:lnTo>
                  <a:pt x="213" y="251"/>
                </a:lnTo>
                <a:lnTo>
                  <a:pt x="213" y="259"/>
                </a:lnTo>
                <a:lnTo>
                  <a:pt x="213" y="268"/>
                </a:lnTo>
                <a:lnTo>
                  <a:pt x="213" y="278"/>
                </a:lnTo>
                <a:lnTo>
                  <a:pt x="213" y="288"/>
                </a:lnTo>
                <a:lnTo>
                  <a:pt x="211" y="298"/>
                </a:lnTo>
                <a:lnTo>
                  <a:pt x="211" y="308"/>
                </a:lnTo>
                <a:lnTo>
                  <a:pt x="210" y="318"/>
                </a:lnTo>
                <a:lnTo>
                  <a:pt x="210" y="330"/>
                </a:lnTo>
                <a:lnTo>
                  <a:pt x="208" y="341"/>
                </a:lnTo>
                <a:lnTo>
                  <a:pt x="207" y="354"/>
                </a:lnTo>
                <a:lnTo>
                  <a:pt x="206" y="366"/>
                </a:lnTo>
                <a:lnTo>
                  <a:pt x="206" y="379"/>
                </a:lnTo>
                <a:lnTo>
                  <a:pt x="204" y="392"/>
                </a:lnTo>
                <a:lnTo>
                  <a:pt x="203" y="406"/>
                </a:lnTo>
                <a:lnTo>
                  <a:pt x="201" y="419"/>
                </a:lnTo>
                <a:lnTo>
                  <a:pt x="200" y="433"/>
                </a:lnTo>
                <a:lnTo>
                  <a:pt x="197" y="449"/>
                </a:lnTo>
                <a:lnTo>
                  <a:pt x="195" y="464"/>
                </a:lnTo>
                <a:lnTo>
                  <a:pt x="191" y="494"/>
                </a:lnTo>
                <a:lnTo>
                  <a:pt x="188" y="523"/>
                </a:lnTo>
                <a:lnTo>
                  <a:pt x="185" y="550"/>
                </a:lnTo>
                <a:lnTo>
                  <a:pt x="182" y="576"/>
                </a:lnTo>
                <a:lnTo>
                  <a:pt x="180" y="602"/>
                </a:lnTo>
                <a:lnTo>
                  <a:pt x="177" y="625"/>
                </a:lnTo>
                <a:lnTo>
                  <a:pt x="174" y="648"/>
                </a:lnTo>
                <a:lnTo>
                  <a:pt x="171" y="670"/>
                </a:lnTo>
                <a:lnTo>
                  <a:pt x="170" y="690"/>
                </a:lnTo>
                <a:lnTo>
                  <a:pt x="168" y="710"/>
                </a:lnTo>
                <a:lnTo>
                  <a:pt x="165" y="727"/>
                </a:lnTo>
                <a:lnTo>
                  <a:pt x="164" y="744"/>
                </a:lnTo>
                <a:lnTo>
                  <a:pt x="162" y="760"/>
                </a:lnTo>
                <a:lnTo>
                  <a:pt x="161" y="775"/>
                </a:lnTo>
                <a:lnTo>
                  <a:pt x="161" y="788"/>
                </a:lnTo>
                <a:lnTo>
                  <a:pt x="159" y="799"/>
                </a:lnTo>
                <a:lnTo>
                  <a:pt x="159" y="811"/>
                </a:lnTo>
                <a:lnTo>
                  <a:pt x="158" y="821"/>
                </a:lnTo>
                <a:lnTo>
                  <a:pt x="158" y="831"/>
                </a:lnTo>
                <a:lnTo>
                  <a:pt x="158" y="841"/>
                </a:lnTo>
                <a:lnTo>
                  <a:pt x="157" y="850"/>
                </a:lnTo>
                <a:lnTo>
                  <a:pt x="157" y="858"/>
                </a:lnTo>
                <a:lnTo>
                  <a:pt x="157" y="865"/>
                </a:lnTo>
                <a:lnTo>
                  <a:pt x="157" y="873"/>
                </a:lnTo>
                <a:lnTo>
                  <a:pt x="157" y="880"/>
                </a:lnTo>
                <a:lnTo>
                  <a:pt x="157" y="886"/>
                </a:lnTo>
                <a:lnTo>
                  <a:pt x="157" y="891"/>
                </a:lnTo>
                <a:lnTo>
                  <a:pt x="157" y="897"/>
                </a:lnTo>
                <a:lnTo>
                  <a:pt x="157" y="901"/>
                </a:lnTo>
                <a:lnTo>
                  <a:pt x="157" y="906"/>
                </a:lnTo>
                <a:lnTo>
                  <a:pt x="158" y="909"/>
                </a:lnTo>
                <a:lnTo>
                  <a:pt x="158" y="911"/>
                </a:lnTo>
                <a:lnTo>
                  <a:pt x="159" y="914"/>
                </a:lnTo>
                <a:lnTo>
                  <a:pt x="161" y="917"/>
                </a:lnTo>
                <a:lnTo>
                  <a:pt x="164" y="922"/>
                </a:lnTo>
                <a:lnTo>
                  <a:pt x="168" y="926"/>
                </a:lnTo>
                <a:lnTo>
                  <a:pt x="174" y="930"/>
                </a:lnTo>
                <a:lnTo>
                  <a:pt x="180" y="934"/>
                </a:lnTo>
                <a:lnTo>
                  <a:pt x="187" y="940"/>
                </a:lnTo>
                <a:lnTo>
                  <a:pt x="195" y="946"/>
                </a:lnTo>
                <a:lnTo>
                  <a:pt x="204" y="952"/>
                </a:lnTo>
                <a:lnTo>
                  <a:pt x="214" y="959"/>
                </a:lnTo>
                <a:lnTo>
                  <a:pt x="226" y="966"/>
                </a:lnTo>
                <a:lnTo>
                  <a:pt x="239" y="973"/>
                </a:lnTo>
                <a:lnTo>
                  <a:pt x="252" y="981"/>
                </a:lnTo>
                <a:lnTo>
                  <a:pt x="266" y="989"/>
                </a:lnTo>
                <a:lnTo>
                  <a:pt x="282" y="998"/>
                </a:lnTo>
                <a:lnTo>
                  <a:pt x="298" y="1006"/>
                </a:lnTo>
                <a:lnTo>
                  <a:pt x="298" y="1019"/>
                </a:lnTo>
                <a:lnTo>
                  <a:pt x="296" y="1031"/>
                </a:lnTo>
                <a:lnTo>
                  <a:pt x="293" y="1042"/>
                </a:lnTo>
                <a:lnTo>
                  <a:pt x="292" y="1054"/>
                </a:lnTo>
                <a:lnTo>
                  <a:pt x="288" y="1064"/>
                </a:lnTo>
                <a:lnTo>
                  <a:pt x="283" y="1074"/>
                </a:lnTo>
                <a:lnTo>
                  <a:pt x="278" y="1084"/>
                </a:lnTo>
                <a:lnTo>
                  <a:pt x="272" y="1093"/>
                </a:lnTo>
                <a:lnTo>
                  <a:pt x="269" y="1097"/>
                </a:lnTo>
                <a:lnTo>
                  <a:pt x="265" y="1101"/>
                </a:lnTo>
                <a:lnTo>
                  <a:pt x="259" y="1104"/>
                </a:lnTo>
                <a:lnTo>
                  <a:pt x="254" y="1107"/>
                </a:lnTo>
                <a:lnTo>
                  <a:pt x="249" y="1110"/>
                </a:lnTo>
                <a:lnTo>
                  <a:pt x="242" y="1113"/>
                </a:lnTo>
                <a:lnTo>
                  <a:pt x="236" y="1114"/>
                </a:lnTo>
                <a:lnTo>
                  <a:pt x="229" y="1117"/>
                </a:lnTo>
                <a:lnTo>
                  <a:pt x="220" y="1119"/>
                </a:lnTo>
                <a:lnTo>
                  <a:pt x="211" y="1120"/>
                </a:lnTo>
                <a:lnTo>
                  <a:pt x="203" y="1120"/>
                </a:lnTo>
                <a:lnTo>
                  <a:pt x="193" y="1122"/>
                </a:lnTo>
                <a:lnTo>
                  <a:pt x="182" y="1122"/>
                </a:lnTo>
                <a:lnTo>
                  <a:pt x="172" y="1122"/>
                </a:lnTo>
                <a:lnTo>
                  <a:pt x="161" y="1120"/>
                </a:lnTo>
                <a:lnTo>
                  <a:pt x="149" y="1120"/>
                </a:lnTo>
                <a:lnTo>
                  <a:pt x="138" y="1119"/>
                </a:lnTo>
                <a:lnTo>
                  <a:pt x="126" y="1117"/>
                </a:lnTo>
                <a:lnTo>
                  <a:pt x="116" y="1116"/>
                </a:lnTo>
                <a:lnTo>
                  <a:pt x="106" y="1113"/>
                </a:lnTo>
                <a:lnTo>
                  <a:pt x="96" y="1110"/>
                </a:lnTo>
                <a:lnTo>
                  <a:pt x="87" y="1107"/>
                </a:lnTo>
                <a:lnTo>
                  <a:pt x="79" y="1103"/>
                </a:lnTo>
                <a:lnTo>
                  <a:pt x="70" y="1100"/>
                </a:lnTo>
                <a:lnTo>
                  <a:pt x="62" y="1094"/>
                </a:lnTo>
                <a:lnTo>
                  <a:pt x="54" y="1090"/>
                </a:lnTo>
                <a:lnTo>
                  <a:pt x="47" y="1084"/>
                </a:lnTo>
                <a:lnTo>
                  <a:pt x="41" y="1077"/>
                </a:lnTo>
                <a:lnTo>
                  <a:pt x="36" y="1071"/>
                </a:lnTo>
                <a:lnTo>
                  <a:pt x="30" y="1064"/>
                </a:lnTo>
                <a:lnTo>
                  <a:pt x="24" y="1057"/>
                </a:lnTo>
                <a:lnTo>
                  <a:pt x="20" y="1048"/>
                </a:lnTo>
                <a:lnTo>
                  <a:pt x="17" y="1044"/>
                </a:lnTo>
                <a:lnTo>
                  <a:pt x="15" y="1040"/>
                </a:lnTo>
                <a:lnTo>
                  <a:pt x="14" y="1034"/>
                </a:lnTo>
                <a:lnTo>
                  <a:pt x="11" y="1028"/>
                </a:lnTo>
                <a:lnTo>
                  <a:pt x="10" y="1021"/>
                </a:lnTo>
                <a:lnTo>
                  <a:pt x="8" y="1015"/>
                </a:lnTo>
                <a:lnTo>
                  <a:pt x="7" y="1006"/>
                </a:lnTo>
                <a:lnTo>
                  <a:pt x="5" y="999"/>
                </a:lnTo>
                <a:lnTo>
                  <a:pt x="4" y="991"/>
                </a:lnTo>
                <a:lnTo>
                  <a:pt x="4" y="982"/>
                </a:lnTo>
                <a:lnTo>
                  <a:pt x="2" y="972"/>
                </a:lnTo>
                <a:lnTo>
                  <a:pt x="2" y="962"/>
                </a:lnTo>
                <a:lnTo>
                  <a:pt x="1" y="952"/>
                </a:lnTo>
                <a:lnTo>
                  <a:pt x="1" y="940"/>
                </a:lnTo>
                <a:lnTo>
                  <a:pt x="0" y="929"/>
                </a:lnTo>
                <a:lnTo>
                  <a:pt x="0" y="917"/>
                </a:lnTo>
                <a:lnTo>
                  <a:pt x="0" y="904"/>
                </a:lnTo>
                <a:lnTo>
                  <a:pt x="0" y="891"/>
                </a:lnTo>
                <a:lnTo>
                  <a:pt x="0" y="877"/>
                </a:lnTo>
                <a:lnTo>
                  <a:pt x="0" y="862"/>
                </a:lnTo>
                <a:lnTo>
                  <a:pt x="1" y="848"/>
                </a:lnTo>
                <a:lnTo>
                  <a:pt x="1" y="834"/>
                </a:lnTo>
                <a:lnTo>
                  <a:pt x="1" y="818"/>
                </a:lnTo>
                <a:lnTo>
                  <a:pt x="2" y="801"/>
                </a:lnTo>
                <a:lnTo>
                  <a:pt x="4" y="785"/>
                </a:lnTo>
                <a:lnTo>
                  <a:pt x="4" y="767"/>
                </a:lnTo>
                <a:lnTo>
                  <a:pt x="5" y="749"/>
                </a:lnTo>
                <a:lnTo>
                  <a:pt x="7" y="731"/>
                </a:lnTo>
                <a:lnTo>
                  <a:pt x="8" y="711"/>
                </a:lnTo>
                <a:lnTo>
                  <a:pt x="10" y="693"/>
                </a:lnTo>
                <a:lnTo>
                  <a:pt x="11" y="672"/>
                </a:lnTo>
                <a:lnTo>
                  <a:pt x="13" y="652"/>
                </a:lnTo>
                <a:lnTo>
                  <a:pt x="13" y="652"/>
                </a:lnTo>
                <a:lnTo>
                  <a:pt x="13" y="652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21" name="Freeform 16"/>
          <p:cNvSpPr/>
          <p:nvPr/>
        </p:nvSpPr>
        <p:spPr>
          <a:xfrm>
            <a:off x="7780867" y="2300817"/>
            <a:ext cx="205317" cy="1231900"/>
          </a:xfrm>
          <a:custGeom>
            <a:avLst/>
            <a:gdLst/>
            <a:ahLst/>
            <a:cxnLst>
              <a:cxn ang="0">
                <a:pos x="138770" y="706477"/>
              </a:cxn>
              <a:cxn ang="0">
                <a:pos x="136177" y="748568"/>
              </a:cxn>
              <a:cxn ang="0">
                <a:pos x="133583" y="786126"/>
              </a:cxn>
              <a:cxn ang="0">
                <a:pos x="129692" y="819151"/>
              </a:cxn>
              <a:cxn ang="0">
                <a:pos x="125153" y="847643"/>
              </a:cxn>
              <a:cxn ang="0">
                <a:pos x="120614" y="871602"/>
              </a:cxn>
              <a:cxn ang="0">
                <a:pos x="114777" y="891029"/>
              </a:cxn>
              <a:cxn ang="0">
                <a:pos x="108941" y="905923"/>
              </a:cxn>
              <a:cxn ang="0">
                <a:pos x="102457" y="916283"/>
              </a:cxn>
              <a:cxn ang="0">
                <a:pos x="95324" y="922111"/>
              </a:cxn>
              <a:cxn ang="0">
                <a:pos x="87542" y="924054"/>
              </a:cxn>
              <a:cxn ang="0">
                <a:pos x="73924" y="920169"/>
              </a:cxn>
              <a:cxn ang="0">
                <a:pos x="60307" y="912398"/>
              </a:cxn>
              <a:cxn ang="0">
                <a:pos x="49283" y="901390"/>
              </a:cxn>
              <a:cxn ang="0">
                <a:pos x="40205" y="887791"/>
              </a:cxn>
              <a:cxn ang="0">
                <a:pos x="31775" y="869012"/>
              </a:cxn>
              <a:cxn ang="0">
                <a:pos x="21399" y="835340"/>
              </a:cxn>
              <a:cxn ang="0">
                <a:pos x="12969" y="799724"/>
              </a:cxn>
              <a:cxn ang="0">
                <a:pos x="8430" y="771880"/>
              </a:cxn>
              <a:cxn ang="0">
                <a:pos x="7133" y="756339"/>
              </a:cxn>
              <a:cxn ang="0">
                <a:pos x="8430" y="733674"/>
              </a:cxn>
              <a:cxn ang="0">
                <a:pos x="10375" y="704535"/>
              </a:cxn>
              <a:cxn ang="0">
                <a:pos x="12969" y="670214"/>
              </a:cxn>
              <a:cxn ang="0">
                <a:pos x="17508" y="628124"/>
              </a:cxn>
              <a:cxn ang="0">
                <a:pos x="23345" y="581500"/>
              </a:cxn>
              <a:cxn ang="0">
                <a:pos x="27884" y="532286"/>
              </a:cxn>
              <a:cxn ang="0">
                <a:pos x="31775" y="479835"/>
              </a:cxn>
              <a:cxn ang="0">
                <a:pos x="33720" y="424793"/>
              </a:cxn>
              <a:cxn ang="0">
                <a:pos x="35665" y="368456"/>
              </a:cxn>
              <a:cxn ang="0">
                <a:pos x="35665" y="309529"/>
              </a:cxn>
              <a:cxn ang="0">
                <a:pos x="33720" y="255135"/>
              </a:cxn>
              <a:cxn ang="0">
                <a:pos x="30478" y="207216"/>
              </a:cxn>
              <a:cxn ang="0">
                <a:pos x="25938" y="165125"/>
              </a:cxn>
              <a:cxn ang="0">
                <a:pos x="19454" y="129510"/>
              </a:cxn>
              <a:cxn ang="0">
                <a:pos x="12321" y="99723"/>
              </a:cxn>
              <a:cxn ang="0">
                <a:pos x="4539" y="75763"/>
              </a:cxn>
              <a:cxn ang="0">
                <a:pos x="648" y="53747"/>
              </a:cxn>
              <a:cxn ang="0">
                <a:pos x="0" y="35615"/>
              </a:cxn>
              <a:cxn ang="0">
                <a:pos x="2594" y="20722"/>
              </a:cxn>
              <a:cxn ang="0">
                <a:pos x="9078" y="8418"/>
              </a:cxn>
              <a:cxn ang="0">
                <a:pos x="19454" y="648"/>
              </a:cxn>
              <a:cxn ang="0">
                <a:pos x="36314" y="0"/>
              </a:cxn>
              <a:cxn ang="0">
                <a:pos x="59658" y="4533"/>
              </a:cxn>
              <a:cxn ang="0">
                <a:pos x="89487" y="14894"/>
              </a:cxn>
              <a:cxn ang="0">
                <a:pos x="125801" y="31730"/>
              </a:cxn>
              <a:cxn ang="0">
                <a:pos x="153685" y="69935"/>
              </a:cxn>
              <a:cxn ang="0">
                <a:pos x="153685" y="138576"/>
              </a:cxn>
              <a:cxn ang="0">
                <a:pos x="153037" y="205273"/>
              </a:cxn>
              <a:cxn ang="0">
                <a:pos x="153037" y="269381"/>
              </a:cxn>
              <a:cxn ang="0">
                <a:pos x="152388" y="331546"/>
              </a:cxn>
              <a:cxn ang="0">
                <a:pos x="150443" y="392415"/>
              </a:cxn>
              <a:cxn ang="0">
                <a:pos x="149146" y="450047"/>
              </a:cxn>
              <a:cxn ang="0">
                <a:pos x="147200" y="505089"/>
              </a:cxn>
              <a:cxn ang="0">
                <a:pos x="145255" y="559483"/>
              </a:cxn>
              <a:cxn ang="0">
                <a:pos x="143958" y="610640"/>
              </a:cxn>
              <a:cxn ang="0">
                <a:pos x="142013" y="659854"/>
              </a:cxn>
              <a:cxn ang="0">
                <a:pos x="140716" y="676042"/>
              </a:cxn>
            </a:cxnLst>
            <a:pathLst>
              <a:path w="237" h="1427">
                <a:moveTo>
                  <a:pt x="217" y="1044"/>
                </a:moveTo>
                <a:lnTo>
                  <a:pt x="216" y="1068"/>
                </a:lnTo>
                <a:lnTo>
                  <a:pt x="214" y="1091"/>
                </a:lnTo>
                <a:lnTo>
                  <a:pt x="213" y="1113"/>
                </a:lnTo>
                <a:lnTo>
                  <a:pt x="213" y="1136"/>
                </a:lnTo>
                <a:lnTo>
                  <a:pt x="210" y="1156"/>
                </a:lnTo>
                <a:lnTo>
                  <a:pt x="209" y="1176"/>
                </a:lnTo>
                <a:lnTo>
                  <a:pt x="207" y="1195"/>
                </a:lnTo>
                <a:lnTo>
                  <a:pt x="206" y="1214"/>
                </a:lnTo>
                <a:lnTo>
                  <a:pt x="204" y="1232"/>
                </a:lnTo>
                <a:lnTo>
                  <a:pt x="201" y="1250"/>
                </a:lnTo>
                <a:lnTo>
                  <a:pt x="200" y="1265"/>
                </a:lnTo>
                <a:lnTo>
                  <a:pt x="197" y="1281"/>
                </a:lnTo>
                <a:lnTo>
                  <a:pt x="196" y="1296"/>
                </a:lnTo>
                <a:lnTo>
                  <a:pt x="193" y="1309"/>
                </a:lnTo>
                <a:lnTo>
                  <a:pt x="191" y="1322"/>
                </a:lnTo>
                <a:lnTo>
                  <a:pt x="188" y="1335"/>
                </a:lnTo>
                <a:lnTo>
                  <a:pt x="186" y="1346"/>
                </a:lnTo>
                <a:lnTo>
                  <a:pt x="183" y="1358"/>
                </a:lnTo>
                <a:lnTo>
                  <a:pt x="180" y="1366"/>
                </a:lnTo>
                <a:lnTo>
                  <a:pt x="177" y="1376"/>
                </a:lnTo>
                <a:lnTo>
                  <a:pt x="174" y="1385"/>
                </a:lnTo>
                <a:lnTo>
                  <a:pt x="171" y="1392"/>
                </a:lnTo>
                <a:lnTo>
                  <a:pt x="168" y="1399"/>
                </a:lnTo>
                <a:lnTo>
                  <a:pt x="164" y="1405"/>
                </a:lnTo>
                <a:lnTo>
                  <a:pt x="161" y="1411"/>
                </a:lnTo>
                <a:lnTo>
                  <a:pt x="158" y="1415"/>
                </a:lnTo>
                <a:lnTo>
                  <a:pt x="154" y="1419"/>
                </a:lnTo>
                <a:lnTo>
                  <a:pt x="151" y="1422"/>
                </a:lnTo>
                <a:lnTo>
                  <a:pt x="147" y="1424"/>
                </a:lnTo>
                <a:lnTo>
                  <a:pt x="144" y="1427"/>
                </a:lnTo>
                <a:lnTo>
                  <a:pt x="140" y="1427"/>
                </a:lnTo>
                <a:lnTo>
                  <a:pt x="135" y="1427"/>
                </a:lnTo>
                <a:lnTo>
                  <a:pt x="128" y="1425"/>
                </a:lnTo>
                <a:lnTo>
                  <a:pt x="121" y="1424"/>
                </a:lnTo>
                <a:lnTo>
                  <a:pt x="114" y="1421"/>
                </a:lnTo>
                <a:lnTo>
                  <a:pt x="106" y="1418"/>
                </a:lnTo>
                <a:lnTo>
                  <a:pt x="99" y="1414"/>
                </a:lnTo>
                <a:lnTo>
                  <a:pt x="93" y="1409"/>
                </a:lnTo>
                <a:lnTo>
                  <a:pt x="88" y="1404"/>
                </a:lnTo>
                <a:lnTo>
                  <a:pt x="82" y="1399"/>
                </a:lnTo>
                <a:lnTo>
                  <a:pt x="76" y="1392"/>
                </a:lnTo>
                <a:lnTo>
                  <a:pt x="70" y="1385"/>
                </a:lnTo>
                <a:lnTo>
                  <a:pt x="66" y="1378"/>
                </a:lnTo>
                <a:lnTo>
                  <a:pt x="62" y="1371"/>
                </a:lnTo>
                <a:lnTo>
                  <a:pt x="57" y="1362"/>
                </a:lnTo>
                <a:lnTo>
                  <a:pt x="53" y="1352"/>
                </a:lnTo>
                <a:lnTo>
                  <a:pt x="49" y="1342"/>
                </a:lnTo>
                <a:lnTo>
                  <a:pt x="46" y="1332"/>
                </a:lnTo>
                <a:lnTo>
                  <a:pt x="39" y="1310"/>
                </a:lnTo>
                <a:lnTo>
                  <a:pt x="33" y="1290"/>
                </a:lnTo>
                <a:lnTo>
                  <a:pt x="29" y="1271"/>
                </a:lnTo>
                <a:lnTo>
                  <a:pt x="24" y="1252"/>
                </a:lnTo>
                <a:lnTo>
                  <a:pt x="20" y="1235"/>
                </a:lnTo>
                <a:lnTo>
                  <a:pt x="17" y="1221"/>
                </a:lnTo>
                <a:lnTo>
                  <a:pt x="14" y="1205"/>
                </a:lnTo>
                <a:lnTo>
                  <a:pt x="13" y="1192"/>
                </a:lnTo>
                <a:lnTo>
                  <a:pt x="13" y="1185"/>
                </a:lnTo>
                <a:lnTo>
                  <a:pt x="11" y="1176"/>
                </a:lnTo>
                <a:lnTo>
                  <a:pt x="11" y="1168"/>
                </a:lnTo>
                <a:lnTo>
                  <a:pt x="11" y="1157"/>
                </a:lnTo>
                <a:lnTo>
                  <a:pt x="11" y="1146"/>
                </a:lnTo>
                <a:lnTo>
                  <a:pt x="13" y="1133"/>
                </a:lnTo>
                <a:lnTo>
                  <a:pt x="13" y="1120"/>
                </a:lnTo>
                <a:lnTo>
                  <a:pt x="14" y="1104"/>
                </a:lnTo>
                <a:lnTo>
                  <a:pt x="16" y="1088"/>
                </a:lnTo>
                <a:lnTo>
                  <a:pt x="17" y="1073"/>
                </a:lnTo>
                <a:lnTo>
                  <a:pt x="19" y="1054"/>
                </a:lnTo>
                <a:lnTo>
                  <a:pt x="20" y="1035"/>
                </a:lnTo>
                <a:lnTo>
                  <a:pt x="23" y="1015"/>
                </a:lnTo>
                <a:lnTo>
                  <a:pt x="24" y="993"/>
                </a:lnTo>
                <a:lnTo>
                  <a:pt x="27" y="970"/>
                </a:lnTo>
                <a:lnTo>
                  <a:pt x="30" y="947"/>
                </a:lnTo>
                <a:lnTo>
                  <a:pt x="33" y="923"/>
                </a:lnTo>
                <a:lnTo>
                  <a:pt x="36" y="898"/>
                </a:lnTo>
                <a:lnTo>
                  <a:pt x="39" y="874"/>
                </a:lnTo>
                <a:lnTo>
                  <a:pt x="40" y="848"/>
                </a:lnTo>
                <a:lnTo>
                  <a:pt x="43" y="822"/>
                </a:lnTo>
                <a:lnTo>
                  <a:pt x="44" y="795"/>
                </a:lnTo>
                <a:lnTo>
                  <a:pt x="47" y="769"/>
                </a:lnTo>
                <a:lnTo>
                  <a:pt x="49" y="741"/>
                </a:lnTo>
                <a:lnTo>
                  <a:pt x="50" y="714"/>
                </a:lnTo>
                <a:lnTo>
                  <a:pt x="52" y="685"/>
                </a:lnTo>
                <a:lnTo>
                  <a:pt x="52" y="656"/>
                </a:lnTo>
                <a:lnTo>
                  <a:pt x="53" y="628"/>
                </a:lnTo>
                <a:lnTo>
                  <a:pt x="53" y="599"/>
                </a:lnTo>
                <a:lnTo>
                  <a:pt x="55" y="569"/>
                </a:lnTo>
                <a:lnTo>
                  <a:pt x="55" y="538"/>
                </a:lnTo>
                <a:lnTo>
                  <a:pt x="55" y="508"/>
                </a:lnTo>
                <a:lnTo>
                  <a:pt x="55" y="478"/>
                </a:lnTo>
                <a:lnTo>
                  <a:pt x="55" y="449"/>
                </a:lnTo>
                <a:lnTo>
                  <a:pt x="53" y="420"/>
                </a:lnTo>
                <a:lnTo>
                  <a:pt x="52" y="394"/>
                </a:lnTo>
                <a:lnTo>
                  <a:pt x="50" y="368"/>
                </a:lnTo>
                <a:lnTo>
                  <a:pt x="49" y="343"/>
                </a:lnTo>
                <a:lnTo>
                  <a:pt x="47" y="320"/>
                </a:lnTo>
                <a:lnTo>
                  <a:pt x="46" y="297"/>
                </a:lnTo>
                <a:lnTo>
                  <a:pt x="43" y="275"/>
                </a:lnTo>
                <a:lnTo>
                  <a:pt x="40" y="255"/>
                </a:lnTo>
                <a:lnTo>
                  <a:pt x="37" y="235"/>
                </a:lnTo>
                <a:lnTo>
                  <a:pt x="34" y="217"/>
                </a:lnTo>
                <a:lnTo>
                  <a:pt x="30" y="200"/>
                </a:lnTo>
                <a:lnTo>
                  <a:pt x="27" y="183"/>
                </a:lnTo>
                <a:lnTo>
                  <a:pt x="23" y="168"/>
                </a:lnTo>
                <a:lnTo>
                  <a:pt x="19" y="154"/>
                </a:lnTo>
                <a:lnTo>
                  <a:pt x="14" y="141"/>
                </a:lnTo>
                <a:lnTo>
                  <a:pt x="10" y="128"/>
                </a:lnTo>
                <a:lnTo>
                  <a:pt x="7" y="117"/>
                </a:lnTo>
                <a:lnTo>
                  <a:pt x="4" y="105"/>
                </a:lnTo>
                <a:lnTo>
                  <a:pt x="3" y="94"/>
                </a:lnTo>
                <a:lnTo>
                  <a:pt x="1" y="83"/>
                </a:lnTo>
                <a:lnTo>
                  <a:pt x="0" y="73"/>
                </a:lnTo>
                <a:lnTo>
                  <a:pt x="0" y="63"/>
                </a:lnTo>
                <a:lnTo>
                  <a:pt x="0" y="55"/>
                </a:lnTo>
                <a:lnTo>
                  <a:pt x="1" y="46"/>
                </a:lnTo>
                <a:lnTo>
                  <a:pt x="3" y="39"/>
                </a:lnTo>
                <a:lnTo>
                  <a:pt x="4" y="32"/>
                </a:lnTo>
                <a:lnTo>
                  <a:pt x="7" y="24"/>
                </a:lnTo>
                <a:lnTo>
                  <a:pt x="10" y="19"/>
                </a:lnTo>
                <a:lnTo>
                  <a:pt x="14" y="13"/>
                </a:lnTo>
                <a:lnTo>
                  <a:pt x="19" y="9"/>
                </a:lnTo>
                <a:lnTo>
                  <a:pt x="24" y="4"/>
                </a:lnTo>
                <a:lnTo>
                  <a:pt x="30" y="1"/>
                </a:lnTo>
                <a:lnTo>
                  <a:pt x="39" y="0"/>
                </a:lnTo>
                <a:lnTo>
                  <a:pt x="47" y="0"/>
                </a:lnTo>
                <a:lnTo>
                  <a:pt x="56" y="0"/>
                </a:lnTo>
                <a:lnTo>
                  <a:pt x="68" y="1"/>
                </a:lnTo>
                <a:lnTo>
                  <a:pt x="79" y="3"/>
                </a:lnTo>
                <a:lnTo>
                  <a:pt x="92" y="7"/>
                </a:lnTo>
                <a:lnTo>
                  <a:pt x="106" y="11"/>
                </a:lnTo>
                <a:lnTo>
                  <a:pt x="122" y="17"/>
                </a:lnTo>
                <a:lnTo>
                  <a:pt x="138" y="23"/>
                </a:lnTo>
                <a:lnTo>
                  <a:pt x="155" y="30"/>
                </a:lnTo>
                <a:lnTo>
                  <a:pt x="174" y="40"/>
                </a:lnTo>
                <a:lnTo>
                  <a:pt x="194" y="49"/>
                </a:lnTo>
                <a:lnTo>
                  <a:pt x="216" y="60"/>
                </a:lnTo>
                <a:lnTo>
                  <a:pt x="237" y="72"/>
                </a:lnTo>
                <a:lnTo>
                  <a:pt x="237" y="108"/>
                </a:lnTo>
                <a:lnTo>
                  <a:pt x="237" y="144"/>
                </a:lnTo>
                <a:lnTo>
                  <a:pt x="237" y="180"/>
                </a:lnTo>
                <a:lnTo>
                  <a:pt x="237" y="214"/>
                </a:lnTo>
                <a:lnTo>
                  <a:pt x="237" y="249"/>
                </a:lnTo>
                <a:lnTo>
                  <a:pt x="237" y="284"/>
                </a:lnTo>
                <a:lnTo>
                  <a:pt x="236" y="317"/>
                </a:lnTo>
                <a:lnTo>
                  <a:pt x="236" y="351"/>
                </a:lnTo>
                <a:lnTo>
                  <a:pt x="236" y="384"/>
                </a:lnTo>
                <a:lnTo>
                  <a:pt x="236" y="416"/>
                </a:lnTo>
                <a:lnTo>
                  <a:pt x="235" y="449"/>
                </a:lnTo>
                <a:lnTo>
                  <a:pt x="235" y="481"/>
                </a:lnTo>
                <a:lnTo>
                  <a:pt x="235" y="512"/>
                </a:lnTo>
                <a:lnTo>
                  <a:pt x="233" y="544"/>
                </a:lnTo>
                <a:lnTo>
                  <a:pt x="233" y="574"/>
                </a:lnTo>
                <a:lnTo>
                  <a:pt x="232" y="606"/>
                </a:lnTo>
                <a:lnTo>
                  <a:pt x="232" y="635"/>
                </a:lnTo>
                <a:lnTo>
                  <a:pt x="230" y="665"/>
                </a:lnTo>
                <a:lnTo>
                  <a:pt x="230" y="695"/>
                </a:lnTo>
                <a:lnTo>
                  <a:pt x="229" y="724"/>
                </a:lnTo>
                <a:lnTo>
                  <a:pt x="229" y="753"/>
                </a:lnTo>
                <a:lnTo>
                  <a:pt x="227" y="780"/>
                </a:lnTo>
                <a:lnTo>
                  <a:pt x="227" y="809"/>
                </a:lnTo>
                <a:lnTo>
                  <a:pt x="226" y="836"/>
                </a:lnTo>
                <a:lnTo>
                  <a:pt x="224" y="864"/>
                </a:lnTo>
                <a:lnTo>
                  <a:pt x="224" y="891"/>
                </a:lnTo>
                <a:lnTo>
                  <a:pt x="223" y="917"/>
                </a:lnTo>
                <a:lnTo>
                  <a:pt x="222" y="943"/>
                </a:lnTo>
                <a:lnTo>
                  <a:pt x="220" y="969"/>
                </a:lnTo>
                <a:lnTo>
                  <a:pt x="220" y="995"/>
                </a:lnTo>
                <a:lnTo>
                  <a:pt x="219" y="1019"/>
                </a:lnTo>
                <a:lnTo>
                  <a:pt x="217" y="1044"/>
                </a:lnTo>
                <a:lnTo>
                  <a:pt x="217" y="1044"/>
                </a:lnTo>
                <a:lnTo>
                  <a:pt x="217" y="1044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22" name="Freeform 17"/>
          <p:cNvSpPr/>
          <p:nvPr/>
        </p:nvSpPr>
        <p:spPr>
          <a:xfrm>
            <a:off x="7848600" y="2205567"/>
            <a:ext cx="988484" cy="1405467"/>
          </a:xfrm>
          <a:custGeom>
            <a:avLst/>
            <a:gdLst/>
            <a:ahLst/>
            <a:cxnLst>
              <a:cxn ang="0">
                <a:pos x="77167" y="96620"/>
              </a:cxn>
              <a:cxn ang="0">
                <a:pos x="153685" y="87542"/>
              </a:cxn>
              <a:cxn ang="0">
                <a:pos x="278189" y="66143"/>
              </a:cxn>
              <a:cxn ang="0">
                <a:pos x="422146" y="40853"/>
              </a:cxn>
              <a:cxn ang="0">
                <a:pos x="485047" y="27884"/>
              </a:cxn>
              <a:cxn ang="0">
                <a:pos x="529142" y="16211"/>
              </a:cxn>
              <a:cxn ang="0">
                <a:pos x="566753" y="4539"/>
              </a:cxn>
              <a:cxn ang="0">
                <a:pos x="603066" y="0"/>
              </a:cxn>
              <a:cxn ang="0">
                <a:pos x="628356" y="9078"/>
              </a:cxn>
              <a:cxn ang="0">
                <a:pos x="664021" y="32423"/>
              </a:cxn>
              <a:cxn ang="0">
                <a:pos x="705523" y="66143"/>
              </a:cxn>
              <a:cxn ang="0">
                <a:pos x="732758" y="96620"/>
              </a:cxn>
              <a:cxn ang="0">
                <a:pos x="741188" y="123207"/>
              </a:cxn>
              <a:cxn ang="0">
                <a:pos x="730164" y="156279"/>
              </a:cxn>
              <a:cxn ang="0">
                <a:pos x="715250" y="171193"/>
              </a:cxn>
              <a:cxn ang="0">
                <a:pos x="709414" y="189998"/>
              </a:cxn>
              <a:cxn ang="0">
                <a:pos x="707468" y="223718"/>
              </a:cxn>
              <a:cxn ang="0">
                <a:pos x="706820" y="271056"/>
              </a:cxn>
              <a:cxn ang="0">
                <a:pos x="708765" y="333956"/>
              </a:cxn>
              <a:cxn ang="0">
                <a:pos x="712007" y="424741"/>
              </a:cxn>
              <a:cxn ang="0">
                <a:pos x="717195" y="572589"/>
              </a:cxn>
              <a:cxn ang="0">
                <a:pos x="713953" y="695148"/>
              </a:cxn>
              <a:cxn ang="0">
                <a:pos x="705523" y="794362"/>
              </a:cxn>
              <a:cxn ang="0">
                <a:pos x="690608" y="879959"/>
              </a:cxn>
              <a:cxn ang="0">
                <a:pos x="669209" y="954531"/>
              </a:cxn>
              <a:cxn ang="0">
                <a:pos x="643919" y="1012893"/>
              </a:cxn>
              <a:cxn ang="0">
                <a:pos x="618629" y="1045964"/>
              </a:cxn>
              <a:cxn ang="0">
                <a:pos x="595285" y="1054394"/>
              </a:cxn>
              <a:cxn ang="0">
                <a:pos x="579722" y="1040776"/>
              </a:cxn>
              <a:cxn ang="0">
                <a:pos x="558323" y="1007057"/>
              </a:cxn>
              <a:cxn ang="0">
                <a:pos x="531736" y="952586"/>
              </a:cxn>
              <a:cxn ang="0">
                <a:pos x="500610" y="878013"/>
              </a:cxn>
              <a:cxn ang="0">
                <a:pos x="463648" y="783987"/>
              </a:cxn>
              <a:cxn ang="0">
                <a:pos x="552487" y="796307"/>
              </a:cxn>
              <a:cxn ang="0">
                <a:pos x="558323" y="776205"/>
              </a:cxn>
              <a:cxn ang="0">
                <a:pos x="563510" y="748321"/>
              </a:cxn>
              <a:cxn ang="0">
                <a:pos x="567401" y="710062"/>
              </a:cxn>
              <a:cxn ang="0">
                <a:pos x="571292" y="663373"/>
              </a:cxn>
              <a:cxn ang="0">
                <a:pos x="575183" y="590746"/>
              </a:cxn>
              <a:cxn ang="0">
                <a:pos x="579073" y="492829"/>
              </a:cxn>
              <a:cxn ang="0">
                <a:pos x="580370" y="414365"/>
              </a:cxn>
              <a:cxn ang="0">
                <a:pos x="579073" y="308018"/>
              </a:cxn>
              <a:cxn ang="0">
                <a:pos x="567401" y="202319"/>
              </a:cxn>
              <a:cxn ang="0">
                <a:pos x="553784" y="155630"/>
              </a:cxn>
              <a:cxn ang="0">
                <a:pos x="533681" y="131637"/>
              </a:cxn>
              <a:cxn ang="0">
                <a:pos x="514228" y="125801"/>
              </a:cxn>
              <a:cxn ang="0">
                <a:pos x="488289" y="126449"/>
              </a:cxn>
              <a:cxn ang="0">
                <a:pos x="450030" y="131637"/>
              </a:cxn>
              <a:cxn ang="0">
                <a:pos x="399450" y="138770"/>
              </a:cxn>
              <a:cxn ang="0">
                <a:pos x="336550" y="151091"/>
              </a:cxn>
              <a:cxn ang="0">
                <a:pos x="239930" y="170545"/>
              </a:cxn>
              <a:cxn ang="0">
                <a:pos x="114777" y="191944"/>
              </a:cxn>
              <a:cxn ang="0">
                <a:pos x="23345" y="202319"/>
              </a:cxn>
            </a:cxnLst>
            <a:pathLst>
              <a:path w="1143" h="1626">
                <a:moveTo>
                  <a:pt x="0" y="155"/>
                </a:moveTo>
                <a:lnTo>
                  <a:pt x="33" y="155"/>
                </a:lnTo>
                <a:lnTo>
                  <a:pt x="66" y="154"/>
                </a:lnTo>
                <a:lnTo>
                  <a:pt x="83" y="152"/>
                </a:lnTo>
                <a:lnTo>
                  <a:pt x="102" y="151"/>
                </a:lnTo>
                <a:lnTo>
                  <a:pt x="119" y="149"/>
                </a:lnTo>
                <a:lnTo>
                  <a:pt x="138" y="148"/>
                </a:lnTo>
                <a:lnTo>
                  <a:pt x="157" y="145"/>
                </a:lnTo>
                <a:lnTo>
                  <a:pt x="177" y="143"/>
                </a:lnTo>
                <a:lnTo>
                  <a:pt x="197" y="141"/>
                </a:lnTo>
                <a:lnTo>
                  <a:pt x="216" y="138"/>
                </a:lnTo>
                <a:lnTo>
                  <a:pt x="237" y="135"/>
                </a:lnTo>
                <a:lnTo>
                  <a:pt x="257" y="132"/>
                </a:lnTo>
                <a:lnTo>
                  <a:pt x="279" y="129"/>
                </a:lnTo>
                <a:lnTo>
                  <a:pt x="301" y="125"/>
                </a:lnTo>
                <a:lnTo>
                  <a:pt x="344" y="118"/>
                </a:lnTo>
                <a:lnTo>
                  <a:pt x="386" y="110"/>
                </a:lnTo>
                <a:lnTo>
                  <a:pt x="429" y="102"/>
                </a:lnTo>
                <a:lnTo>
                  <a:pt x="471" y="95"/>
                </a:lnTo>
                <a:lnTo>
                  <a:pt x="511" y="87"/>
                </a:lnTo>
                <a:lnTo>
                  <a:pt x="553" y="80"/>
                </a:lnTo>
                <a:lnTo>
                  <a:pt x="592" y="73"/>
                </a:lnTo>
                <a:lnTo>
                  <a:pt x="632" y="66"/>
                </a:lnTo>
                <a:lnTo>
                  <a:pt x="651" y="63"/>
                </a:lnTo>
                <a:lnTo>
                  <a:pt x="669" y="59"/>
                </a:lnTo>
                <a:lnTo>
                  <a:pt x="687" y="56"/>
                </a:lnTo>
                <a:lnTo>
                  <a:pt x="704" y="53"/>
                </a:lnTo>
                <a:lnTo>
                  <a:pt x="720" y="48"/>
                </a:lnTo>
                <a:lnTo>
                  <a:pt x="734" y="46"/>
                </a:lnTo>
                <a:lnTo>
                  <a:pt x="748" y="43"/>
                </a:lnTo>
                <a:lnTo>
                  <a:pt x="761" y="40"/>
                </a:lnTo>
                <a:lnTo>
                  <a:pt x="774" y="37"/>
                </a:lnTo>
                <a:lnTo>
                  <a:pt x="786" y="34"/>
                </a:lnTo>
                <a:lnTo>
                  <a:pt x="796" y="31"/>
                </a:lnTo>
                <a:lnTo>
                  <a:pt x="806" y="28"/>
                </a:lnTo>
                <a:lnTo>
                  <a:pt x="816" y="25"/>
                </a:lnTo>
                <a:lnTo>
                  <a:pt x="823" y="23"/>
                </a:lnTo>
                <a:lnTo>
                  <a:pt x="831" y="21"/>
                </a:lnTo>
                <a:lnTo>
                  <a:pt x="838" y="18"/>
                </a:lnTo>
                <a:lnTo>
                  <a:pt x="851" y="14"/>
                </a:lnTo>
                <a:lnTo>
                  <a:pt x="862" y="11"/>
                </a:lnTo>
                <a:lnTo>
                  <a:pt x="874" y="7"/>
                </a:lnTo>
                <a:lnTo>
                  <a:pt x="884" y="5"/>
                </a:lnTo>
                <a:lnTo>
                  <a:pt x="895" y="2"/>
                </a:lnTo>
                <a:lnTo>
                  <a:pt x="905" y="1"/>
                </a:lnTo>
                <a:lnTo>
                  <a:pt x="916" y="0"/>
                </a:lnTo>
                <a:lnTo>
                  <a:pt x="924" y="0"/>
                </a:lnTo>
                <a:lnTo>
                  <a:pt x="930" y="0"/>
                </a:lnTo>
                <a:lnTo>
                  <a:pt x="934" y="1"/>
                </a:lnTo>
                <a:lnTo>
                  <a:pt x="940" y="2"/>
                </a:lnTo>
                <a:lnTo>
                  <a:pt x="947" y="4"/>
                </a:lnTo>
                <a:lnTo>
                  <a:pt x="953" y="7"/>
                </a:lnTo>
                <a:lnTo>
                  <a:pt x="960" y="11"/>
                </a:lnTo>
                <a:lnTo>
                  <a:pt x="969" y="14"/>
                </a:lnTo>
                <a:lnTo>
                  <a:pt x="976" y="18"/>
                </a:lnTo>
                <a:lnTo>
                  <a:pt x="985" y="24"/>
                </a:lnTo>
                <a:lnTo>
                  <a:pt x="993" y="30"/>
                </a:lnTo>
                <a:lnTo>
                  <a:pt x="1003" y="36"/>
                </a:lnTo>
                <a:lnTo>
                  <a:pt x="1013" y="43"/>
                </a:lnTo>
                <a:lnTo>
                  <a:pt x="1024" y="50"/>
                </a:lnTo>
                <a:lnTo>
                  <a:pt x="1034" y="57"/>
                </a:lnTo>
                <a:lnTo>
                  <a:pt x="1045" y="66"/>
                </a:lnTo>
                <a:lnTo>
                  <a:pt x="1057" y="74"/>
                </a:lnTo>
                <a:lnTo>
                  <a:pt x="1068" y="84"/>
                </a:lnTo>
                <a:lnTo>
                  <a:pt x="1078" y="93"/>
                </a:lnTo>
                <a:lnTo>
                  <a:pt x="1088" y="102"/>
                </a:lnTo>
                <a:lnTo>
                  <a:pt x="1097" y="110"/>
                </a:lnTo>
                <a:lnTo>
                  <a:pt x="1106" y="119"/>
                </a:lnTo>
                <a:lnTo>
                  <a:pt x="1113" y="126"/>
                </a:lnTo>
                <a:lnTo>
                  <a:pt x="1119" y="135"/>
                </a:lnTo>
                <a:lnTo>
                  <a:pt x="1124" y="142"/>
                </a:lnTo>
                <a:lnTo>
                  <a:pt x="1130" y="149"/>
                </a:lnTo>
                <a:lnTo>
                  <a:pt x="1134" y="156"/>
                </a:lnTo>
                <a:lnTo>
                  <a:pt x="1137" y="164"/>
                </a:lnTo>
                <a:lnTo>
                  <a:pt x="1140" y="171"/>
                </a:lnTo>
                <a:lnTo>
                  <a:pt x="1142" y="177"/>
                </a:lnTo>
                <a:lnTo>
                  <a:pt x="1143" y="184"/>
                </a:lnTo>
                <a:lnTo>
                  <a:pt x="1143" y="190"/>
                </a:lnTo>
                <a:lnTo>
                  <a:pt x="1143" y="195"/>
                </a:lnTo>
                <a:lnTo>
                  <a:pt x="1140" y="207"/>
                </a:lnTo>
                <a:lnTo>
                  <a:pt x="1137" y="217"/>
                </a:lnTo>
                <a:lnTo>
                  <a:pt x="1134" y="226"/>
                </a:lnTo>
                <a:lnTo>
                  <a:pt x="1130" y="234"/>
                </a:lnTo>
                <a:lnTo>
                  <a:pt x="1126" y="241"/>
                </a:lnTo>
                <a:lnTo>
                  <a:pt x="1120" y="249"/>
                </a:lnTo>
                <a:lnTo>
                  <a:pt x="1114" y="254"/>
                </a:lnTo>
                <a:lnTo>
                  <a:pt x="1107" y="259"/>
                </a:lnTo>
                <a:lnTo>
                  <a:pt x="1106" y="260"/>
                </a:lnTo>
                <a:lnTo>
                  <a:pt x="1104" y="262"/>
                </a:lnTo>
                <a:lnTo>
                  <a:pt x="1103" y="264"/>
                </a:lnTo>
                <a:lnTo>
                  <a:pt x="1101" y="267"/>
                </a:lnTo>
                <a:lnTo>
                  <a:pt x="1100" y="272"/>
                </a:lnTo>
                <a:lnTo>
                  <a:pt x="1098" y="276"/>
                </a:lnTo>
                <a:lnTo>
                  <a:pt x="1097" y="280"/>
                </a:lnTo>
                <a:lnTo>
                  <a:pt x="1096" y="286"/>
                </a:lnTo>
                <a:lnTo>
                  <a:pt x="1094" y="293"/>
                </a:lnTo>
                <a:lnTo>
                  <a:pt x="1094" y="300"/>
                </a:lnTo>
                <a:lnTo>
                  <a:pt x="1093" y="308"/>
                </a:lnTo>
                <a:lnTo>
                  <a:pt x="1093" y="316"/>
                </a:lnTo>
                <a:lnTo>
                  <a:pt x="1091" y="325"/>
                </a:lnTo>
                <a:lnTo>
                  <a:pt x="1091" y="335"/>
                </a:lnTo>
                <a:lnTo>
                  <a:pt x="1091" y="345"/>
                </a:lnTo>
                <a:lnTo>
                  <a:pt x="1090" y="355"/>
                </a:lnTo>
                <a:lnTo>
                  <a:pt x="1090" y="367"/>
                </a:lnTo>
                <a:lnTo>
                  <a:pt x="1090" y="378"/>
                </a:lnTo>
                <a:lnTo>
                  <a:pt x="1090" y="391"/>
                </a:lnTo>
                <a:lnTo>
                  <a:pt x="1090" y="404"/>
                </a:lnTo>
                <a:lnTo>
                  <a:pt x="1090" y="418"/>
                </a:lnTo>
                <a:lnTo>
                  <a:pt x="1090" y="433"/>
                </a:lnTo>
                <a:lnTo>
                  <a:pt x="1090" y="449"/>
                </a:lnTo>
                <a:lnTo>
                  <a:pt x="1090" y="465"/>
                </a:lnTo>
                <a:lnTo>
                  <a:pt x="1091" y="480"/>
                </a:lnTo>
                <a:lnTo>
                  <a:pt x="1091" y="498"/>
                </a:lnTo>
                <a:lnTo>
                  <a:pt x="1093" y="515"/>
                </a:lnTo>
                <a:lnTo>
                  <a:pt x="1093" y="534"/>
                </a:lnTo>
                <a:lnTo>
                  <a:pt x="1094" y="552"/>
                </a:lnTo>
                <a:lnTo>
                  <a:pt x="1094" y="573"/>
                </a:lnTo>
                <a:lnTo>
                  <a:pt x="1096" y="593"/>
                </a:lnTo>
                <a:lnTo>
                  <a:pt x="1097" y="613"/>
                </a:lnTo>
                <a:lnTo>
                  <a:pt x="1098" y="655"/>
                </a:lnTo>
                <a:lnTo>
                  <a:pt x="1101" y="695"/>
                </a:lnTo>
                <a:lnTo>
                  <a:pt x="1103" y="735"/>
                </a:lnTo>
                <a:lnTo>
                  <a:pt x="1104" y="774"/>
                </a:lnTo>
                <a:lnTo>
                  <a:pt x="1104" y="812"/>
                </a:lnTo>
                <a:lnTo>
                  <a:pt x="1106" y="848"/>
                </a:lnTo>
                <a:lnTo>
                  <a:pt x="1106" y="883"/>
                </a:lnTo>
                <a:lnTo>
                  <a:pt x="1106" y="917"/>
                </a:lnTo>
                <a:lnTo>
                  <a:pt x="1106" y="950"/>
                </a:lnTo>
                <a:lnTo>
                  <a:pt x="1104" y="983"/>
                </a:lnTo>
                <a:lnTo>
                  <a:pt x="1104" y="1013"/>
                </a:lnTo>
                <a:lnTo>
                  <a:pt x="1103" y="1043"/>
                </a:lnTo>
                <a:lnTo>
                  <a:pt x="1101" y="1072"/>
                </a:lnTo>
                <a:lnTo>
                  <a:pt x="1100" y="1099"/>
                </a:lnTo>
                <a:lnTo>
                  <a:pt x="1098" y="1125"/>
                </a:lnTo>
                <a:lnTo>
                  <a:pt x="1096" y="1151"/>
                </a:lnTo>
                <a:lnTo>
                  <a:pt x="1093" y="1176"/>
                </a:lnTo>
                <a:lnTo>
                  <a:pt x="1091" y="1200"/>
                </a:lnTo>
                <a:lnTo>
                  <a:pt x="1088" y="1225"/>
                </a:lnTo>
                <a:lnTo>
                  <a:pt x="1085" y="1248"/>
                </a:lnTo>
                <a:lnTo>
                  <a:pt x="1081" y="1271"/>
                </a:lnTo>
                <a:lnTo>
                  <a:pt x="1078" y="1292"/>
                </a:lnTo>
                <a:lnTo>
                  <a:pt x="1074" y="1315"/>
                </a:lnTo>
                <a:lnTo>
                  <a:pt x="1070" y="1336"/>
                </a:lnTo>
                <a:lnTo>
                  <a:pt x="1065" y="1357"/>
                </a:lnTo>
                <a:lnTo>
                  <a:pt x="1060" y="1377"/>
                </a:lnTo>
                <a:lnTo>
                  <a:pt x="1055" y="1397"/>
                </a:lnTo>
                <a:lnTo>
                  <a:pt x="1049" y="1416"/>
                </a:lnTo>
                <a:lnTo>
                  <a:pt x="1044" y="1436"/>
                </a:lnTo>
                <a:lnTo>
                  <a:pt x="1038" y="1454"/>
                </a:lnTo>
                <a:lnTo>
                  <a:pt x="1032" y="1472"/>
                </a:lnTo>
                <a:lnTo>
                  <a:pt x="1025" y="1490"/>
                </a:lnTo>
                <a:lnTo>
                  <a:pt x="1019" y="1505"/>
                </a:lnTo>
                <a:lnTo>
                  <a:pt x="1012" y="1521"/>
                </a:lnTo>
                <a:lnTo>
                  <a:pt x="1006" y="1536"/>
                </a:lnTo>
                <a:lnTo>
                  <a:pt x="999" y="1549"/>
                </a:lnTo>
                <a:lnTo>
                  <a:pt x="993" y="1562"/>
                </a:lnTo>
                <a:lnTo>
                  <a:pt x="986" y="1573"/>
                </a:lnTo>
                <a:lnTo>
                  <a:pt x="980" y="1583"/>
                </a:lnTo>
                <a:lnTo>
                  <a:pt x="973" y="1592"/>
                </a:lnTo>
                <a:lnTo>
                  <a:pt x="967" y="1600"/>
                </a:lnTo>
                <a:lnTo>
                  <a:pt x="960" y="1608"/>
                </a:lnTo>
                <a:lnTo>
                  <a:pt x="954" y="1613"/>
                </a:lnTo>
                <a:lnTo>
                  <a:pt x="947" y="1618"/>
                </a:lnTo>
                <a:lnTo>
                  <a:pt x="941" y="1622"/>
                </a:lnTo>
                <a:lnTo>
                  <a:pt x="934" y="1625"/>
                </a:lnTo>
                <a:lnTo>
                  <a:pt x="929" y="1626"/>
                </a:lnTo>
                <a:lnTo>
                  <a:pt x="921" y="1626"/>
                </a:lnTo>
                <a:lnTo>
                  <a:pt x="918" y="1626"/>
                </a:lnTo>
                <a:lnTo>
                  <a:pt x="914" y="1625"/>
                </a:lnTo>
                <a:lnTo>
                  <a:pt x="911" y="1622"/>
                </a:lnTo>
                <a:lnTo>
                  <a:pt x="907" y="1619"/>
                </a:lnTo>
                <a:lnTo>
                  <a:pt x="903" y="1615"/>
                </a:lnTo>
                <a:lnTo>
                  <a:pt x="898" y="1611"/>
                </a:lnTo>
                <a:lnTo>
                  <a:pt x="894" y="1605"/>
                </a:lnTo>
                <a:lnTo>
                  <a:pt x="888" y="1599"/>
                </a:lnTo>
                <a:lnTo>
                  <a:pt x="884" y="1592"/>
                </a:lnTo>
                <a:lnTo>
                  <a:pt x="878" y="1583"/>
                </a:lnTo>
                <a:lnTo>
                  <a:pt x="872" y="1575"/>
                </a:lnTo>
                <a:lnTo>
                  <a:pt x="867" y="1564"/>
                </a:lnTo>
                <a:lnTo>
                  <a:pt x="861" y="1553"/>
                </a:lnTo>
                <a:lnTo>
                  <a:pt x="855" y="1541"/>
                </a:lnTo>
                <a:lnTo>
                  <a:pt x="848" y="1528"/>
                </a:lnTo>
                <a:lnTo>
                  <a:pt x="842" y="1516"/>
                </a:lnTo>
                <a:lnTo>
                  <a:pt x="835" y="1501"/>
                </a:lnTo>
                <a:lnTo>
                  <a:pt x="828" y="1485"/>
                </a:lnTo>
                <a:lnTo>
                  <a:pt x="820" y="1469"/>
                </a:lnTo>
                <a:lnTo>
                  <a:pt x="813" y="1452"/>
                </a:lnTo>
                <a:lnTo>
                  <a:pt x="805" y="1435"/>
                </a:lnTo>
                <a:lnTo>
                  <a:pt x="797" y="1416"/>
                </a:lnTo>
                <a:lnTo>
                  <a:pt x="789" y="1396"/>
                </a:lnTo>
                <a:lnTo>
                  <a:pt x="780" y="1376"/>
                </a:lnTo>
                <a:lnTo>
                  <a:pt x="772" y="1354"/>
                </a:lnTo>
                <a:lnTo>
                  <a:pt x="763" y="1333"/>
                </a:lnTo>
                <a:lnTo>
                  <a:pt x="754" y="1310"/>
                </a:lnTo>
                <a:lnTo>
                  <a:pt x="744" y="1285"/>
                </a:lnTo>
                <a:lnTo>
                  <a:pt x="736" y="1261"/>
                </a:lnTo>
                <a:lnTo>
                  <a:pt x="725" y="1235"/>
                </a:lnTo>
                <a:lnTo>
                  <a:pt x="715" y="1209"/>
                </a:lnTo>
                <a:lnTo>
                  <a:pt x="705" y="1182"/>
                </a:lnTo>
                <a:lnTo>
                  <a:pt x="846" y="1241"/>
                </a:lnTo>
                <a:lnTo>
                  <a:pt x="848" y="1238"/>
                </a:lnTo>
                <a:lnTo>
                  <a:pt x="849" y="1235"/>
                </a:lnTo>
                <a:lnTo>
                  <a:pt x="851" y="1232"/>
                </a:lnTo>
                <a:lnTo>
                  <a:pt x="852" y="1228"/>
                </a:lnTo>
                <a:lnTo>
                  <a:pt x="854" y="1225"/>
                </a:lnTo>
                <a:lnTo>
                  <a:pt x="855" y="1220"/>
                </a:lnTo>
                <a:lnTo>
                  <a:pt x="856" y="1215"/>
                </a:lnTo>
                <a:lnTo>
                  <a:pt x="858" y="1210"/>
                </a:lnTo>
                <a:lnTo>
                  <a:pt x="859" y="1205"/>
                </a:lnTo>
                <a:lnTo>
                  <a:pt x="861" y="1197"/>
                </a:lnTo>
                <a:lnTo>
                  <a:pt x="862" y="1192"/>
                </a:lnTo>
                <a:lnTo>
                  <a:pt x="864" y="1184"/>
                </a:lnTo>
                <a:lnTo>
                  <a:pt x="865" y="1177"/>
                </a:lnTo>
                <a:lnTo>
                  <a:pt x="867" y="1170"/>
                </a:lnTo>
                <a:lnTo>
                  <a:pt x="868" y="1161"/>
                </a:lnTo>
                <a:lnTo>
                  <a:pt x="869" y="1154"/>
                </a:lnTo>
                <a:lnTo>
                  <a:pt x="869" y="1146"/>
                </a:lnTo>
                <a:lnTo>
                  <a:pt x="871" y="1135"/>
                </a:lnTo>
                <a:lnTo>
                  <a:pt x="872" y="1127"/>
                </a:lnTo>
                <a:lnTo>
                  <a:pt x="874" y="1117"/>
                </a:lnTo>
                <a:lnTo>
                  <a:pt x="874" y="1107"/>
                </a:lnTo>
                <a:lnTo>
                  <a:pt x="875" y="1095"/>
                </a:lnTo>
                <a:lnTo>
                  <a:pt x="877" y="1085"/>
                </a:lnTo>
                <a:lnTo>
                  <a:pt x="878" y="1074"/>
                </a:lnTo>
                <a:lnTo>
                  <a:pt x="878" y="1062"/>
                </a:lnTo>
                <a:lnTo>
                  <a:pt x="880" y="1049"/>
                </a:lnTo>
                <a:lnTo>
                  <a:pt x="880" y="1036"/>
                </a:lnTo>
                <a:lnTo>
                  <a:pt x="881" y="1023"/>
                </a:lnTo>
                <a:lnTo>
                  <a:pt x="882" y="1010"/>
                </a:lnTo>
                <a:lnTo>
                  <a:pt x="882" y="997"/>
                </a:lnTo>
                <a:lnTo>
                  <a:pt x="884" y="983"/>
                </a:lnTo>
                <a:lnTo>
                  <a:pt x="884" y="968"/>
                </a:lnTo>
                <a:lnTo>
                  <a:pt x="885" y="940"/>
                </a:lnTo>
                <a:lnTo>
                  <a:pt x="887" y="911"/>
                </a:lnTo>
                <a:lnTo>
                  <a:pt x="888" y="883"/>
                </a:lnTo>
                <a:lnTo>
                  <a:pt x="890" y="858"/>
                </a:lnTo>
                <a:lnTo>
                  <a:pt x="891" y="832"/>
                </a:lnTo>
                <a:lnTo>
                  <a:pt x="891" y="807"/>
                </a:lnTo>
                <a:lnTo>
                  <a:pt x="893" y="783"/>
                </a:lnTo>
                <a:lnTo>
                  <a:pt x="893" y="760"/>
                </a:lnTo>
                <a:lnTo>
                  <a:pt x="894" y="738"/>
                </a:lnTo>
                <a:lnTo>
                  <a:pt x="894" y="716"/>
                </a:lnTo>
                <a:lnTo>
                  <a:pt x="894" y="696"/>
                </a:lnTo>
                <a:lnTo>
                  <a:pt x="895" y="676"/>
                </a:lnTo>
                <a:lnTo>
                  <a:pt x="895" y="657"/>
                </a:lnTo>
                <a:lnTo>
                  <a:pt x="895" y="639"/>
                </a:lnTo>
                <a:lnTo>
                  <a:pt x="895" y="621"/>
                </a:lnTo>
                <a:lnTo>
                  <a:pt x="895" y="606"/>
                </a:lnTo>
                <a:lnTo>
                  <a:pt x="895" y="573"/>
                </a:lnTo>
                <a:lnTo>
                  <a:pt x="894" y="541"/>
                </a:lnTo>
                <a:lnTo>
                  <a:pt x="894" y="508"/>
                </a:lnTo>
                <a:lnTo>
                  <a:pt x="893" y="475"/>
                </a:lnTo>
                <a:lnTo>
                  <a:pt x="890" y="443"/>
                </a:lnTo>
                <a:lnTo>
                  <a:pt x="887" y="410"/>
                </a:lnTo>
                <a:lnTo>
                  <a:pt x="884" y="377"/>
                </a:lnTo>
                <a:lnTo>
                  <a:pt x="880" y="344"/>
                </a:lnTo>
                <a:lnTo>
                  <a:pt x="877" y="328"/>
                </a:lnTo>
                <a:lnTo>
                  <a:pt x="875" y="312"/>
                </a:lnTo>
                <a:lnTo>
                  <a:pt x="872" y="298"/>
                </a:lnTo>
                <a:lnTo>
                  <a:pt x="869" y="285"/>
                </a:lnTo>
                <a:lnTo>
                  <a:pt x="865" y="272"/>
                </a:lnTo>
                <a:lnTo>
                  <a:pt x="862" y="260"/>
                </a:lnTo>
                <a:lnTo>
                  <a:pt x="858" y="250"/>
                </a:lnTo>
                <a:lnTo>
                  <a:pt x="854" y="240"/>
                </a:lnTo>
                <a:lnTo>
                  <a:pt x="849" y="231"/>
                </a:lnTo>
                <a:lnTo>
                  <a:pt x="845" y="224"/>
                </a:lnTo>
                <a:lnTo>
                  <a:pt x="839" y="217"/>
                </a:lnTo>
                <a:lnTo>
                  <a:pt x="835" y="211"/>
                </a:lnTo>
                <a:lnTo>
                  <a:pt x="829" y="205"/>
                </a:lnTo>
                <a:lnTo>
                  <a:pt x="823" y="203"/>
                </a:lnTo>
                <a:lnTo>
                  <a:pt x="816" y="198"/>
                </a:lnTo>
                <a:lnTo>
                  <a:pt x="810" y="197"/>
                </a:lnTo>
                <a:lnTo>
                  <a:pt x="808" y="195"/>
                </a:lnTo>
                <a:lnTo>
                  <a:pt x="803" y="195"/>
                </a:lnTo>
                <a:lnTo>
                  <a:pt x="799" y="195"/>
                </a:lnTo>
                <a:lnTo>
                  <a:pt x="793" y="194"/>
                </a:lnTo>
                <a:lnTo>
                  <a:pt x="789" y="194"/>
                </a:lnTo>
                <a:lnTo>
                  <a:pt x="783" y="194"/>
                </a:lnTo>
                <a:lnTo>
                  <a:pt x="776" y="194"/>
                </a:lnTo>
                <a:lnTo>
                  <a:pt x="769" y="194"/>
                </a:lnTo>
                <a:lnTo>
                  <a:pt x="761" y="195"/>
                </a:lnTo>
                <a:lnTo>
                  <a:pt x="753" y="195"/>
                </a:lnTo>
                <a:lnTo>
                  <a:pt x="744" y="195"/>
                </a:lnTo>
                <a:lnTo>
                  <a:pt x="736" y="197"/>
                </a:lnTo>
                <a:lnTo>
                  <a:pt x="725" y="198"/>
                </a:lnTo>
                <a:lnTo>
                  <a:pt x="715" y="200"/>
                </a:lnTo>
                <a:lnTo>
                  <a:pt x="705" y="201"/>
                </a:lnTo>
                <a:lnTo>
                  <a:pt x="694" y="203"/>
                </a:lnTo>
                <a:lnTo>
                  <a:pt x="682" y="204"/>
                </a:lnTo>
                <a:lnTo>
                  <a:pt x="671" y="205"/>
                </a:lnTo>
                <a:lnTo>
                  <a:pt x="658" y="207"/>
                </a:lnTo>
                <a:lnTo>
                  <a:pt x="643" y="210"/>
                </a:lnTo>
                <a:lnTo>
                  <a:pt x="630" y="213"/>
                </a:lnTo>
                <a:lnTo>
                  <a:pt x="616" y="214"/>
                </a:lnTo>
                <a:lnTo>
                  <a:pt x="602" y="217"/>
                </a:lnTo>
                <a:lnTo>
                  <a:pt x="586" y="220"/>
                </a:lnTo>
                <a:lnTo>
                  <a:pt x="570" y="223"/>
                </a:lnTo>
                <a:lnTo>
                  <a:pt x="554" y="226"/>
                </a:lnTo>
                <a:lnTo>
                  <a:pt x="537" y="228"/>
                </a:lnTo>
                <a:lnTo>
                  <a:pt x="519" y="233"/>
                </a:lnTo>
                <a:lnTo>
                  <a:pt x="501" y="236"/>
                </a:lnTo>
                <a:lnTo>
                  <a:pt x="483" y="240"/>
                </a:lnTo>
                <a:lnTo>
                  <a:pt x="465" y="243"/>
                </a:lnTo>
                <a:lnTo>
                  <a:pt x="445" y="247"/>
                </a:lnTo>
                <a:lnTo>
                  <a:pt x="406" y="254"/>
                </a:lnTo>
                <a:lnTo>
                  <a:pt x="370" y="263"/>
                </a:lnTo>
                <a:lnTo>
                  <a:pt x="334" y="269"/>
                </a:lnTo>
                <a:lnTo>
                  <a:pt x="299" y="276"/>
                </a:lnTo>
                <a:lnTo>
                  <a:pt x="266" y="282"/>
                </a:lnTo>
                <a:lnTo>
                  <a:pt x="236" y="287"/>
                </a:lnTo>
                <a:lnTo>
                  <a:pt x="206" y="292"/>
                </a:lnTo>
                <a:lnTo>
                  <a:pt x="177" y="296"/>
                </a:lnTo>
                <a:lnTo>
                  <a:pt x="149" y="300"/>
                </a:lnTo>
                <a:lnTo>
                  <a:pt x="123" y="303"/>
                </a:lnTo>
                <a:lnTo>
                  <a:pt x="100" y="306"/>
                </a:lnTo>
                <a:lnTo>
                  <a:pt x="77" y="309"/>
                </a:lnTo>
                <a:lnTo>
                  <a:pt x="56" y="310"/>
                </a:lnTo>
                <a:lnTo>
                  <a:pt x="36" y="312"/>
                </a:lnTo>
                <a:lnTo>
                  <a:pt x="17" y="313"/>
                </a:lnTo>
                <a:lnTo>
                  <a:pt x="0" y="313"/>
                </a:lnTo>
                <a:lnTo>
                  <a:pt x="0" y="155"/>
                </a:lnTo>
                <a:lnTo>
                  <a:pt x="0" y="155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23" name="Freeform 18"/>
          <p:cNvSpPr/>
          <p:nvPr/>
        </p:nvSpPr>
        <p:spPr>
          <a:xfrm>
            <a:off x="8068733" y="2865967"/>
            <a:ext cx="474133" cy="169333"/>
          </a:xfrm>
          <a:custGeom>
            <a:avLst/>
            <a:gdLst/>
            <a:ahLst/>
            <a:cxnLst>
              <a:cxn ang="0">
                <a:pos x="82505" y="20858"/>
              </a:cxn>
              <a:cxn ang="0">
                <a:pos x="103943" y="15643"/>
              </a:cxn>
              <a:cxn ang="0">
                <a:pos x="124731" y="11081"/>
              </a:cxn>
              <a:cxn ang="0">
                <a:pos x="144221" y="7822"/>
              </a:cxn>
              <a:cxn ang="0">
                <a:pos x="162411" y="4563"/>
              </a:cxn>
              <a:cxn ang="0">
                <a:pos x="179951" y="2607"/>
              </a:cxn>
              <a:cxn ang="0">
                <a:pos x="195542" y="652"/>
              </a:cxn>
              <a:cxn ang="0">
                <a:pos x="210484" y="0"/>
              </a:cxn>
              <a:cxn ang="0">
                <a:pos x="232572" y="0"/>
              </a:cxn>
              <a:cxn ang="0">
                <a:pos x="259207" y="1955"/>
              </a:cxn>
              <a:cxn ang="0">
                <a:pos x="283894" y="6518"/>
              </a:cxn>
              <a:cxn ang="0">
                <a:pos x="305332" y="11081"/>
              </a:cxn>
              <a:cxn ang="0">
                <a:pos x="320274" y="16947"/>
              </a:cxn>
              <a:cxn ang="0">
                <a:pos x="328719" y="20858"/>
              </a:cxn>
              <a:cxn ang="0">
                <a:pos x="335865" y="25420"/>
              </a:cxn>
              <a:cxn ang="0">
                <a:pos x="342362" y="29983"/>
              </a:cxn>
              <a:cxn ang="0">
                <a:pos x="348208" y="34545"/>
              </a:cxn>
              <a:cxn ang="0">
                <a:pos x="352106" y="39108"/>
              </a:cxn>
              <a:cxn ang="0">
                <a:pos x="354055" y="44322"/>
              </a:cxn>
              <a:cxn ang="0">
                <a:pos x="356004" y="49537"/>
              </a:cxn>
              <a:cxn ang="0">
                <a:pos x="356004" y="55403"/>
              </a:cxn>
              <a:cxn ang="0">
                <a:pos x="352106" y="61269"/>
              </a:cxn>
              <a:cxn ang="0">
                <a:pos x="346259" y="66483"/>
              </a:cxn>
              <a:cxn ang="0">
                <a:pos x="337814" y="73001"/>
              </a:cxn>
              <a:cxn ang="0">
                <a:pos x="326120" y="78868"/>
              </a:cxn>
              <a:cxn ang="0">
                <a:pos x="311179" y="84734"/>
              </a:cxn>
              <a:cxn ang="0">
                <a:pos x="292989" y="91252"/>
              </a:cxn>
              <a:cxn ang="0">
                <a:pos x="272200" y="97770"/>
              </a:cxn>
              <a:cxn ang="0">
                <a:pos x="237769" y="106895"/>
              </a:cxn>
              <a:cxn ang="0">
                <a:pos x="194243" y="116672"/>
              </a:cxn>
              <a:cxn ang="0">
                <a:pos x="153965" y="123190"/>
              </a:cxn>
              <a:cxn ang="0">
                <a:pos x="116286" y="126449"/>
              </a:cxn>
              <a:cxn ang="0">
                <a:pos x="90300" y="126449"/>
              </a:cxn>
              <a:cxn ang="0">
                <a:pos x="74059" y="125797"/>
              </a:cxn>
              <a:cxn ang="0">
                <a:pos x="60417" y="123190"/>
              </a:cxn>
              <a:cxn ang="0">
                <a:pos x="46774" y="119279"/>
              </a:cxn>
              <a:cxn ang="0">
                <a:pos x="35081" y="114717"/>
              </a:cxn>
              <a:cxn ang="0">
                <a:pos x="24686" y="108199"/>
              </a:cxn>
              <a:cxn ang="0">
                <a:pos x="16241" y="100377"/>
              </a:cxn>
              <a:cxn ang="0">
                <a:pos x="8445" y="91904"/>
              </a:cxn>
              <a:cxn ang="0">
                <a:pos x="1949" y="82778"/>
              </a:cxn>
              <a:cxn ang="0">
                <a:pos x="0" y="73001"/>
              </a:cxn>
              <a:cxn ang="0">
                <a:pos x="1299" y="63876"/>
              </a:cxn>
              <a:cxn ang="0">
                <a:pos x="5847" y="55403"/>
              </a:cxn>
              <a:cxn ang="0">
                <a:pos x="14292" y="47581"/>
              </a:cxn>
              <a:cxn ang="0">
                <a:pos x="25336" y="40412"/>
              </a:cxn>
              <a:cxn ang="0">
                <a:pos x="41577" y="32590"/>
              </a:cxn>
              <a:cxn ang="0">
                <a:pos x="60417" y="26072"/>
              </a:cxn>
              <a:cxn ang="0">
                <a:pos x="71461" y="23465"/>
              </a:cxn>
            </a:cxnLst>
            <a:pathLst>
              <a:path w="548" h="194">
                <a:moveTo>
                  <a:pt x="110" y="36"/>
                </a:moveTo>
                <a:lnTo>
                  <a:pt x="127" y="32"/>
                </a:lnTo>
                <a:lnTo>
                  <a:pt x="144" y="27"/>
                </a:lnTo>
                <a:lnTo>
                  <a:pt x="160" y="24"/>
                </a:lnTo>
                <a:lnTo>
                  <a:pt x="176" y="20"/>
                </a:lnTo>
                <a:lnTo>
                  <a:pt x="192" y="17"/>
                </a:lnTo>
                <a:lnTo>
                  <a:pt x="206" y="14"/>
                </a:lnTo>
                <a:lnTo>
                  <a:pt x="222" y="12"/>
                </a:lnTo>
                <a:lnTo>
                  <a:pt x="237" y="10"/>
                </a:lnTo>
                <a:lnTo>
                  <a:pt x="250" y="7"/>
                </a:lnTo>
                <a:lnTo>
                  <a:pt x="264" y="6"/>
                </a:lnTo>
                <a:lnTo>
                  <a:pt x="277" y="4"/>
                </a:lnTo>
                <a:lnTo>
                  <a:pt x="290" y="3"/>
                </a:lnTo>
                <a:lnTo>
                  <a:pt x="301" y="1"/>
                </a:lnTo>
                <a:lnTo>
                  <a:pt x="313" y="0"/>
                </a:lnTo>
                <a:lnTo>
                  <a:pt x="324" y="0"/>
                </a:lnTo>
                <a:lnTo>
                  <a:pt x="336" y="0"/>
                </a:lnTo>
                <a:lnTo>
                  <a:pt x="358" y="0"/>
                </a:lnTo>
                <a:lnTo>
                  <a:pt x="379" y="1"/>
                </a:lnTo>
                <a:lnTo>
                  <a:pt x="399" y="3"/>
                </a:lnTo>
                <a:lnTo>
                  <a:pt x="418" y="6"/>
                </a:lnTo>
                <a:lnTo>
                  <a:pt x="437" y="10"/>
                </a:lnTo>
                <a:lnTo>
                  <a:pt x="454" y="13"/>
                </a:lnTo>
                <a:lnTo>
                  <a:pt x="470" y="17"/>
                </a:lnTo>
                <a:lnTo>
                  <a:pt x="486" y="23"/>
                </a:lnTo>
                <a:lnTo>
                  <a:pt x="493" y="26"/>
                </a:lnTo>
                <a:lnTo>
                  <a:pt x="500" y="29"/>
                </a:lnTo>
                <a:lnTo>
                  <a:pt x="506" y="32"/>
                </a:lnTo>
                <a:lnTo>
                  <a:pt x="513" y="36"/>
                </a:lnTo>
                <a:lnTo>
                  <a:pt x="517" y="39"/>
                </a:lnTo>
                <a:lnTo>
                  <a:pt x="523" y="42"/>
                </a:lnTo>
                <a:lnTo>
                  <a:pt x="527" y="46"/>
                </a:lnTo>
                <a:lnTo>
                  <a:pt x="532" y="49"/>
                </a:lnTo>
                <a:lnTo>
                  <a:pt x="536" y="53"/>
                </a:lnTo>
                <a:lnTo>
                  <a:pt x="539" y="56"/>
                </a:lnTo>
                <a:lnTo>
                  <a:pt x="542" y="60"/>
                </a:lnTo>
                <a:lnTo>
                  <a:pt x="543" y="65"/>
                </a:lnTo>
                <a:lnTo>
                  <a:pt x="545" y="68"/>
                </a:lnTo>
                <a:lnTo>
                  <a:pt x="546" y="72"/>
                </a:lnTo>
                <a:lnTo>
                  <a:pt x="548" y="76"/>
                </a:lnTo>
                <a:lnTo>
                  <a:pt x="548" y="81"/>
                </a:lnTo>
                <a:lnTo>
                  <a:pt x="548" y="85"/>
                </a:lnTo>
                <a:lnTo>
                  <a:pt x="545" y="89"/>
                </a:lnTo>
                <a:lnTo>
                  <a:pt x="542" y="94"/>
                </a:lnTo>
                <a:lnTo>
                  <a:pt x="539" y="98"/>
                </a:lnTo>
                <a:lnTo>
                  <a:pt x="533" y="102"/>
                </a:lnTo>
                <a:lnTo>
                  <a:pt x="527" y="107"/>
                </a:lnTo>
                <a:lnTo>
                  <a:pt x="520" y="112"/>
                </a:lnTo>
                <a:lnTo>
                  <a:pt x="512" y="117"/>
                </a:lnTo>
                <a:lnTo>
                  <a:pt x="502" y="121"/>
                </a:lnTo>
                <a:lnTo>
                  <a:pt x="490" y="125"/>
                </a:lnTo>
                <a:lnTo>
                  <a:pt x="479" y="130"/>
                </a:lnTo>
                <a:lnTo>
                  <a:pt x="466" y="135"/>
                </a:lnTo>
                <a:lnTo>
                  <a:pt x="451" y="140"/>
                </a:lnTo>
                <a:lnTo>
                  <a:pt x="437" y="144"/>
                </a:lnTo>
                <a:lnTo>
                  <a:pt x="419" y="150"/>
                </a:lnTo>
                <a:lnTo>
                  <a:pt x="402" y="154"/>
                </a:lnTo>
                <a:lnTo>
                  <a:pt x="366" y="164"/>
                </a:lnTo>
                <a:lnTo>
                  <a:pt x="332" y="171"/>
                </a:lnTo>
                <a:lnTo>
                  <a:pt x="299" y="179"/>
                </a:lnTo>
                <a:lnTo>
                  <a:pt x="267" y="184"/>
                </a:lnTo>
                <a:lnTo>
                  <a:pt x="237" y="189"/>
                </a:lnTo>
                <a:lnTo>
                  <a:pt x="206" y="191"/>
                </a:lnTo>
                <a:lnTo>
                  <a:pt x="179" y="194"/>
                </a:lnTo>
                <a:lnTo>
                  <a:pt x="152" y="194"/>
                </a:lnTo>
                <a:lnTo>
                  <a:pt x="139" y="194"/>
                </a:lnTo>
                <a:lnTo>
                  <a:pt x="126" y="193"/>
                </a:lnTo>
                <a:lnTo>
                  <a:pt x="114" y="193"/>
                </a:lnTo>
                <a:lnTo>
                  <a:pt x="103" y="190"/>
                </a:lnTo>
                <a:lnTo>
                  <a:pt x="93" y="189"/>
                </a:lnTo>
                <a:lnTo>
                  <a:pt x="82" y="186"/>
                </a:lnTo>
                <a:lnTo>
                  <a:pt x="72" y="183"/>
                </a:lnTo>
                <a:lnTo>
                  <a:pt x="62" y="180"/>
                </a:lnTo>
                <a:lnTo>
                  <a:pt x="54" y="176"/>
                </a:lnTo>
                <a:lnTo>
                  <a:pt x="46" y="171"/>
                </a:lnTo>
                <a:lnTo>
                  <a:pt x="38" y="166"/>
                </a:lnTo>
                <a:lnTo>
                  <a:pt x="31" y="160"/>
                </a:lnTo>
                <a:lnTo>
                  <a:pt x="25" y="154"/>
                </a:lnTo>
                <a:lnTo>
                  <a:pt x="18" y="148"/>
                </a:lnTo>
                <a:lnTo>
                  <a:pt x="13" y="141"/>
                </a:lnTo>
                <a:lnTo>
                  <a:pt x="8" y="134"/>
                </a:lnTo>
                <a:lnTo>
                  <a:pt x="3" y="127"/>
                </a:lnTo>
                <a:lnTo>
                  <a:pt x="2" y="119"/>
                </a:lnTo>
                <a:lnTo>
                  <a:pt x="0" y="112"/>
                </a:lnTo>
                <a:lnTo>
                  <a:pt x="0" y="105"/>
                </a:lnTo>
                <a:lnTo>
                  <a:pt x="2" y="98"/>
                </a:lnTo>
                <a:lnTo>
                  <a:pt x="5" y="92"/>
                </a:lnTo>
                <a:lnTo>
                  <a:pt x="9" y="85"/>
                </a:lnTo>
                <a:lnTo>
                  <a:pt x="15" y="79"/>
                </a:lnTo>
                <a:lnTo>
                  <a:pt x="22" y="73"/>
                </a:lnTo>
                <a:lnTo>
                  <a:pt x="31" y="68"/>
                </a:lnTo>
                <a:lnTo>
                  <a:pt x="39" y="62"/>
                </a:lnTo>
                <a:lnTo>
                  <a:pt x="51" y="56"/>
                </a:lnTo>
                <a:lnTo>
                  <a:pt x="64" y="50"/>
                </a:lnTo>
                <a:lnTo>
                  <a:pt x="78" y="46"/>
                </a:lnTo>
                <a:lnTo>
                  <a:pt x="93" y="40"/>
                </a:lnTo>
                <a:lnTo>
                  <a:pt x="110" y="36"/>
                </a:lnTo>
                <a:lnTo>
                  <a:pt x="110" y="36"/>
                </a:lnTo>
                <a:lnTo>
                  <a:pt x="110" y="36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25" name="任意多边形 24"/>
          <p:cNvSpPr/>
          <p:nvPr/>
        </p:nvSpPr>
        <p:spPr>
          <a:xfrm>
            <a:off x="7945967" y="3189817"/>
            <a:ext cx="552451" cy="1778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</a:cxnLst>
            <a:pathLst>
              <a:path w="652" h="142">
                <a:moveTo>
                  <a:pt x="0" y="54"/>
                </a:moveTo>
                <a:lnTo>
                  <a:pt x="54" y="54"/>
                </a:lnTo>
                <a:lnTo>
                  <a:pt x="98" y="44"/>
                </a:lnTo>
                <a:lnTo>
                  <a:pt x="152" y="33"/>
                </a:lnTo>
                <a:lnTo>
                  <a:pt x="196" y="33"/>
                </a:lnTo>
                <a:lnTo>
                  <a:pt x="239" y="33"/>
                </a:lnTo>
                <a:lnTo>
                  <a:pt x="272" y="22"/>
                </a:lnTo>
                <a:lnTo>
                  <a:pt x="315" y="22"/>
                </a:lnTo>
                <a:lnTo>
                  <a:pt x="337" y="11"/>
                </a:lnTo>
                <a:lnTo>
                  <a:pt x="370" y="11"/>
                </a:lnTo>
                <a:lnTo>
                  <a:pt x="392" y="11"/>
                </a:lnTo>
                <a:lnTo>
                  <a:pt x="413" y="0"/>
                </a:lnTo>
                <a:lnTo>
                  <a:pt x="435" y="0"/>
                </a:lnTo>
                <a:lnTo>
                  <a:pt x="457" y="0"/>
                </a:lnTo>
                <a:lnTo>
                  <a:pt x="468" y="0"/>
                </a:lnTo>
                <a:lnTo>
                  <a:pt x="478" y="0"/>
                </a:lnTo>
                <a:lnTo>
                  <a:pt x="489" y="0"/>
                </a:lnTo>
                <a:lnTo>
                  <a:pt x="511" y="0"/>
                </a:lnTo>
                <a:lnTo>
                  <a:pt x="533" y="11"/>
                </a:lnTo>
                <a:lnTo>
                  <a:pt x="565" y="22"/>
                </a:lnTo>
                <a:lnTo>
                  <a:pt x="598" y="44"/>
                </a:lnTo>
                <a:lnTo>
                  <a:pt x="620" y="65"/>
                </a:lnTo>
                <a:lnTo>
                  <a:pt x="642" y="87"/>
                </a:lnTo>
                <a:lnTo>
                  <a:pt x="652" y="109"/>
                </a:lnTo>
                <a:lnTo>
                  <a:pt x="652" y="120"/>
                </a:lnTo>
                <a:lnTo>
                  <a:pt x="642" y="120"/>
                </a:lnTo>
                <a:lnTo>
                  <a:pt x="620" y="120"/>
                </a:lnTo>
                <a:lnTo>
                  <a:pt x="609" y="120"/>
                </a:lnTo>
                <a:lnTo>
                  <a:pt x="576" y="131"/>
                </a:lnTo>
                <a:lnTo>
                  <a:pt x="555" y="131"/>
                </a:lnTo>
                <a:lnTo>
                  <a:pt x="522" y="131"/>
                </a:lnTo>
                <a:lnTo>
                  <a:pt x="489" y="131"/>
                </a:lnTo>
                <a:lnTo>
                  <a:pt x="446" y="131"/>
                </a:lnTo>
                <a:lnTo>
                  <a:pt x="402" y="131"/>
                </a:lnTo>
                <a:lnTo>
                  <a:pt x="359" y="131"/>
                </a:lnTo>
                <a:lnTo>
                  <a:pt x="305" y="131"/>
                </a:lnTo>
                <a:lnTo>
                  <a:pt x="250" y="142"/>
                </a:lnTo>
                <a:lnTo>
                  <a:pt x="196" y="142"/>
                </a:lnTo>
                <a:lnTo>
                  <a:pt x="131" y="142"/>
                </a:lnTo>
                <a:lnTo>
                  <a:pt x="65" y="142"/>
                </a:lnTo>
                <a:lnTo>
                  <a:pt x="0" y="142"/>
                </a:lnTo>
                <a:lnTo>
                  <a:pt x="0" y="54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27" name="Freeform 36"/>
          <p:cNvSpPr/>
          <p:nvPr/>
        </p:nvSpPr>
        <p:spPr>
          <a:xfrm>
            <a:off x="9188451" y="2834217"/>
            <a:ext cx="876300" cy="7366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38" h="769">
                <a:moveTo>
                  <a:pt x="522" y="756"/>
                </a:moveTo>
                <a:lnTo>
                  <a:pt x="382" y="769"/>
                </a:lnTo>
                <a:lnTo>
                  <a:pt x="395" y="719"/>
                </a:lnTo>
                <a:lnTo>
                  <a:pt x="407" y="656"/>
                </a:lnTo>
                <a:lnTo>
                  <a:pt x="407" y="618"/>
                </a:lnTo>
                <a:lnTo>
                  <a:pt x="420" y="567"/>
                </a:lnTo>
                <a:lnTo>
                  <a:pt x="433" y="529"/>
                </a:lnTo>
                <a:lnTo>
                  <a:pt x="433" y="479"/>
                </a:lnTo>
                <a:lnTo>
                  <a:pt x="446" y="454"/>
                </a:lnTo>
                <a:lnTo>
                  <a:pt x="446" y="416"/>
                </a:lnTo>
                <a:lnTo>
                  <a:pt x="458" y="391"/>
                </a:lnTo>
                <a:lnTo>
                  <a:pt x="458" y="353"/>
                </a:lnTo>
                <a:lnTo>
                  <a:pt x="458" y="340"/>
                </a:lnTo>
                <a:lnTo>
                  <a:pt x="471" y="315"/>
                </a:lnTo>
                <a:lnTo>
                  <a:pt x="471" y="303"/>
                </a:lnTo>
                <a:lnTo>
                  <a:pt x="471" y="277"/>
                </a:lnTo>
                <a:lnTo>
                  <a:pt x="471" y="265"/>
                </a:lnTo>
                <a:lnTo>
                  <a:pt x="471" y="240"/>
                </a:lnTo>
                <a:lnTo>
                  <a:pt x="471" y="214"/>
                </a:lnTo>
                <a:lnTo>
                  <a:pt x="471" y="202"/>
                </a:lnTo>
                <a:lnTo>
                  <a:pt x="458" y="189"/>
                </a:lnTo>
                <a:lnTo>
                  <a:pt x="446" y="189"/>
                </a:lnTo>
                <a:lnTo>
                  <a:pt x="433" y="189"/>
                </a:lnTo>
                <a:lnTo>
                  <a:pt x="407" y="189"/>
                </a:lnTo>
                <a:lnTo>
                  <a:pt x="382" y="189"/>
                </a:lnTo>
                <a:lnTo>
                  <a:pt x="344" y="202"/>
                </a:lnTo>
                <a:lnTo>
                  <a:pt x="318" y="202"/>
                </a:lnTo>
                <a:lnTo>
                  <a:pt x="267" y="214"/>
                </a:lnTo>
                <a:lnTo>
                  <a:pt x="191" y="227"/>
                </a:lnTo>
                <a:lnTo>
                  <a:pt x="127" y="240"/>
                </a:lnTo>
                <a:lnTo>
                  <a:pt x="51" y="240"/>
                </a:lnTo>
                <a:lnTo>
                  <a:pt x="26" y="240"/>
                </a:lnTo>
                <a:lnTo>
                  <a:pt x="0" y="240"/>
                </a:lnTo>
                <a:lnTo>
                  <a:pt x="0" y="139"/>
                </a:lnTo>
                <a:lnTo>
                  <a:pt x="51" y="139"/>
                </a:lnTo>
                <a:lnTo>
                  <a:pt x="127" y="126"/>
                </a:lnTo>
                <a:lnTo>
                  <a:pt x="204" y="114"/>
                </a:lnTo>
                <a:lnTo>
                  <a:pt x="267" y="101"/>
                </a:lnTo>
                <a:lnTo>
                  <a:pt x="306" y="88"/>
                </a:lnTo>
                <a:lnTo>
                  <a:pt x="344" y="88"/>
                </a:lnTo>
                <a:lnTo>
                  <a:pt x="369" y="76"/>
                </a:lnTo>
                <a:lnTo>
                  <a:pt x="395" y="63"/>
                </a:lnTo>
                <a:lnTo>
                  <a:pt x="407" y="51"/>
                </a:lnTo>
                <a:lnTo>
                  <a:pt x="433" y="38"/>
                </a:lnTo>
                <a:lnTo>
                  <a:pt x="446" y="25"/>
                </a:lnTo>
                <a:lnTo>
                  <a:pt x="446" y="13"/>
                </a:lnTo>
                <a:lnTo>
                  <a:pt x="458" y="13"/>
                </a:lnTo>
                <a:lnTo>
                  <a:pt x="458" y="0"/>
                </a:lnTo>
                <a:lnTo>
                  <a:pt x="471" y="0"/>
                </a:lnTo>
                <a:lnTo>
                  <a:pt x="484" y="0"/>
                </a:lnTo>
                <a:lnTo>
                  <a:pt x="496" y="0"/>
                </a:lnTo>
                <a:lnTo>
                  <a:pt x="509" y="0"/>
                </a:lnTo>
                <a:lnTo>
                  <a:pt x="522" y="13"/>
                </a:lnTo>
                <a:lnTo>
                  <a:pt x="535" y="13"/>
                </a:lnTo>
                <a:lnTo>
                  <a:pt x="675" y="88"/>
                </a:lnTo>
                <a:lnTo>
                  <a:pt x="700" y="114"/>
                </a:lnTo>
                <a:lnTo>
                  <a:pt x="725" y="139"/>
                </a:lnTo>
                <a:lnTo>
                  <a:pt x="738" y="151"/>
                </a:lnTo>
                <a:lnTo>
                  <a:pt x="738" y="164"/>
                </a:lnTo>
                <a:lnTo>
                  <a:pt x="738" y="177"/>
                </a:lnTo>
                <a:lnTo>
                  <a:pt x="725" y="202"/>
                </a:lnTo>
                <a:lnTo>
                  <a:pt x="713" y="214"/>
                </a:lnTo>
                <a:lnTo>
                  <a:pt x="687" y="227"/>
                </a:lnTo>
                <a:lnTo>
                  <a:pt x="675" y="227"/>
                </a:lnTo>
                <a:lnTo>
                  <a:pt x="675" y="240"/>
                </a:lnTo>
                <a:lnTo>
                  <a:pt x="662" y="252"/>
                </a:lnTo>
                <a:lnTo>
                  <a:pt x="662" y="277"/>
                </a:lnTo>
                <a:lnTo>
                  <a:pt x="649" y="290"/>
                </a:lnTo>
                <a:lnTo>
                  <a:pt x="636" y="315"/>
                </a:lnTo>
                <a:lnTo>
                  <a:pt x="624" y="340"/>
                </a:lnTo>
                <a:lnTo>
                  <a:pt x="624" y="378"/>
                </a:lnTo>
                <a:lnTo>
                  <a:pt x="611" y="416"/>
                </a:lnTo>
                <a:lnTo>
                  <a:pt x="598" y="454"/>
                </a:lnTo>
                <a:lnTo>
                  <a:pt x="585" y="492"/>
                </a:lnTo>
                <a:lnTo>
                  <a:pt x="573" y="542"/>
                </a:lnTo>
                <a:lnTo>
                  <a:pt x="560" y="593"/>
                </a:lnTo>
                <a:lnTo>
                  <a:pt x="547" y="643"/>
                </a:lnTo>
                <a:lnTo>
                  <a:pt x="535" y="693"/>
                </a:lnTo>
                <a:lnTo>
                  <a:pt x="522" y="756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32" name="Freeform 12"/>
          <p:cNvSpPr/>
          <p:nvPr/>
        </p:nvSpPr>
        <p:spPr>
          <a:xfrm rot="276900">
            <a:off x="9129184" y="2023533"/>
            <a:ext cx="808567" cy="266700"/>
          </a:xfrm>
          <a:custGeom>
            <a:avLst/>
            <a:gdLst/>
            <a:ahLst/>
            <a:cxnLst>
              <a:cxn ang="0">
                <a:pos x="26337" y="170325"/>
              </a:cxn>
              <a:cxn ang="0">
                <a:pos x="13169" y="161781"/>
              </a:cxn>
              <a:cxn ang="0">
                <a:pos x="5153" y="153806"/>
              </a:cxn>
              <a:cxn ang="0">
                <a:pos x="573" y="145261"/>
              </a:cxn>
              <a:cxn ang="0">
                <a:pos x="573" y="137286"/>
              </a:cxn>
              <a:cxn ang="0">
                <a:pos x="5725" y="129880"/>
              </a:cxn>
              <a:cxn ang="0">
                <a:pos x="17176" y="121905"/>
              </a:cxn>
              <a:cxn ang="0">
                <a:pos x="36071" y="113360"/>
              </a:cxn>
              <a:cxn ang="0">
                <a:pos x="62408" y="104246"/>
              </a:cxn>
              <a:cxn ang="0">
                <a:pos x="78439" y="100258"/>
              </a:cxn>
              <a:cxn ang="0">
                <a:pos x="96761" y="95132"/>
              </a:cxn>
              <a:cxn ang="0">
                <a:pos x="116227" y="91144"/>
              </a:cxn>
              <a:cxn ang="0">
                <a:pos x="137984" y="86587"/>
              </a:cxn>
              <a:cxn ang="0">
                <a:pos x="287992" y="53547"/>
              </a:cxn>
              <a:cxn ang="0">
                <a:pos x="377882" y="31331"/>
              </a:cxn>
              <a:cxn ang="0">
                <a:pos x="419678" y="20507"/>
              </a:cxn>
              <a:cxn ang="0">
                <a:pos x="454603" y="12532"/>
              </a:cxn>
              <a:cxn ang="0">
                <a:pos x="481513" y="6266"/>
              </a:cxn>
              <a:cxn ang="0">
                <a:pos x="501552" y="1709"/>
              </a:cxn>
              <a:cxn ang="0">
                <a:pos x="515293" y="0"/>
              </a:cxn>
              <a:cxn ang="0">
                <a:pos x="528462" y="1139"/>
              </a:cxn>
              <a:cxn ang="0">
                <a:pos x="547356" y="5127"/>
              </a:cxn>
              <a:cxn ang="0">
                <a:pos x="571403" y="13672"/>
              </a:cxn>
              <a:cxn ang="0">
                <a:pos x="583999" y="19368"/>
              </a:cxn>
              <a:cxn ang="0">
                <a:pos x="592587" y="25065"/>
              </a:cxn>
              <a:cxn ang="0">
                <a:pos x="600030" y="31331"/>
              </a:cxn>
              <a:cxn ang="0">
                <a:pos x="604611" y="38167"/>
              </a:cxn>
              <a:cxn ang="0">
                <a:pos x="606901" y="46142"/>
              </a:cxn>
              <a:cxn ang="0">
                <a:pos x="606328" y="54686"/>
              </a:cxn>
              <a:cxn ang="0">
                <a:pos x="603466" y="61522"/>
              </a:cxn>
              <a:cxn ang="0">
                <a:pos x="598885" y="68358"/>
              </a:cxn>
              <a:cxn ang="0">
                <a:pos x="590297" y="74624"/>
              </a:cxn>
              <a:cxn ang="0">
                <a:pos x="580564" y="80890"/>
              </a:cxn>
              <a:cxn ang="0">
                <a:pos x="569685" y="84878"/>
              </a:cxn>
              <a:cxn ang="0">
                <a:pos x="561670" y="87157"/>
              </a:cxn>
              <a:cxn ang="0">
                <a:pos x="551364" y="90574"/>
              </a:cxn>
              <a:cxn ang="0">
                <a:pos x="539913" y="93992"/>
              </a:cxn>
              <a:cxn ang="0">
                <a:pos x="526172" y="97980"/>
              </a:cxn>
              <a:cxn ang="0">
                <a:pos x="509568" y="101967"/>
              </a:cxn>
              <a:cxn ang="0">
                <a:pos x="492391" y="105955"/>
              </a:cxn>
              <a:cxn ang="0">
                <a:pos x="471780" y="111082"/>
              </a:cxn>
              <a:cxn ang="0">
                <a:pos x="450023" y="116778"/>
              </a:cxn>
              <a:cxn ang="0">
                <a:pos x="426548" y="122475"/>
              </a:cxn>
              <a:cxn ang="0">
                <a:pos x="400784" y="128171"/>
              </a:cxn>
              <a:cxn ang="0">
                <a:pos x="356125" y="138995"/>
              </a:cxn>
              <a:cxn ang="0">
                <a:pos x="308603" y="150388"/>
              </a:cxn>
              <a:cxn ang="0">
                <a:pos x="266235" y="161211"/>
              </a:cxn>
              <a:cxn ang="0">
                <a:pos x="230164" y="170325"/>
              </a:cxn>
              <a:cxn ang="0">
                <a:pos x="199819" y="177161"/>
              </a:cxn>
              <a:cxn ang="0">
                <a:pos x="174627" y="183997"/>
              </a:cxn>
              <a:cxn ang="0">
                <a:pos x="153443" y="189124"/>
              </a:cxn>
              <a:cxn ang="0">
                <a:pos x="136266" y="193111"/>
              </a:cxn>
              <a:cxn ang="0">
                <a:pos x="121380" y="196529"/>
              </a:cxn>
              <a:cxn ang="0">
                <a:pos x="109929" y="197669"/>
              </a:cxn>
              <a:cxn ang="0">
                <a:pos x="102486" y="198808"/>
              </a:cxn>
              <a:cxn ang="0">
                <a:pos x="95043" y="197669"/>
              </a:cxn>
              <a:cxn ang="0">
                <a:pos x="84737" y="195390"/>
              </a:cxn>
              <a:cxn ang="0">
                <a:pos x="73286" y="191403"/>
              </a:cxn>
              <a:cxn ang="0">
                <a:pos x="59545" y="185706"/>
              </a:cxn>
              <a:cxn ang="0">
                <a:pos x="42941" y="178301"/>
              </a:cxn>
              <a:cxn ang="0">
                <a:pos x="37216" y="176022"/>
              </a:cxn>
            </a:cxnLst>
            <a:pathLst>
              <a:path w="1060" h="349">
                <a:moveTo>
                  <a:pt x="65" y="309"/>
                </a:moveTo>
                <a:lnTo>
                  <a:pt x="55" y="304"/>
                </a:lnTo>
                <a:lnTo>
                  <a:pt x="46" y="299"/>
                </a:lnTo>
                <a:lnTo>
                  <a:pt x="37" y="294"/>
                </a:lnTo>
                <a:lnTo>
                  <a:pt x="30" y="290"/>
                </a:lnTo>
                <a:lnTo>
                  <a:pt x="23" y="284"/>
                </a:lnTo>
                <a:lnTo>
                  <a:pt x="17" y="280"/>
                </a:lnTo>
                <a:lnTo>
                  <a:pt x="13" y="274"/>
                </a:lnTo>
                <a:lnTo>
                  <a:pt x="9" y="270"/>
                </a:lnTo>
                <a:lnTo>
                  <a:pt x="6" y="265"/>
                </a:lnTo>
                <a:lnTo>
                  <a:pt x="3" y="261"/>
                </a:lnTo>
                <a:lnTo>
                  <a:pt x="1" y="255"/>
                </a:lnTo>
                <a:lnTo>
                  <a:pt x="0" y="251"/>
                </a:lnTo>
                <a:lnTo>
                  <a:pt x="0" y="247"/>
                </a:lnTo>
                <a:lnTo>
                  <a:pt x="1" y="241"/>
                </a:lnTo>
                <a:lnTo>
                  <a:pt x="3" y="237"/>
                </a:lnTo>
                <a:lnTo>
                  <a:pt x="6" y="232"/>
                </a:lnTo>
                <a:lnTo>
                  <a:pt x="10" y="228"/>
                </a:lnTo>
                <a:lnTo>
                  <a:pt x="14" y="224"/>
                </a:lnTo>
                <a:lnTo>
                  <a:pt x="22" y="218"/>
                </a:lnTo>
                <a:lnTo>
                  <a:pt x="30" y="214"/>
                </a:lnTo>
                <a:lnTo>
                  <a:pt x="40" y="209"/>
                </a:lnTo>
                <a:lnTo>
                  <a:pt x="50" y="203"/>
                </a:lnTo>
                <a:lnTo>
                  <a:pt x="63" y="199"/>
                </a:lnTo>
                <a:lnTo>
                  <a:pt x="78" y="193"/>
                </a:lnTo>
                <a:lnTo>
                  <a:pt x="92" y="189"/>
                </a:lnTo>
                <a:lnTo>
                  <a:pt x="109" y="183"/>
                </a:lnTo>
                <a:lnTo>
                  <a:pt x="118" y="180"/>
                </a:lnTo>
                <a:lnTo>
                  <a:pt x="128" y="178"/>
                </a:lnTo>
                <a:lnTo>
                  <a:pt x="137" y="176"/>
                </a:lnTo>
                <a:lnTo>
                  <a:pt x="147" y="173"/>
                </a:lnTo>
                <a:lnTo>
                  <a:pt x="158" y="170"/>
                </a:lnTo>
                <a:lnTo>
                  <a:pt x="169" y="167"/>
                </a:lnTo>
                <a:lnTo>
                  <a:pt x="180" y="165"/>
                </a:lnTo>
                <a:lnTo>
                  <a:pt x="192" y="162"/>
                </a:lnTo>
                <a:lnTo>
                  <a:pt x="203" y="160"/>
                </a:lnTo>
                <a:lnTo>
                  <a:pt x="215" y="157"/>
                </a:lnTo>
                <a:lnTo>
                  <a:pt x="228" y="155"/>
                </a:lnTo>
                <a:lnTo>
                  <a:pt x="241" y="152"/>
                </a:lnTo>
                <a:lnTo>
                  <a:pt x="346" y="130"/>
                </a:lnTo>
                <a:lnTo>
                  <a:pt x="451" y="106"/>
                </a:lnTo>
                <a:lnTo>
                  <a:pt x="503" y="94"/>
                </a:lnTo>
                <a:lnTo>
                  <a:pt x="554" y="81"/>
                </a:lnTo>
                <a:lnTo>
                  <a:pt x="608" y="68"/>
                </a:lnTo>
                <a:lnTo>
                  <a:pt x="660" y="55"/>
                </a:lnTo>
                <a:lnTo>
                  <a:pt x="686" y="48"/>
                </a:lnTo>
                <a:lnTo>
                  <a:pt x="710" y="42"/>
                </a:lnTo>
                <a:lnTo>
                  <a:pt x="733" y="36"/>
                </a:lnTo>
                <a:lnTo>
                  <a:pt x="755" y="32"/>
                </a:lnTo>
                <a:lnTo>
                  <a:pt x="775" y="26"/>
                </a:lnTo>
                <a:lnTo>
                  <a:pt x="794" y="22"/>
                </a:lnTo>
                <a:lnTo>
                  <a:pt x="811" y="18"/>
                </a:lnTo>
                <a:lnTo>
                  <a:pt x="827" y="15"/>
                </a:lnTo>
                <a:lnTo>
                  <a:pt x="841" y="11"/>
                </a:lnTo>
                <a:lnTo>
                  <a:pt x="854" y="8"/>
                </a:lnTo>
                <a:lnTo>
                  <a:pt x="866" y="6"/>
                </a:lnTo>
                <a:lnTo>
                  <a:pt x="876" y="3"/>
                </a:lnTo>
                <a:lnTo>
                  <a:pt x="886" y="2"/>
                </a:lnTo>
                <a:lnTo>
                  <a:pt x="893" y="2"/>
                </a:lnTo>
                <a:lnTo>
                  <a:pt x="900" y="0"/>
                </a:lnTo>
                <a:lnTo>
                  <a:pt x="904" y="0"/>
                </a:lnTo>
                <a:lnTo>
                  <a:pt x="913" y="0"/>
                </a:lnTo>
                <a:lnTo>
                  <a:pt x="923" y="2"/>
                </a:lnTo>
                <a:lnTo>
                  <a:pt x="933" y="3"/>
                </a:lnTo>
                <a:lnTo>
                  <a:pt x="945" y="6"/>
                </a:lnTo>
                <a:lnTo>
                  <a:pt x="956" y="9"/>
                </a:lnTo>
                <a:lnTo>
                  <a:pt x="969" y="13"/>
                </a:lnTo>
                <a:lnTo>
                  <a:pt x="984" y="18"/>
                </a:lnTo>
                <a:lnTo>
                  <a:pt x="998" y="24"/>
                </a:lnTo>
                <a:lnTo>
                  <a:pt x="1005" y="26"/>
                </a:lnTo>
                <a:lnTo>
                  <a:pt x="1012" y="29"/>
                </a:lnTo>
                <a:lnTo>
                  <a:pt x="1020" y="34"/>
                </a:lnTo>
                <a:lnTo>
                  <a:pt x="1025" y="36"/>
                </a:lnTo>
                <a:lnTo>
                  <a:pt x="1031" y="39"/>
                </a:lnTo>
                <a:lnTo>
                  <a:pt x="1035" y="44"/>
                </a:lnTo>
                <a:lnTo>
                  <a:pt x="1041" y="47"/>
                </a:lnTo>
                <a:lnTo>
                  <a:pt x="1044" y="51"/>
                </a:lnTo>
                <a:lnTo>
                  <a:pt x="1048" y="55"/>
                </a:lnTo>
                <a:lnTo>
                  <a:pt x="1051" y="58"/>
                </a:lnTo>
                <a:lnTo>
                  <a:pt x="1054" y="62"/>
                </a:lnTo>
                <a:lnTo>
                  <a:pt x="1056" y="67"/>
                </a:lnTo>
                <a:lnTo>
                  <a:pt x="1059" y="71"/>
                </a:lnTo>
                <a:lnTo>
                  <a:pt x="1059" y="75"/>
                </a:lnTo>
                <a:lnTo>
                  <a:pt x="1060" y="81"/>
                </a:lnTo>
                <a:lnTo>
                  <a:pt x="1060" y="85"/>
                </a:lnTo>
                <a:lnTo>
                  <a:pt x="1060" y="90"/>
                </a:lnTo>
                <a:lnTo>
                  <a:pt x="1059" y="96"/>
                </a:lnTo>
                <a:lnTo>
                  <a:pt x="1059" y="100"/>
                </a:lnTo>
                <a:lnTo>
                  <a:pt x="1056" y="104"/>
                </a:lnTo>
                <a:lnTo>
                  <a:pt x="1054" y="108"/>
                </a:lnTo>
                <a:lnTo>
                  <a:pt x="1051" y="113"/>
                </a:lnTo>
                <a:lnTo>
                  <a:pt x="1048" y="116"/>
                </a:lnTo>
                <a:lnTo>
                  <a:pt x="1046" y="120"/>
                </a:lnTo>
                <a:lnTo>
                  <a:pt x="1041" y="124"/>
                </a:lnTo>
                <a:lnTo>
                  <a:pt x="1037" y="127"/>
                </a:lnTo>
                <a:lnTo>
                  <a:pt x="1031" y="131"/>
                </a:lnTo>
                <a:lnTo>
                  <a:pt x="1025" y="134"/>
                </a:lnTo>
                <a:lnTo>
                  <a:pt x="1020" y="139"/>
                </a:lnTo>
                <a:lnTo>
                  <a:pt x="1014" y="142"/>
                </a:lnTo>
                <a:lnTo>
                  <a:pt x="1007" y="144"/>
                </a:lnTo>
                <a:lnTo>
                  <a:pt x="999" y="147"/>
                </a:lnTo>
                <a:lnTo>
                  <a:pt x="995" y="149"/>
                </a:lnTo>
                <a:lnTo>
                  <a:pt x="991" y="150"/>
                </a:lnTo>
                <a:lnTo>
                  <a:pt x="987" y="152"/>
                </a:lnTo>
                <a:lnTo>
                  <a:pt x="981" y="153"/>
                </a:lnTo>
                <a:lnTo>
                  <a:pt x="976" y="155"/>
                </a:lnTo>
                <a:lnTo>
                  <a:pt x="971" y="157"/>
                </a:lnTo>
                <a:lnTo>
                  <a:pt x="963" y="159"/>
                </a:lnTo>
                <a:lnTo>
                  <a:pt x="958" y="160"/>
                </a:lnTo>
                <a:lnTo>
                  <a:pt x="951" y="163"/>
                </a:lnTo>
                <a:lnTo>
                  <a:pt x="943" y="165"/>
                </a:lnTo>
                <a:lnTo>
                  <a:pt x="935" y="167"/>
                </a:lnTo>
                <a:lnTo>
                  <a:pt x="927" y="169"/>
                </a:lnTo>
                <a:lnTo>
                  <a:pt x="919" y="172"/>
                </a:lnTo>
                <a:lnTo>
                  <a:pt x="909" y="173"/>
                </a:lnTo>
                <a:lnTo>
                  <a:pt x="900" y="176"/>
                </a:lnTo>
                <a:lnTo>
                  <a:pt x="890" y="179"/>
                </a:lnTo>
                <a:lnTo>
                  <a:pt x="880" y="182"/>
                </a:lnTo>
                <a:lnTo>
                  <a:pt x="870" y="183"/>
                </a:lnTo>
                <a:lnTo>
                  <a:pt x="860" y="186"/>
                </a:lnTo>
                <a:lnTo>
                  <a:pt x="848" y="189"/>
                </a:lnTo>
                <a:lnTo>
                  <a:pt x="837" y="192"/>
                </a:lnTo>
                <a:lnTo>
                  <a:pt x="824" y="195"/>
                </a:lnTo>
                <a:lnTo>
                  <a:pt x="812" y="199"/>
                </a:lnTo>
                <a:lnTo>
                  <a:pt x="799" y="202"/>
                </a:lnTo>
                <a:lnTo>
                  <a:pt x="786" y="205"/>
                </a:lnTo>
                <a:lnTo>
                  <a:pt x="773" y="208"/>
                </a:lnTo>
                <a:lnTo>
                  <a:pt x="759" y="212"/>
                </a:lnTo>
                <a:lnTo>
                  <a:pt x="745" y="215"/>
                </a:lnTo>
                <a:lnTo>
                  <a:pt x="730" y="218"/>
                </a:lnTo>
                <a:lnTo>
                  <a:pt x="716" y="222"/>
                </a:lnTo>
                <a:lnTo>
                  <a:pt x="700" y="225"/>
                </a:lnTo>
                <a:lnTo>
                  <a:pt x="684" y="229"/>
                </a:lnTo>
                <a:lnTo>
                  <a:pt x="652" y="237"/>
                </a:lnTo>
                <a:lnTo>
                  <a:pt x="622" y="244"/>
                </a:lnTo>
                <a:lnTo>
                  <a:pt x="593" y="251"/>
                </a:lnTo>
                <a:lnTo>
                  <a:pt x="565" y="258"/>
                </a:lnTo>
                <a:lnTo>
                  <a:pt x="539" y="264"/>
                </a:lnTo>
                <a:lnTo>
                  <a:pt x="513" y="271"/>
                </a:lnTo>
                <a:lnTo>
                  <a:pt x="488" y="277"/>
                </a:lnTo>
                <a:lnTo>
                  <a:pt x="465" y="283"/>
                </a:lnTo>
                <a:lnTo>
                  <a:pt x="442" y="287"/>
                </a:lnTo>
                <a:lnTo>
                  <a:pt x="421" y="293"/>
                </a:lnTo>
                <a:lnTo>
                  <a:pt x="402" y="299"/>
                </a:lnTo>
                <a:lnTo>
                  <a:pt x="382" y="303"/>
                </a:lnTo>
                <a:lnTo>
                  <a:pt x="364" y="307"/>
                </a:lnTo>
                <a:lnTo>
                  <a:pt x="349" y="311"/>
                </a:lnTo>
                <a:lnTo>
                  <a:pt x="333" y="314"/>
                </a:lnTo>
                <a:lnTo>
                  <a:pt x="318" y="319"/>
                </a:lnTo>
                <a:lnTo>
                  <a:pt x="305" y="323"/>
                </a:lnTo>
                <a:lnTo>
                  <a:pt x="292" y="326"/>
                </a:lnTo>
                <a:lnTo>
                  <a:pt x="279" y="329"/>
                </a:lnTo>
                <a:lnTo>
                  <a:pt x="268" y="332"/>
                </a:lnTo>
                <a:lnTo>
                  <a:pt x="258" y="334"/>
                </a:lnTo>
                <a:lnTo>
                  <a:pt x="246" y="337"/>
                </a:lnTo>
                <a:lnTo>
                  <a:pt x="238" y="339"/>
                </a:lnTo>
                <a:lnTo>
                  <a:pt x="228" y="342"/>
                </a:lnTo>
                <a:lnTo>
                  <a:pt x="219" y="343"/>
                </a:lnTo>
                <a:lnTo>
                  <a:pt x="212" y="345"/>
                </a:lnTo>
                <a:lnTo>
                  <a:pt x="205" y="346"/>
                </a:lnTo>
                <a:lnTo>
                  <a:pt x="197" y="347"/>
                </a:lnTo>
                <a:lnTo>
                  <a:pt x="192" y="347"/>
                </a:lnTo>
                <a:lnTo>
                  <a:pt x="187" y="349"/>
                </a:lnTo>
                <a:lnTo>
                  <a:pt x="183" y="349"/>
                </a:lnTo>
                <a:lnTo>
                  <a:pt x="179" y="349"/>
                </a:lnTo>
                <a:lnTo>
                  <a:pt x="174" y="349"/>
                </a:lnTo>
                <a:lnTo>
                  <a:pt x="170" y="349"/>
                </a:lnTo>
                <a:lnTo>
                  <a:pt x="166" y="347"/>
                </a:lnTo>
                <a:lnTo>
                  <a:pt x="160" y="346"/>
                </a:lnTo>
                <a:lnTo>
                  <a:pt x="154" y="345"/>
                </a:lnTo>
                <a:lnTo>
                  <a:pt x="148" y="343"/>
                </a:lnTo>
                <a:lnTo>
                  <a:pt x="143" y="342"/>
                </a:lnTo>
                <a:lnTo>
                  <a:pt x="135" y="339"/>
                </a:lnTo>
                <a:lnTo>
                  <a:pt x="128" y="336"/>
                </a:lnTo>
                <a:lnTo>
                  <a:pt x="120" y="333"/>
                </a:lnTo>
                <a:lnTo>
                  <a:pt x="112" y="330"/>
                </a:lnTo>
                <a:lnTo>
                  <a:pt x="104" y="326"/>
                </a:lnTo>
                <a:lnTo>
                  <a:pt x="95" y="323"/>
                </a:lnTo>
                <a:lnTo>
                  <a:pt x="85" y="319"/>
                </a:lnTo>
                <a:lnTo>
                  <a:pt x="75" y="313"/>
                </a:lnTo>
                <a:lnTo>
                  <a:pt x="65" y="309"/>
                </a:lnTo>
                <a:lnTo>
                  <a:pt x="65" y="309"/>
                </a:lnTo>
                <a:lnTo>
                  <a:pt x="65" y="309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33" name="Freeform 12"/>
          <p:cNvSpPr/>
          <p:nvPr/>
        </p:nvSpPr>
        <p:spPr>
          <a:xfrm rot="649187">
            <a:off x="9114367" y="3409951"/>
            <a:ext cx="846667" cy="281516"/>
          </a:xfrm>
          <a:custGeom>
            <a:avLst/>
            <a:gdLst/>
            <a:ahLst/>
            <a:cxnLst>
              <a:cxn ang="0">
                <a:pos x="27590" y="180534"/>
              </a:cxn>
              <a:cxn ang="0">
                <a:pos x="13795" y="171477"/>
              </a:cxn>
              <a:cxn ang="0">
                <a:pos x="5398" y="163024"/>
              </a:cxn>
              <a:cxn ang="0">
                <a:pos x="600" y="153967"/>
              </a:cxn>
              <a:cxn ang="0">
                <a:pos x="600" y="145514"/>
              </a:cxn>
              <a:cxn ang="0">
                <a:pos x="5998" y="137665"/>
              </a:cxn>
              <a:cxn ang="0">
                <a:pos x="17994" y="129212"/>
              </a:cxn>
              <a:cxn ang="0">
                <a:pos x="37787" y="120155"/>
              </a:cxn>
              <a:cxn ang="0">
                <a:pos x="65377" y="110494"/>
              </a:cxn>
              <a:cxn ang="0">
                <a:pos x="82171" y="106268"/>
              </a:cxn>
              <a:cxn ang="0">
                <a:pos x="101364" y="100834"/>
              </a:cxn>
              <a:cxn ang="0">
                <a:pos x="121757" y="96607"/>
              </a:cxn>
              <a:cxn ang="0">
                <a:pos x="144549" y="91777"/>
              </a:cxn>
              <a:cxn ang="0">
                <a:pos x="301693" y="56757"/>
              </a:cxn>
              <a:cxn ang="0">
                <a:pos x="395860" y="33209"/>
              </a:cxn>
              <a:cxn ang="0">
                <a:pos x="439644" y="21737"/>
              </a:cxn>
              <a:cxn ang="0">
                <a:pos x="476231" y="13283"/>
              </a:cxn>
              <a:cxn ang="0">
                <a:pos x="504421" y="6642"/>
              </a:cxn>
              <a:cxn ang="0">
                <a:pos x="525414" y="1811"/>
              </a:cxn>
              <a:cxn ang="0">
                <a:pos x="539809" y="0"/>
              </a:cxn>
              <a:cxn ang="0">
                <a:pos x="553604" y="1208"/>
              </a:cxn>
              <a:cxn ang="0">
                <a:pos x="573397" y="5434"/>
              </a:cxn>
              <a:cxn ang="0">
                <a:pos x="598588" y="14491"/>
              </a:cxn>
              <a:cxn ang="0">
                <a:pos x="611783" y="20529"/>
              </a:cxn>
              <a:cxn ang="0">
                <a:pos x="620780" y="26567"/>
              </a:cxn>
              <a:cxn ang="0">
                <a:pos x="628578" y="33209"/>
              </a:cxn>
              <a:cxn ang="0">
                <a:pos x="633376" y="40454"/>
              </a:cxn>
              <a:cxn ang="0">
                <a:pos x="635775" y="48907"/>
              </a:cxn>
              <a:cxn ang="0">
                <a:pos x="635175" y="57964"/>
              </a:cxn>
              <a:cxn ang="0">
                <a:pos x="632176" y="65210"/>
              </a:cxn>
              <a:cxn ang="0">
                <a:pos x="627378" y="72455"/>
              </a:cxn>
              <a:cxn ang="0">
                <a:pos x="618381" y="79097"/>
              </a:cxn>
              <a:cxn ang="0">
                <a:pos x="608185" y="85739"/>
              </a:cxn>
              <a:cxn ang="0">
                <a:pos x="596789" y="89965"/>
              </a:cxn>
              <a:cxn ang="0">
                <a:pos x="588392" y="92380"/>
              </a:cxn>
              <a:cxn ang="0">
                <a:pos x="577596" y="96003"/>
              </a:cxn>
              <a:cxn ang="0">
                <a:pos x="565600" y="99626"/>
              </a:cxn>
              <a:cxn ang="0">
                <a:pos x="551205" y="103853"/>
              </a:cxn>
              <a:cxn ang="0">
                <a:pos x="533811" y="108079"/>
              </a:cxn>
              <a:cxn ang="0">
                <a:pos x="515817" y="112306"/>
              </a:cxn>
              <a:cxn ang="0">
                <a:pos x="494225" y="117740"/>
              </a:cxn>
              <a:cxn ang="0">
                <a:pos x="471433" y="123778"/>
              </a:cxn>
              <a:cxn ang="0">
                <a:pos x="446842" y="129816"/>
              </a:cxn>
              <a:cxn ang="0">
                <a:pos x="419851" y="135854"/>
              </a:cxn>
              <a:cxn ang="0">
                <a:pos x="373068" y="147326"/>
              </a:cxn>
              <a:cxn ang="0">
                <a:pos x="323286" y="159402"/>
              </a:cxn>
              <a:cxn ang="0">
                <a:pos x="278901" y="170874"/>
              </a:cxn>
              <a:cxn ang="0">
                <a:pos x="241115" y="180534"/>
              </a:cxn>
              <a:cxn ang="0">
                <a:pos x="209326" y="187780"/>
              </a:cxn>
              <a:cxn ang="0">
                <a:pos x="182935" y="195025"/>
              </a:cxn>
              <a:cxn ang="0">
                <a:pos x="160743" y="200460"/>
              </a:cxn>
              <a:cxn ang="0">
                <a:pos x="142749" y="204686"/>
              </a:cxn>
              <a:cxn ang="0">
                <a:pos x="127155" y="208309"/>
              </a:cxn>
              <a:cxn ang="0">
                <a:pos x="115159" y="209516"/>
              </a:cxn>
              <a:cxn ang="0">
                <a:pos x="107362" y="210724"/>
              </a:cxn>
              <a:cxn ang="0">
                <a:pos x="99565" y="209516"/>
              </a:cxn>
              <a:cxn ang="0">
                <a:pos x="88769" y="207101"/>
              </a:cxn>
              <a:cxn ang="0">
                <a:pos x="76773" y="202875"/>
              </a:cxn>
              <a:cxn ang="0">
                <a:pos x="62378" y="196837"/>
              </a:cxn>
              <a:cxn ang="0">
                <a:pos x="44984" y="188987"/>
              </a:cxn>
              <a:cxn ang="0">
                <a:pos x="38986" y="186572"/>
              </a:cxn>
            </a:cxnLst>
            <a:pathLst>
              <a:path w="1060" h="349">
                <a:moveTo>
                  <a:pt x="65" y="309"/>
                </a:moveTo>
                <a:lnTo>
                  <a:pt x="55" y="304"/>
                </a:lnTo>
                <a:lnTo>
                  <a:pt x="46" y="299"/>
                </a:lnTo>
                <a:lnTo>
                  <a:pt x="37" y="294"/>
                </a:lnTo>
                <a:lnTo>
                  <a:pt x="30" y="290"/>
                </a:lnTo>
                <a:lnTo>
                  <a:pt x="23" y="284"/>
                </a:lnTo>
                <a:lnTo>
                  <a:pt x="17" y="280"/>
                </a:lnTo>
                <a:lnTo>
                  <a:pt x="13" y="274"/>
                </a:lnTo>
                <a:lnTo>
                  <a:pt x="9" y="270"/>
                </a:lnTo>
                <a:lnTo>
                  <a:pt x="6" y="265"/>
                </a:lnTo>
                <a:lnTo>
                  <a:pt x="3" y="261"/>
                </a:lnTo>
                <a:lnTo>
                  <a:pt x="1" y="255"/>
                </a:lnTo>
                <a:lnTo>
                  <a:pt x="0" y="251"/>
                </a:lnTo>
                <a:lnTo>
                  <a:pt x="0" y="247"/>
                </a:lnTo>
                <a:lnTo>
                  <a:pt x="1" y="241"/>
                </a:lnTo>
                <a:lnTo>
                  <a:pt x="3" y="237"/>
                </a:lnTo>
                <a:lnTo>
                  <a:pt x="6" y="232"/>
                </a:lnTo>
                <a:lnTo>
                  <a:pt x="10" y="228"/>
                </a:lnTo>
                <a:lnTo>
                  <a:pt x="14" y="224"/>
                </a:lnTo>
                <a:lnTo>
                  <a:pt x="22" y="218"/>
                </a:lnTo>
                <a:lnTo>
                  <a:pt x="30" y="214"/>
                </a:lnTo>
                <a:lnTo>
                  <a:pt x="40" y="209"/>
                </a:lnTo>
                <a:lnTo>
                  <a:pt x="50" y="203"/>
                </a:lnTo>
                <a:lnTo>
                  <a:pt x="63" y="199"/>
                </a:lnTo>
                <a:lnTo>
                  <a:pt x="78" y="193"/>
                </a:lnTo>
                <a:lnTo>
                  <a:pt x="92" y="189"/>
                </a:lnTo>
                <a:lnTo>
                  <a:pt x="109" y="183"/>
                </a:lnTo>
                <a:lnTo>
                  <a:pt x="118" y="180"/>
                </a:lnTo>
                <a:lnTo>
                  <a:pt x="128" y="178"/>
                </a:lnTo>
                <a:lnTo>
                  <a:pt x="137" y="176"/>
                </a:lnTo>
                <a:lnTo>
                  <a:pt x="147" y="173"/>
                </a:lnTo>
                <a:lnTo>
                  <a:pt x="158" y="170"/>
                </a:lnTo>
                <a:lnTo>
                  <a:pt x="169" y="167"/>
                </a:lnTo>
                <a:lnTo>
                  <a:pt x="180" y="165"/>
                </a:lnTo>
                <a:lnTo>
                  <a:pt x="192" y="162"/>
                </a:lnTo>
                <a:lnTo>
                  <a:pt x="203" y="160"/>
                </a:lnTo>
                <a:lnTo>
                  <a:pt x="215" y="157"/>
                </a:lnTo>
                <a:lnTo>
                  <a:pt x="228" y="155"/>
                </a:lnTo>
                <a:lnTo>
                  <a:pt x="241" y="152"/>
                </a:lnTo>
                <a:lnTo>
                  <a:pt x="346" y="130"/>
                </a:lnTo>
                <a:lnTo>
                  <a:pt x="451" y="106"/>
                </a:lnTo>
                <a:lnTo>
                  <a:pt x="503" y="94"/>
                </a:lnTo>
                <a:lnTo>
                  <a:pt x="554" y="81"/>
                </a:lnTo>
                <a:lnTo>
                  <a:pt x="608" y="68"/>
                </a:lnTo>
                <a:lnTo>
                  <a:pt x="660" y="55"/>
                </a:lnTo>
                <a:lnTo>
                  <a:pt x="686" y="48"/>
                </a:lnTo>
                <a:lnTo>
                  <a:pt x="710" y="42"/>
                </a:lnTo>
                <a:lnTo>
                  <a:pt x="733" y="36"/>
                </a:lnTo>
                <a:lnTo>
                  <a:pt x="755" y="32"/>
                </a:lnTo>
                <a:lnTo>
                  <a:pt x="775" y="26"/>
                </a:lnTo>
                <a:lnTo>
                  <a:pt x="794" y="22"/>
                </a:lnTo>
                <a:lnTo>
                  <a:pt x="811" y="18"/>
                </a:lnTo>
                <a:lnTo>
                  <a:pt x="827" y="15"/>
                </a:lnTo>
                <a:lnTo>
                  <a:pt x="841" y="11"/>
                </a:lnTo>
                <a:lnTo>
                  <a:pt x="854" y="8"/>
                </a:lnTo>
                <a:lnTo>
                  <a:pt x="866" y="6"/>
                </a:lnTo>
                <a:lnTo>
                  <a:pt x="876" y="3"/>
                </a:lnTo>
                <a:lnTo>
                  <a:pt x="886" y="2"/>
                </a:lnTo>
                <a:lnTo>
                  <a:pt x="893" y="2"/>
                </a:lnTo>
                <a:lnTo>
                  <a:pt x="900" y="0"/>
                </a:lnTo>
                <a:lnTo>
                  <a:pt x="904" y="0"/>
                </a:lnTo>
                <a:lnTo>
                  <a:pt x="913" y="0"/>
                </a:lnTo>
                <a:lnTo>
                  <a:pt x="923" y="2"/>
                </a:lnTo>
                <a:lnTo>
                  <a:pt x="933" y="3"/>
                </a:lnTo>
                <a:lnTo>
                  <a:pt x="945" y="6"/>
                </a:lnTo>
                <a:lnTo>
                  <a:pt x="956" y="9"/>
                </a:lnTo>
                <a:lnTo>
                  <a:pt x="969" y="13"/>
                </a:lnTo>
                <a:lnTo>
                  <a:pt x="984" y="18"/>
                </a:lnTo>
                <a:lnTo>
                  <a:pt x="998" y="24"/>
                </a:lnTo>
                <a:lnTo>
                  <a:pt x="1005" y="26"/>
                </a:lnTo>
                <a:lnTo>
                  <a:pt x="1012" y="29"/>
                </a:lnTo>
                <a:lnTo>
                  <a:pt x="1020" y="34"/>
                </a:lnTo>
                <a:lnTo>
                  <a:pt x="1025" y="36"/>
                </a:lnTo>
                <a:lnTo>
                  <a:pt x="1031" y="39"/>
                </a:lnTo>
                <a:lnTo>
                  <a:pt x="1035" y="44"/>
                </a:lnTo>
                <a:lnTo>
                  <a:pt x="1041" y="47"/>
                </a:lnTo>
                <a:lnTo>
                  <a:pt x="1044" y="51"/>
                </a:lnTo>
                <a:lnTo>
                  <a:pt x="1048" y="55"/>
                </a:lnTo>
                <a:lnTo>
                  <a:pt x="1051" y="58"/>
                </a:lnTo>
                <a:lnTo>
                  <a:pt x="1054" y="62"/>
                </a:lnTo>
                <a:lnTo>
                  <a:pt x="1056" y="67"/>
                </a:lnTo>
                <a:lnTo>
                  <a:pt x="1059" y="71"/>
                </a:lnTo>
                <a:lnTo>
                  <a:pt x="1059" y="75"/>
                </a:lnTo>
                <a:lnTo>
                  <a:pt x="1060" y="81"/>
                </a:lnTo>
                <a:lnTo>
                  <a:pt x="1060" y="85"/>
                </a:lnTo>
                <a:lnTo>
                  <a:pt x="1060" y="90"/>
                </a:lnTo>
                <a:lnTo>
                  <a:pt x="1059" y="96"/>
                </a:lnTo>
                <a:lnTo>
                  <a:pt x="1059" y="100"/>
                </a:lnTo>
                <a:lnTo>
                  <a:pt x="1056" y="104"/>
                </a:lnTo>
                <a:lnTo>
                  <a:pt x="1054" y="108"/>
                </a:lnTo>
                <a:lnTo>
                  <a:pt x="1051" y="113"/>
                </a:lnTo>
                <a:lnTo>
                  <a:pt x="1048" y="116"/>
                </a:lnTo>
                <a:lnTo>
                  <a:pt x="1046" y="120"/>
                </a:lnTo>
                <a:lnTo>
                  <a:pt x="1041" y="124"/>
                </a:lnTo>
                <a:lnTo>
                  <a:pt x="1037" y="127"/>
                </a:lnTo>
                <a:lnTo>
                  <a:pt x="1031" y="131"/>
                </a:lnTo>
                <a:lnTo>
                  <a:pt x="1025" y="134"/>
                </a:lnTo>
                <a:lnTo>
                  <a:pt x="1020" y="139"/>
                </a:lnTo>
                <a:lnTo>
                  <a:pt x="1014" y="142"/>
                </a:lnTo>
                <a:lnTo>
                  <a:pt x="1007" y="144"/>
                </a:lnTo>
                <a:lnTo>
                  <a:pt x="999" y="147"/>
                </a:lnTo>
                <a:lnTo>
                  <a:pt x="995" y="149"/>
                </a:lnTo>
                <a:lnTo>
                  <a:pt x="991" y="150"/>
                </a:lnTo>
                <a:lnTo>
                  <a:pt x="987" y="152"/>
                </a:lnTo>
                <a:lnTo>
                  <a:pt x="981" y="153"/>
                </a:lnTo>
                <a:lnTo>
                  <a:pt x="976" y="155"/>
                </a:lnTo>
                <a:lnTo>
                  <a:pt x="971" y="157"/>
                </a:lnTo>
                <a:lnTo>
                  <a:pt x="963" y="159"/>
                </a:lnTo>
                <a:lnTo>
                  <a:pt x="958" y="160"/>
                </a:lnTo>
                <a:lnTo>
                  <a:pt x="951" y="163"/>
                </a:lnTo>
                <a:lnTo>
                  <a:pt x="943" y="165"/>
                </a:lnTo>
                <a:lnTo>
                  <a:pt x="935" y="167"/>
                </a:lnTo>
                <a:lnTo>
                  <a:pt x="927" y="169"/>
                </a:lnTo>
                <a:lnTo>
                  <a:pt x="919" y="172"/>
                </a:lnTo>
                <a:lnTo>
                  <a:pt x="909" y="173"/>
                </a:lnTo>
                <a:lnTo>
                  <a:pt x="900" y="176"/>
                </a:lnTo>
                <a:lnTo>
                  <a:pt x="890" y="179"/>
                </a:lnTo>
                <a:lnTo>
                  <a:pt x="880" y="182"/>
                </a:lnTo>
                <a:lnTo>
                  <a:pt x="870" y="183"/>
                </a:lnTo>
                <a:lnTo>
                  <a:pt x="860" y="186"/>
                </a:lnTo>
                <a:lnTo>
                  <a:pt x="848" y="189"/>
                </a:lnTo>
                <a:lnTo>
                  <a:pt x="837" y="192"/>
                </a:lnTo>
                <a:lnTo>
                  <a:pt x="824" y="195"/>
                </a:lnTo>
                <a:lnTo>
                  <a:pt x="812" y="199"/>
                </a:lnTo>
                <a:lnTo>
                  <a:pt x="799" y="202"/>
                </a:lnTo>
                <a:lnTo>
                  <a:pt x="786" y="205"/>
                </a:lnTo>
                <a:lnTo>
                  <a:pt x="773" y="208"/>
                </a:lnTo>
                <a:lnTo>
                  <a:pt x="759" y="212"/>
                </a:lnTo>
                <a:lnTo>
                  <a:pt x="745" y="215"/>
                </a:lnTo>
                <a:lnTo>
                  <a:pt x="730" y="218"/>
                </a:lnTo>
                <a:lnTo>
                  <a:pt x="716" y="222"/>
                </a:lnTo>
                <a:lnTo>
                  <a:pt x="700" y="225"/>
                </a:lnTo>
                <a:lnTo>
                  <a:pt x="684" y="229"/>
                </a:lnTo>
                <a:lnTo>
                  <a:pt x="652" y="237"/>
                </a:lnTo>
                <a:lnTo>
                  <a:pt x="622" y="244"/>
                </a:lnTo>
                <a:lnTo>
                  <a:pt x="593" y="251"/>
                </a:lnTo>
                <a:lnTo>
                  <a:pt x="565" y="258"/>
                </a:lnTo>
                <a:lnTo>
                  <a:pt x="539" y="264"/>
                </a:lnTo>
                <a:lnTo>
                  <a:pt x="513" y="271"/>
                </a:lnTo>
                <a:lnTo>
                  <a:pt x="488" y="277"/>
                </a:lnTo>
                <a:lnTo>
                  <a:pt x="465" y="283"/>
                </a:lnTo>
                <a:lnTo>
                  <a:pt x="442" y="287"/>
                </a:lnTo>
                <a:lnTo>
                  <a:pt x="421" y="293"/>
                </a:lnTo>
                <a:lnTo>
                  <a:pt x="402" y="299"/>
                </a:lnTo>
                <a:lnTo>
                  <a:pt x="382" y="303"/>
                </a:lnTo>
                <a:lnTo>
                  <a:pt x="364" y="307"/>
                </a:lnTo>
                <a:lnTo>
                  <a:pt x="349" y="311"/>
                </a:lnTo>
                <a:lnTo>
                  <a:pt x="333" y="314"/>
                </a:lnTo>
                <a:lnTo>
                  <a:pt x="318" y="319"/>
                </a:lnTo>
                <a:lnTo>
                  <a:pt x="305" y="323"/>
                </a:lnTo>
                <a:lnTo>
                  <a:pt x="292" y="326"/>
                </a:lnTo>
                <a:lnTo>
                  <a:pt x="279" y="329"/>
                </a:lnTo>
                <a:lnTo>
                  <a:pt x="268" y="332"/>
                </a:lnTo>
                <a:lnTo>
                  <a:pt x="258" y="334"/>
                </a:lnTo>
                <a:lnTo>
                  <a:pt x="246" y="337"/>
                </a:lnTo>
                <a:lnTo>
                  <a:pt x="238" y="339"/>
                </a:lnTo>
                <a:lnTo>
                  <a:pt x="228" y="342"/>
                </a:lnTo>
                <a:lnTo>
                  <a:pt x="219" y="343"/>
                </a:lnTo>
                <a:lnTo>
                  <a:pt x="212" y="345"/>
                </a:lnTo>
                <a:lnTo>
                  <a:pt x="205" y="346"/>
                </a:lnTo>
                <a:lnTo>
                  <a:pt x="197" y="347"/>
                </a:lnTo>
                <a:lnTo>
                  <a:pt x="192" y="347"/>
                </a:lnTo>
                <a:lnTo>
                  <a:pt x="187" y="349"/>
                </a:lnTo>
                <a:lnTo>
                  <a:pt x="183" y="349"/>
                </a:lnTo>
                <a:lnTo>
                  <a:pt x="179" y="349"/>
                </a:lnTo>
                <a:lnTo>
                  <a:pt x="174" y="349"/>
                </a:lnTo>
                <a:lnTo>
                  <a:pt x="170" y="349"/>
                </a:lnTo>
                <a:lnTo>
                  <a:pt x="166" y="347"/>
                </a:lnTo>
                <a:lnTo>
                  <a:pt x="160" y="346"/>
                </a:lnTo>
                <a:lnTo>
                  <a:pt x="154" y="345"/>
                </a:lnTo>
                <a:lnTo>
                  <a:pt x="148" y="343"/>
                </a:lnTo>
                <a:lnTo>
                  <a:pt x="143" y="342"/>
                </a:lnTo>
                <a:lnTo>
                  <a:pt x="135" y="339"/>
                </a:lnTo>
                <a:lnTo>
                  <a:pt x="128" y="336"/>
                </a:lnTo>
                <a:lnTo>
                  <a:pt x="120" y="333"/>
                </a:lnTo>
                <a:lnTo>
                  <a:pt x="112" y="330"/>
                </a:lnTo>
                <a:lnTo>
                  <a:pt x="104" y="326"/>
                </a:lnTo>
                <a:lnTo>
                  <a:pt x="95" y="323"/>
                </a:lnTo>
                <a:lnTo>
                  <a:pt x="85" y="319"/>
                </a:lnTo>
                <a:lnTo>
                  <a:pt x="75" y="313"/>
                </a:lnTo>
                <a:lnTo>
                  <a:pt x="65" y="309"/>
                </a:lnTo>
                <a:lnTo>
                  <a:pt x="65" y="309"/>
                </a:lnTo>
                <a:lnTo>
                  <a:pt x="65" y="309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2"/>
          <p:cNvPicPr>
            <a:picLocks noChangeAspect="1"/>
          </p:cNvPicPr>
          <p:nvPr/>
        </p:nvPicPr>
        <p:blipFill>
          <a:blip r:embed="rId1"/>
          <a:srcRect t="33684" b="3030"/>
          <a:stretch>
            <a:fillRect/>
          </a:stretch>
        </p:blipFill>
        <p:spPr>
          <a:xfrm>
            <a:off x="2292351" y="1155700"/>
            <a:ext cx="6898216" cy="5001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TextBox 4"/>
          <p:cNvSpPr txBox="1"/>
          <p:nvPr/>
        </p:nvSpPr>
        <p:spPr>
          <a:xfrm>
            <a:off x="10873528" y="173567"/>
            <a:ext cx="1144905" cy="4095751"/>
          </a:xfrm>
          <a:prstGeom prst="rect">
            <a:avLst/>
          </a:prstGeom>
          <a:noFill/>
          <a:ln w="9525">
            <a:noFill/>
          </a:ln>
        </p:spPr>
        <p:txBody>
          <a:bodyPr vert="eaVert" lIns="121917" tIns="60958" rIns="121917" bIns="60958" anchor="t" anchorCtr="0">
            <a:spAutoFit/>
          </a:bodyPr>
          <a:p>
            <a:r>
              <a:rPr lang="zh-CN" altLang="en-US" sz="5865" b="1" dirty="0">
                <a:latin typeface="仿宋" panose="02010609060101010101" pitchFamily="49" charset="-122"/>
                <a:ea typeface="仿宋" panose="02010609060101010101" pitchFamily="49" charset="-122"/>
              </a:rPr>
              <a:t>第六单元</a:t>
            </a:r>
            <a:endParaRPr lang="zh-CN" altLang="en-US" sz="5865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6147" name="组合 7"/>
          <p:cNvGrpSpPr/>
          <p:nvPr/>
        </p:nvGrpSpPr>
        <p:grpSpPr>
          <a:xfrm>
            <a:off x="565151" y="630767"/>
            <a:ext cx="8718549" cy="1828800"/>
            <a:chOff x="107950" y="33338"/>
            <a:chExt cx="5545138" cy="1371417"/>
          </a:xfrm>
        </p:grpSpPr>
        <p:sp>
          <p:nvSpPr>
            <p:cNvPr id="10" name="圆角矩形 9"/>
            <p:cNvSpPr/>
            <p:nvPr/>
          </p:nvSpPr>
          <p:spPr>
            <a:xfrm>
              <a:off x="107950" y="149211"/>
              <a:ext cx="5545138" cy="1153958"/>
            </a:xfrm>
            <a:prstGeom prst="round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207571" y="33338"/>
              <a:ext cx="5227427" cy="1371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21917" tIns="60958" rIns="121917" bIns="6095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     </a:t>
              </a:r>
              <a:r>
                <a:rPr kumimoji="0" lang="zh-CN" altLang="en-US" sz="4265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舐犊之情，流淌在血液里的爱和温暖。</a:t>
              </a:r>
              <a:endPara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</p:grpSp>
      <p:sp>
        <p:nvSpPr>
          <p:cNvPr id="6150" name="矩形 1"/>
          <p:cNvSpPr/>
          <p:nvPr/>
        </p:nvSpPr>
        <p:spPr>
          <a:xfrm>
            <a:off x="1780117" y="139700"/>
            <a:ext cx="1538605" cy="7480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4265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shìdú</a:t>
            </a:r>
            <a:endParaRPr lang="en-US" altLang="zh-CN" sz="4265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" name="组合 8"/>
          <p:cNvGrpSpPr/>
          <p:nvPr/>
        </p:nvGrpSpPr>
        <p:grpSpPr>
          <a:xfrm>
            <a:off x="912284" y="4773084"/>
            <a:ext cx="10483849" cy="1536700"/>
            <a:chOff x="396875" y="3292475"/>
            <a:chExt cx="7714366" cy="1152525"/>
          </a:xfrm>
        </p:grpSpPr>
        <p:sp>
          <p:nvSpPr>
            <p:cNvPr id="13" name="圆角矩形 12"/>
            <p:cNvSpPr/>
            <p:nvPr/>
          </p:nvSpPr>
          <p:spPr>
            <a:xfrm>
              <a:off x="396875" y="3292475"/>
              <a:ext cx="7326546" cy="1152525"/>
            </a:xfrm>
            <a:prstGeom prst="round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153" name="组合 14"/>
            <p:cNvGrpSpPr/>
            <p:nvPr/>
          </p:nvGrpSpPr>
          <p:grpSpPr>
            <a:xfrm>
              <a:off x="611812" y="3435350"/>
              <a:ext cx="7499429" cy="971073"/>
              <a:chOff x="1000492" y="3457523"/>
              <a:chExt cx="4716809" cy="971293"/>
            </a:xfrm>
          </p:grpSpPr>
          <p:grpSp>
            <p:nvGrpSpPr>
              <p:cNvPr id="6154" name="组合 10"/>
              <p:cNvGrpSpPr/>
              <p:nvPr/>
            </p:nvGrpSpPr>
            <p:grpSpPr>
              <a:xfrm>
                <a:off x="1000492" y="3457523"/>
                <a:ext cx="4716809" cy="499699"/>
                <a:chOff x="1000492" y="3457523"/>
                <a:chExt cx="4716809" cy="499699"/>
              </a:xfrm>
            </p:grpSpPr>
            <p:sp>
              <p:nvSpPr>
                <p:cNvPr id="19" name="同心圆 18"/>
                <p:cNvSpPr/>
                <p:nvPr/>
              </p:nvSpPr>
              <p:spPr>
                <a:xfrm>
                  <a:off x="1000492" y="3557558"/>
                  <a:ext cx="142043" cy="228652"/>
                </a:xfrm>
                <a:prstGeom prst="donut">
                  <a:avLst/>
                </a:prstGeom>
                <a:noFill/>
                <a:ln w="25400" cmpd="sng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1189556" y="3457523"/>
                  <a:ext cx="4527745" cy="499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3735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宋体" panose="02010600030101010101" pitchFamily="2" charset="-122"/>
                      <a:cs typeface="+mn-cs"/>
                    </a:rPr>
                    <a:t>体会作者描写的场景、细节中蕴含的感情。</a:t>
                  </a:r>
                  <a:endParaRPr kumimoji="0" lang="zh-CN" altLang="en-US" sz="373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157" name="组合 11"/>
              <p:cNvGrpSpPr/>
              <p:nvPr/>
            </p:nvGrpSpPr>
            <p:grpSpPr>
              <a:xfrm>
                <a:off x="1000492" y="3929117"/>
                <a:ext cx="4616889" cy="499699"/>
                <a:chOff x="1000492" y="3457569"/>
                <a:chExt cx="4616889" cy="499699"/>
              </a:xfrm>
            </p:grpSpPr>
            <p:sp>
              <p:nvSpPr>
                <p:cNvPr id="17" name="同心圆 16"/>
                <p:cNvSpPr/>
                <p:nvPr/>
              </p:nvSpPr>
              <p:spPr>
                <a:xfrm>
                  <a:off x="1000492" y="3557605"/>
                  <a:ext cx="142043" cy="228652"/>
                </a:xfrm>
                <a:prstGeom prst="donut">
                  <a:avLst/>
                </a:prstGeom>
                <a:noFill/>
                <a:ln w="25400" cmpd="sng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189556" y="3457569"/>
                  <a:ext cx="4427825" cy="499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3735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宋体" panose="02010600030101010101" pitchFamily="2" charset="-122"/>
                      <a:cs typeface="+mn-cs"/>
                    </a:rPr>
                    <a:t>用恰当的语言表达自己的看法和感受。</a:t>
                  </a:r>
                  <a:endParaRPr kumimoji="0" lang="zh-CN" altLang="en-US" sz="373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083733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20" name="Rectangle 31"/>
          <p:cNvSpPr/>
          <p:nvPr/>
        </p:nvSpPr>
        <p:spPr>
          <a:xfrm>
            <a:off x="7822988" y="1422400"/>
            <a:ext cx="46990" cy="2254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 anchorCtr="0">
            <a:spAutoFit/>
          </a:bodyPr>
          <a:p>
            <a:pPr algn="just"/>
            <a:r>
              <a:rPr lang="zh-CN" altLang="en-US" sz="1465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2321" name="Freeform 33"/>
          <p:cNvSpPr/>
          <p:nvPr/>
        </p:nvSpPr>
        <p:spPr>
          <a:xfrm>
            <a:off x="7844367" y="2000251"/>
            <a:ext cx="190500" cy="713316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25" h="842">
                <a:moveTo>
                  <a:pt x="27" y="171"/>
                </a:moveTo>
                <a:lnTo>
                  <a:pt x="13" y="132"/>
                </a:lnTo>
                <a:lnTo>
                  <a:pt x="13" y="105"/>
                </a:lnTo>
                <a:lnTo>
                  <a:pt x="0" y="66"/>
                </a:lnTo>
                <a:lnTo>
                  <a:pt x="0" y="40"/>
                </a:lnTo>
                <a:lnTo>
                  <a:pt x="0" y="26"/>
                </a:lnTo>
                <a:lnTo>
                  <a:pt x="0" y="13"/>
                </a:lnTo>
                <a:lnTo>
                  <a:pt x="13" y="0"/>
                </a:lnTo>
                <a:lnTo>
                  <a:pt x="27" y="0"/>
                </a:lnTo>
                <a:lnTo>
                  <a:pt x="40" y="0"/>
                </a:lnTo>
                <a:lnTo>
                  <a:pt x="53" y="0"/>
                </a:lnTo>
                <a:lnTo>
                  <a:pt x="66" y="13"/>
                </a:lnTo>
                <a:lnTo>
                  <a:pt x="93" y="13"/>
                </a:lnTo>
                <a:lnTo>
                  <a:pt x="119" y="26"/>
                </a:lnTo>
                <a:lnTo>
                  <a:pt x="146" y="26"/>
                </a:lnTo>
                <a:lnTo>
                  <a:pt x="172" y="40"/>
                </a:lnTo>
                <a:lnTo>
                  <a:pt x="185" y="132"/>
                </a:lnTo>
                <a:lnTo>
                  <a:pt x="198" y="224"/>
                </a:lnTo>
                <a:lnTo>
                  <a:pt x="198" y="303"/>
                </a:lnTo>
                <a:lnTo>
                  <a:pt x="212" y="382"/>
                </a:lnTo>
                <a:lnTo>
                  <a:pt x="225" y="447"/>
                </a:lnTo>
                <a:lnTo>
                  <a:pt x="225" y="513"/>
                </a:lnTo>
                <a:lnTo>
                  <a:pt x="225" y="579"/>
                </a:lnTo>
                <a:lnTo>
                  <a:pt x="225" y="631"/>
                </a:lnTo>
                <a:lnTo>
                  <a:pt x="225" y="684"/>
                </a:lnTo>
                <a:lnTo>
                  <a:pt x="225" y="723"/>
                </a:lnTo>
                <a:lnTo>
                  <a:pt x="225" y="750"/>
                </a:lnTo>
                <a:lnTo>
                  <a:pt x="225" y="776"/>
                </a:lnTo>
                <a:lnTo>
                  <a:pt x="225" y="802"/>
                </a:lnTo>
                <a:lnTo>
                  <a:pt x="225" y="815"/>
                </a:lnTo>
                <a:lnTo>
                  <a:pt x="225" y="829"/>
                </a:lnTo>
                <a:lnTo>
                  <a:pt x="212" y="842"/>
                </a:lnTo>
                <a:lnTo>
                  <a:pt x="198" y="842"/>
                </a:lnTo>
                <a:lnTo>
                  <a:pt x="185" y="829"/>
                </a:lnTo>
                <a:lnTo>
                  <a:pt x="172" y="802"/>
                </a:lnTo>
                <a:lnTo>
                  <a:pt x="159" y="789"/>
                </a:lnTo>
                <a:lnTo>
                  <a:pt x="159" y="763"/>
                </a:lnTo>
                <a:lnTo>
                  <a:pt x="146" y="737"/>
                </a:lnTo>
                <a:lnTo>
                  <a:pt x="132" y="710"/>
                </a:lnTo>
                <a:lnTo>
                  <a:pt x="132" y="671"/>
                </a:lnTo>
                <a:lnTo>
                  <a:pt x="119" y="631"/>
                </a:lnTo>
                <a:lnTo>
                  <a:pt x="119" y="592"/>
                </a:lnTo>
                <a:lnTo>
                  <a:pt x="106" y="539"/>
                </a:lnTo>
                <a:lnTo>
                  <a:pt x="93" y="447"/>
                </a:lnTo>
                <a:lnTo>
                  <a:pt x="79" y="355"/>
                </a:lnTo>
                <a:lnTo>
                  <a:pt x="53" y="263"/>
                </a:lnTo>
                <a:lnTo>
                  <a:pt x="27" y="171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22" name="Freeform 34"/>
          <p:cNvSpPr/>
          <p:nvPr/>
        </p:nvSpPr>
        <p:spPr>
          <a:xfrm>
            <a:off x="7912100" y="1911351"/>
            <a:ext cx="605367" cy="47836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714" h="565">
                <a:moveTo>
                  <a:pt x="463" y="0"/>
                </a:moveTo>
                <a:lnTo>
                  <a:pt x="489" y="13"/>
                </a:lnTo>
                <a:lnTo>
                  <a:pt x="516" y="13"/>
                </a:lnTo>
                <a:lnTo>
                  <a:pt x="555" y="26"/>
                </a:lnTo>
                <a:lnTo>
                  <a:pt x="582" y="39"/>
                </a:lnTo>
                <a:lnTo>
                  <a:pt x="608" y="53"/>
                </a:lnTo>
                <a:lnTo>
                  <a:pt x="635" y="66"/>
                </a:lnTo>
                <a:lnTo>
                  <a:pt x="661" y="79"/>
                </a:lnTo>
                <a:lnTo>
                  <a:pt x="674" y="92"/>
                </a:lnTo>
                <a:lnTo>
                  <a:pt x="687" y="105"/>
                </a:lnTo>
                <a:lnTo>
                  <a:pt x="701" y="105"/>
                </a:lnTo>
                <a:lnTo>
                  <a:pt x="714" y="118"/>
                </a:lnTo>
                <a:lnTo>
                  <a:pt x="714" y="131"/>
                </a:lnTo>
                <a:lnTo>
                  <a:pt x="714" y="145"/>
                </a:lnTo>
                <a:lnTo>
                  <a:pt x="701" y="171"/>
                </a:lnTo>
                <a:lnTo>
                  <a:pt x="687" y="184"/>
                </a:lnTo>
                <a:lnTo>
                  <a:pt x="661" y="197"/>
                </a:lnTo>
                <a:lnTo>
                  <a:pt x="648" y="210"/>
                </a:lnTo>
                <a:lnTo>
                  <a:pt x="621" y="250"/>
                </a:lnTo>
                <a:lnTo>
                  <a:pt x="595" y="289"/>
                </a:lnTo>
                <a:lnTo>
                  <a:pt x="582" y="329"/>
                </a:lnTo>
                <a:lnTo>
                  <a:pt x="569" y="434"/>
                </a:lnTo>
                <a:lnTo>
                  <a:pt x="569" y="500"/>
                </a:lnTo>
                <a:lnTo>
                  <a:pt x="555" y="565"/>
                </a:lnTo>
                <a:lnTo>
                  <a:pt x="410" y="565"/>
                </a:lnTo>
                <a:lnTo>
                  <a:pt x="410" y="513"/>
                </a:lnTo>
                <a:lnTo>
                  <a:pt x="423" y="460"/>
                </a:lnTo>
                <a:lnTo>
                  <a:pt x="423" y="421"/>
                </a:lnTo>
                <a:lnTo>
                  <a:pt x="423" y="381"/>
                </a:lnTo>
                <a:lnTo>
                  <a:pt x="423" y="342"/>
                </a:lnTo>
                <a:lnTo>
                  <a:pt x="436" y="316"/>
                </a:lnTo>
                <a:lnTo>
                  <a:pt x="436" y="289"/>
                </a:lnTo>
                <a:lnTo>
                  <a:pt x="436" y="263"/>
                </a:lnTo>
                <a:lnTo>
                  <a:pt x="436" y="237"/>
                </a:lnTo>
                <a:lnTo>
                  <a:pt x="436" y="210"/>
                </a:lnTo>
                <a:lnTo>
                  <a:pt x="423" y="197"/>
                </a:lnTo>
                <a:lnTo>
                  <a:pt x="423" y="184"/>
                </a:lnTo>
                <a:lnTo>
                  <a:pt x="410" y="171"/>
                </a:lnTo>
                <a:lnTo>
                  <a:pt x="397" y="171"/>
                </a:lnTo>
                <a:lnTo>
                  <a:pt x="370" y="171"/>
                </a:lnTo>
                <a:lnTo>
                  <a:pt x="357" y="171"/>
                </a:lnTo>
                <a:lnTo>
                  <a:pt x="331" y="171"/>
                </a:lnTo>
                <a:lnTo>
                  <a:pt x="304" y="171"/>
                </a:lnTo>
                <a:lnTo>
                  <a:pt x="265" y="184"/>
                </a:lnTo>
                <a:lnTo>
                  <a:pt x="133" y="197"/>
                </a:lnTo>
                <a:lnTo>
                  <a:pt x="67" y="210"/>
                </a:lnTo>
                <a:lnTo>
                  <a:pt x="0" y="210"/>
                </a:lnTo>
                <a:lnTo>
                  <a:pt x="0" y="145"/>
                </a:lnTo>
                <a:lnTo>
                  <a:pt x="14" y="145"/>
                </a:lnTo>
                <a:lnTo>
                  <a:pt x="27" y="145"/>
                </a:lnTo>
                <a:lnTo>
                  <a:pt x="53" y="131"/>
                </a:lnTo>
                <a:lnTo>
                  <a:pt x="80" y="131"/>
                </a:lnTo>
                <a:lnTo>
                  <a:pt x="106" y="131"/>
                </a:lnTo>
                <a:lnTo>
                  <a:pt x="146" y="118"/>
                </a:lnTo>
                <a:lnTo>
                  <a:pt x="185" y="118"/>
                </a:lnTo>
                <a:lnTo>
                  <a:pt x="225" y="105"/>
                </a:lnTo>
                <a:lnTo>
                  <a:pt x="251" y="92"/>
                </a:lnTo>
                <a:lnTo>
                  <a:pt x="291" y="92"/>
                </a:lnTo>
                <a:lnTo>
                  <a:pt x="318" y="79"/>
                </a:lnTo>
                <a:lnTo>
                  <a:pt x="344" y="66"/>
                </a:lnTo>
                <a:lnTo>
                  <a:pt x="370" y="53"/>
                </a:lnTo>
                <a:lnTo>
                  <a:pt x="384" y="53"/>
                </a:lnTo>
                <a:lnTo>
                  <a:pt x="397" y="39"/>
                </a:lnTo>
                <a:lnTo>
                  <a:pt x="410" y="26"/>
                </a:lnTo>
                <a:lnTo>
                  <a:pt x="423" y="26"/>
                </a:lnTo>
                <a:lnTo>
                  <a:pt x="436" y="13"/>
                </a:lnTo>
                <a:lnTo>
                  <a:pt x="450" y="13"/>
                </a:lnTo>
                <a:lnTo>
                  <a:pt x="463" y="0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23" name="Freeform 35"/>
          <p:cNvSpPr/>
          <p:nvPr/>
        </p:nvSpPr>
        <p:spPr>
          <a:xfrm>
            <a:off x="8807451" y="1511300"/>
            <a:ext cx="234949" cy="467784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78" h="552">
                <a:moveTo>
                  <a:pt x="146" y="355"/>
                </a:moveTo>
                <a:lnTo>
                  <a:pt x="132" y="302"/>
                </a:lnTo>
                <a:lnTo>
                  <a:pt x="119" y="263"/>
                </a:lnTo>
                <a:lnTo>
                  <a:pt x="106" y="223"/>
                </a:lnTo>
                <a:lnTo>
                  <a:pt x="93" y="184"/>
                </a:lnTo>
                <a:lnTo>
                  <a:pt x="80" y="157"/>
                </a:lnTo>
                <a:lnTo>
                  <a:pt x="66" y="131"/>
                </a:lnTo>
                <a:lnTo>
                  <a:pt x="53" y="118"/>
                </a:lnTo>
                <a:lnTo>
                  <a:pt x="40" y="92"/>
                </a:lnTo>
                <a:lnTo>
                  <a:pt x="27" y="65"/>
                </a:lnTo>
                <a:lnTo>
                  <a:pt x="14" y="52"/>
                </a:lnTo>
                <a:lnTo>
                  <a:pt x="0" y="26"/>
                </a:lnTo>
                <a:lnTo>
                  <a:pt x="0" y="13"/>
                </a:lnTo>
                <a:lnTo>
                  <a:pt x="0" y="0"/>
                </a:lnTo>
                <a:lnTo>
                  <a:pt x="14" y="0"/>
                </a:lnTo>
                <a:lnTo>
                  <a:pt x="27" y="0"/>
                </a:lnTo>
                <a:lnTo>
                  <a:pt x="53" y="0"/>
                </a:lnTo>
                <a:lnTo>
                  <a:pt x="80" y="0"/>
                </a:lnTo>
                <a:lnTo>
                  <a:pt x="106" y="13"/>
                </a:lnTo>
                <a:lnTo>
                  <a:pt x="159" y="13"/>
                </a:lnTo>
                <a:lnTo>
                  <a:pt x="199" y="26"/>
                </a:lnTo>
                <a:lnTo>
                  <a:pt x="212" y="92"/>
                </a:lnTo>
                <a:lnTo>
                  <a:pt x="225" y="144"/>
                </a:lnTo>
                <a:lnTo>
                  <a:pt x="238" y="210"/>
                </a:lnTo>
                <a:lnTo>
                  <a:pt x="251" y="263"/>
                </a:lnTo>
                <a:lnTo>
                  <a:pt x="251" y="302"/>
                </a:lnTo>
                <a:lnTo>
                  <a:pt x="265" y="341"/>
                </a:lnTo>
                <a:lnTo>
                  <a:pt x="278" y="381"/>
                </a:lnTo>
                <a:lnTo>
                  <a:pt x="278" y="420"/>
                </a:lnTo>
                <a:lnTo>
                  <a:pt x="278" y="447"/>
                </a:lnTo>
                <a:lnTo>
                  <a:pt x="278" y="486"/>
                </a:lnTo>
                <a:lnTo>
                  <a:pt x="278" y="499"/>
                </a:lnTo>
                <a:lnTo>
                  <a:pt x="278" y="526"/>
                </a:lnTo>
                <a:lnTo>
                  <a:pt x="278" y="539"/>
                </a:lnTo>
                <a:lnTo>
                  <a:pt x="278" y="552"/>
                </a:lnTo>
                <a:lnTo>
                  <a:pt x="265" y="552"/>
                </a:lnTo>
                <a:lnTo>
                  <a:pt x="251" y="552"/>
                </a:lnTo>
                <a:lnTo>
                  <a:pt x="238" y="539"/>
                </a:lnTo>
                <a:lnTo>
                  <a:pt x="225" y="526"/>
                </a:lnTo>
                <a:lnTo>
                  <a:pt x="212" y="499"/>
                </a:lnTo>
                <a:lnTo>
                  <a:pt x="199" y="473"/>
                </a:lnTo>
                <a:lnTo>
                  <a:pt x="185" y="447"/>
                </a:lnTo>
                <a:lnTo>
                  <a:pt x="172" y="407"/>
                </a:lnTo>
                <a:lnTo>
                  <a:pt x="146" y="355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24" name="Freeform 36"/>
          <p:cNvSpPr/>
          <p:nvPr/>
        </p:nvSpPr>
        <p:spPr>
          <a:xfrm>
            <a:off x="8885767" y="1399117"/>
            <a:ext cx="770467" cy="433916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11" h="513">
                <a:moveTo>
                  <a:pt x="766" y="79"/>
                </a:moveTo>
                <a:lnTo>
                  <a:pt x="792" y="92"/>
                </a:lnTo>
                <a:lnTo>
                  <a:pt x="819" y="118"/>
                </a:lnTo>
                <a:lnTo>
                  <a:pt x="845" y="132"/>
                </a:lnTo>
                <a:lnTo>
                  <a:pt x="872" y="145"/>
                </a:lnTo>
                <a:lnTo>
                  <a:pt x="885" y="158"/>
                </a:lnTo>
                <a:lnTo>
                  <a:pt x="898" y="171"/>
                </a:lnTo>
                <a:lnTo>
                  <a:pt x="898" y="184"/>
                </a:lnTo>
                <a:lnTo>
                  <a:pt x="911" y="197"/>
                </a:lnTo>
                <a:lnTo>
                  <a:pt x="898" y="210"/>
                </a:lnTo>
                <a:lnTo>
                  <a:pt x="885" y="224"/>
                </a:lnTo>
                <a:lnTo>
                  <a:pt x="859" y="237"/>
                </a:lnTo>
                <a:lnTo>
                  <a:pt x="832" y="237"/>
                </a:lnTo>
                <a:lnTo>
                  <a:pt x="819" y="250"/>
                </a:lnTo>
                <a:lnTo>
                  <a:pt x="806" y="263"/>
                </a:lnTo>
                <a:lnTo>
                  <a:pt x="779" y="289"/>
                </a:lnTo>
                <a:lnTo>
                  <a:pt x="753" y="316"/>
                </a:lnTo>
                <a:lnTo>
                  <a:pt x="726" y="355"/>
                </a:lnTo>
                <a:lnTo>
                  <a:pt x="700" y="395"/>
                </a:lnTo>
                <a:lnTo>
                  <a:pt x="660" y="447"/>
                </a:lnTo>
                <a:lnTo>
                  <a:pt x="621" y="513"/>
                </a:lnTo>
                <a:lnTo>
                  <a:pt x="528" y="513"/>
                </a:lnTo>
                <a:lnTo>
                  <a:pt x="541" y="460"/>
                </a:lnTo>
                <a:lnTo>
                  <a:pt x="555" y="421"/>
                </a:lnTo>
                <a:lnTo>
                  <a:pt x="568" y="381"/>
                </a:lnTo>
                <a:lnTo>
                  <a:pt x="581" y="342"/>
                </a:lnTo>
                <a:lnTo>
                  <a:pt x="594" y="316"/>
                </a:lnTo>
                <a:lnTo>
                  <a:pt x="594" y="289"/>
                </a:lnTo>
                <a:lnTo>
                  <a:pt x="594" y="263"/>
                </a:lnTo>
                <a:lnTo>
                  <a:pt x="594" y="237"/>
                </a:lnTo>
                <a:lnTo>
                  <a:pt x="594" y="210"/>
                </a:lnTo>
                <a:lnTo>
                  <a:pt x="594" y="197"/>
                </a:lnTo>
                <a:lnTo>
                  <a:pt x="594" y="184"/>
                </a:lnTo>
                <a:lnTo>
                  <a:pt x="581" y="171"/>
                </a:lnTo>
                <a:lnTo>
                  <a:pt x="581" y="158"/>
                </a:lnTo>
                <a:lnTo>
                  <a:pt x="568" y="158"/>
                </a:lnTo>
                <a:lnTo>
                  <a:pt x="555" y="158"/>
                </a:lnTo>
                <a:lnTo>
                  <a:pt x="528" y="158"/>
                </a:lnTo>
                <a:lnTo>
                  <a:pt x="515" y="171"/>
                </a:lnTo>
                <a:lnTo>
                  <a:pt x="475" y="171"/>
                </a:lnTo>
                <a:lnTo>
                  <a:pt x="449" y="171"/>
                </a:lnTo>
                <a:lnTo>
                  <a:pt x="409" y="184"/>
                </a:lnTo>
                <a:lnTo>
                  <a:pt x="370" y="184"/>
                </a:lnTo>
                <a:lnTo>
                  <a:pt x="330" y="197"/>
                </a:lnTo>
                <a:lnTo>
                  <a:pt x="277" y="210"/>
                </a:lnTo>
                <a:lnTo>
                  <a:pt x="224" y="210"/>
                </a:lnTo>
                <a:lnTo>
                  <a:pt x="172" y="224"/>
                </a:lnTo>
                <a:lnTo>
                  <a:pt x="119" y="224"/>
                </a:lnTo>
                <a:lnTo>
                  <a:pt x="66" y="237"/>
                </a:lnTo>
                <a:lnTo>
                  <a:pt x="0" y="237"/>
                </a:lnTo>
                <a:lnTo>
                  <a:pt x="0" y="158"/>
                </a:lnTo>
                <a:lnTo>
                  <a:pt x="66" y="145"/>
                </a:lnTo>
                <a:lnTo>
                  <a:pt x="119" y="132"/>
                </a:lnTo>
                <a:lnTo>
                  <a:pt x="172" y="118"/>
                </a:lnTo>
                <a:lnTo>
                  <a:pt x="224" y="105"/>
                </a:lnTo>
                <a:lnTo>
                  <a:pt x="277" y="105"/>
                </a:lnTo>
                <a:lnTo>
                  <a:pt x="317" y="92"/>
                </a:lnTo>
                <a:lnTo>
                  <a:pt x="357" y="92"/>
                </a:lnTo>
                <a:lnTo>
                  <a:pt x="383" y="79"/>
                </a:lnTo>
                <a:lnTo>
                  <a:pt x="423" y="66"/>
                </a:lnTo>
                <a:lnTo>
                  <a:pt x="449" y="66"/>
                </a:lnTo>
                <a:lnTo>
                  <a:pt x="475" y="53"/>
                </a:lnTo>
                <a:lnTo>
                  <a:pt x="489" y="53"/>
                </a:lnTo>
                <a:lnTo>
                  <a:pt x="502" y="39"/>
                </a:lnTo>
                <a:lnTo>
                  <a:pt x="515" y="39"/>
                </a:lnTo>
                <a:lnTo>
                  <a:pt x="528" y="39"/>
                </a:lnTo>
                <a:lnTo>
                  <a:pt x="528" y="26"/>
                </a:lnTo>
                <a:lnTo>
                  <a:pt x="541" y="26"/>
                </a:lnTo>
                <a:lnTo>
                  <a:pt x="555" y="13"/>
                </a:lnTo>
                <a:lnTo>
                  <a:pt x="568" y="13"/>
                </a:lnTo>
                <a:lnTo>
                  <a:pt x="581" y="0"/>
                </a:lnTo>
                <a:lnTo>
                  <a:pt x="594" y="13"/>
                </a:lnTo>
                <a:lnTo>
                  <a:pt x="608" y="13"/>
                </a:lnTo>
                <a:lnTo>
                  <a:pt x="634" y="13"/>
                </a:lnTo>
                <a:lnTo>
                  <a:pt x="647" y="26"/>
                </a:lnTo>
                <a:lnTo>
                  <a:pt x="674" y="39"/>
                </a:lnTo>
                <a:lnTo>
                  <a:pt x="700" y="53"/>
                </a:lnTo>
                <a:lnTo>
                  <a:pt x="726" y="66"/>
                </a:lnTo>
                <a:lnTo>
                  <a:pt x="766" y="79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25" name="Freeform 37"/>
          <p:cNvSpPr/>
          <p:nvPr/>
        </p:nvSpPr>
        <p:spPr>
          <a:xfrm>
            <a:off x="9019117" y="1788584"/>
            <a:ext cx="459316" cy="133349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42" h="158">
                <a:moveTo>
                  <a:pt x="516" y="119"/>
                </a:moveTo>
                <a:lnTo>
                  <a:pt x="502" y="119"/>
                </a:lnTo>
                <a:lnTo>
                  <a:pt x="489" y="119"/>
                </a:lnTo>
                <a:lnTo>
                  <a:pt x="476" y="119"/>
                </a:lnTo>
                <a:lnTo>
                  <a:pt x="450" y="132"/>
                </a:lnTo>
                <a:lnTo>
                  <a:pt x="436" y="132"/>
                </a:lnTo>
                <a:lnTo>
                  <a:pt x="410" y="132"/>
                </a:lnTo>
                <a:lnTo>
                  <a:pt x="383" y="132"/>
                </a:lnTo>
                <a:lnTo>
                  <a:pt x="344" y="132"/>
                </a:lnTo>
                <a:lnTo>
                  <a:pt x="304" y="145"/>
                </a:lnTo>
                <a:lnTo>
                  <a:pt x="265" y="145"/>
                </a:lnTo>
                <a:lnTo>
                  <a:pt x="225" y="145"/>
                </a:lnTo>
                <a:lnTo>
                  <a:pt x="185" y="145"/>
                </a:lnTo>
                <a:lnTo>
                  <a:pt x="132" y="158"/>
                </a:lnTo>
                <a:lnTo>
                  <a:pt x="80" y="158"/>
                </a:lnTo>
                <a:lnTo>
                  <a:pt x="14" y="158"/>
                </a:lnTo>
                <a:lnTo>
                  <a:pt x="0" y="79"/>
                </a:lnTo>
                <a:lnTo>
                  <a:pt x="53" y="66"/>
                </a:lnTo>
                <a:lnTo>
                  <a:pt x="106" y="53"/>
                </a:lnTo>
                <a:lnTo>
                  <a:pt x="159" y="40"/>
                </a:lnTo>
                <a:lnTo>
                  <a:pt x="199" y="40"/>
                </a:lnTo>
                <a:lnTo>
                  <a:pt x="251" y="27"/>
                </a:lnTo>
                <a:lnTo>
                  <a:pt x="291" y="27"/>
                </a:lnTo>
                <a:lnTo>
                  <a:pt x="331" y="13"/>
                </a:lnTo>
                <a:lnTo>
                  <a:pt x="357" y="13"/>
                </a:lnTo>
                <a:lnTo>
                  <a:pt x="383" y="13"/>
                </a:lnTo>
                <a:lnTo>
                  <a:pt x="410" y="0"/>
                </a:lnTo>
                <a:lnTo>
                  <a:pt x="436" y="0"/>
                </a:lnTo>
                <a:lnTo>
                  <a:pt x="463" y="0"/>
                </a:lnTo>
                <a:lnTo>
                  <a:pt x="476" y="0"/>
                </a:lnTo>
                <a:lnTo>
                  <a:pt x="489" y="0"/>
                </a:lnTo>
                <a:lnTo>
                  <a:pt x="502" y="0"/>
                </a:lnTo>
                <a:lnTo>
                  <a:pt x="516" y="0"/>
                </a:lnTo>
                <a:lnTo>
                  <a:pt x="529" y="13"/>
                </a:lnTo>
                <a:lnTo>
                  <a:pt x="542" y="27"/>
                </a:lnTo>
                <a:lnTo>
                  <a:pt x="542" y="40"/>
                </a:lnTo>
                <a:lnTo>
                  <a:pt x="542" y="53"/>
                </a:lnTo>
                <a:lnTo>
                  <a:pt x="542" y="79"/>
                </a:lnTo>
                <a:lnTo>
                  <a:pt x="542" y="92"/>
                </a:lnTo>
                <a:lnTo>
                  <a:pt x="529" y="105"/>
                </a:lnTo>
                <a:lnTo>
                  <a:pt x="516" y="119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26" name="Freeform 38"/>
          <p:cNvSpPr/>
          <p:nvPr/>
        </p:nvSpPr>
        <p:spPr>
          <a:xfrm>
            <a:off x="8561917" y="2144184"/>
            <a:ext cx="156633" cy="446616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85" h="526">
                <a:moveTo>
                  <a:pt x="171" y="26"/>
                </a:moveTo>
                <a:lnTo>
                  <a:pt x="171" y="92"/>
                </a:lnTo>
                <a:lnTo>
                  <a:pt x="171" y="145"/>
                </a:lnTo>
                <a:lnTo>
                  <a:pt x="171" y="197"/>
                </a:lnTo>
                <a:lnTo>
                  <a:pt x="171" y="250"/>
                </a:lnTo>
                <a:lnTo>
                  <a:pt x="185" y="289"/>
                </a:lnTo>
                <a:lnTo>
                  <a:pt x="185" y="329"/>
                </a:lnTo>
                <a:lnTo>
                  <a:pt x="185" y="368"/>
                </a:lnTo>
                <a:lnTo>
                  <a:pt x="185" y="395"/>
                </a:lnTo>
                <a:lnTo>
                  <a:pt x="185" y="434"/>
                </a:lnTo>
                <a:lnTo>
                  <a:pt x="185" y="447"/>
                </a:lnTo>
                <a:lnTo>
                  <a:pt x="185" y="474"/>
                </a:lnTo>
                <a:lnTo>
                  <a:pt x="171" y="487"/>
                </a:lnTo>
                <a:lnTo>
                  <a:pt x="171" y="500"/>
                </a:lnTo>
                <a:lnTo>
                  <a:pt x="171" y="513"/>
                </a:lnTo>
                <a:lnTo>
                  <a:pt x="171" y="526"/>
                </a:lnTo>
                <a:lnTo>
                  <a:pt x="158" y="513"/>
                </a:lnTo>
                <a:lnTo>
                  <a:pt x="145" y="500"/>
                </a:lnTo>
                <a:lnTo>
                  <a:pt x="132" y="474"/>
                </a:lnTo>
                <a:lnTo>
                  <a:pt x="132" y="447"/>
                </a:lnTo>
                <a:lnTo>
                  <a:pt x="119" y="408"/>
                </a:lnTo>
                <a:lnTo>
                  <a:pt x="105" y="368"/>
                </a:lnTo>
                <a:lnTo>
                  <a:pt x="105" y="329"/>
                </a:lnTo>
                <a:lnTo>
                  <a:pt x="92" y="276"/>
                </a:lnTo>
                <a:lnTo>
                  <a:pt x="79" y="237"/>
                </a:lnTo>
                <a:lnTo>
                  <a:pt x="79" y="197"/>
                </a:lnTo>
                <a:lnTo>
                  <a:pt x="66" y="171"/>
                </a:lnTo>
                <a:lnTo>
                  <a:pt x="53" y="145"/>
                </a:lnTo>
                <a:lnTo>
                  <a:pt x="53" y="118"/>
                </a:lnTo>
                <a:lnTo>
                  <a:pt x="39" y="92"/>
                </a:lnTo>
                <a:lnTo>
                  <a:pt x="26" y="79"/>
                </a:lnTo>
                <a:lnTo>
                  <a:pt x="13" y="66"/>
                </a:lnTo>
                <a:lnTo>
                  <a:pt x="13" y="53"/>
                </a:lnTo>
                <a:lnTo>
                  <a:pt x="0" y="40"/>
                </a:lnTo>
                <a:lnTo>
                  <a:pt x="0" y="26"/>
                </a:lnTo>
                <a:lnTo>
                  <a:pt x="0" y="13"/>
                </a:lnTo>
                <a:lnTo>
                  <a:pt x="13" y="13"/>
                </a:lnTo>
                <a:lnTo>
                  <a:pt x="13" y="0"/>
                </a:lnTo>
                <a:lnTo>
                  <a:pt x="26" y="0"/>
                </a:lnTo>
                <a:lnTo>
                  <a:pt x="39" y="0"/>
                </a:lnTo>
                <a:lnTo>
                  <a:pt x="53" y="0"/>
                </a:lnTo>
                <a:lnTo>
                  <a:pt x="66" y="0"/>
                </a:lnTo>
                <a:lnTo>
                  <a:pt x="92" y="0"/>
                </a:lnTo>
                <a:lnTo>
                  <a:pt x="119" y="0"/>
                </a:lnTo>
                <a:lnTo>
                  <a:pt x="145" y="13"/>
                </a:lnTo>
                <a:lnTo>
                  <a:pt x="171" y="26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27" name="Freeform 39"/>
          <p:cNvSpPr/>
          <p:nvPr/>
        </p:nvSpPr>
        <p:spPr>
          <a:xfrm>
            <a:off x="8650817" y="2089151"/>
            <a:ext cx="469900" cy="37888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55" h="447">
                <a:moveTo>
                  <a:pt x="304" y="447"/>
                </a:moveTo>
                <a:lnTo>
                  <a:pt x="304" y="382"/>
                </a:lnTo>
                <a:lnTo>
                  <a:pt x="317" y="329"/>
                </a:lnTo>
                <a:lnTo>
                  <a:pt x="317" y="277"/>
                </a:lnTo>
                <a:lnTo>
                  <a:pt x="317" y="237"/>
                </a:lnTo>
                <a:lnTo>
                  <a:pt x="317" y="211"/>
                </a:lnTo>
                <a:lnTo>
                  <a:pt x="317" y="184"/>
                </a:lnTo>
                <a:lnTo>
                  <a:pt x="317" y="158"/>
                </a:lnTo>
                <a:lnTo>
                  <a:pt x="304" y="145"/>
                </a:lnTo>
                <a:lnTo>
                  <a:pt x="291" y="145"/>
                </a:lnTo>
                <a:lnTo>
                  <a:pt x="278" y="145"/>
                </a:lnTo>
                <a:lnTo>
                  <a:pt x="238" y="132"/>
                </a:lnTo>
                <a:lnTo>
                  <a:pt x="199" y="145"/>
                </a:lnTo>
                <a:lnTo>
                  <a:pt x="93" y="158"/>
                </a:lnTo>
                <a:lnTo>
                  <a:pt x="40" y="171"/>
                </a:lnTo>
                <a:lnTo>
                  <a:pt x="0" y="171"/>
                </a:lnTo>
                <a:lnTo>
                  <a:pt x="0" y="92"/>
                </a:lnTo>
                <a:lnTo>
                  <a:pt x="66" y="79"/>
                </a:lnTo>
                <a:lnTo>
                  <a:pt x="133" y="79"/>
                </a:lnTo>
                <a:lnTo>
                  <a:pt x="199" y="66"/>
                </a:lnTo>
                <a:lnTo>
                  <a:pt x="238" y="53"/>
                </a:lnTo>
                <a:lnTo>
                  <a:pt x="278" y="40"/>
                </a:lnTo>
                <a:lnTo>
                  <a:pt x="304" y="27"/>
                </a:lnTo>
                <a:lnTo>
                  <a:pt x="317" y="13"/>
                </a:lnTo>
                <a:lnTo>
                  <a:pt x="331" y="0"/>
                </a:lnTo>
                <a:lnTo>
                  <a:pt x="344" y="0"/>
                </a:lnTo>
                <a:lnTo>
                  <a:pt x="357" y="0"/>
                </a:lnTo>
                <a:lnTo>
                  <a:pt x="370" y="0"/>
                </a:lnTo>
                <a:lnTo>
                  <a:pt x="384" y="0"/>
                </a:lnTo>
                <a:lnTo>
                  <a:pt x="397" y="0"/>
                </a:lnTo>
                <a:lnTo>
                  <a:pt x="423" y="0"/>
                </a:lnTo>
                <a:lnTo>
                  <a:pt x="450" y="13"/>
                </a:lnTo>
                <a:lnTo>
                  <a:pt x="463" y="27"/>
                </a:lnTo>
                <a:lnTo>
                  <a:pt x="489" y="40"/>
                </a:lnTo>
                <a:lnTo>
                  <a:pt x="516" y="66"/>
                </a:lnTo>
                <a:lnTo>
                  <a:pt x="542" y="92"/>
                </a:lnTo>
                <a:lnTo>
                  <a:pt x="555" y="106"/>
                </a:lnTo>
                <a:lnTo>
                  <a:pt x="555" y="132"/>
                </a:lnTo>
                <a:lnTo>
                  <a:pt x="555" y="145"/>
                </a:lnTo>
                <a:lnTo>
                  <a:pt x="542" y="158"/>
                </a:lnTo>
                <a:lnTo>
                  <a:pt x="529" y="171"/>
                </a:lnTo>
                <a:lnTo>
                  <a:pt x="516" y="184"/>
                </a:lnTo>
                <a:lnTo>
                  <a:pt x="502" y="184"/>
                </a:lnTo>
                <a:lnTo>
                  <a:pt x="489" y="211"/>
                </a:lnTo>
                <a:lnTo>
                  <a:pt x="476" y="224"/>
                </a:lnTo>
                <a:lnTo>
                  <a:pt x="463" y="263"/>
                </a:lnTo>
                <a:lnTo>
                  <a:pt x="450" y="303"/>
                </a:lnTo>
                <a:lnTo>
                  <a:pt x="423" y="342"/>
                </a:lnTo>
                <a:lnTo>
                  <a:pt x="410" y="395"/>
                </a:lnTo>
                <a:lnTo>
                  <a:pt x="384" y="447"/>
                </a:lnTo>
                <a:lnTo>
                  <a:pt x="304" y="447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28" name="Freeform 40"/>
          <p:cNvSpPr/>
          <p:nvPr/>
        </p:nvSpPr>
        <p:spPr>
          <a:xfrm>
            <a:off x="9230784" y="2067984"/>
            <a:ext cx="146049" cy="41063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72" h="487">
                <a:moveTo>
                  <a:pt x="159" y="26"/>
                </a:moveTo>
                <a:lnTo>
                  <a:pt x="159" y="79"/>
                </a:lnTo>
                <a:lnTo>
                  <a:pt x="159" y="132"/>
                </a:lnTo>
                <a:lnTo>
                  <a:pt x="159" y="171"/>
                </a:lnTo>
                <a:lnTo>
                  <a:pt x="172" y="224"/>
                </a:lnTo>
                <a:lnTo>
                  <a:pt x="172" y="263"/>
                </a:lnTo>
                <a:lnTo>
                  <a:pt x="172" y="303"/>
                </a:lnTo>
                <a:lnTo>
                  <a:pt x="172" y="329"/>
                </a:lnTo>
                <a:lnTo>
                  <a:pt x="172" y="368"/>
                </a:lnTo>
                <a:lnTo>
                  <a:pt x="172" y="395"/>
                </a:lnTo>
                <a:lnTo>
                  <a:pt x="172" y="421"/>
                </a:lnTo>
                <a:lnTo>
                  <a:pt x="172" y="434"/>
                </a:lnTo>
                <a:lnTo>
                  <a:pt x="172" y="460"/>
                </a:lnTo>
                <a:lnTo>
                  <a:pt x="172" y="473"/>
                </a:lnTo>
                <a:lnTo>
                  <a:pt x="159" y="473"/>
                </a:lnTo>
                <a:lnTo>
                  <a:pt x="159" y="487"/>
                </a:lnTo>
                <a:lnTo>
                  <a:pt x="146" y="487"/>
                </a:lnTo>
                <a:lnTo>
                  <a:pt x="132" y="487"/>
                </a:lnTo>
                <a:lnTo>
                  <a:pt x="119" y="473"/>
                </a:lnTo>
                <a:lnTo>
                  <a:pt x="106" y="460"/>
                </a:lnTo>
                <a:lnTo>
                  <a:pt x="106" y="434"/>
                </a:lnTo>
                <a:lnTo>
                  <a:pt x="93" y="408"/>
                </a:lnTo>
                <a:lnTo>
                  <a:pt x="93" y="368"/>
                </a:lnTo>
                <a:lnTo>
                  <a:pt x="80" y="316"/>
                </a:lnTo>
                <a:lnTo>
                  <a:pt x="80" y="263"/>
                </a:lnTo>
                <a:lnTo>
                  <a:pt x="66" y="224"/>
                </a:lnTo>
                <a:lnTo>
                  <a:pt x="53" y="184"/>
                </a:lnTo>
                <a:lnTo>
                  <a:pt x="53" y="158"/>
                </a:lnTo>
                <a:lnTo>
                  <a:pt x="40" y="132"/>
                </a:lnTo>
                <a:lnTo>
                  <a:pt x="27" y="105"/>
                </a:lnTo>
                <a:lnTo>
                  <a:pt x="27" y="79"/>
                </a:lnTo>
                <a:lnTo>
                  <a:pt x="14" y="66"/>
                </a:lnTo>
                <a:lnTo>
                  <a:pt x="0" y="39"/>
                </a:lnTo>
                <a:lnTo>
                  <a:pt x="0" y="26"/>
                </a:lnTo>
                <a:lnTo>
                  <a:pt x="0" y="13"/>
                </a:lnTo>
                <a:lnTo>
                  <a:pt x="14" y="0"/>
                </a:lnTo>
                <a:lnTo>
                  <a:pt x="40" y="0"/>
                </a:lnTo>
                <a:lnTo>
                  <a:pt x="53" y="0"/>
                </a:lnTo>
                <a:lnTo>
                  <a:pt x="80" y="13"/>
                </a:lnTo>
                <a:lnTo>
                  <a:pt x="93" y="13"/>
                </a:lnTo>
                <a:lnTo>
                  <a:pt x="119" y="13"/>
                </a:lnTo>
                <a:lnTo>
                  <a:pt x="159" y="26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29" name="Freeform 41"/>
          <p:cNvSpPr/>
          <p:nvPr/>
        </p:nvSpPr>
        <p:spPr>
          <a:xfrm>
            <a:off x="9311217" y="1979084"/>
            <a:ext cx="579967" cy="38946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87" h="460">
                <a:moveTo>
                  <a:pt x="409" y="39"/>
                </a:moveTo>
                <a:lnTo>
                  <a:pt x="423" y="26"/>
                </a:lnTo>
                <a:lnTo>
                  <a:pt x="436" y="13"/>
                </a:lnTo>
                <a:lnTo>
                  <a:pt x="462" y="0"/>
                </a:lnTo>
                <a:lnTo>
                  <a:pt x="475" y="0"/>
                </a:lnTo>
                <a:lnTo>
                  <a:pt x="502" y="13"/>
                </a:lnTo>
                <a:lnTo>
                  <a:pt x="528" y="26"/>
                </a:lnTo>
                <a:lnTo>
                  <a:pt x="568" y="52"/>
                </a:lnTo>
                <a:lnTo>
                  <a:pt x="608" y="79"/>
                </a:lnTo>
                <a:lnTo>
                  <a:pt x="621" y="92"/>
                </a:lnTo>
                <a:lnTo>
                  <a:pt x="634" y="105"/>
                </a:lnTo>
                <a:lnTo>
                  <a:pt x="660" y="118"/>
                </a:lnTo>
                <a:lnTo>
                  <a:pt x="660" y="131"/>
                </a:lnTo>
                <a:lnTo>
                  <a:pt x="674" y="144"/>
                </a:lnTo>
                <a:lnTo>
                  <a:pt x="687" y="144"/>
                </a:lnTo>
                <a:lnTo>
                  <a:pt x="687" y="158"/>
                </a:lnTo>
                <a:lnTo>
                  <a:pt x="687" y="184"/>
                </a:lnTo>
                <a:lnTo>
                  <a:pt x="674" y="197"/>
                </a:lnTo>
                <a:lnTo>
                  <a:pt x="660" y="197"/>
                </a:lnTo>
                <a:lnTo>
                  <a:pt x="634" y="210"/>
                </a:lnTo>
                <a:lnTo>
                  <a:pt x="621" y="223"/>
                </a:lnTo>
                <a:lnTo>
                  <a:pt x="608" y="237"/>
                </a:lnTo>
                <a:lnTo>
                  <a:pt x="581" y="250"/>
                </a:lnTo>
                <a:lnTo>
                  <a:pt x="555" y="289"/>
                </a:lnTo>
                <a:lnTo>
                  <a:pt x="528" y="315"/>
                </a:lnTo>
                <a:lnTo>
                  <a:pt x="502" y="355"/>
                </a:lnTo>
                <a:lnTo>
                  <a:pt x="475" y="408"/>
                </a:lnTo>
                <a:lnTo>
                  <a:pt x="436" y="460"/>
                </a:lnTo>
                <a:lnTo>
                  <a:pt x="343" y="460"/>
                </a:lnTo>
                <a:lnTo>
                  <a:pt x="357" y="394"/>
                </a:lnTo>
                <a:lnTo>
                  <a:pt x="370" y="342"/>
                </a:lnTo>
                <a:lnTo>
                  <a:pt x="383" y="302"/>
                </a:lnTo>
                <a:lnTo>
                  <a:pt x="396" y="263"/>
                </a:lnTo>
                <a:lnTo>
                  <a:pt x="396" y="223"/>
                </a:lnTo>
                <a:lnTo>
                  <a:pt x="409" y="197"/>
                </a:lnTo>
                <a:lnTo>
                  <a:pt x="409" y="184"/>
                </a:lnTo>
                <a:lnTo>
                  <a:pt x="409" y="171"/>
                </a:lnTo>
                <a:lnTo>
                  <a:pt x="396" y="171"/>
                </a:lnTo>
                <a:lnTo>
                  <a:pt x="383" y="171"/>
                </a:lnTo>
                <a:lnTo>
                  <a:pt x="370" y="171"/>
                </a:lnTo>
                <a:lnTo>
                  <a:pt x="357" y="171"/>
                </a:lnTo>
                <a:lnTo>
                  <a:pt x="330" y="171"/>
                </a:lnTo>
                <a:lnTo>
                  <a:pt x="317" y="171"/>
                </a:lnTo>
                <a:lnTo>
                  <a:pt x="290" y="171"/>
                </a:lnTo>
                <a:lnTo>
                  <a:pt x="264" y="171"/>
                </a:lnTo>
                <a:lnTo>
                  <a:pt x="238" y="184"/>
                </a:lnTo>
                <a:lnTo>
                  <a:pt x="198" y="184"/>
                </a:lnTo>
                <a:lnTo>
                  <a:pt x="172" y="184"/>
                </a:lnTo>
                <a:lnTo>
                  <a:pt x="132" y="197"/>
                </a:lnTo>
                <a:lnTo>
                  <a:pt x="92" y="197"/>
                </a:lnTo>
                <a:lnTo>
                  <a:pt x="53" y="210"/>
                </a:lnTo>
                <a:lnTo>
                  <a:pt x="0" y="210"/>
                </a:lnTo>
                <a:lnTo>
                  <a:pt x="0" y="131"/>
                </a:lnTo>
                <a:lnTo>
                  <a:pt x="53" y="131"/>
                </a:lnTo>
                <a:lnTo>
                  <a:pt x="92" y="118"/>
                </a:lnTo>
                <a:lnTo>
                  <a:pt x="145" y="118"/>
                </a:lnTo>
                <a:lnTo>
                  <a:pt x="185" y="105"/>
                </a:lnTo>
                <a:lnTo>
                  <a:pt x="211" y="105"/>
                </a:lnTo>
                <a:lnTo>
                  <a:pt x="251" y="92"/>
                </a:lnTo>
                <a:lnTo>
                  <a:pt x="277" y="92"/>
                </a:lnTo>
                <a:lnTo>
                  <a:pt x="304" y="79"/>
                </a:lnTo>
                <a:lnTo>
                  <a:pt x="330" y="79"/>
                </a:lnTo>
                <a:lnTo>
                  <a:pt x="357" y="66"/>
                </a:lnTo>
                <a:lnTo>
                  <a:pt x="370" y="66"/>
                </a:lnTo>
                <a:lnTo>
                  <a:pt x="383" y="66"/>
                </a:lnTo>
                <a:lnTo>
                  <a:pt x="396" y="52"/>
                </a:lnTo>
                <a:lnTo>
                  <a:pt x="409" y="52"/>
                </a:lnTo>
                <a:lnTo>
                  <a:pt x="409" y="39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30" name="Freeform 42"/>
          <p:cNvSpPr/>
          <p:nvPr/>
        </p:nvSpPr>
        <p:spPr>
          <a:xfrm>
            <a:off x="9342967" y="2300817"/>
            <a:ext cx="425451" cy="14393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03" h="171">
                <a:moveTo>
                  <a:pt x="278" y="27"/>
                </a:moveTo>
                <a:lnTo>
                  <a:pt x="331" y="13"/>
                </a:lnTo>
                <a:lnTo>
                  <a:pt x="384" y="13"/>
                </a:lnTo>
                <a:lnTo>
                  <a:pt x="423" y="0"/>
                </a:lnTo>
                <a:lnTo>
                  <a:pt x="450" y="0"/>
                </a:lnTo>
                <a:lnTo>
                  <a:pt x="476" y="13"/>
                </a:lnTo>
                <a:lnTo>
                  <a:pt x="489" y="13"/>
                </a:lnTo>
                <a:lnTo>
                  <a:pt x="503" y="27"/>
                </a:lnTo>
                <a:lnTo>
                  <a:pt x="503" y="40"/>
                </a:lnTo>
                <a:lnTo>
                  <a:pt x="503" y="79"/>
                </a:lnTo>
                <a:lnTo>
                  <a:pt x="503" y="92"/>
                </a:lnTo>
                <a:lnTo>
                  <a:pt x="489" y="105"/>
                </a:lnTo>
                <a:lnTo>
                  <a:pt x="476" y="119"/>
                </a:lnTo>
                <a:lnTo>
                  <a:pt x="463" y="119"/>
                </a:lnTo>
                <a:lnTo>
                  <a:pt x="450" y="119"/>
                </a:lnTo>
                <a:lnTo>
                  <a:pt x="423" y="132"/>
                </a:lnTo>
                <a:lnTo>
                  <a:pt x="410" y="132"/>
                </a:lnTo>
                <a:lnTo>
                  <a:pt x="384" y="132"/>
                </a:lnTo>
                <a:lnTo>
                  <a:pt x="357" y="132"/>
                </a:lnTo>
                <a:lnTo>
                  <a:pt x="318" y="145"/>
                </a:lnTo>
                <a:lnTo>
                  <a:pt x="278" y="145"/>
                </a:lnTo>
                <a:lnTo>
                  <a:pt x="238" y="145"/>
                </a:lnTo>
                <a:lnTo>
                  <a:pt x="199" y="158"/>
                </a:lnTo>
                <a:lnTo>
                  <a:pt x="159" y="158"/>
                </a:lnTo>
                <a:lnTo>
                  <a:pt x="106" y="158"/>
                </a:lnTo>
                <a:lnTo>
                  <a:pt x="53" y="171"/>
                </a:lnTo>
                <a:lnTo>
                  <a:pt x="0" y="171"/>
                </a:lnTo>
                <a:lnTo>
                  <a:pt x="0" y="79"/>
                </a:lnTo>
                <a:lnTo>
                  <a:pt x="14" y="79"/>
                </a:lnTo>
                <a:lnTo>
                  <a:pt x="40" y="79"/>
                </a:lnTo>
                <a:lnTo>
                  <a:pt x="67" y="66"/>
                </a:lnTo>
                <a:lnTo>
                  <a:pt x="93" y="66"/>
                </a:lnTo>
                <a:lnTo>
                  <a:pt x="133" y="66"/>
                </a:lnTo>
                <a:lnTo>
                  <a:pt x="172" y="53"/>
                </a:lnTo>
                <a:lnTo>
                  <a:pt x="225" y="40"/>
                </a:lnTo>
                <a:lnTo>
                  <a:pt x="278" y="27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32" name="Freeform 44"/>
          <p:cNvSpPr/>
          <p:nvPr/>
        </p:nvSpPr>
        <p:spPr>
          <a:xfrm>
            <a:off x="8214784" y="2611967"/>
            <a:ext cx="1890183" cy="34501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233" h="408">
                <a:moveTo>
                  <a:pt x="674" y="198"/>
                </a:moveTo>
                <a:lnTo>
                  <a:pt x="872" y="171"/>
                </a:lnTo>
                <a:lnTo>
                  <a:pt x="1083" y="145"/>
                </a:lnTo>
                <a:lnTo>
                  <a:pt x="1480" y="66"/>
                </a:lnTo>
                <a:lnTo>
                  <a:pt x="1585" y="53"/>
                </a:lnTo>
                <a:lnTo>
                  <a:pt x="1665" y="40"/>
                </a:lnTo>
                <a:lnTo>
                  <a:pt x="1744" y="27"/>
                </a:lnTo>
                <a:lnTo>
                  <a:pt x="1823" y="27"/>
                </a:lnTo>
                <a:lnTo>
                  <a:pt x="1876" y="14"/>
                </a:lnTo>
                <a:lnTo>
                  <a:pt x="1903" y="14"/>
                </a:lnTo>
                <a:lnTo>
                  <a:pt x="1929" y="14"/>
                </a:lnTo>
                <a:lnTo>
                  <a:pt x="1955" y="14"/>
                </a:lnTo>
                <a:lnTo>
                  <a:pt x="1969" y="14"/>
                </a:lnTo>
                <a:lnTo>
                  <a:pt x="1995" y="0"/>
                </a:lnTo>
                <a:lnTo>
                  <a:pt x="2008" y="0"/>
                </a:lnTo>
                <a:lnTo>
                  <a:pt x="2061" y="14"/>
                </a:lnTo>
                <a:lnTo>
                  <a:pt x="2101" y="14"/>
                </a:lnTo>
                <a:lnTo>
                  <a:pt x="2140" y="27"/>
                </a:lnTo>
                <a:lnTo>
                  <a:pt x="2167" y="40"/>
                </a:lnTo>
                <a:lnTo>
                  <a:pt x="2180" y="53"/>
                </a:lnTo>
                <a:lnTo>
                  <a:pt x="2206" y="79"/>
                </a:lnTo>
                <a:lnTo>
                  <a:pt x="2220" y="106"/>
                </a:lnTo>
                <a:lnTo>
                  <a:pt x="2233" y="119"/>
                </a:lnTo>
                <a:lnTo>
                  <a:pt x="2233" y="132"/>
                </a:lnTo>
                <a:lnTo>
                  <a:pt x="2233" y="145"/>
                </a:lnTo>
                <a:lnTo>
                  <a:pt x="2233" y="158"/>
                </a:lnTo>
                <a:lnTo>
                  <a:pt x="2220" y="171"/>
                </a:lnTo>
                <a:lnTo>
                  <a:pt x="2193" y="185"/>
                </a:lnTo>
                <a:lnTo>
                  <a:pt x="2180" y="185"/>
                </a:lnTo>
                <a:lnTo>
                  <a:pt x="2167" y="185"/>
                </a:lnTo>
                <a:lnTo>
                  <a:pt x="2154" y="185"/>
                </a:lnTo>
                <a:lnTo>
                  <a:pt x="2140" y="185"/>
                </a:lnTo>
                <a:lnTo>
                  <a:pt x="2127" y="185"/>
                </a:lnTo>
                <a:lnTo>
                  <a:pt x="2101" y="198"/>
                </a:lnTo>
                <a:lnTo>
                  <a:pt x="2074" y="198"/>
                </a:lnTo>
                <a:lnTo>
                  <a:pt x="2048" y="198"/>
                </a:lnTo>
                <a:lnTo>
                  <a:pt x="2021" y="198"/>
                </a:lnTo>
                <a:lnTo>
                  <a:pt x="1982" y="198"/>
                </a:lnTo>
                <a:lnTo>
                  <a:pt x="1942" y="198"/>
                </a:lnTo>
                <a:lnTo>
                  <a:pt x="1903" y="198"/>
                </a:lnTo>
                <a:lnTo>
                  <a:pt x="1863" y="198"/>
                </a:lnTo>
                <a:lnTo>
                  <a:pt x="1823" y="198"/>
                </a:lnTo>
                <a:lnTo>
                  <a:pt x="1770" y="198"/>
                </a:lnTo>
                <a:lnTo>
                  <a:pt x="1718" y="198"/>
                </a:lnTo>
                <a:lnTo>
                  <a:pt x="1506" y="211"/>
                </a:lnTo>
                <a:lnTo>
                  <a:pt x="1308" y="224"/>
                </a:lnTo>
                <a:lnTo>
                  <a:pt x="1110" y="237"/>
                </a:lnTo>
                <a:lnTo>
                  <a:pt x="912" y="263"/>
                </a:lnTo>
                <a:lnTo>
                  <a:pt x="806" y="290"/>
                </a:lnTo>
                <a:lnTo>
                  <a:pt x="727" y="303"/>
                </a:lnTo>
                <a:lnTo>
                  <a:pt x="634" y="316"/>
                </a:lnTo>
                <a:lnTo>
                  <a:pt x="568" y="329"/>
                </a:lnTo>
                <a:lnTo>
                  <a:pt x="502" y="342"/>
                </a:lnTo>
                <a:lnTo>
                  <a:pt x="436" y="355"/>
                </a:lnTo>
                <a:lnTo>
                  <a:pt x="383" y="355"/>
                </a:lnTo>
                <a:lnTo>
                  <a:pt x="344" y="369"/>
                </a:lnTo>
                <a:lnTo>
                  <a:pt x="304" y="369"/>
                </a:lnTo>
                <a:lnTo>
                  <a:pt x="264" y="382"/>
                </a:lnTo>
                <a:lnTo>
                  <a:pt x="238" y="382"/>
                </a:lnTo>
                <a:lnTo>
                  <a:pt x="212" y="395"/>
                </a:lnTo>
                <a:lnTo>
                  <a:pt x="185" y="395"/>
                </a:lnTo>
                <a:lnTo>
                  <a:pt x="159" y="395"/>
                </a:lnTo>
                <a:lnTo>
                  <a:pt x="145" y="408"/>
                </a:lnTo>
                <a:lnTo>
                  <a:pt x="132" y="395"/>
                </a:lnTo>
                <a:lnTo>
                  <a:pt x="106" y="395"/>
                </a:lnTo>
                <a:lnTo>
                  <a:pt x="79" y="382"/>
                </a:lnTo>
                <a:lnTo>
                  <a:pt x="66" y="369"/>
                </a:lnTo>
                <a:lnTo>
                  <a:pt x="53" y="355"/>
                </a:lnTo>
                <a:lnTo>
                  <a:pt x="40" y="342"/>
                </a:lnTo>
                <a:lnTo>
                  <a:pt x="27" y="329"/>
                </a:lnTo>
                <a:lnTo>
                  <a:pt x="13" y="316"/>
                </a:lnTo>
                <a:lnTo>
                  <a:pt x="13" y="303"/>
                </a:lnTo>
                <a:lnTo>
                  <a:pt x="0" y="303"/>
                </a:lnTo>
                <a:lnTo>
                  <a:pt x="0" y="290"/>
                </a:lnTo>
                <a:lnTo>
                  <a:pt x="13" y="290"/>
                </a:lnTo>
                <a:lnTo>
                  <a:pt x="13" y="277"/>
                </a:lnTo>
                <a:lnTo>
                  <a:pt x="27" y="277"/>
                </a:lnTo>
                <a:lnTo>
                  <a:pt x="40" y="263"/>
                </a:lnTo>
                <a:lnTo>
                  <a:pt x="66" y="263"/>
                </a:lnTo>
                <a:lnTo>
                  <a:pt x="79" y="263"/>
                </a:lnTo>
                <a:lnTo>
                  <a:pt x="106" y="263"/>
                </a:lnTo>
                <a:lnTo>
                  <a:pt x="132" y="263"/>
                </a:lnTo>
                <a:lnTo>
                  <a:pt x="159" y="250"/>
                </a:lnTo>
                <a:lnTo>
                  <a:pt x="198" y="250"/>
                </a:lnTo>
                <a:lnTo>
                  <a:pt x="238" y="250"/>
                </a:lnTo>
                <a:lnTo>
                  <a:pt x="291" y="250"/>
                </a:lnTo>
                <a:lnTo>
                  <a:pt x="344" y="237"/>
                </a:lnTo>
                <a:lnTo>
                  <a:pt x="410" y="237"/>
                </a:lnTo>
                <a:lnTo>
                  <a:pt x="489" y="224"/>
                </a:lnTo>
                <a:lnTo>
                  <a:pt x="529" y="224"/>
                </a:lnTo>
                <a:lnTo>
                  <a:pt x="581" y="211"/>
                </a:lnTo>
                <a:lnTo>
                  <a:pt x="621" y="211"/>
                </a:lnTo>
                <a:lnTo>
                  <a:pt x="674" y="198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35" name="Freeform 47"/>
          <p:cNvSpPr/>
          <p:nvPr/>
        </p:nvSpPr>
        <p:spPr>
          <a:xfrm>
            <a:off x="7990417" y="2345267"/>
            <a:ext cx="425449" cy="15663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pathLst>
              <a:path w="502" h="184">
                <a:moveTo>
                  <a:pt x="0" y="105"/>
                </a:moveTo>
                <a:lnTo>
                  <a:pt x="53" y="92"/>
                </a:lnTo>
                <a:lnTo>
                  <a:pt x="106" y="79"/>
                </a:lnTo>
                <a:lnTo>
                  <a:pt x="158" y="66"/>
                </a:lnTo>
                <a:lnTo>
                  <a:pt x="198" y="52"/>
                </a:lnTo>
                <a:lnTo>
                  <a:pt x="238" y="39"/>
                </a:lnTo>
                <a:lnTo>
                  <a:pt x="264" y="26"/>
                </a:lnTo>
                <a:lnTo>
                  <a:pt x="304" y="13"/>
                </a:lnTo>
                <a:lnTo>
                  <a:pt x="357" y="0"/>
                </a:lnTo>
                <a:lnTo>
                  <a:pt x="409" y="0"/>
                </a:lnTo>
                <a:lnTo>
                  <a:pt x="449" y="0"/>
                </a:lnTo>
                <a:lnTo>
                  <a:pt x="476" y="13"/>
                </a:lnTo>
                <a:lnTo>
                  <a:pt x="489" y="26"/>
                </a:lnTo>
                <a:lnTo>
                  <a:pt x="502" y="39"/>
                </a:lnTo>
                <a:lnTo>
                  <a:pt x="502" y="52"/>
                </a:lnTo>
                <a:lnTo>
                  <a:pt x="489" y="66"/>
                </a:lnTo>
                <a:lnTo>
                  <a:pt x="489" y="79"/>
                </a:lnTo>
                <a:lnTo>
                  <a:pt x="462" y="92"/>
                </a:lnTo>
                <a:lnTo>
                  <a:pt x="449" y="92"/>
                </a:lnTo>
                <a:lnTo>
                  <a:pt x="423" y="105"/>
                </a:lnTo>
                <a:lnTo>
                  <a:pt x="383" y="118"/>
                </a:lnTo>
                <a:lnTo>
                  <a:pt x="357" y="131"/>
                </a:lnTo>
                <a:lnTo>
                  <a:pt x="317" y="144"/>
                </a:lnTo>
                <a:lnTo>
                  <a:pt x="264" y="158"/>
                </a:lnTo>
                <a:lnTo>
                  <a:pt x="185" y="171"/>
                </a:lnTo>
                <a:lnTo>
                  <a:pt x="92" y="184"/>
                </a:lnTo>
                <a:lnTo>
                  <a:pt x="0" y="184"/>
                </a:lnTo>
                <a:lnTo>
                  <a:pt x="0" y="105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36" name="Freeform 48"/>
          <p:cNvSpPr/>
          <p:nvPr/>
        </p:nvSpPr>
        <p:spPr>
          <a:xfrm>
            <a:off x="8684684" y="2423584"/>
            <a:ext cx="347133" cy="110067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410" h="131">
                <a:moveTo>
                  <a:pt x="0" y="66"/>
                </a:moveTo>
                <a:lnTo>
                  <a:pt x="53" y="52"/>
                </a:lnTo>
                <a:lnTo>
                  <a:pt x="93" y="52"/>
                </a:lnTo>
                <a:lnTo>
                  <a:pt x="145" y="39"/>
                </a:lnTo>
                <a:lnTo>
                  <a:pt x="185" y="26"/>
                </a:lnTo>
                <a:lnTo>
                  <a:pt x="211" y="26"/>
                </a:lnTo>
                <a:lnTo>
                  <a:pt x="251" y="13"/>
                </a:lnTo>
                <a:lnTo>
                  <a:pt x="277" y="13"/>
                </a:lnTo>
                <a:lnTo>
                  <a:pt x="304" y="0"/>
                </a:lnTo>
                <a:lnTo>
                  <a:pt x="330" y="0"/>
                </a:lnTo>
                <a:lnTo>
                  <a:pt x="344" y="0"/>
                </a:lnTo>
                <a:lnTo>
                  <a:pt x="370" y="0"/>
                </a:lnTo>
                <a:lnTo>
                  <a:pt x="383" y="0"/>
                </a:lnTo>
                <a:lnTo>
                  <a:pt x="396" y="0"/>
                </a:lnTo>
                <a:lnTo>
                  <a:pt x="410" y="13"/>
                </a:lnTo>
                <a:lnTo>
                  <a:pt x="410" y="39"/>
                </a:lnTo>
                <a:lnTo>
                  <a:pt x="410" y="66"/>
                </a:lnTo>
                <a:lnTo>
                  <a:pt x="396" y="79"/>
                </a:lnTo>
                <a:lnTo>
                  <a:pt x="383" y="92"/>
                </a:lnTo>
                <a:lnTo>
                  <a:pt x="370" y="92"/>
                </a:lnTo>
                <a:lnTo>
                  <a:pt x="344" y="92"/>
                </a:lnTo>
                <a:lnTo>
                  <a:pt x="330" y="92"/>
                </a:lnTo>
                <a:lnTo>
                  <a:pt x="304" y="105"/>
                </a:lnTo>
                <a:lnTo>
                  <a:pt x="291" y="105"/>
                </a:lnTo>
                <a:lnTo>
                  <a:pt x="225" y="118"/>
                </a:lnTo>
                <a:lnTo>
                  <a:pt x="159" y="118"/>
                </a:lnTo>
                <a:lnTo>
                  <a:pt x="93" y="131"/>
                </a:lnTo>
                <a:lnTo>
                  <a:pt x="13" y="131"/>
                </a:lnTo>
                <a:lnTo>
                  <a:pt x="0" y="66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31" name="Freeform 43"/>
          <p:cNvSpPr/>
          <p:nvPr/>
        </p:nvSpPr>
        <p:spPr>
          <a:xfrm>
            <a:off x="9074151" y="2533651"/>
            <a:ext cx="203200" cy="129328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38" h="1526">
                <a:moveTo>
                  <a:pt x="199" y="803"/>
                </a:moveTo>
                <a:lnTo>
                  <a:pt x="199" y="881"/>
                </a:lnTo>
                <a:lnTo>
                  <a:pt x="199" y="947"/>
                </a:lnTo>
                <a:lnTo>
                  <a:pt x="199" y="1013"/>
                </a:lnTo>
                <a:lnTo>
                  <a:pt x="199" y="1079"/>
                </a:lnTo>
                <a:lnTo>
                  <a:pt x="185" y="1131"/>
                </a:lnTo>
                <a:lnTo>
                  <a:pt x="185" y="1184"/>
                </a:lnTo>
                <a:lnTo>
                  <a:pt x="185" y="1237"/>
                </a:lnTo>
                <a:lnTo>
                  <a:pt x="185" y="1276"/>
                </a:lnTo>
                <a:lnTo>
                  <a:pt x="185" y="1315"/>
                </a:lnTo>
                <a:lnTo>
                  <a:pt x="185" y="1355"/>
                </a:lnTo>
                <a:lnTo>
                  <a:pt x="185" y="1381"/>
                </a:lnTo>
                <a:lnTo>
                  <a:pt x="185" y="1407"/>
                </a:lnTo>
                <a:lnTo>
                  <a:pt x="185" y="1434"/>
                </a:lnTo>
                <a:lnTo>
                  <a:pt x="185" y="1447"/>
                </a:lnTo>
                <a:lnTo>
                  <a:pt x="172" y="1460"/>
                </a:lnTo>
                <a:lnTo>
                  <a:pt x="172" y="1473"/>
                </a:lnTo>
                <a:lnTo>
                  <a:pt x="172" y="1500"/>
                </a:lnTo>
                <a:lnTo>
                  <a:pt x="159" y="1513"/>
                </a:lnTo>
                <a:lnTo>
                  <a:pt x="146" y="1513"/>
                </a:lnTo>
                <a:lnTo>
                  <a:pt x="146" y="1526"/>
                </a:lnTo>
                <a:lnTo>
                  <a:pt x="133" y="1513"/>
                </a:lnTo>
                <a:lnTo>
                  <a:pt x="119" y="1500"/>
                </a:lnTo>
                <a:lnTo>
                  <a:pt x="119" y="1486"/>
                </a:lnTo>
                <a:lnTo>
                  <a:pt x="106" y="1473"/>
                </a:lnTo>
                <a:lnTo>
                  <a:pt x="93" y="1460"/>
                </a:lnTo>
                <a:lnTo>
                  <a:pt x="93" y="1434"/>
                </a:lnTo>
                <a:lnTo>
                  <a:pt x="80" y="1407"/>
                </a:lnTo>
                <a:lnTo>
                  <a:pt x="66" y="1381"/>
                </a:lnTo>
                <a:lnTo>
                  <a:pt x="53" y="1355"/>
                </a:lnTo>
                <a:lnTo>
                  <a:pt x="53" y="1329"/>
                </a:lnTo>
                <a:lnTo>
                  <a:pt x="40" y="1302"/>
                </a:lnTo>
                <a:lnTo>
                  <a:pt x="40" y="1289"/>
                </a:lnTo>
                <a:lnTo>
                  <a:pt x="40" y="1276"/>
                </a:lnTo>
                <a:lnTo>
                  <a:pt x="40" y="1263"/>
                </a:lnTo>
                <a:lnTo>
                  <a:pt x="40" y="1250"/>
                </a:lnTo>
                <a:lnTo>
                  <a:pt x="40" y="1223"/>
                </a:lnTo>
                <a:lnTo>
                  <a:pt x="40" y="1197"/>
                </a:lnTo>
                <a:lnTo>
                  <a:pt x="40" y="1171"/>
                </a:lnTo>
                <a:lnTo>
                  <a:pt x="40" y="1131"/>
                </a:lnTo>
                <a:lnTo>
                  <a:pt x="53" y="1079"/>
                </a:lnTo>
                <a:lnTo>
                  <a:pt x="53" y="1026"/>
                </a:lnTo>
                <a:lnTo>
                  <a:pt x="53" y="960"/>
                </a:lnTo>
                <a:lnTo>
                  <a:pt x="66" y="842"/>
                </a:lnTo>
                <a:lnTo>
                  <a:pt x="80" y="711"/>
                </a:lnTo>
                <a:lnTo>
                  <a:pt x="80" y="592"/>
                </a:lnTo>
                <a:lnTo>
                  <a:pt x="80" y="487"/>
                </a:lnTo>
                <a:lnTo>
                  <a:pt x="80" y="434"/>
                </a:lnTo>
                <a:lnTo>
                  <a:pt x="80" y="382"/>
                </a:lnTo>
                <a:lnTo>
                  <a:pt x="80" y="342"/>
                </a:lnTo>
                <a:lnTo>
                  <a:pt x="80" y="303"/>
                </a:lnTo>
                <a:lnTo>
                  <a:pt x="80" y="277"/>
                </a:lnTo>
                <a:lnTo>
                  <a:pt x="80" y="237"/>
                </a:lnTo>
                <a:lnTo>
                  <a:pt x="80" y="211"/>
                </a:lnTo>
                <a:lnTo>
                  <a:pt x="66" y="184"/>
                </a:lnTo>
                <a:lnTo>
                  <a:pt x="53" y="145"/>
                </a:lnTo>
                <a:lnTo>
                  <a:pt x="40" y="106"/>
                </a:lnTo>
                <a:lnTo>
                  <a:pt x="27" y="92"/>
                </a:lnTo>
                <a:lnTo>
                  <a:pt x="27" y="79"/>
                </a:lnTo>
                <a:lnTo>
                  <a:pt x="14" y="66"/>
                </a:lnTo>
                <a:lnTo>
                  <a:pt x="0" y="53"/>
                </a:lnTo>
                <a:lnTo>
                  <a:pt x="0" y="40"/>
                </a:lnTo>
                <a:lnTo>
                  <a:pt x="0" y="27"/>
                </a:lnTo>
                <a:lnTo>
                  <a:pt x="0" y="14"/>
                </a:lnTo>
                <a:lnTo>
                  <a:pt x="14" y="14"/>
                </a:lnTo>
                <a:lnTo>
                  <a:pt x="27" y="0"/>
                </a:lnTo>
                <a:lnTo>
                  <a:pt x="40" y="0"/>
                </a:lnTo>
                <a:lnTo>
                  <a:pt x="106" y="0"/>
                </a:lnTo>
                <a:lnTo>
                  <a:pt x="133" y="0"/>
                </a:lnTo>
                <a:lnTo>
                  <a:pt x="159" y="14"/>
                </a:lnTo>
                <a:lnTo>
                  <a:pt x="185" y="27"/>
                </a:lnTo>
                <a:lnTo>
                  <a:pt x="212" y="40"/>
                </a:lnTo>
                <a:lnTo>
                  <a:pt x="225" y="53"/>
                </a:lnTo>
                <a:lnTo>
                  <a:pt x="238" y="66"/>
                </a:lnTo>
                <a:lnTo>
                  <a:pt x="238" y="92"/>
                </a:lnTo>
                <a:lnTo>
                  <a:pt x="225" y="119"/>
                </a:lnTo>
                <a:lnTo>
                  <a:pt x="225" y="132"/>
                </a:lnTo>
                <a:lnTo>
                  <a:pt x="225" y="145"/>
                </a:lnTo>
                <a:lnTo>
                  <a:pt x="225" y="158"/>
                </a:lnTo>
                <a:lnTo>
                  <a:pt x="212" y="171"/>
                </a:lnTo>
                <a:lnTo>
                  <a:pt x="212" y="198"/>
                </a:lnTo>
                <a:lnTo>
                  <a:pt x="212" y="224"/>
                </a:lnTo>
                <a:lnTo>
                  <a:pt x="212" y="250"/>
                </a:lnTo>
                <a:lnTo>
                  <a:pt x="212" y="290"/>
                </a:lnTo>
                <a:lnTo>
                  <a:pt x="212" y="329"/>
                </a:lnTo>
                <a:lnTo>
                  <a:pt x="212" y="369"/>
                </a:lnTo>
                <a:lnTo>
                  <a:pt x="212" y="421"/>
                </a:lnTo>
                <a:lnTo>
                  <a:pt x="212" y="474"/>
                </a:lnTo>
                <a:lnTo>
                  <a:pt x="212" y="526"/>
                </a:lnTo>
                <a:lnTo>
                  <a:pt x="199" y="592"/>
                </a:lnTo>
                <a:lnTo>
                  <a:pt x="199" y="658"/>
                </a:lnTo>
                <a:lnTo>
                  <a:pt x="199" y="724"/>
                </a:lnTo>
                <a:lnTo>
                  <a:pt x="199" y="803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33" name="Freeform 45"/>
          <p:cNvSpPr/>
          <p:nvPr/>
        </p:nvSpPr>
        <p:spPr>
          <a:xfrm>
            <a:off x="8293100" y="2758017"/>
            <a:ext cx="905933" cy="75776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070" h="895">
                <a:moveTo>
                  <a:pt x="211" y="816"/>
                </a:moveTo>
                <a:lnTo>
                  <a:pt x="158" y="829"/>
                </a:lnTo>
                <a:lnTo>
                  <a:pt x="119" y="855"/>
                </a:lnTo>
                <a:lnTo>
                  <a:pt x="79" y="868"/>
                </a:lnTo>
                <a:lnTo>
                  <a:pt x="52" y="881"/>
                </a:lnTo>
                <a:lnTo>
                  <a:pt x="26" y="881"/>
                </a:lnTo>
                <a:lnTo>
                  <a:pt x="13" y="895"/>
                </a:lnTo>
                <a:lnTo>
                  <a:pt x="0" y="895"/>
                </a:lnTo>
                <a:lnTo>
                  <a:pt x="0" y="881"/>
                </a:lnTo>
                <a:lnTo>
                  <a:pt x="0" y="868"/>
                </a:lnTo>
                <a:lnTo>
                  <a:pt x="13" y="855"/>
                </a:lnTo>
                <a:lnTo>
                  <a:pt x="26" y="842"/>
                </a:lnTo>
                <a:lnTo>
                  <a:pt x="39" y="829"/>
                </a:lnTo>
                <a:lnTo>
                  <a:pt x="52" y="816"/>
                </a:lnTo>
                <a:lnTo>
                  <a:pt x="66" y="803"/>
                </a:lnTo>
                <a:lnTo>
                  <a:pt x="92" y="789"/>
                </a:lnTo>
                <a:lnTo>
                  <a:pt x="105" y="776"/>
                </a:lnTo>
                <a:lnTo>
                  <a:pt x="132" y="750"/>
                </a:lnTo>
                <a:lnTo>
                  <a:pt x="158" y="737"/>
                </a:lnTo>
                <a:lnTo>
                  <a:pt x="198" y="711"/>
                </a:lnTo>
                <a:lnTo>
                  <a:pt x="224" y="684"/>
                </a:lnTo>
                <a:lnTo>
                  <a:pt x="264" y="658"/>
                </a:lnTo>
                <a:lnTo>
                  <a:pt x="343" y="605"/>
                </a:lnTo>
                <a:lnTo>
                  <a:pt x="409" y="540"/>
                </a:lnTo>
                <a:lnTo>
                  <a:pt x="502" y="474"/>
                </a:lnTo>
                <a:lnTo>
                  <a:pt x="581" y="395"/>
                </a:lnTo>
                <a:lnTo>
                  <a:pt x="673" y="303"/>
                </a:lnTo>
                <a:lnTo>
                  <a:pt x="766" y="211"/>
                </a:lnTo>
                <a:lnTo>
                  <a:pt x="858" y="106"/>
                </a:lnTo>
                <a:lnTo>
                  <a:pt x="964" y="0"/>
                </a:lnTo>
                <a:lnTo>
                  <a:pt x="1070" y="106"/>
                </a:lnTo>
                <a:lnTo>
                  <a:pt x="1004" y="184"/>
                </a:lnTo>
                <a:lnTo>
                  <a:pt x="938" y="250"/>
                </a:lnTo>
                <a:lnTo>
                  <a:pt x="885" y="316"/>
                </a:lnTo>
                <a:lnTo>
                  <a:pt x="819" y="369"/>
                </a:lnTo>
                <a:lnTo>
                  <a:pt x="766" y="421"/>
                </a:lnTo>
                <a:lnTo>
                  <a:pt x="713" y="474"/>
                </a:lnTo>
                <a:lnTo>
                  <a:pt x="660" y="513"/>
                </a:lnTo>
                <a:lnTo>
                  <a:pt x="607" y="553"/>
                </a:lnTo>
                <a:lnTo>
                  <a:pt x="515" y="618"/>
                </a:lnTo>
                <a:lnTo>
                  <a:pt x="409" y="697"/>
                </a:lnTo>
                <a:lnTo>
                  <a:pt x="304" y="750"/>
                </a:lnTo>
                <a:lnTo>
                  <a:pt x="211" y="816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34" name="Freeform 46"/>
          <p:cNvSpPr/>
          <p:nvPr/>
        </p:nvSpPr>
        <p:spPr>
          <a:xfrm>
            <a:off x="9188451" y="2779184"/>
            <a:ext cx="1062567" cy="65828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255" h="776">
                <a:moveTo>
                  <a:pt x="0" y="65"/>
                </a:moveTo>
                <a:lnTo>
                  <a:pt x="26" y="0"/>
                </a:lnTo>
                <a:lnTo>
                  <a:pt x="105" y="65"/>
                </a:lnTo>
                <a:lnTo>
                  <a:pt x="171" y="118"/>
                </a:lnTo>
                <a:lnTo>
                  <a:pt x="237" y="171"/>
                </a:lnTo>
                <a:lnTo>
                  <a:pt x="317" y="223"/>
                </a:lnTo>
                <a:lnTo>
                  <a:pt x="383" y="263"/>
                </a:lnTo>
                <a:lnTo>
                  <a:pt x="462" y="315"/>
                </a:lnTo>
                <a:lnTo>
                  <a:pt x="607" y="394"/>
                </a:lnTo>
                <a:lnTo>
                  <a:pt x="673" y="434"/>
                </a:lnTo>
                <a:lnTo>
                  <a:pt x="753" y="460"/>
                </a:lnTo>
                <a:lnTo>
                  <a:pt x="819" y="499"/>
                </a:lnTo>
                <a:lnTo>
                  <a:pt x="871" y="526"/>
                </a:lnTo>
                <a:lnTo>
                  <a:pt x="924" y="539"/>
                </a:lnTo>
                <a:lnTo>
                  <a:pt x="977" y="565"/>
                </a:lnTo>
                <a:lnTo>
                  <a:pt x="1030" y="578"/>
                </a:lnTo>
                <a:lnTo>
                  <a:pt x="1083" y="591"/>
                </a:lnTo>
                <a:lnTo>
                  <a:pt x="1109" y="605"/>
                </a:lnTo>
                <a:lnTo>
                  <a:pt x="1149" y="618"/>
                </a:lnTo>
                <a:lnTo>
                  <a:pt x="1175" y="618"/>
                </a:lnTo>
                <a:lnTo>
                  <a:pt x="1202" y="631"/>
                </a:lnTo>
                <a:lnTo>
                  <a:pt x="1215" y="644"/>
                </a:lnTo>
                <a:lnTo>
                  <a:pt x="1241" y="644"/>
                </a:lnTo>
                <a:lnTo>
                  <a:pt x="1241" y="657"/>
                </a:lnTo>
                <a:lnTo>
                  <a:pt x="1255" y="657"/>
                </a:lnTo>
                <a:lnTo>
                  <a:pt x="1255" y="670"/>
                </a:lnTo>
                <a:lnTo>
                  <a:pt x="1255" y="684"/>
                </a:lnTo>
                <a:lnTo>
                  <a:pt x="1241" y="684"/>
                </a:lnTo>
                <a:lnTo>
                  <a:pt x="1228" y="697"/>
                </a:lnTo>
                <a:lnTo>
                  <a:pt x="1228" y="710"/>
                </a:lnTo>
                <a:lnTo>
                  <a:pt x="1215" y="710"/>
                </a:lnTo>
                <a:lnTo>
                  <a:pt x="1189" y="723"/>
                </a:lnTo>
                <a:lnTo>
                  <a:pt x="1175" y="723"/>
                </a:lnTo>
                <a:lnTo>
                  <a:pt x="1122" y="736"/>
                </a:lnTo>
                <a:lnTo>
                  <a:pt x="1070" y="736"/>
                </a:lnTo>
                <a:lnTo>
                  <a:pt x="1004" y="749"/>
                </a:lnTo>
                <a:lnTo>
                  <a:pt x="924" y="762"/>
                </a:lnTo>
                <a:lnTo>
                  <a:pt x="885" y="762"/>
                </a:lnTo>
                <a:lnTo>
                  <a:pt x="845" y="762"/>
                </a:lnTo>
                <a:lnTo>
                  <a:pt x="819" y="776"/>
                </a:lnTo>
                <a:lnTo>
                  <a:pt x="792" y="776"/>
                </a:lnTo>
                <a:lnTo>
                  <a:pt x="766" y="762"/>
                </a:lnTo>
                <a:lnTo>
                  <a:pt x="739" y="762"/>
                </a:lnTo>
                <a:lnTo>
                  <a:pt x="726" y="762"/>
                </a:lnTo>
                <a:lnTo>
                  <a:pt x="713" y="762"/>
                </a:lnTo>
                <a:lnTo>
                  <a:pt x="700" y="749"/>
                </a:lnTo>
                <a:lnTo>
                  <a:pt x="687" y="749"/>
                </a:lnTo>
                <a:lnTo>
                  <a:pt x="673" y="736"/>
                </a:lnTo>
                <a:lnTo>
                  <a:pt x="647" y="710"/>
                </a:lnTo>
                <a:lnTo>
                  <a:pt x="620" y="684"/>
                </a:lnTo>
                <a:lnTo>
                  <a:pt x="581" y="657"/>
                </a:lnTo>
                <a:lnTo>
                  <a:pt x="541" y="618"/>
                </a:lnTo>
                <a:lnTo>
                  <a:pt x="502" y="578"/>
                </a:lnTo>
                <a:lnTo>
                  <a:pt x="449" y="539"/>
                </a:lnTo>
                <a:lnTo>
                  <a:pt x="396" y="486"/>
                </a:lnTo>
                <a:lnTo>
                  <a:pt x="343" y="434"/>
                </a:lnTo>
                <a:lnTo>
                  <a:pt x="290" y="368"/>
                </a:lnTo>
                <a:lnTo>
                  <a:pt x="224" y="302"/>
                </a:lnTo>
                <a:lnTo>
                  <a:pt x="145" y="223"/>
                </a:lnTo>
                <a:lnTo>
                  <a:pt x="79" y="157"/>
                </a:lnTo>
                <a:lnTo>
                  <a:pt x="0" y="65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94237" name="矩形 4"/>
          <p:cNvSpPr/>
          <p:nvPr/>
        </p:nvSpPr>
        <p:spPr>
          <a:xfrm>
            <a:off x="3511551" y="184996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噪</a:t>
            </a:r>
            <a:endParaRPr lang="zh-CN" altLang="en-US" sz="10665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834217" y="880533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6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zào</a:t>
            </a:r>
            <a:endParaRPr lang="en-US" altLang="zh-CN" sz="6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4617" y="4216400"/>
            <a:ext cx="8695267" cy="7480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26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噪声   噪音</a:t>
            </a:r>
            <a:endParaRPr lang="zh-CN" altLang="en-US" sz="4265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4617" y="5029200"/>
            <a:ext cx="11237383" cy="7480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26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大街上的噪声让我无法学习。 </a:t>
            </a:r>
            <a:endParaRPr lang="zh-CN" altLang="en-US" sz="42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087967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43" name="Freeform 47"/>
          <p:cNvSpPr/>
          <p:nvPr/>
        </p:nvSpPr>
        <p:spPr>
          <a:xfrm>
            <a:off x="7969251" y="1555751"/>
            <a:ext cx="1109133" cy="159808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310" h="1888">
                <a:moveTo>
                  <a:pt x="0" y="1875"/>
                </a:moveTo>
                <a:lnTo>
                  <a:pt x="0" y="1875"/>
                </a:lnTo>
                <a:lnTo>
                  <a:pt x="0" y="1863"/>
                </a:lnTo>
                <a:lnTo>
                  <a:pt x="13" y="1850"/>
                </a:lnTo>
                <a:lnTo>
                  <a:pt x="26" y="1837"/>
                </a:lnTo>
                <a:lnTo>
                  <a:pt x="51" y="1825"/>
                </a:lnTo>
                <a:lnTo>
                  <a:pt x="89" y="1799"/>
                </a:lnTo>
                <a:lnTo>
                  <a:pt x="127" y="1787"/>
                </a:lnTo>
                <a:lnTo>
                  <a:pt x="165" y="1761"/>
                </a:lnTo>
                <a:lnTo>
                  <a:pt x="216" y="1736"/>
                </a:lnTo>
                <a:lnTo>
                  <a:pt x="267" y="1711"/>
                </a:lnTo>
                <a:lnTo>
                  <a:pt x="305" y="1673"/>
                </a:lnTo>
                <a:lnTo>
                  <a:pt x="356" y="1635"/>
                </a:lnTo>
                <a:lnTo>
                  <a:pt x="407" y="1597"/>
                </a:lnTo>
                <a:lnTo>
                  <a:pt x="458" y="1559"/>
                </a:lnTo>
                <a:lnTo>
                  <a:pt x="509" y="1508"/>
                </a:lnTo>
                <a:lnTo>
                  <a:pt x="573" y="1457"/>
                </a:lnTo>
                <a:lnTo>
                  <a:pt x="623" y="1407"/>
                </a:lnTo>
                <a:lnTo>
                  <a:pt x="674" y="1356"/>
                </a:lnTo>
                <a:lnTo>
                  <a:pt x="725" y="1292"/>
                </a:lnTo>
                <a:lnTo>
                  <a:pt x="763" y="1242"/>
                </a:lnTo>
                <a:lnTo>
                  <a:pt x="814" y="1191"/>
                </a:lnTo>
                <a:lnTo>
                  <a:pt x="852" y="1128"/>
                </a:lnTo>
                <a:lnTo>
                  <a:pt x="891" y="1077"/>
                </a:lnTo>
                <a:lnTo>
                  <a:pt x="929" y="1014"/>
                </a:lnTo>
                <a:lnTo>
                  <a:pt x="954" y="950"/>
                </a:lnTo>
                <a:lnTo>
                  <a:pt x="980" y="887"/>
                </a:lnTo>
                <a:lnTo>
                  <a:pt x="1005" y="824"/>
                </a:lnTo>
                <a:lnTo>
                  <a:pt x="1031" y="760"/>
                </a:lnTo>
                <a:lnTo>
                  <a:pt x="1043" y="684"/>
                </a:lnTo>
                <a:lnTo>
                  <a:pt x="1056" y="608"/>
                </a:lnTo>
                <a:lnTo>
                  <a:pt x="1069" y="532"/>
                </a:lnTo>
                <a:lnTo>
                  <a:pt x="1081" y="456"/>
                </a:lnTo>
                <a:lnTo>
                  <a:pt x="1081" y="418"/>
                </a:lnTo>
                <a:lnTo>
                  <a:pt x="1094" y="380"/>
                </a:lnTo>
                <a:lnTo>
                  <a:pt x="1094" y="342"/>
                </a:lnTo>
                <a:lnTo>
                  <a:pt x="1094" y="317"/>
                </a:lnTo>
                <a:lnTo>
                  <a:pt x="1094" y="253"/>
                </a:lnTo>
                <a:lnTo>
                  <a:pt x="1094" y="203"/>
                </a:lnTo>
                <a:lnTo>
                  <a:pt x="1094" y="165"/>
                </a:lnTo>
                <a:lnTo>
                  <a:pt x="1094" y="139"/>
                </a:lnTo>
                <a:lnTo>
                  <a:pt x="1094" y="114"/>
                </a:lnTo>
                <a:lnTo>
                  <a:pt x="1081" y="101"/>
                </a:lnTo>
                <a:lnTo>
                  <a:pt x="1069" y="89"/>
                </a:lnTo>
                <a:lnTo>
                  <a:pt x="1069" y="76"/>
                </a:lnTo>
                <a:lnTo>
                  <a:pt x="1056" y="76"/>
                </a:lnTo>
                <a:lnTo>
                  <a:pt x="1056" y="63"/>
                </a:lnTo>
                <a:lnTo>
                  <a:pt x="1056" y="51"/>
                </a:lnTo>
                <a:lnTo>
                  <a:pt x="1056" y="25"/>
                </a:lnTo>
                <a:lnTo>
                  <a:pt x="1069" y="25"/>
                </a:lnTo>
                <a:lnTo>
                  <a:pt x="1081" y="13"/>
                </a:lnTo>
                <a:lnTo>
                  <a:pt x="1107" y="13"/>
                </a:lnTo>
                <a:lnTo>
                  <a:pt x="1145" y="0"/>
                </a:lnTo>
                <a:lnTo>
                  <a:pt x="1209" y="25"/>
                </a:lnTo>
                <a:lnTo>
                  <a:pt x="1234" y="38"/>
                </a:lnTo>
                <a:lnTo>
                  <a:pt x="1272" y="51"/>
                </a:lnTo>
                <a:lnTo>
                  <a:pt x="1285" y="63"/>
                </a:lnTo>
                <a:lnTo>
                  <a:pt x="1298" y="89"/>
                </a:lnTo>
                <a:lnTo>
                  <a:pt x="1310" y="114"/>
                </a:lnTo>
                <a:lnTo>
                  <a:pt x="1310" y="152"/>
                </a:lnTo>
                <a:lnTo>
                  <a:pt x="1310" y="177"/>
                </a:lnTo>
                <a:lnTo>
                  <a:pt x="1298" y="203"/>
                </a:lnTo>
                <a:lnTo>
                  <a:pt x="1298" y="228"/>
                </a:lnTo>
                <a:lnTo>
                  <a:pt x="1298" y="253"/>
                </a:lnTo>
                <a:lnTo>
                  <a:pt x="1285" y="291"/>
                </a:lnTo>
                <a:lnTo>
                  <a:pt x="1285" y="329"/>
                </a:lnTo>
                <a:lnTo>
                  <a:pt x="1285" y="367"/>
                </a:lnTo>
                <a:lnTo>
                  <a:pt x="1272" y="405"/>
                </a:lnTo>
                <a:lnTo>
                  <a:pt x="1260" y="507"/>
                </a:lnTo>
                <a:lnTo>
                  <a:pt x="1234" y="608"/>
                </a:lnTo>
                <a:lnTo>
                  <a:pt x="1209" y="710"/>
                </a:lnTo>
                <a:lnTo>
                  <a:pt x="1171" y="811"/>
                </a:lnTo>
                <a:lnTo>
                  <a:pt x="1158" y="874"/>
                </a:lnTo>
                <a:lnTo>
                  <a:pt x="1132" y="925"/>
                </a:lnTo>
                <a:lnTo>
                  <a:pt x="1107" y="976"/>
                </a:lnTo>
                <a:lnTo>
                  <a:pt x="1081" y="1039"/>
                </a:lnTo>
                <a:lnTo>
                  <a:pt x="1043" y="1090"/>
                </a:lnTo>
                <a:lnTo>
                  <a:pt x="1018" y="1140"/>
                </a:lnTo>
                <a:lnTo>
                  <a:pt x="980" y="1191"/>
                </a:lnTo>
                <a:lnTo>
                  <a:pt x="929" y="1254"/>
                </a:lnTo>
                <a:lnTo>
                  <a:pt x="891" y="1305"/>
                </a:lnTo>
                <a:lnTo>
                  <a:pt x="852" y="1368"/>
                </a:lnTo>
                <a:lnTo>
                  <a:pt x="802" y="1419"/>
                </a:lnTo>
                <a:lnTo>
                  <a:pt x="751" y="1457"/>
                </a:lnTo>
                <a:lnTo>
                  <a:pt x="713" y="1508"/>
                </a:lnTo>
                <a:lnTo>
                  <a:pt x="662" y="1546"/>
                </a:lnTo>
                <a:lnTo>
                  <a:pt x="611" y="1584"/>
                </a:lnTo>
                <a:lnTo>
                  <a:pt x="560" y="1622"/>
                </a:lnTo>
                <a:lnTo>
                  <a:pt x="509" y="1660"/>
                </a:lnTo>
                <a:lnTo>
                  <a:pt x="458" y="1685"/>
                </a:lnTo>
                <a:lnTo>
                  <a:pt x="356" y="1736"/>
                </a:lnTo>
                <a:lnTo>
                  <a:pt x="267" y="1787"/>
                </a:lnTo>
                <a:lnTo>
                  <a:pt x="178" y="1825"/>
                </a:lnTo>
                <a:lnTo>
                  <a:pt x="140" y="1850"/>
                </a:lnTo>
                <a:lnTo>
                  <a:pt x="102" y="1863"/>
                </a:lnTo>
                <a:lnTo>
                  <a:pt x="76" y="1875"/>
                </a:lnTo>
                <a:lnTo>
                  <a:pt x="51" y="1875"/>
                </a:lnTo>
                <a:lnTo>
                  <a:pt x="26" y="1888"/>
                </a:lnTo>
                <a:lnTo>
                  <a:pt x="13" y="1888"/>
                </a:lnTo>
                <a:lnTo>
                  <a:pt x="0" y="1888"/>
                </a:lnTo>
                <a:lnTo>
                  <a:pt x="0" y="1875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44" name="Freeform 48"/>
          <p:cNvSpPr/>
          <p:nvPr/>
        </p:nvSpPr>
        <p:spPr>
          <a:xfrm>
            <a:off x="8951384" y="2059517"/>
            <a:ext cx="1356783" cy="793749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</a:cxnLst>
            <a:pathLst>
              <a:path w="1603" h="937">
                <a:moveTo>
                  <a:pt x="38" y="0"/>
                </a:moveTo>
                <a:lnTo>
                  <a:pt x="152" y="88"/>
                </a:lnTo>
                <a:lnTo>
                  <a:pt x="254" y="164"/>
                </a:lnTo>
                <a:lnTo>
                  <a:pt x="356" y="240"/>
                </a:lnTo>
                <a:lnTo>
                  <a:pt x="458" y="304"/>
                </a:lnTo>
                <a:lnTo>
                  <a:pt x="547" y="367"/>
                </a:lnTo>
                <a:lnTo>
                  <a:pt x="623" y="418"/>
                </a:lnTo>
                <a:lnTo>
                  <a:pt x="700" y="468"/>
                </a:lnTo>
                <a:lnTo>
                  <a:pt x="776" y="506"/>
                </a:lnTo>
                <a:lnTo>
                  <a:pt x="903" y="582"/>
                </a:lnTo>
                <a:lnTo>
                  <a:pt x="1043" y="646"/>
                </a:lnTo>
                <a:lnTo>
                  <a:pt x="1107" y="684"/>
                </a:lnTo>
                <a:lnTo>
                  <a:pt x="1183" y="709"/>
                </a:lnTo>
                <a:lnTo>
                  <a:pt x="1247" y="734"/>
                </a:lnTo>
                <a:lnTo>
                  <a:pt x="1323" y="760"/>
                </a:lnTo>
                <a:lnTo>
                  <a:pt x="1387" y="772"/>
                </a:lnTo>
                <a:lnTo>
                  <a:pt x="1437" y="798"/>
                </a:lnTo>
                <a:lnTo>
                  <a:pt x="1488" y="811"/>
                </a:lnTo>
                <a:lnTo>
                  <a:pt x="1526" y="836"/>
                </a:lnTo>
                <a:lnTo>
                  <a:pt x="1565" y="849"/>
                </a:lnTo>
                <a:lnTo>
                  <a:pt x="1577" y="861"/>
                </a:lnTo>
                <a:lnTo>
                  <a:pt x="1590" y="861"/>
                </a:lnTo>
                <a:lnTo>
                  <a:pt x="1603" y="874"/>
                </a:lnTo>
                <a:lnTo>
                  <a:pt x="1590" y="874"/>
                </a:lnTo>
                <a:lnTo>
                  <a:pt x="1565" y="887"/>
                </a:lnTo>
                <a:lnTo>
                  <a:pt x="1552" y="887"/>
                </a:lnTo>
                <a:lnTo>
                  <a:pt x="1514" y="899"/>
                </a:lnTo>
                <a:lnTo>
                  <a:pt x="1476" y="899"/>
                </a:lnTo>
                <a:lnTo>
                  <a:pt x="1437" y="912"/>
                </a:lnTo>
                <a:lnTo>
                  <a:pt x="1387" y="912"/>
                </a:lnTo>
                <a:lnTo>
                  <a:pt x="1336" y="925"/>
                </a:lnTo>
                <a:lnTo>
                  <a:pt x="1285" y="925"/>
                </a:lnTo>
                <a:lnTo>
                  <a:pt x="1247" y="937"/>
                </a:lnTo>
                <a:lnTo>
                  <a:pt x="1208" y="937"/>
                </a:lnTo>
                <a:lnTo>
                  <a:pt x="1170" y="937"/>
                </a:lnTo>
                <a:lnTo>
                  <a:pt x="1145" y="937"/>
                </a:lnTo>
                <a:lnTo>
                  <a:pt x="1119" y="937"/>
                </a:lnTo>
                <a:lnTo>
                  <a:pt x="1094" y="937"/>
                </a:lnTo>
                <a:lnTo>
                  <a:pt x="1068" y="937"/>
                </a:lnTo>
                <a:lnTo>
                  <a:pt x="1056" y="925"/>
                </a:lnTo>
                <a:lnTo>
                  <a:pt x="1030" y="912"/>
                </a:lnTo>
                <a:lnTo>
                  <a:pt x="1005" y="899"/>
                </a:lnTo>
                <a:lnTo>
                  <a:pt x="979" y="887"/>
                </a:lnTo>
                <a:lnTo>
                  <a:pt x="954" y="874"/>
                </a:lnTo>
                <a:lnTo>
                  <a:pt x="929" y="849"/>
                </a:lnTo>
                <a:lnTo>
                  <a:pt x="903" y="823"/>
                </a:lnTo>
                <a:lnTo>
                  <a:pt x="878" y="811"/>
                </a:lnTo>
                <a:lnTo>
                  <a:pt x="852" y="785"/>
                </a:lnTo>
                <a:lnTo>
                  <a:pt x="827" y="772"/>
                </a:lnTo>
                <a:lnTo>
                  <a:pt x="801" y="734"/>
                </a:lnTo>
                <a:lnTo>
                  <a:pt x="750" y="709"/>
                </a:lnTo>
                <a:lnTo>
                  <a:pt x="712" y="671"/>
                </a:lnTo>
                <a:lnTo>
                  <a:pt x="661" y="633"/>
                </a:lnTo>
                <a:lnTo>
                  <a:pt x="610" y="582"/>
                </a:lnTo>
                <a:lnTo>
                  <a:pt x="547" y="532"/>
                </a:lnTo>
                <a:lnTo>
                  <a:pt x="483" y="481"/>
                </a:lnTo>
                <a:lnTo>
                  <a:pt x="420" y="418"/>
                </a:lnTo>
                <a:lnTo>
                  <a:pt x="343" y="354"/>
                </a:lnTo>
                <a:lnTo>
                  <a:pt x="254" y="291"/>
                </a:lnTo>
                <a:lnTo>
                  <a:pt x="178" y="215"/>
                </a:lnTo>
                <a:lnTo>
                  <a:pt x="89" y="139"/>
                </a:lnTo>
                <a:lnTo>
                  <a:pt x="0" y="63"/>
                </a:lnTo>
                <a:lnTo>
                  <a:pt x="38" y="0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45" name="Freeform 49"/>
          <p:cNvSpPr/>
          <p:nvPr/>
        </p:nvSpPr>
        <p:spPr>
          <a:xfrm>
            <a:off x="8411633" y="1888067"/>
            <a:ext cx="279400" cy="213784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30" h="253">
                <a:moveTo>
                  <a:pt x="63" y="114"/>
                </a:moveTo>
                <a:lnTo>
                  <a:pt x="38" y="76"/>
                </a:lnTo>
                <a:lnTo>
                  <a:pt x="12" y="50"/>
                </a:lnTo>
                <a:lnTo>
                  <a:pt x="0" y="25"/>
                </a:lnTo>
                <a:lnTo>
                  <a:pt x="0" y="0"/>
                </a:lnTo>
                <a:lnTo>
                  <a:pt x="76" y="12"/>
                </a:lnTo>
                <a:lnTo>
                  <a:pt x="140" y="12"/>
                </a:lnTo>
                <a:lnTo>
                  <a:pt x="191" y="25"/>
                </a:lnTo>
                <a:lnTo>
                  <a:pt x="241" y="50"/>
                </a:lnTo>
                <a:lnTo>
                  <a:pt x="267" y="63"/>
                </a:lnTo>
                <a:lnTo>
                  <a:pt x="280" y="76"/>
                </a:lnTo>
                <a:lnTo>
                  <a:pt x="292" y="89"/>
                </a:lnTo>
                <a:lnTo>
                  <a:pt x="305" y="101"/>
                </a:lnTo>
                <a:lnTo>
                  <a:pt x="318" y="114"/>
                </a:lnTo>
                <a:lnTo>
                  <a:pt x="330" y="127"/>
                </a:lnTo>
                <a:lnTo>
                  <a:pt x="330" y="152"/>
                </a:lnTo>
                <a:lnTo>
                  <a:pt x="330" y="165"/>
                </a:lnTo>
                <a:lnTo>
                  <a:pt x="330" y="177"/>
                </a:lnTo>
                <a:lnTo>
                  <a:pt x="330" y="203"/>
                </a:lnTo>
                <a:lnTo>
                  <a:pt x="330" y="215"/>
                </a:lnTo>
                <a:lnTo>
                  <a:pt x="330" y="228"/>
                </a:lnTo>
                <a:lnTo>
                  <a:pt x="330" y="241"/>
                </a:lnTo>
                <a:lnTo>
                  <a:pt x="318" y="253"/>
                </a:lnTo>
                <a:lnTo>
                  <a:pt x="305" y="253"/>
                </a:lnTo>
                <a:lnTo>
                  <a:pt x="292" y="253"/>
                </a:lnTo>
                <a:lnTo>
                  <a:pt x="267" y="253"/>
                </a:lnTo>
                <a:lnTo>
                  <a:pt x="254" y="253"/>
                </a:lnTo>
                <a:lnTo>
                  <a:pt x="241" y="241"/>
                </a:lnTo>
                <a:lnTo>
                  <a:pt x="216" y="228"/>
                </a:lnTo>
                <a:lnTo>
                  <a:pt x="165" y="203"/>
                </a:lnTo>
                <a:lnTo>
                  <a:pt x="127" y="177"/>
                </a:lnTo>
                <a:lnTo>
                  <a:pt x="89" y="152"/>
                </a:lnTo>
                <a:lnTo>
                  <a:pt x="63" y="114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46" name="Freeform 50"/>
          <p:cNvSpPr/>
          <p:nvPr/>
        </p:nvSpPr>
        <p:spPr>
          <a:xfrm>
            <a:off x="8261351" y="2209800"/>
            <a:ext cx="495300" cy="33231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85" h="393">
                <a:moveTo>
                  <a:pt x="356" y="101"/>
                </a:moveTo>
                <a:lnTo>
                  <a:pt x="419" y="76"/>
                </a:lnTo>
                <a:lnTo>
                  <a:pt x="458" y="51"/>
                </a:lnTo>
                <a:lnTo>
                  <a:pt x="496" y="25"/>
                </a:lnTo>
                <a:lnTo>
                  <a:pt x="521" y="13"/>
                </a:lnTo>
                <a:lnTo>
                  <a:pt x="547" y="13"/>
                </a:lnTo>
                <a:lnTo>
                  <a:pt x="572" y="0"/>
                </a:lnTo>
                <a:lnTo>
                  <a:pt x="585" y="13"/>
                </a:lnTo>
                <a:lnTo>
                  <a:pt x="572" y="13"/>
                </a:lnTo>
                <a:lnTo>
                  <a:pt x="572" y="38"/>
                </a:lnTo>
                <a:lnTo>
                  <a:pt x="547" y="51"/>
                </a:lnTo>
                <a:lnTo>
                  <a:pt x="534" y="76"/>
                </a:lnTo>
                <a:lnTo>
                  <a:pt x="496" y="101"/>
                </a:lnTo>
                <a:lnTo>
                  <a:pt x="470" y="139"/>
                </a:lnTo>
                <a:lnTo>
                  <a:pt x="432" y="165"/>
                </a:lnTo>
                <a:lnTo>
                  <a:pt x="381" y="215"/>
                </a:lnTo>
                <a:lnTo>
                  <a:pt x="330" y="253"/>
                </a:lnTo>
                <a:lnTo>
                  <a:pt x="292" y="291"/>
                </a:lnTo>
                <a:lnTo>
                  <a:pt x="254" y="317"/>
                </a:lnTo>
                <a:lnTo>
                  <a:pt x="216" y="342"/>
                </a:lnTo>
                <a:lnTo>
                  <a:pt x="190" y="367"/>
                </a:lnTo>
                <a:lnTo>
                  <a:pt x="178" y="380"/>
                </a:lnTo>
                <a:lnTo>
                  <a:pt x="152" y="393"/>
                </a:lnTo>
                <a:lnTo>
                  <a:pt x="140" y="393"/>
                </a:lnTo>
                <a:lnTo>
                  <a:pt x="127" y="380"/>
                </a:lnTo>
                <a:lnTo>
                  <a:pt x="101" y="380"/>
                </a:lnTo>
                <a:lnTo>
                  <a:pt x="76" y="355"/>
                </a:lnTo>
                <a:lnTo>
                  <a:pt x="50" y="329"/>
                </a:lnTo>
                <a:lnTo>
                  <a:pt x="25" y="304"/>
                </a:lnTo>
                <a:lnTo>
                  <a:pt x="12" y="279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0" y="215"/>
                </a:lnTo>
                <a:lnTo>
                  <a:pt x="25" y="215"/>
                </a:lnTo>
                <a:lnTo>
                  <a:pt x="38" y="215"/>
                </a:lnTo>
                <a:lnTo>
                  <a:pt x="63" y="215"/>
                </a:lnTo>
                <a:lnTo>
                  <a:pt x="89" y="215"/>
                </a:lnTo>
                <a:lnTo>
                  <a:pt x="101" y="215"/>
                </a:lnTo>
                <a:lnTo>
                  <a:pt x="127" y="215"/>
                </a:lnTo>
                <a:lnTo>
                  <a:pt x="127" y="203"/>
                </a:lnTo>
                <a:lnTo>
                  <a:pt x="152" y="203"/>
                </a:lnTo>
                <a:lnTo>
                  <a:pt x="165" y="190"/>
                </a:lnTo>
                <a:lnTo>
                  <a:pt x="203" y="177"/>
                </a:lnTo>
                <a:lnTo>
                  <a:pt x="229" y="165"/>
                </a:lnTo>
                <a:lnTo>
                  <a:pt x="267" y="152"/>
                </a:lnTo>
                <a:lnTo>
                  <a:pt x="318" y="127"/>
                </a:lnTo>
                <a:lnTo>
                  <a:pt x="356" y="101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47" name="Freeform 51"/>
          <p:cNvSpPr/>
          <p:nvPr/>
        </p:nvSpPr>
        <p:spPr>
          <a:xfrm>
            <a:off x="9251951" y="1663700"/>
            <a:ext cx="431800" cy="33231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09" h="393">
                <a:moveTo>
                  <a:pt x="76" y="304"/>
                </a:moveTo>
                <a:lnTo>
                  <a:pt x="127" y="266"/>
                </a:lnTo>
                <a:lnTo>
                  <a:pt x="178" y="228"/>
                </a:lnTo>
                <a:lnTo>
                  <a:pt x="216" y="190"/>
                </a:lnTo>
                <a:lnTo>
                  <a:pt x="242" y="164"/>
                </a:lnTo>
                <a:lnTo>
                  <a:pt x="267" y="126"/>
                </a:lnTo>
                <a:lnTo>
                  <a:pt x="280" y="101"/>
                </a:lnTo>
                <a:lnTo>
                  <a:pt x="280" y="76"/>
                </a:lnTo>
                <a:lnTo>
                  <a:pt x="280" y="63"/>
                </a:lnTo>
                <a:lnTo>
                  <a:pt x="267" y="38"/>
                </a:lnTo>
                <a:lnTo>
                  <a:pt x="267" y="25"/>
                </a:lnTo>
                <a:lnTo>
                  <a:pt x="280" y="12"/>
                </a:lnTo>
                <a:lnTo>
                  <a:pt x="293" y="0"/>
                </a:lnTo>
                <a:lnTo>
                  <a:pt x="318" y="0"/>
                </a:lnTo>
                <a:lnTo>
                  <a:pt x="344" y="0"/>
                </a:lnTo>
                <a:lnTo>
                  <a:pt x="382" y="12"/>
                </a:lnTo>
                <a:lnTo>
                  <a:pt x="420" y="38"/>
                </a:lnTo>
                <a:lnTo>
                  <a:pt x="433" y="50"/>
                </a:lnTo>
                <a:lnTo>
                  <a:pt x="458" y="63"/>
                </a:lnTo>
                <a:lnTo>
                  <a:pt x="471" y="76"/>
                </a:lnTo>
                <a:lnTo>
                  <a:pt x="483" y="88"/>
                </a:lnTo>
                <a:lnTo>
                  <a:pt x="496" y="101"/>
                </a:lnTo>
                <a:lnTo>
                  <a:pt x="509" y="114"/>
                </a:lnTo>
                <a:lnTo>
                  <a:pt x="509" y="126"/>
                </a:lnTo>
                <a:lnTo>
                  <a:pt x="509" y="139"/>
                </a:lnTo>
                <a:lnTo>
                  <a:pt x="496" y="152"/>
                </a:lnTo>
                <a:lnTo>
                  <a:pt x="483" y="164"/>
                </a:lnTo>
                <a:lnTo>
                  <a:pt x="471" y="177"/>
                </a:lnTo>
                <a:lnTo>
                  <a:pt x="458" y="190"/>
                </a:lnTo>
                <a:lnTo>
                  <a:pt x="433" y="202"/>
                </a:lnTo>
                <a:lnTo>
                  <a:pt x="407" y="228"/>
                </a:lnTo>
                <a:lnTo>
                  <a:pt x="382" y="240"/>
                </a:lnTo>
                <a:lnTo>
                  <a:pt x="318" y="266"/>
                </a:lnTo>
                <a:lnTo>
                  <a:pt x="267" y="304"/>
                </a:lnTo>
                <a:lnTo>
                  <a:pt x="216" y="329"/>
                </a:lnTo>
                <a:lnTo>
                  <a:pt x="153" y="355"/>
                </a:lnTo>
                <a:lnTo>
                  <a:pt x="127" y="367"/>
                </a:lnTo>
                <a:lnTo>
                  <a:pt x="102" y="367"/>
                </a:lnTo>
                <a:lnTo>
                  <a:pt x="76" y="380"/>
                </a:lnTo>
                <a:lnTo>
                  <a:pt x="51" y="393"/>
                </a:lnTo>
                <a:lnTo>
                  <a:pt x="38" y="393"/>
                </a:lnTo>
                <a:lnTo>
                  <a:pt x="25" y="393"/>
                </a:lnTo>
                <a:lnTo>
                  <a:pt x="13" y="393"/>
                </a:lnTo>
                <a:lnTo>
                  <a:pt x="0" y="393"/>
                </a:lnTo>
                <a:lnTo>
                  <a:pt x="0" y="380"/>
                </a:lnTo>
                <a:lnTo>
                  <a:pt x="0" y="367"/>
                </a:lnTo>
                <a:lnTo>
                  <a:pt x="13" y="355"/>
                </a:lnTo>
                <a:lnTo>
                  <a:pt x="25" y="342"/>
                </a:lnTo>
                <a:lnTo>
                  <a:pt x="51" y="329"/>
                </a:lnTo>
                <a:lnTo>
                  <a:pt x="76" y="304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48" name="Freeform 52"/>
          <p:cNvSpPr/>
          <p:nvPr/>
        </p:nvSpPr>
        <p:spPr>
          <a:xfrm>
            <a:off x="9262533" y="2114551"/>
            <a:ext cx="421217" cy="192616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96" h="228">
                <a:moveTo>
                  <a:pt x="89" y="114"/>
                </a:moveTo>
                <a:lnTo>
                  <a:pt x="76" y="89"/>
                </a:lnTo>
                <a:lnTo>
                  <a:pt x="51" y="76"/>
                </a:lnTo>
                <a:lnTo>
                  <a:pt x="38" y="63"/>
                </a:lnTo>
                <a:lnTo>
                  <a:pt x="25" y="51"/>
                </a:lnTo>
                <a:lnTo>
                  <a:pt x="12" y="38"/>
                </a:lnTo>
                <a:lnTo>
                  <a:pt x="12" y="25"/>
                </a:lnTo>
                <a:lnTo>
                  <a:pt x="0" y="13"/>
                </a:lnTo>
                <a:lnTo>
                  <a:pt x="0" y="0"/>
                </a:lnTo>
                <a:lnTo>
                  <a:pt x="89" y="0"/>
                </a:lnTo>
                <a:lnTo>
                  <a:pt x="165" y="13"/>
                </a:lnTo>
                <a:lnTo>
                  <a:pt x="229" y="13"/>
                </a:lnTo>
                <a:lnTo>
                  <a:pt x="292" y="13"/>
                </a:lnTo>
                <a:lnTo>
                  <a:pt x="318" y="25"/>
                </a:lnTo>
                <a:lnTo>
                  <a:pt x="343" y="25"/>
                </a:lnTo>
                <a:lnTo>
                  <a:pt x="369" y="25"/>
                </a:lnTo>
                <a:lnTo>
                  <a:pt x="381" y="38"/>
                </a:lnTo>
                <a:lnTo>
                  <a:pt x="407" y="38"/>
                </a:lnTo>
                <a:lnTo>
                  <a:pt x="420" y="38"/>
                </a:lnTo>
                <a:lnTo>
                  <a:pt x="432" y="51"/>
                </a:lnTo>
                <a:lnTo>
                  <a:pt x="458" y="76"/>
                </a:lnTo>
                <a:lnTo>
                  <a:pt x="483" y="101"/>
                </a:lnTo>
                <a:lnTo>
                  <a:pt x="496" y="127"/>
                </a:lnTo>
                <a:lnTo>
                  <a:pt x="496" y="152"/>
                </a:lnTo>
                <a:lnTo>
                  <a:pt x="496" y="190"/>
                </a:lnTo>
                <a:lnTo>
                  <a:pt x="483" y="203"/>
                </a:lnTo>
                <a:lnTo>
                  <a:pt x="470" y="215"/>
                </a:lnTo>
                <a:lnTo>
                  <a:pt x="458" y="228"/>
                </a:lnTo>
                <a:lnTo>
                  <a:pt x="445" y="228"/>
                </a:lnTo>
                <a:lnTo>
                  <a:pt x="445" y="215"/>
                </a:lnTo>
                <a:lnTo>
                  <a:pt x="420" y="215"/>
                </a:lnTo>
                <a:lnTo>
                  <a:pt x="407" y="215"/>
                </a:lnTo>
                <a:lnTo>
                  <a:pt x="394" y="215"/>
                </a:lnTo>
                <a:lnTo>
                  <a:pt x="369" y="203"/>
                </a:lnTo>
                <a:lnTo>
                  <a:pt x="343" y="203"/>
                </a:lnTo>
                <a:lnTo>
                  <a:pt x="318" y="190"/>
                </a:lnTo>
                <a:lnTo>
                  <a:pt x="254" y="177"/>
                </a:lnTo>
                <a:lnTo>
                  <a:pt x="203" y="152"/>
                </a:lnTo>
                <a:lnTo>
                  <a:pt x="152" y="139"/>
                </a:lnTo>
                <a:lnTo>
                  <a:pt x="89" y="114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49" name="Freeform 53"/>
          <p:cNvSpPr/>
          <p:nvPr/>
        </p:nvSpPr>
        <p:spPr>
          <a:xfrm>
            <a:off x="8595784" y="2660651"/>
            <a:ext cx="203200" cy="11049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42" h="1305">
                <a:moveTo>
                  <a:pt x="76" y="1305"/>
                </a:moveTo>
                <a:lnTo>
                  <a:pt x="76" y="1305"/>
                </a:lnTo>
                <a:lnTo>
                  <a:pt x="64" y="1293"/>
                </a:lnTo>
                <a:lnTo>
                  <a:pt x="51" y="1267"/>
                </a:lnTo>
                <a:lnTo>
                  <a:pt x="38" y="1242"/>
                </a:lnTo>
                <a:lnTo>
                  <a:pt x="25" y="1204"/>
                </a:lnTo>
                <a:lnTo>
                  <a:pt x="13" y="1166"/>
                </a:lnTo>
                <a:lnTo>
                  <a:pt x="0" y="1141"/>
                </a:lnTo>
                <a:lnTo>
                  <a:pt x="0" y="1128"/>
                </a:lnTo>
                <a:lnTo>
                  <a:pt x="0" y="1103"/>
                </a:lnTo>
                <a:lnTo>
                  <a:pt x="13" y="1077"/>
                </a:lnTo>
                <a:lnTo>
                  <a:pt x="25" y="1052"/>
                </a:lnTo>
                <a:lnTo>
                  <a:pt x="38" y="1014"/>
                </a:lnTo>
                <a:lnTo>
                  <a:pt x="38" y="988"/>
                </a:lnTo>
                <a:lnTo>
                  <a:pt x="51" y="963"/>
                </a:lnTo>
                <a:lnTo>
                  <a:pt x="51" y="925"/>
                </a:lnTo>
                <a:lnTo>
                  <a:pt x="64" y="900"/>
                </a:lnTo>
                <a:lnTo>
                  <a:pt x="64" y="849"/>
                </a:lnTo>
                <a:lnTo>
                  <a:pt x="76" y="798"/>
                </a:lnTo>
                <a:lnTo>
                  <a:pt x="89" y="748"/>
                </a:lnTo>
                <a:lnTo>
                  <a:pt x="89" y="684"/>
                </a:lnTo>
                <a:lnTo>
                  <a:pt x="102" y="621"/>
                </a:lnTo>
                <a:lnTo>
                  <a:pt x="102" y="570"/>
                </a:lnTo>
                <a:lnTo>
                  <a:pt x="102" y="520"/>
                </a:lnTo>
                <a:lnTo>
                  <a:pt x="114" y="469"/>
                </a:lnTo>
                <a:lnTo>
                  <a:pt x="114" y="418"/>
                </a:lnTo>
                <a:lnTo>
                  <a:pt x="114" y="380"/>
                </a:lnTo>
                <a:lnTo>
                  <a:pt x="114" y="342"/>
                </a:lnTo>
                <a:lnTo>
                  <a:pt x="114" y="304"/>
                </a:lnTo>
                <a:lnTo>
                  <a:pt x="114" y="254"/>
                </a:lnTo>
                <a:lnTo>
                  <a:pt x="114" y="203"/>
                </a:lnTo>
                <a:lnTo>
                  <a:pt x="102" y="152"/>
                </a:lnTo>
                <a:lnTo>
                  <a:pt x="89" y="114"/>
                </a:lnTo>
                <a:lnTo>
                  <a:pt x="89" y="89"/>
                </a:lnTo>
                <a:lnTo>
                  <a:pt x="76" y="63"/>
                </a:lnTo>
                <a:lnTo>
                  <a:pt x="76" y="38"/>
                </a:lnTo>
                <a:lnTo>
                  <a:pt x="76" y="13"/>
                </a:lnTo>
                <a:lnTo>
                  <a:pt x="89" y="13"/>
                </a:lnTo>
                <a:lnTo>
                  <a:pt x="102" y="0"/>
                </a:lnTo>
                <a:lnTo>
                  <a:pt x="114" y="0"/>
                </a:lnTo>
                <a:lnTo>
                  <a:pt x="127" y="0"/>
                </a:lnTo>
                <a:lnTo>
                  <a:pt x="153" y="0"/>
                </a:lnTo>
                <a:lnTo>
                  <a:pt x="178" y="0"/>
                </a:lnTo>
                <a:lnTo>
                  <a:pt x="204" y="13"/>
                </a:lnTo>
                <a:lnTo>
                  <a:pt x="242" y="13"/>
                </a:lnTo>
                <a:lnTo>
                  <a:pt x="242" y="203"/>
                </a:lnTo>
                <a:lnTo>
                  <a:pt x="229" y="380"/>
                </a:lnTo>
                <a:lnTo>
                  <a:pt x="229" y="558"/>
                </a:lnTo>
                <a:lnTo>
                  <a:pt x="216" y="722"/>
                </a:lnTo>
                <a:lnTo>
                  <a:pt x="216" y="798"/>
                </a:lnTo>
                <a:lnTo>
                  <a:pt x="204" y="874"/>
                </a:lnTo>
                <a:lnTo>
                  <a:pt x="191" y="938"/>
                </a:lnTo>
                <a:lnTo>
                  <a:pt x="191" y="988"/>
                </a:lnTo>
                <a:lnTo>
                  <a:pt x="178" y="1052"/>
                </a:lnTo>
                <a:lnTo>
                  <a:pt x="165" y="1090"/>
                </a:lnTo>
                <a:lnTo>
                  <a:pt x="165" y="1141"/>
                </a:lnTo>
                <a:lnTo>
                  <a:pt x="153" y="1166"/>
                </a:lnTo>
                <a:lnTo>
                  <a:pt x="140" y="1204"/>
                </a:lnTo>
                <a:lnTo>
                  <a:pt x="140" y="1229"/>
                </a:lnTo>
                <a:lnTo>
                  <a:pt x="127" y="1255"/>
                </a:lnTo>
                <a:lnTo>
                  <a:pt x="114" y="1267"/>
                </a:lnTo>
                <a:lnTo>
                  <a:pt x="114" y="1293"/>
                </a:lnTo>
                <a:lnTo>
                  <a:pt x="102" y="1293"/>
                </a:lnTo>
                <a:lnTo>
                  <a:pt x="89" y="1305"/>
                </a:lnTo>
                <a:lnTo>
                  <a:pt x="76" y="1305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50" name="Freeform 54"/>
          <p:cNvSpPr/>
          <p:nvPr/>
        </p:nvSpPr>
        <p:spPr>
          <a:xfrm>
            <a:off x="8756651" y="2575984"/>
            <a:ext cx="742949" cy="13081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78" h="1546">
                <a:moveTo>
                  <a:pt x="839" y="671"/>
                </a:moveTo>
                <a:lnTo>
                  <a:pt x="839" y="735"/>
                </a:lnTo>
                <a:lnTo>
                  <a:pt x="852" y="785"/>
                </a:lnTo>
                <a:lnTo>
                  <a:pt x="852" y="836"/>
                </a:lnTo>
                <a:lnTo>
                  <a:pt x="852" y="887"/>
                </a:lnTo>
                <a:lnTo>
                  <a:pt x="865" y="937"/>
                </a:lnTo>
                <a:lnTo>
                  <a:pt x="865" y="975"/>
                </a:lnTo>
                <a:lnTo>
                  <a:pt x="865" y="1013"/>
                </a:lnTo>
                <a:lnTo>
                  <a:pt x="865" y="1051"/>
                </a:lnTo>
                <a:lnTo>
                  <a:pt x="865" y="1089"/>
                </a:lnTo>
                <a:lnTo>
                  <a:pt x="865" y="1128"/>
                </a:lnTo>
                <a:lnTo>
                  <a:pt x="865" y="1153"/>
                </a:lnTo>
                <a:lnTo>
                  <a:pt x="865" y="1178"/>
                </a:lnTo>
                <a:lnTo>
                  <a:pt x="865" y="1216"/>
                </a:lnTo>
                <a:lnTo>
                  <a:pt x="865" y="1229"/>
                </a:lnTo>
                <a:lnTo>
                  <a:pt x="865" y="1254"/>
                </a:lnTo>
                <a:lnTo>
                  <a:pt x="865" y="1267"/>
                </a:lnTo>
                <a:lnTo>
                  <a:pt x="852" y="1330"/>
                </a:lnTo>
                <a:lnTo>
                  <a:pt x="827" y="1381"/>
                </a:lnTo>
                <a:lnTo>
                  <a:pt x="814" y="1432"/>
                </a:lnTo>
                <a:lnTo>
                  <a:pt x="789" y="1470"/>
                </a:lnTo>
                <a:lnTo>
                  <a:pt x="763" y="1508"/>
                </a:lnTo>
                <a:lnTo>
                  <a:pt x="738" y="1520"/>
                </a:lnTo>
                <a:lnTo>
                  <a:pt x="712" y="1533"/>
                </a:lnTo>
                <a:lnTo>
                  <a:pt x="687" y="1546"/>
                </a:lnTo>
                <a:lnTo>
                  <a:pt x="674" y="1533"/>
                </a:lnTo>
                <a:lnTo>
                  <a:pt x="661" y="1520"/>
                </a:lnTo>
                <a:lnTo>
                  <a:pt x="661" y="1508"/>
                </a:lnTo>
                <a:lnTo>
                  <a:pt x="661" y="1495"/>
                </a:lnTo>
                <a:lnTo>
                  <a:pt x="649" y="1482"/>
                </a:lnTo>
                <a:lnTo>
                  <a:pt x="649" y="1470"/>
                </a:lnTo>
                <a:lnTo>
                  <a:pt x="636" y="1419"/>
                </a:lnTo>
                <a:lnTo>
                  <a:pt x="610" y="1381"/>
                </a:lnTo>
                <a:lnTo>
                  <a:pt x="585" y="1343"/>
                </a:lnTo>
                <a:lnTo>
                  <a:pt x="547" y="1318"/>
                </a:lnTo>
                <a:lnTo>
                  <a:pt x="521" y="1305"/>
                </a:lnTo>
                <a:lnTo>
                  <a:pt x="509" y="1280"/>
                </a:lnTo>
                <a:lnTo>
                  <a:pt x="496" y="1267"/>
                </a:lnTo>
                <a:lnTo>
                  <a:pt x="471" y="1254"/>
                </a:lnTo>
                <a:lnTo>
                  <a:pt x="458" y="1242"/>
                </a:lnTo>
                <a:lnTo>
                  <a:pt x="458" y="1229"/>
                </a:lnTo>
                <a:lnTo>
                  <a:pt x="458" y="1216"/>
                </a:lnTo>
                <a:lnTo>
                  <a:pt x="471" y="1216"/>
                </a:lnTo>
                <a:lnTo>
                  <a:pt x="496" y="1216"/>
                </a:lnTo>
                <a:lnTo>
                  <a:pt x="509" y="1216"/>
                </a:lnTo>
                <a:lnTo>
                  <a:pt x="521" y="1229"/>
                </a:lnTo>
                <a:lnTo>
                  <a:pt x="547" y="1229"/>
                </a:lnTo>
                <a:lnTo>
                  <a:pt x="585" y="1229"/>
                </a:lnTo>
                <a:lnTo>
                  <a:pt x="610" y="1242"/>
                </a:lnTo>
                <a:lnTo>
                  <a:pt x="636" y="1229"/>
                </a:lnTo>
                <a:lnTo>
                  <a:pt x="661" y="1229"/>
                </a:lnTo>
                <a:lnTo>
                  <a:pt x="661" y="1216"/>
                </a:lnTo>
                <a:lnTo>
                  <a:pt x="674" y="1216"/>
                </a:lnTo>
                <a:lnTo>
                  <a:pt x="687" y="1191"/>
                </a:lnTo>
                <a:lnTo>
                  <a:pt x="687" y="1178"/>
                </a:lnTo>
                <a:lnTo>
                  <a:pt x="700" y="1153"/>
                </a:lnTo>
                <a:lnTo>
                  <a:pt x="700" y="1140"/>
                </a:lnTo>
                <a:lnTo>
                  <a:pt x="712" y="1115"/>
                </a:lnTo>
                <a:lnTo>
                  <a:pt x="712" y="1077"/>
                </a:lnTo>
                <a:lnTo>
                  <a:pt x="712" y="1064"/>
                </a:lnTo>
                <a:lnTo>
                  <a:pt x="725" y="1051"/>
                </a:lnTo>
                <a:lnTo>
                  <a:pt x="725" y="1001"/>
                </a:lnTo>
                <a:lnTo>
                  <a:pt x="725" y="950"/>
                </a:lnTo>
                <a:lnTo>
                  <a:pt x="712" y="887"/>
                </a:lnTo>
                <a:lnTo>
                  <a:pt x="712" y="823"/>
                </a:lnTo>
                <a:lnTo>
                  <a:pt x="712" y="747"/>
                </a:lnTo>
                <a:lnTo>
                  <a:pt x="700" y="659"/>
                </a:lnTo>
                <a:lnTo>
                  <a:pt x="687" y="570"/>
                </a:lnTo>
                <a:lnTo>
                  <a:pt x="687" y="519"/>
                </a:lnTo>
                <a:lnTo>
                  <a:pt x="687" y="469"/>
                </a:lnTo>
                <a:lnTo>
                  <a:pt x="674" y="431"/>
                </a:lnTo>
                <a:lnTo>
                  <a:pt x="674" y="393"/>
                </a:lnTo>
                <a:lnTo>
                  <a:pt x="674" y="355"/>
                </a:lnTo>
                <a:lnTo>
                  <a:pt x="661" y="329"/>
                </a:lnTo>
                <a:lnTo>
                  <a:pt x="661" y="291"/>
                </a:lnTo>
                <a:lnTo>
                  <a:pt x="661" y="266"/>
                </a:lnTo>
                <a:lnTo>
                  <a:pt x="649" y="241"/>
                </a:lnTo>
                <a:lnTo>
                  <a:pt x="649" y="228"/>
                </a:lnTo>
                <a:lnTo>
                  <a:pt x="636" y="203"/>
                </a:lnTo>
                <a:lnTo>
                  <a:pt x="636" y="190"/>
                </a:lnTo>
                <a:lnTo>
                  <a:pt x="636" y="177"/>
                </a:lnTo>
                <a:lnTo>
                  <a:pt x="623" y="164"/>
                </a:lnTo>
                <a:lnTo>
                  <a:pt x="610" y="164"/>
                </a:lnTo>
                <a:lnTo>
                  <a:pt x="598" y="164"/>
                </a:lnTo>
                <a:lnTo>
                  <a:pt x="598" y="152"/>
                </a:lnTo>
                <a:lnTo>
                  <a:pt x="572" y="152"/>
                </a:lnTo>
                <a:lnTo>
                  <a:pt x="560" y="152"/>
                </a:lnTo>
                <a:lnTo>
                  <a:pt x="534" y="164"/>
                </a:lnTo>
                <a:lnTo>
                  <a:pt x="496" y="164"/>
                </a:lnTo>
                <a:lnTo>
                  <a:pt x="471" y="164"/>
                </a:lnTo>
                <a:lnTo>
                  <a:pt x="432" y="164"/>
                </a:lnTo>
                <a:lnTo>
                  <a:pt x="394" y="177"/>
                </a:lnTo>
                <a:lnTo>
                  <a:pt x="343" y="177"/>
                </a:lnTo>
                <a:lnTo>
                  <a:pt x="292" y="177"/>
                </a:lnTo>
                <a:lnTo>
                  <a:pt x="242" y="190"/>
                </a:lnTo>
                <a:lnTo>
                  <a:pt x="191" y="190"/>
                </a:lnTo>
                <a:lnTo>
                  <a:pt x="127" y="203"/>
                </a:lnTo>
                <a:lnTo>
                  <a:pt x="63" y="203"/>
                </a:lnTo>
                <a:lnTo>
                  <a:pt x="0" y="215"/>
                </a:lnTo>
                <a:lnTo>
                  <a:pt x="0" y="126"/>
                </a:lnTo>
                <a:lnTo>
                  <a:pt x="13" y="126"/>
                </a:lnTo>
                <a:lnTo>
                  <a:pt x="38" y="126"/>
                </a:lnTo>
                <a:lnTo>
                  <a:pt x="63" y="126"/>
                </a:lnTo>
                <a:lnTo>
                  <a:pt x="102" y="114"/>
                </a:lnTo>
                <a:lnTo>
                  <a:pt x="152" y="114"/>
                </a:lnTo>
                <a:lnTo>
                  <a:pt x="203" y="114"/>
                </a:lnTo>
                <a:lnTo>
                  <a:pt x="254" y="101"/>
                </a:lnTo>
                <a:lnTo>
                  <a:pt x="318" y="88"/>
                </a:lnTo>
                <a:lnTo>
                  <a:pt x="381" y="88"/>
                </a:lnTo>
                <a:lnTo>
                  <a:pt x="432" y="76"/>
                </a:lnTo>
                <a:lnTo>
                  <a:pt x="471" y="63"/>
                </a:lnTo>
                <a:lnTo>
                  <a:pt x="509" y="63"/>
                </a:lnTo>
                <a:lnTo>
                  <a:pt x="547" y="50"/>
                </a:lnTo>
                <a:lnTo>
                  <a:pt x="572" y="38"/>
                </a:lnTo>
                <a:lnTo>
                  <a:pt x="585" y="38"/>
                </a:lnTo>
                <a:lnTo>
                  <a:pt x="598" y="25"/>
                </a:lnTo>
                <a:lnTo>
                  <a:pt x="610" y="12"/>
                </a:lnTo>
                <a:lnTo>
                  <a:pt x="623" y="12"/>
                </a:lnTo>
                <a:lnTo>
                  <a:pt x="636" y="0"/>
                </a:lnTo>
                <a:lnTo>
                  <a:pt x="649" y="0"/>
                </a:lnTo>
                <a:lnTo>
                  <a:pt x="661" y="12"/>
                </a:lnTo>
                <a:lnTo>
                  <a:pt x="674" y="12"/>
                </a:lnTo>
                <a:lnTo>
                  <a:pt x="687" y="12"/>
                </a:lnTo>
                <a:lnTo>
                  <a:pt x="700" y="25"/>
                </a:lnTo>
                <a:lnTo>
                  <a:pt x="725" y="38"/>
                </a:lnTo>
                <a:lnTo>
                  <a:pt x="750" y="50"/>
                </a:lnTo>
                <a:lnTo>
                  <a:pt x="776" y="63"/>
                </a:lnTo>
                <a:lnTo>
                  <a:pt x="801" y="76"/>
                </a:lnTo>
                <a:lnTo>
                  <a:pt x="814" y="88"/>
                </a:lnTo>
                <a:lnTo>
                  <a:pt x="839" y="101"/>
                </a:lnTo>
                <a:lnTo>
                  <a:pt x="852" y="114"/>
                </a:lnTo>
                <a:lnTo>
                  <a:pt x="865" y="126"/>
                </a:lnTo>
                <a:lnTo>
                  <a:pt x="865" y="139"/>
                </a:lnTo>
                <a:lnTo>
                  <a:pt x="878" y="139"/>
                </a:lnTo>
                <a:lnTo>
                  <a:pt x="878" y="152"/>
                </a:lnTo>
                <a:lnTo>
                  <a:pt x="878" y="164"/>
                </a:lnTo>
                <a:lnTo>
                  <a:pt x="865" y="177"/>
                </a:lnTo>
                <a:lnTo>
                  <a:pt x="852" y="190"/>
                </a:lnTo>
                <a:lnTo>
                  <a:pt x="839" y="190"/>
                </a:lnTo>
                <a:lnTo>
                  <a:pt x="839" y="203"/>
                </a:lnTo>
                <a:lnTo>
                  <a:pt x="827" y="215"/>
                </a:lnTo>
                <a:lnTo>
                  <a:pt x="827" y="228"/>
                </a:lnTo>
                <a:lnTo>
                  <a:pt x="827" y="253"/>
                </a:lnTo>
                <a:lnTo>
                  <a:pt x="827" y="266"/>
                </a:lnTo>
                <a:lnTo>
                  <a:pt x="827" y="291"/>
                </a:lnTo>
                <a:lnTo>
                  <a:pt x="827" y="329"/>
                </a:lnTo>
                <a:lnTo>
                  <a:pt x="827" y="355"/>
                </a:lnTo>
                <a:lnTo>
                  <a:pt x="827" y="393"/>
                </a:lnTo>
                <a:lnTo>
                  <a:pt x="827" y="431"/>
                </a:lnTo>
                <a:lnTo>
                  <a:pt x="827" y="481"/>
                </a:lnTo>
                <a:lnTo>
                  <a:pt x="827" y="519"/>
                </a:lnTo>
                <a:lnTo>
                  <a:pt x="839" y="570"/>
                </a:lnTo>
                <a:lnTo>
                  <a:pt x="839" y="621"/>
                </a:lnTo>
                <a:lnTo>
                  <a:pt x="839" y="671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51" name="Freeform 55"/>
          <p:cNvSpPr/>
          <p:nvPr/>
        </p:nvSpPr>
        <p:spPr>
          <a:xfrm>
            <a:off x="8767233" y="2897717"/>
            <a:ext cx="442384" cy="10583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21" h="127">
                <a:moveTo>
                  <a:pt x="216" y="25"/>
                </a:moveTo>
                <a:lnTo>
                  <a:pt x="267" y="25"/>
                </a:lnTo>
                <a:lnTo>
                  <a:pt x="305" y="13"/>
                </a:lnTo>
                <a:lnTo>
                  <a:pt x="343" y="13"/>
                </a:lnTo>
                <a:lnTo>
                  <a:pt x="368" y="0"/>
                </a:lnTo>
                <a:lnTo>
                  <a:pt x="419" y="13"/>
                </a:lnTo>
                <a:lnTo>
                  <a:pt x="445" y="13"/>
                </a:lnTo>
                <a:lnTo>
                  <a:pt x="470" y="13"/>
                </a:lnTo>
                <a:lnTo>
                  <a:pt x="496" y="25"/>
                </a:lnTo>
                <a:lnTo>
                  <a:pt x="508" y="38"/>
                </a:lnTo>
                <a:lnTo>
                  <a:pt x="521" y="38"/>
                </a:lnTo>
                <a:lnTo>
                  <a:pt x="521" y="51"/>
                </a:lnTo>
                <a:lnTo>
                  <a:pt x="521" y="63"/>
                </a:lnTo>
                <a:lnTo>
                  <a:pt x="496" y="63"/>
                </a:lnTo>
                <a:lnTo>
                  <a:pt x="483" y="76"/>
                </a:lnTo>
                <a:lnTo>
                  <a:pt x="445" y="101"/>
                </a:lnTo>
                <a:lnTo>
                  <a:pt x="419" y="101"/>
                </a:lnTo>
                <a:lnTo>
                  <a:pt x="394" y="114"/>
                </a:lnTo>
                <a:lnTo>
                  <a:pt x="343" y="114"/>
                </a:lnTo>
                <a:lnTo>
                  <a:pt x="292" y="127"/>
                </a:lnTo>
                <a:lnTo>
                  <a:pt x="241" y="127"/>
                </a:lnTo>
                <a:lnTo>
                  <a:pt x="165" y="127"/>
                </a:lnTo>
                <a:lnTo>
                  <a:pt x="89" y="127"/>
                </a:lnTo>
                <a:lnTo>
                  <a:pt x="0" y="127"/>
                </a:lnTo>
                <a:lnTo>
                  <a:pt x="0" y="63"/>
                </a:lnTo>
                <a:lnTo>
                  <a:pt x="63" y="51"/>
                </a:lnTo>
                <a:lnTo>
                  <a:pt x="127" y="51"/>
                </a:lnTo>
                <a:lnTo>
                  <a:pt x="178" y="38"/>
                </a:lnTo>
                <a:lnTo>
                  <a:pt x="216" y="25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52" name="Freeform 56"/>
          <p:cNvSpPr/>
          <p:nvPr/>
        </p:nvSpPr>
        <p:spPr>
          <a:xfrm>
            <a:off x="8756651" y="3185584"/>
            <a:ext cx="463549" cy="129116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47" h="152">
                <a:moveTo>
                  <a:pt x="267" y="38"/>
                </a:moveTo>
                <a:lnTo>
                  <a:pt x="292" y="25"/>
                </a:lnTo>
                <a:lnTo>
                  <a:pt x="331" y="13"/>
                </a:lnTo>
                <a:lnTo>
                  <a:pt x="343" y="13"/>
                </a:lnTo>
                <a:lnTo>
                  <a:pt x="369" y="13"/>
                </a:lnTo>
                <a:lnTo>
                  <a:pt x="394" y="0"/>
                </a:lnTo>
                <a:lnTo>
                  <a:pt x="407" y="0"/>
                </a:lnTo>
                <a:lnTo>
                  <a:pt x="420" y="0"/>
                </a:lnTo>
                <a:lnTo>
                  <a:pt x="432" y="0"/>
                </a:lnTo>
                <a:lnTo>
                  <a:pt x="445" y="0"/>
                </a:lnTo>
                <a:lnTo>
                  <a:pt x="458" y="0"/>
                </a:lnTo>
                <a:lnTo>
                  <a:pt x="471" y="0"/>
                </a:lnTo>
                <a:lnTo>
                  <a:pt x="496" y="13"/>
                </a:lnTo>
                <a:lnTo>
                  <a:pt x="521" y="25"/>
                </a:lnTo>
                <a:lnTo>
                  <a:pt x="534" y="38"/>
                </a:lnTo>
                <a:lnTo>
                  <a:pt x="547" y="51"/>
                </a:lnTo>
                <a:lnTo>
                  <a:pt x="547" y="63"/>
                </a:lnTo>
                <a:lnTo>
                  <a:pt x="534" y="76"/>
                </a:lnTo>
                <a:lnTo>
                  <a:pt x="521" y="89"/>
                </a:lnTo>
                <a:lnTo>
                  <a:pt x="496" y="101"/>
                </a:lnTo>
                <a:lnTo>
                  <a:pt x="483" y="101"/>
                </a:lnTo>
                <a:lnTo>
                  <a:pt x="458" y="114"/>
                </a:lnTo>
                <a:lnTo>
                  <a:pt x="432" y="114"/>
                </a:lnTo>
                <a:lnTo>
                  <a:pt x="394" y="127"/>
                </a:lnTo>
                <a:lnTo>
                  <a:pt x="356" y="127"/>
                </a:lnTo>
                <a:lnTo>
                  <a:pt x="305" y="139"/>
                </a:lnTo>
                <a:lnTo>
                  <a:pt x="254" y="139"/>
                </a:lnTo>
                <a:lnTo>
                  <a:pt x="203" y="139"/>
                </a:lnTo>
                <a:lnTo>
                  <a:pt x="140" y="139"/>
                </a:lnTo>
                <a:lnTo>
                  <a:pt x="63" y="139"/>
                </a:lnTo>
                <a:lnTo>
                  <a:pt x="0" y="152"/>
                </a:lnTo>
                <a:lnTo>
                  <a:pt x="0" y="51"/>
                </a:lnTo>
                <a:lnTo>
                  <a:pt x="63" y="51"/>
                </a:lnTo>
                <a:lnTo>
                  <a:pt x="140" y="51"/>
                </a:lnTo>
                <a:lnTo>
                  <a:pt x="203" y="38"/>
                </a:lnTo>
                <a:lnTo>
                  <a:pt x="267" y="38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96278" name="矩形 4"/>
          <p:cNvSpPr/>
          <p:nvPr/>
        </p:nvSpPr>
        <p:spPr>
          <a:xfrm>
            <a:off x="3511551" y="1854200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脊</a:t>
            </a:r>
            <a:endParaRPr lang="zh-CN" altLang="en-US" sz="10665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29367" y="840317"/>
            <a:ext cx="4601633" cy="107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6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jǐ</a:t>
            </a:r>
            <a:endParaRPr lang="en-US" altLang="zh-CN" sz="6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617" y="4332817"/>
            <a:ext cx="9461500" cy="7480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26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屋脊   脊背</a:t>
            </a:r>
            <a:endParaRPr lang="zh-CN" altLang="en-US" sz="4265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4617" y="5198533"/>
            <a:ext cx="11728449" cy="6661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73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天太热了，爷爷脊背上的衣服已经湿透了。 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1" name="组合 5"/>
          <p:cNvGrpSpPr/>
          <p:nvPr/>
        </p:nvGrpSpPr>
        <p:grpSpPr>
          <a:xfrm>
            <a:off x="1229784" y="615951"/>
            <a:ext cx="5400413" cy="1076324"/>
            <a:chOff x="2214546" y="262550"/>
            <a:chExt cx="4048847" cy="1048842"/>
          </a:xfrm>
        </p:grpSpPr>
        <p:grpSp>
          <p:nvGrpSpPr>
            <p:cNvPr id="7172" name="组合 11"/>
            <p:cNvGrpSpPr/>
            <p:nvPr/>
          </p:nvGrpSpPr>
          <p:grpSpPr>
            <a:xfrm>
              <a:off x="2857251" y="262550"/>
              <a:ext cx="3406142" cy="1048842"/>
              <a:chOff x="2133380" y="408812"/>
              <a:chExt cx="3150889" cy="895630"/>
            </a:xfrm>
          </p:grpSpPr>
          <p:sp>
            <p:nvSpPr>
              <p:cNvPr id="10" name="流程图: 联系 6"/>
              <p:cNvSpPr/>
              <p:nvPr/>
            </p:nvSpPr>
            <p:spPr>
              <a:xfrm>
                <a:off x="2133380" y="535627"/>
                <a:ext cx="651794" cy="697482"/>
              </a:xfrm>
              <a:prstGeom prst="flowChartConnector">
                <a:avLst/>
              </a:prstGeom>
              <a:solidFill>
                <a:srgbClr val="F57B17">
                  <a:alpha val="30980"/>
                </a:srgbClr>
              </a:solidFill>
              <a:ln w="571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57B1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74" name="矩形 7"/>
              <p:cNvSpPr/>
              <p:nvPr/>
            </p:nvSpPr>
            <p:spPr>
              <a:xfrm>
                <a:off x="2893772" y="408812"/>
                <a:ext cx="2390497" cy="8956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 algn="ctr"/>
                <a:r>
                  <a:rPr lang="zh-CN" altLang="en-US" sz="6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慈母</a:t>
                </a:r>
                <a:r>
                  <a:rPr lang="zh-CN" altLang="en-US" sz="6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情</a:t>
                </a:r>
                <a:r>
                  <a:rPr lang="zh-CN" altLang="en-US" sz="6400" b="1" dirty="0">
                    <a:solidFill>
                      <a:schemeClr val="accent6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深</a:t>
                </a:r>
                <a:endParaRPr lang="zh-CN" altLang="en-US" sz="6400" b="1" dirty="0">
                  <a:solidFill>
                    <a:schemeClr val="accent6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7175" name="TextBox 4"/>
            <p:cNvSpPr txBox="1"/>
            <p:nvPr/>
          </p:nvSpPr>
          <p:spPr>
            <a:xfrm>
              <a:off x="2214546" y="334741"/>
              <a:ext cx="2013809" cy="8891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SzTx/>
              </a:pPr>
              <a:r>
                <a:rPr lang="en-US" altLang="zh-CN" sz="5335" b="1" dirty="0">
                  <a:solidFill>
                    <a:srgbClr val="F57B17"/>
                  </a:solidFill>
                  <a:latin typeface="Calibri" panose="020F0502020204030204" charset="0"/>
                  <a:ea typeface="宋体" panose="02010600030101010101" pitchFamily="2" charset="-122"/>
                </a:rPr>
                <a:t>18</a:t>
              </a:r>
              <a:endParaRPr lang="zh-CN" altLang="en-US" sz="5335" b="1" dirty="0">
                <a:solidFill>
                  <a:srgbClr val="F57B17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作者简介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58684" y="571500"/>
            <a:ext cx="7994649" cy="22593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10000"/>
              </a:lnSpc>
            </a:pPr>
            <a:r>
              <a:rPr lang="en-US" altLang="zh-CN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1949</a:t>
            </a:r>
            <a:r>
              <a:rPr lang="zh-CN" altLang="en-US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年生，当代作家。</a:t>
            </a:r>
            <a:r>
              <a:rPr lang="en-US" altLang="zh-CN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年凭借作品</a:t>
            </a:r>
            <a:r>
              <a:rPr lang="en-US" altLang="zh-CN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人世间</a:t>
            </a:r>
            <a:r>
              <a:rPr lang="en-US" altLang="zh-CN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获得第十届茅盾文学奖。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7" name="矩形 10"/>
          <p:cNvSpPr/>
          <p:nvPr/>
        </p:nvSpPr>
        <p:spPr>
          <a:xfrm>
            <a:off x="3693584" y="563033"/>
            <a:ext cx="3337983" cy="9124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533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梁晓声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8" name="Picture 2" descr="https://timgsa.baidu.com/timg?image&amp;quality=80&amp;size=b9999_10000&amp;sec=1605029783353&amp;di=82b035e24f6522e1751fbbf74017c272&amp;imgtype=0&amp;src=http%3A%2F%2F5b0988e595225.cdn.sohucs.com%2Fq_70%2Cc_zoom%2Cw_640%2Fimages%2F20190819%2Fc5085724d75b41b4b7dc3764dc9363d6.jpeg"/>
          <p:cNvPicPr>
            <a:picLocks noChangeAspect="1"/>
          </p:cNvPicPr>
          <p:nvPr/>
        </p:nvPicPr>
        <p:blipFill>
          <a:blip r:embed="rId1"/>
          <a:srcRect l="3917" r="10229"/>
          <a:stretch>
            <a:fillRect/>
          </a:stretch>
        </p:blipFill>
        <p:spPr>
          <a:xfrm>
            <a:off x="306917" y="1966384"/>
            <a:ext cx="3018367" cy="37126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668184" y="2861733"/>
            <a:ext cx="8326967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主要作品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短篇小说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父亲</a:t>
            </a:r>
            <a:r>
              <a:rPr kumimoji="0" lang="en-US" altLang="zh-CN" sz="4000" b="1" i="0" u="none" strike="noStrike" kern="1200" cap="none" spc="-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，中篇小说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今夜有暴风雪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</a:t>
            </a:r>
            <a:r>
              <a:rPr kumimoji="0" sz="4000" b="1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长篇小说《雪城》、《师恩难忘》、《年轮》等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647277" y="1519767"/>
            <a:ext cx="10898717" cy="2676525"/>
          </a:xfrm>
          <a:prstGeom prst="rect">
            <a:avLst/>
          </a:prstGeom>
          <a:solidFill>
            <a:srgbClr val="FFFFFF">
              <a:alpha val="74000"/>
            </a:srgbClr>
          </a:solidFill>
          <a:ln w="25400" algn="ctr">
            <a:solidFill>
              <a:srgbClr val="F7964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（1）自由读课文，读准字音，读通句子。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（2）根据提示，填写文章脉络图，了解文章主要内容：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“我”想有一本《青年近卫军》 →（          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）→（         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 ）→ “我”最终拥有了想要的书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初读课文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647277" y="1214967"/>
            <a:ext cx="10898717" cy="2030095"/>
          </a:xfrm>
          <a:prstGeom prst="rect">
            <a:avLst/>
          </a:prstGeom>
          <a:solidFill>
            <a:srgbClr val="FFFFFF">
              <a:alpha val="74000"/>
            </a:srgbClr>
          </a:solidFill>
          <a:ln w="25400" algn="ctr">
            <a:solidFill>
              <a:srgbClr val="F7964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根据提示，填写文章脉络图，了解文章主要内容：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“我”想有一本《青年近卫军》 →（           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）→（         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）→ “我”最终拥有了想要的书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32955" y="2007235"/>
            <a:ext cx="3102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到工厂找母亲要钱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9170" y="2659380"/>
            <a:ext cx="2944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母亲给买书钱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83590" y="4264025"/>
            <a:ext cx="10657205" cy="783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根据文章脉络图，自由说说课文的主要内容。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734272" y="1759162"/>
            <a:ext cx="5319184" cy="361950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335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34060" y="1899074"/>
            <a:ext cx="5359400" cy="334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lang="zh-CN" altLang="en-US" sz="4000" b="1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默读课文6—9自然段，边读边想象这是一个怎样的工作场所？用笔圈画出关键词。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42092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6030" y="1668780"/>
            <a:ext cx="5381625" cy="35204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关注场景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1892" r="2299" b="4492"/>
          <a:stretch>
            <a:fillRect/>
          </a:stretch>
        </p:blipFill>
        <p:spPr>
          <a:xfrm>
            <a:off x="9116695" y="4468495"/>
            <a:ext cx="2706370" cy="2284095"/>
          </a:xfrm>
          <a:prstGeom prst="roundRect">
            <a:avLst/>
          </a:prstGeom>
        </p:spPr>
      </p:pic>
      <p:sp>
        <p:nvSpPr>
          <p:cNvPr id="37995" name="矩形 4"/>
          <p:cNvSpPr/>
          <p:nvPr/>
        </p:nvSpPr>
        <p:spPr>
          <a:xfrm>
            <a:off x="232833" y="404284"/>
            <a:ext cx="11726333" cy="4876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空间非常低矮，低矮得使人感到压抑。不足二百平米的厂房，四壁潮湿颓败。七八十台破缝纫机一行行排列着，七八十个都不算年轻的女人忙碌在自己的缝纫机旁。因为光线阴暗，每个女人的头上方都吊着一只灯泡。正是酷暑炎夏，窗不能开，七八十个女人的身体和七八十只灯泡所散发的热量，使我感到犹如身在蒸笼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5561331" y="3143038"/>
            <a:ext cx="1870075" cy="2667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406352" y="1183641"/>
            <a:ext cx="1134533" cy="211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988984" y="1813984"/>
            <a:ext cx="2012951" cy="25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391833" y="5198533"/>
            <a:ext cx="3162300" cy="2116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8523393" y="3848524"/>
            <a:ext cx="2012951" cy="25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8603192" y="1181736"/>
            <a:ext cx="1134533" cy="211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3" name="TextBox 1"/>
          <p:cNvSpPr txBox="1"/>
          <p:nvPr/>
        </p:nvSpPr>
        <p:spPr>
          <a:xfrm>
            <a:off x="518796" y="5281084"/>
            <a:ext cx="10953749" cy="9455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七八十台破缝纫机发出的噪声震耳欲聋。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6812704" y="6188922"/>
            <a:ext cx="3004820" cy="381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819785" y="2092325"/>
            <a:ext cx="7701915" cy="3046095"/>
          </a:xfrm>
          <a:prstGeom prst="rect">
            <a:avLst/>
          </a:prstGeom>
          <a:solidFill>
            <a:srgbClr val="FFFFFF">
              <a:alpha val="74000"/>
            </a:srgbClr>
          </a:solidFill>
          <a:ln w="25400" algn="ctr">
            <a:solidFill>
              <a:srgbClr val="F7964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在这样低矮压抑、四壁潮湿颓败、光线阴暗、身在蒸笼闷热、噪声震耳欲聋的空间里面，再仔细地看看片段，你还看到了什么？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再读课文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4988.571653543307,&quot;width&quot;:5911.173228346456}"/>
</p:tagLst>
</file>

<file path=ppt/tags/tag64.xml><?xml version="1.0" encoding="utf-8"?>
<p:tagLst xmlns:p="http://schemas.openxmlformats.org/presentationml/2006/main">
  <p:tag name="KSO_WM_UNIT_PLACING_PICTURE_USER_VIEWPORT" val="{&quot;height&quot;:4988.571653543307,&quot;width&quot;:5911.173228346456}"/>
</p:tagLst>
</file>

<file path=ppt/tags/tag65.xml><?xml version="1.0" encoding="utf-8"?>
<p:tagLst xmlns:p="http://schemas.openxmlformats.org/presentationml/2006/main">
  <p:tag name="COMMONDATA" val="eyJoZGlkIjoiMTBmOWY3Yzg4OTVlYWQxN2YwYjMyMWFiYTY4NWRkZGIifQ=="/>
  <p:tag name="KSO_WPP_MARK_KEY" val="9818aa8a-5a51-41f9-b9ac-4817da30471f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1921</Words>
  <Application>WPS 演示</Application>
  <PresentationFormat>宽屏</PresentationFormat>
  <Paragraphs>124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仿宋</vt:lpstr>
      <vt:lpstr>黑体</vt:lpstr>
      <vt:lpstr>楷体</vt:lpstr>
      <vt:lpstr>Calibri</vt:lpstr>
      <vt:lpstr>Times New Roman</vt:lpstr>
      <vt:lpstr>隶书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橘生淮南则为枳</cp:lastModifiedBy>
  <cp:revision>179</cp:revision>
  <dcterms:created xsi:type="dcterms:W3CDTF">2019-06-19T02:08:00Z</dcterms:created>
  <dcterms:modified xsi:type="dcterms:W3CDTF">2022-11-01T07:17:43Z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8939C354B8D54B39BAA06CE877497788</vt:lpwstr>
  </property>
</Properties>
</file>