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1.xml" ContentType="application/vnd.openxmlformats-officedocument.presentationml.slideLayout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3.xml" ContentType="application/vnd.openxmlformats-officedocument.presentationml.slideLayout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slideLayouts/slideLayout22.xml" ContentType="application/vnd.openxmlformats-officedocument.presentationml.slideLayout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60" r:id="rId3"/>
    <p:sldId id="294" r:id="rId4"/>
    <p:sldId id="300" r:id="rId5"/>
    <p:sldId id="302" r:id="rId6"/>
    <p:sldId id="306" r:id="rId7"/>
    <p:sldId id="308" r:id="rId8"/>
    <p:sldId id="303" r:id="rId9"/>
    <p:sldId id="311" r:id="rId10"/>
    <p:sldId id="310" r:id="rId11"/>
    <p:sldId id="312" r:id="rId12"/>
    <p:sldId id="313" r:id="rId13"/>
    <p:sldId id="332" r:id="rId14"/>
    <p:sldId id="314" r:id="rId15"/>
    <p:sldId id="330" r:id="rId16"/>
    <p:sldId id="335" r:id="rId17"/>
    <p:sldId id="320" r:id="rId18"/>
    <p:sldId id="336" r:id="rId19"/>
    <p:sldId id="33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F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25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B48D-2A19-044E-A665-83321597609B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file:///C:\Users\1V994W2\Documents\Tencent%20Files\574576071\FileRecv\&#25340;&#35013;&#32032;&#26448;\&#20013;&#22269;&#39118;-64\\03\subject_holdright_210,104,104_0_staid_full_0.png" TargetMode="External"/><Relationship Id="rId5" Type="http://schemas.openxmlformats.org/officeDocument/2006/relationships/tags" Target="../tags/tag74.xml"/><Relationship Id="rId10" Type="http://schemas.openxmlformats.org/officeDocument/2006/relationships/image" Target="../media/image1.png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3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82.xml"/><Relationship Id="rId10" Type="http://schemas.openxmlformats.org/officeDocument/2006/relationships/image" Target="../media/image2.png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file:///C:\Users\1V994W2\PycharmProjects\PPT_Background_Generation/pic_temp/pic_half_top.png" TargetMode="Externa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3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2.png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2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image" Target="../media/image3.png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2.png"/><Relationship Id="rId5" Type="http://schemas.openxmlformats.org/officeDocument/2006/relationships/tags" Target="../tags/tag116.xml"/><Relationship Id="rId10" Type="http://schemas.openxmlformats.org/officeDocument/2006/relationships/image" Target="file:///C:\Users\1V994W2\Documents\Tencent%20Files\574576071\FileRecv\&#25340;&#35013;&#32032;&#26448;\&#20013;&#22269;&#39118;-64\\03\subject_holdright_210,104,104_0_staid_full_0.png" TargetMode="External"/><Relationship Id="rId4" Type="http://schemas.openxmlformats.org/officeDocument/2006/relationships/tags" Target="../tags/tag115.xml"/><Relationship Id="rId9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3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2.png"/><Relationship Id="rId5" Type="http://schemas.openxmlformats.org/officeDocument/2006/relationships/tags" Target="../tags/tag12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image" Target="../media/image3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35.xml"/><Relationship Id="rId10" Type="http://schemas.openxmlformats.org/officeDocument/2006/relationships/image" Target="../media/image2.png"/><Relationship Id="rId4" Type="http://schemas.openxmlformats.org/officeDocument/2006/relationships/tags" Target="../tags/tag134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3.png"/><Relationship Id="rId5" Type="http://schemas.openxmlformats.org/officeDocument/2006/relationships/tags" Target="../tags/tag143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42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2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file:///C:\Users\1V994W2\Documents\Tencent%20Files\574576071\FileRecv\&#25340;&#35013;&#32032;&#26448;\&#20013;&#22269;&#39118;-64\\03\subject_holdright_210,104,104_0_staid_full_0.png" TargetMode="External"/><Relationship Id="rId5" Type="http://schemas.openxmlformats.org/officeDocument/2006/relationships/tags" Target="../tags/tag150.xml"/><Relationship Id="rId10" Type="http://schemas.openxmlformats.org/officeDocument/2006/relationships/image" Target="../media/image1.png"/><Relationship Id="rId4" Type="http://schemas.openxmlformats.org/officeDocument/2006/relationships/tags" Target="../tags/tag149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58.xml"/><Relationship Id="rId10" Type="http://schemas.openxmlformats.org/officeDocument/2006/relationships/image" Target="../media/image3.png"/><Relationship Id="rId4" Type="http://schemas.openxmlformats.org/officeDocument/2006/relationships/tags" Target="../tags/tag157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3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4.xml"/><Relationship Id="rId10" Type="http://schemas.openxmlformats.org/officeDocument/2006/relationships/image" Target="../media/image2.png"/><Relationship Id="rId4" Type="http://schemas.openxmlformats.org/officeDocument/2006/relationships/tags" Target="../tags/tag163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72.xml"/><Relationship Id="rId10" Type="http://schemas.openxmlformats.org/officeDocument/2006/relationships/image" Target="../media/image2.png"/><Relationship Id="rId4" Type="http://schemas.openxmlformats.org/officeDocument/2006/relationships/tags" Target="../tags/tag17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3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2.png"/><Relationship Id="rId5" Type="http://schemas.openxmlformats.org/officeDocument/2006/relationships/tags" Target="../tags/tag1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3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image" Target="../media/image2.png"/><Relationship Id="rId5" Type="http://schemas.openxmlformats.org/officeDocument/2006/relationships/tags" Target="../tags/tag18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2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image" Target="../media/image3.png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3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09.xml"/><Relationship Id="rId10" Type="http://schemas.openxmlformats.org/officeDocument/2006/relationships/image" Target="../media/image2.png"/><Relationship Id="rId4" Type="http://schemas.openxmlformats.org/officeDocument/2006/relationships/tags" Target="../tags/tag208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460044"/>
            <a:ext cx="5486400" cy="3937913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20090" cy="32119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881159" y="3831591"/>
            <a:ext cx="4869831" cy="370205"/>
          </a:xfr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7"/>
            </p:custDataLst>
          </p:nvPr>
        </p:nvSpPr>
        <p:spPr>
          <a:xfrm>
            <a:off x="881161" y="2138289"/>
            <a:ext cx="4869190" cy="1547591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5400" b="0" spc="6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 flipV="1">
            <a:off x="565565" y="2138289"/>
            <a:ext cx="0" cy="20635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321191"/>
            <a:chOff x="0" y="0"/>
            <a:chExt cx="12192000" cy="321191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321191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3211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0" y="5397366"/>
            <a:ext cx="4064000" cy="14606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212148" y="2732539"/>
            <a:ext cx="5767705" cy="835660"/>
          </a:xfrm>
        </p:spPr>
        <p:txBody>
          <a:bodyPr lIns="101600" tIns="38100" rIns="63500" bIns="38100" anchor="b" anchorCtr="0">
            <a:normAutofit/>
          </a:bodyPr>
          <a:lstStyle>
            <a:lvl1pPr algn="ctr">
              <a:defRPr sz="4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212148" y="3771397"/>
            <a:ext cx="5767705" cy="707759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321191"/>
            <a:chOff x="0" y="0"/>
            <a:chExt cx="12192000" cy="321191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32119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3211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321191"/>
            <a:chOff x="0" y="0"/>
            <a:chExt cx="12192000" cy="321191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321191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3211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080" y="1853835"/>
            <a:ext cx="4389120" cy="315033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6809"/>
            <a:ext cx="720090" cy="3211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321191"/>
            <a:chOff x="0" y="0"/>
            <a:chExt cx="12192000" cy="321191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32119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32119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2023/2/24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321191"/>
            <a:chOff x="0" y="0"/>
            <a:chExt cx="12192000" cy="321191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321191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321191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12192000" cy="321191"/>
            <a:chOff x="0" y="0"/>
            <a:chExt cx="12192000" cy="321191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321191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321191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6837045" y="3870325"/>
            <a:ext cx="4359910" cy="49403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60044"/>
            <a:ext cx="5486400" cy="3937913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32119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7"/>
            </p:custDataLst>
          </p:nvPr>
        </p:nvSpPr>
        <p:spPr>
          <a:xfrm>
            <a:off x="6837045" y="2493645"/>
            <a:ext cx="4359910" cy="1172210"/>
          </a:xfrm>
        </p:spPr>
        <p:txBody>
          <a:bodyPr vert="horz" lIns="0" tIns="0" rIns="0" bIns="0" rtlCol="0" anchor="b" anchorCtr="0">
            <a:normAutofit/>
          </a:bodyPr>
          <a:lstStyle>
            <a:lvl1pPr algn="l"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980555" y="3874135"/>
            <a:ext cx="4067175" cy="490220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 algn="l">
              <a:buNone/>
              <a:defRPr kumimoji="0" lang="zh-CN" altLang="en-US" sz="20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20090" cy="32131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321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20090" cy="32131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321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3211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>
            <a:normAutofit/>
          </a:bodyPr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20090" cy="32131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321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20090" cy="32131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321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>
            <a:normAutofit/>
          </a:bodyPr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1910" y="6536690"/>
            <a:ext cx="720090" cy="32131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36690"/>
            <a:ext cx="720090" cy="321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1480" y="6135370"/>
            <a:ext cx="1619885" cy="72263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5370"/>
            <a:ext cx="1619885" cy="722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685816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0"/>
            <a:ext cx="12192000" cy="685842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0106660" y="126890"/>
            <a:ext cx="1938867" cy="284234"/>
            <a:chOff x="16838" y="31"/>
            <a:chExt cx="2290" cy="336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98" y="71"/>
              <a:ext cx="930" cy="296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 userDrawn="1"/>
          </p:nvGrpSpPr>
          <p:grpSpPr>
            <a:xfrm>
              <a:off x="16838" y="31"/>
              <a:ext cx="1101" cy="330"/>
              <a:chOff x="11194442" y="138245"/>
              <a:chExt cx="727657" cy="228093"/>
            </a:xfrm>
          </p:grpSpPr>
          <p:grpSp>
            <p:nvGrpSpPr>
              <p:cNvPr id="16" name="组合 15"/>
              <p:cNvGrpSpPr/>
              <p:nvPr userDrawn="1"/>
            </p:nvGrpSpPr>
            <p:grpSpPr>
              <a:xfrm>
                <a:off x="11194442" y="138245"/>
                <a:ext cx="115312" cy="220650"/>
                <a:chOff x="1720218" y="2436790"/>
                <a:chExt cx="1328564" cy="2542220"/>
              </a:xfrm>
            </p:grpSpPr>
            <p:sp>
              <p:nvSpPr>
                <p:cNvPr id="18" name="任意多边形 17"/>
                <p:cNvSpPr/>
                <p:nvPr/>
              </p:nvSpPr>
              <p:spPr>
                <a:xfrm flipH="1">
                  <a:off x="1720218" y="3135503"/>
                  <a:ext cx="1328564" cy="1843507"/>
                </a:xfrm>
                <a:custGeom>
                  <a:avLst/>
                  <a:gdLst>
                    <a:gd name="connsiteX0" fmla="*/ 1540683 w 2201932"/>
                    <a:gd name="connsiteY0" fmla="*/ 0 h 3055372"/>
                    <a:gd name="connsiteX1" fmla="*/ 1462917 w 2201932"/>
                    <a:gd name="connsiteY1" fmla="*/ 0 h 3055372"/>
                    <a:gd name="connsiteX2" fmla="*/ 739017 w 2201932"/>
                    <a:gd name="connsiteY2" fmla="*/ 0 h 3055372"/>
                    <a:gd name="connsiteX3" fmla="*/ 661251 w 2201932"/>
                    <a:gd name="connsiteY3" fmla="*/ 0 h 3055372"/>
                    <a:gd name="connsiteX4" fmla="*/ 673672 w 2201932"/>
                    <a:gd name="connsiteY4" fmla="*/ 18403 h 3055372"/>
                    <a:gd name="connsiteX5" fmla="*/ 608505 w 2201932"/>
                    <a:gd name="connsiteY5" fmla="*/ 735857 h 3055372"/>
                    <a:gd name="connsiteX6" fmla="*/ 394099 w 2201932"/>
                    <a:gd name="connsiteY6" fmla="*/ 1099057 h 3055372"/>
                    <a:gd name="connsiteX7" fmla="*/ 323727 w 2201932"/>
                    <a:gd name="connsiteY7" fmla="*/ 1173138 h 3055372"/>
                    <a:gd name="connsiteX8" fmla="*/ 323727 w 2201932"/>
                    <a:gd name="connsiteY8" fmla="*/ 1174865 h 3055372"/>
                    <a:gd name="connsiteX9" fmla="*/ 322465 w 2201932"/>
                    <a:gd name="connsiteY9" fmla="*/ 1175906 h 3055372"/>
                    <a:gd name="connsiteX10" fmla="*/ 0 w 2201932"/>
                    <a:gd name="connsiteY10" fmla="*/ 1954406 h 3055372"/>
                    <a:gd name="connsiteX11" fmla="*/ 1100966 w 2201932"/>
                    <a:gd name="connsiteY11" fmla="*/ 3055372 h 3055372"/>
                    <a:gd name="connsiteX12" fmla="*/ 2201932 w 2201932"/>
                    <a:gd name="connsiteY12" fmla="*/ 1954406 h 3055372"/>
                    <a:gd name="connsiteX13" fmla="*/ 1879467 w 2201932"/>
                    <a:gd name="connsiteY13" fmla="*/ 1175906 h 3055372"/>
                    <a:gd name="connsiteX14" fmla="*/ 1878207 w 2201932"/>
                    <a:gd name="connsiteY14" fmla="*/ 1174866 h 3055372"/>
                    <a:gd name="connsiteX15" fmla="*/ 1878207 w 2201932"/>
                    <a:gd name="connsiteY15" fmla="*/ 1173138 h 3055372"/>
                    <a:gd name="connsiteX16" fmla="*/ 1807835 w 2201932"/>
                    <a:gd name="connsiteY16" fmla="*/ 1099057 h 3055372"/>
                    <a:gd name="connsiteX17" fmla="*/ 1593429 w 2201932"/>
                    <a:gd name="connsiteY17" fmla="*/ 735857 h 3055372"/>
                    <a:gd name="connsiteX18" fmla="*/ 1528262 w 2201932"/>
                    <a:gd name="connsiteY18" fmla="*/ 18403 h 3055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01932" h="3055372">
                      <a:moveTo>
                        <a:pt x="1540683" y="0"/>
                      </a:moveTo>
                      <a:lnTo>
                        <a:pt x="1462917" y="0"/>
                      </a:lnTo>
                      <a:lnTo>
                        <a:pt x="739017" y="0"/>
                      </a:lnTo>
                      <a:lnTo>
                        <a:pt x="661251" y="0"/>
                      </a:lnTo>
                      <a:lnTo>
                        <a:pt x="673672" y="18403"/>
                      </a:lnTo>
                      <a:cubicBezTo>
                        <a:pt x="746360" y="171028"/>
                        <a:pt x="726480" y="449921"/>
                        <a:pt x="608505" y="735857"/>
                      </a:cubicBezTo>
                      <a:cubicBezTo>
                        <a:pt x="549517" y="878825"/>
                        <a:pt x="474382" y="1003252"/>
                        <a:pt x="394099" y="1099057"/>
                      </a:cubicBezTo>
                      <a:lnTo>
                        <a:pt x="323727" y="1173138"/>
                      </a:lnTo>
                      <a:lnTo>
                        <a:pt x="323727" y="1174865"/>
                      </a:lnTo>
                      <a:lnTo>
                        <a:pt x="322465" y="1175906"/>
                      </a:lnTo>
                      <a:cubicBezTo>
                        <a:pt x="123230" y="1375141"/>
                        <a:pt x="0" y="1650383"/>
                        <a:pt x="0" y="1954406"/>
                      </a:cubicBezTo>
                      <a:cubicBezTo>
                        <a:pt x="0" y="2562453"/>
                        <a:pt x="492919" y="3055372"/>
                        <a:pt x="1100966" y="3055372"/>
                      </a:cubicBezTo>
                      <a:cubicBezTo>
                        <a:pt x="1709013" y="3055372"/>
                        <a:pt x="2201932" y="2562453"/>
                        <a:pt x="2201932" y="1954406"/>
                      </a:cubicBezTo>
                      <a:cubicBezTo>
                        <a:pt x="2201932" y="1650383"/>
                        <a:pt x="2078702" y="1375141"/>
                        <a:pt x="1879467" y="1175906"/>
                      </a:cubicBezTo>
                      <a:lnTo>
                        <a:pt x="1878207" y="1174866"/>
                      </a:lnTo>
                      <a:lnTo>
                        <a:pt x="1878207" y="1173138"/>
                      </a:lnTo>
                      <a:lnTo>
                        <a:pt x="1807835" y="1099057"/>
                      </a:lnTo>
                      <a:cubicBezTo>
                        <a:pt x="1727552" y="1003252"/>
                        <a:pt x="1652417" y="878825"/>
                        <a:pt x="1593429" y="735857"/>
                      </a:cubicBezTo>
                      <a:cubicBezTo>
                        <a:pt x="1475454" y="449921"/>
                        <a:pt x="1455574" y="171028"/>
                        <a:pt x="1528262" y="184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814" tIns="60907" rIns="121814" bIns="60907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1998487" y="2436790"/>
                  <a:ext cx="770124" cy="1303556"/>
                </a:xfrm>
                <a:custGeom>
                  <a:avLst/>
                  <a:gdLst>
                    <a:gd name="connsiteX0" fmla="*/ 352571 w 883454"/>
                    <a:gd name="connsiteY0" fmla="*/ 0 h 2106319"/>
                    <a:gd name="connsiteX1" fmla="*/ 530882 w 883454"/>
                    <a:gd name="connsiteY1" fmla="*/ 0 h 2106319"/>
                    <a:gd name="connsiteX2" fmla="*/ 530882 w 883454"/>
                    <a:gd name="connsiteY2" fmla="*/ 685907 h 2106319"/>
                    <a:gd name="connsiteX3" fmla="*/ 605180 w 883454"/>
                    <a:gd name="connsiteY3" fmla="*/ 685907 h 2106319"/>
                    <a:gd name="connsiteX4" fmla="*/ 764580 w 883454"/>
                    <a:gd name="connsiteY4" fmla="*/ 845307 h 2106319"/>
                    <a:gd name="connsiteX5" fmla="*/ 764580 w 883454"/>
                    <a:gd name="connsiteY5" fmla="*/ 861100 h 2106319"/>
                    <a:gd name="connsiteX6" fmla="*/ 771250 w 883454"/>
                    <a:gd name="connsiteY6" fmla="*/ 862448 h 2106319"/>
                    <a:gd name="connsiteX7" fmla="*/ 883454 w 883454"/>
                    <a:gd name="connsiteY7" fmla="*/ 1031724 h 2106319"/>
                    <a:gd name="connsiteX8" fmla="*/ 883454 w 883454"/>
                    <a:gd name="connsiteY8" fmla="*/ 1040503 h 2106319"/>
                    <a:gd name="connsiteX9" fmla="*/ 883454 w 883454"/>
                    <a:gd name="connsiteY9" fmla="*/ 1134392 h 2106319"/>
                    <a:gd name="connsiteX10" fmla="*/ 883454 w 883454"/>
                    <a:gd name="connsiteY10" fmla="*/ 2106319 h 2106319"/>
                    <a:gd name="connsiteX11" fmla="*/ 0 w 883454"/>
                    <a:gd name="connsiteY11" fmla="*/ 2106319 h 2106319"/>
                    <a:gd name="connsiteX12" fmla="*/ 0 w 883454"/>
                    <a:gd name="connsiteY12" fmla="*/ 1134392 h 2106319"/>
                    <a:gd name="connsiteX13" fmla="*/ 0 w 883454"/>
                    <a:gd name="connsiteY13" fmla="*/ 1040503 h 2106319"/>
                    <a:gd name="connsiteX14" fmla="*/ 0 w 883454"/>
                    <a:gd name="connsiteY14" fmla="*/ 1031724 h 2106319"/>
                    <a:gd name="connsiteX15" fmla="*/ 112204 w 883454"/>
                    <a:gd name="connsiteY15" fmla="*/ 862448 h 2106319"/>
                    <a:gd name="connsiteX16" fmla="*/ 118875 w 883454"/>
                    <a:gd name="connsiteY16" fmla="*/ 861100 h 2106319"/>
                    <a:gd name="connsiteX17" fmla="*/ 118875 w 883454"/>
                    <a:gd name="connsiteY17" fmla="*/ 845307 h 2106319"/>
                    <a:gd name="connsiteX18" fmla="*/ 278275 w 883454"/>
                    <a:gd name="connsiteY18" fmla="*/ 685907 h 2106319"/>
                    <a:gd name="connsiteX19" fmla="*/ 352571 w 883454"/>
                    <a:gd name="connsiteY19" fmla="*/ 685907 h 2106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83454" h="2106319">
                      <a:moveTo>
                        <a:pt x="352571" y="0"/>
                      </a:moveTo>
                      <a:lnTo>
                        <a:pt x="530882" y="0"/>
                      </a:lnTo>
                      <a:lnTo>
                        <a:pt x="530882" y="685907"/>
                      </a:lnTo>
                      <a:lnTo>
                        <a:pt x="605180" y="685907"/>
                      </a:lnTo>
                      <a:cubicBezTo>
                        <a:pt x="693214" y="685907"/>
                        <a:pt x="764580" y="757272"/>
                        <a:pt x="764580" y="845307"/>
                      </a:cubicBezTo>
                      <a:lnTo>
                        <a:pt x="764580" y="861100"/>
                      </a:lnTo>
                      <a:lnTo>
                        <a:pt x="771250" y="862448"/>
                      </a:lnTo>
                      <a:cubicBezTo>
                        <a:pt x="837189" y="890337"/>
                        <a:pt x="883454" y="955628"/>
                        <a:pt x="883454" y="1031724"/>
                      </a:cubicBezTo>
                      <a:lnTo>
                        <a:pt x="883454" y="1040503"/>
                      </a:lnTo>
                      <a:lnTo>
                        <a:pt x="883454" y="1134392"/>
                      </a:lnTo>
                      <a:lnTo>
                        <a:pt x="883454" y="2106319"/>
                      </a:lnTo>
                      <a:lnTo>
                        <a:pt x="0" y="2106319"/>
                      </a:lnTo>
                      <a:lnTo>
                        <a:pt x="0" y="1134392"/>
                      </a:lnTo>
                      <a:lnTo>
                        <a:pt x="0" y="1040503"/>
                      </a:lnTo>
                      <a:lnTo>
                        <a:pt x="0" y="1031724"/>
                      </a:lnTo>
                      <a:cubicBezTo>
                        <a:pt x="0" y="955628"/>
                        <a:pt x="46266" y="890337"/>
                        <a:pt x="112204" y="862448"/>
                      </a:cubicBezTo>
                      <a:lnTo>
                        <a:pt x="118875" y="861100"/>
                      </a:lnTo>
                      <a:lnTo>
                        <a:pt x="118875" y="845307"/>
                      </a:lnTo>
                      <a:cubicBezTo>
                        <a:pt x="118875" y="757272"/>
                        <a:pt x="190240" y="685907"/>
                        <a:pt x="278275" y="685907"/>
                      </a:cubicBezTo>
                      <a:lnTo>
                        <a:pt x="352571" y="685907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814" tIns="60907" rIns="121814" bIns="60907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</p:grpSp>
          <p:sp>
            <p:nvSpPr>
              <p:cNvPr id="17" name="任意多边形 16"/>
              <p:cNvSpPr/>
              <p:nvPr userDrawn="1"/>
            </p:nvSpPr>
            <p:spPr>
              <a:xfrm>
                <a:off x="11364520" y="185856"/>
                <a:ext cx="557579" cy="180482"/>
              </a:xfrm>
              <a:custGeom>
                <a:avLst/>
                <a:gdLst/>
                <a:ahLst/>
                <a:cxnLst/>
                <a:rect l="l" t="t" r="r" b="b"/>
                <a:pathLst>
                  <a:path w="5564915" h="1801295">
                    <a:moveTo>
                      <a:pt x="410468" y="1114127"/>
                    </a:moveTo>
                    <a:cubicBezTo>
                      <a:pt x="406803" y="1117792"/>
                      <a:pt x="380538" y="1134590"/>
                      <a:pt x="331673" y="1164520"/>
                    </a:cubicBezTo>
                    <a:cubicBezTo>
                      <a:pt x="282807" y="1194449"/>
                      <a:pt x="233331" y="1221631"/>
                      <a:pt x="183244" y="1246063"/>
                    </a:cubicBezTo>
                    <a:lnTo>
                      <a:pt x="417798" y="1202085"/>
                    </a:lnTo>
                    <a:lnTo>
                      <a:pt x="417798" y="1158106"/>
                    </a:lnTo>
                    <a:lnTo>
                      <a:pt x="513085" y="1158106"/>
                    </a:lnTo>
                    <a:lnTo>
                      <a:pt x="549734" y="1114127"/>
                    </a:lnTo>
                    <a:close/>
                    <a:moveTo>
                      <a:pt x="3166467" y="1040829"/>
                    </a:moveTo>
                    <a:cubicBezTo>
                      <a:pt x="3164024" y="1049381"/>
                      <a:pt x="3142034" y="1098552"/>
                      <a:pt x="3100499" y="1188341"/>
                    </a:cubicBezTo>
                    <a:cubicBezTo>
                      <a:pt x="3058963" y="1278131"/>
                      <a:pt x="3010098" y="1363340"/>
                      <a:pt x="2953903" y="1443968"/>
                    </a:cubicBezTo>
                    <a:cubicBezTo>
                      <a:pt x="2964898" y="1451297"/>
                      <a:pt x="3005517" y="1448243"/>
                      <a:pt x="3075761" y="1434805"/>
                    </a:cubicBezTo>
                    <a:cubicBezTo>
                      <a:pt x="3146005" y="1421367"/>
                      <a:pt x="3176240" y="1360897"/>
                      <a:pt x="3166467" y="1253393"/>
                    </a:cubicBezTo>
                    <a:close/>
                    <a:moveTo>
                      <a:pt x="776957" y="798947"/>
                    </a:moveTo>
                    <a:cubicBezTo>
                      <a:pt x="776957" y="800168"/>
                      <a:pt x="747638" y="827044"/>
                      <a:pt x="689000" y="879574"/>
                    </a:cubicBezTo>
                    <a:cubicBezTo>
                      <a:pt x="685335" y="884461"/>
                      <a:pt x="678005" y="889347"/>
                      <a:pt x="667010" y="894234"/>
                    </a:cubicBezTo>
                    <a:lnTo>
                      <a:pt x="901311" y="894234"/>
                    </a:lnTo>
                    <a:lnTo>
                      <a:pt x="835595" y="798947"/>
                    </a:lnTo>
                    <a:close/>
                    <a:moveTo>
                      <a:pt x="1304702" y="608372"/>
                    </a:moveTo>
                    <a:cubicBezTo>
                      <a:pt x="1304702" y="614480"/>
                      <a:pt x="1309283" y="647159"/>
                      <a:pt x="1318445" y="706408"/>
                    </a:cubicBezTo>
                    <a:cubicBezTo>
                      <a:pt x="1327607" y="765657"/>
                      <a:pt x="1340129" y="816049"/>
                      <a:pt x="1356010" y="857585"/>
                    </a:cubicBezTo>
                    <a:cubicBezTo>
                      <a:pt x="1356010" y="861250"/>
                      <a:pt x="1359675" y="849034"/>
                      <a:pt x="1367005" y="820936"/>
                    </a:cubicBezTo>
                    <a:cubicBezTo>
                      <a:pt x="1374335" y="792838"/>
                      <a:pt x="1385329" y="734200"/>
                      <a:pt x="1399989" y="645021"/>
                    </a:cubicBezTo>
                    <a:cubicBezTo>
                      <a:pt x="1398767" y="640135"/>
                      <a:pt x="1401211" y="627918"/>
                      <a:pt x="1407319" y="608372"/>
                    </a:cubicBezTo>
                    <a:close/>
                    <a:moveTo>
                      <a:pt x="5050222" y="527745"/>
                    </a:moveTo>
                    <a:lnTo>
                      <a:pt x="5050222" y="769627"/>
                    </a:lnTo>
                    <a:cubicBezTo>
                      <a:pt x="5056329" y="770849"/>
                      <a:pt x="5080151" y="765352"/>
                      <a:pt x="5121686" y="753135"/>
                    </a:cubicBezTo>
                    <a:cubicBezTo>
                      <a:pt x="5163222" y="740919"/>
                      <a:pt x="5185822" y="721984"/>
                      <a:pt x="5189487" y="696330"/>
                    </a:cubicBezTo>
                    <a:cubicBezTo>
                      <a:pt x="5191930" y="696330"/>
                      <a:pt x="5186738" y="682281"/>
                      <a:pt x="5173912" y="654183"/>
                    </a:cubicBezTo>
                    <a:cubicBezTo>
                      <a:pt x="5161084" y="626086"/>
                      <a:pt x="5119854" y="583940"/>
                      <a:pt x="5050222" y="527745"/>
                    </a:cubicBezTo>
                    <a:close/>
                    <a:moveTo>
                      <a:pt x="601042" y="447117"/>
                    </a:moveTo>
                    <a:lnTo>
                      <a:pt x="601042" y="505755"/>
                    </a:lnTo>
                    <a:lnTo>
                      <a:pt x="637691" y="505755"/>
                    </a:lnTo>
                    <a:lnTo>
                      <a:pt x="681670" y="447117"/>
                    </a:lnTo>
                    <a:close/>
                    <a:moveTo>
                      <a:pt x="5050222" y="278532"/>
                    </a:moveTo>
                    <a:lnTo>
                      <a:pt x="5050222" y="432457"/>
                    </a:lnTo>
                    <a:lnTo>
                      <a:pt x="5182158" y="278532"/>
                    </a:lnTo>
                    <a:close/>
                    <a:moveTo>
                      <a:pt x="4133999" y="21989"/>
                    </a:moveTo>
                    <a:lnTo>
                      <a:pt x="4493158" y="21989"/>
                    </a:lnTo>
                    <a:lnTo>
                      <a:pt x="4493158" y="102617"/>
                    </a:lnTo>
                    <a:lnTo>
                      <a:pt x="4683733" y="102617"/>
                    </a:lnTo>
                    <a:lnTo>
                      <a:pt x="4683733" y="322511"/>
                    </a:lnTo>
                    <a:lnTo>
                      <a:pt x="4478499" y="322511"/>
                    </a:lnTo>
                    <a:cubicBezTo>
                      <a:pt x="4479720" y="326175"/>
                      <a:pt x="4477277" y="340835"/>
                      <a:pt x="4471169" y="366489"/>
                    </a:cubicBezTo>
                    <a:lnTo>
                      <a:pt x="4661743" y="366489"/>
                    </a:lnTo>
                    <a:lnTo>
                      <a:pt x="4661743" y="593713"/>
                    </a:lnTo>
                    <a:lnTo>
                      <a:pt x="4463839" y="593713"/>
                    </a:lnTo>
                    <a:cubicBezTo>
                      <a:pt x="4461396" y="592491"/>
                      <a:pt x="4458952" y="602264"/>
                      <a:pt x="4456509" y="623032"/>
                    </a:cubicBezTo>
                    <a:cubicBezTo>
                      <a:pt x="4454066" y="627918"/>
                      <a:pt x="4451623" y="632805"/>
                      <a:pt x="4449179" y="637691"/>
                    </a:cubicBezTo>
                    <a:lnTo>
                      <a:pt x="4683733" y="637691"/>
                    </a:lnTo>
                    <a:lnTo>
                      <a:pt x="4683733" y="872244"/>
                    </a:lnTo>
                    <a:lnTo>
                      <a:pt x="4412531" y="872244"/>
                    </a:lnTo>
                    <a:cubicBezTo>
                      <a:pt x="4411309" y="875909"/>
                      <a:pt x="4396955" y="899731"/>
                      <a:pt x="4369468" y="943710"/>
                    </a:cubicBezTo>
                    <a:cubicBezTo>
                      <a:pt x="4341981" y="987689"/>
                      <a:pt x="4302584" y="1034721"/>
                      <a:pt x="4251275" y="1084808"/>
                    </a:cubicBezTo>
                    <a:lnTo>
                      <a:pt x="4507818" y="1084808"/>
                    </a:lnTo>
                    <a:lnTo>
                      <a:pt x="4507818" y="930883"/>
                    </a:lnTo>
                    <a:lnTo>
                      <a:pt x="4727711" y="930883"/>
                    </a:lnTo>
                    <a:lnTo>
                      <a:pt x="4727711" y="36649"/>
                    </a:lnTo>
                    <a:lnTo>
                      <a:pt x="5519328" y="36649"/>
                    </a:lnTo>
                    <a:lnTo>
                      <a:pt x="5519328" y="307851"/>
                    </a:lnTo>
                    <a:lnTo>
                      <a:pt x="5402051" y="454447"/>
                    </a:lnTo>
                    <a:cubicBezTo>
                      <a:pt x="5409381" y="458112"/>
                      <a:pt x="5437784" y="489263"/>
                      <a:pt x="5487260" y="547901"/>
                    </a:cubicBezTo>
                    <a:cubicBezTo>
                      <a:pt x="5536736" y="606540"/>
                      <a:pt x="5562084" y="675562"/>
                      <a:pt x="5563306" y="754968"/>
                    </a:cubicBezTo>
                    <a:cubicBezTo>
                      <a:pt x="5570636" y="764741"/>
                      <a:pt x="5552922" y="807193"/>
                      <a:pt x="5510166" y="882323"/>
                    </a:cubicBezTo>
                    <a:cubicBezTo>
                      <a:pt x="5467408" y="957453"/>
                      <a:pt x="5353186" y="1010289"/>
                      <a:pt x="5167498" y="1040829"/>
                    </a:cubicBezTo>
                    <a:lnTo>
                      <a:pt x="5050222" y="798947"/>
                    </a:lnTo>
                    <a:lnTo>
                      <a:pt x="5050222" y="1048159"/>
                    </a:lnTo>
                    <a:lnTo>
                      <a:pt x="4844988" y="1048159"/>
                    </a:lnTo>
                    <a:lnTo>
                      <a:pt x="4844988" y="1084808"/>
                    </a:lnTo>
                    <a:lnTo>
                      <a:pt x="5409381" y="1084808"/>
                    </a:lnTo>
                    <a:lnTo>
                      <a:pt x="5409381" y="1531925"/>
                    </a:lnTo>
                    <a:cubicBezTo>
                      <a:pt x="5410603" y="1534368"/>
                      <a:pt x="5410297" y="1546585"/>
                      <a:pt x="5408464" y="1568574"/>
                    </a:cubicBezTo>
                    <a:cubicBezTo>
                      <a:pt x="5406632" y="1590563"/>
                      <a:pt x="5394111" y="1616218"/>
                      <a:pt x="5370900" y="1645537"/>
                    </a:cubicBezTo>
                    <a:cubicBezTo>
                      <a:pt x="5347688" y="1674856"/>
                      <a:pt x="5305542" y="1699899"/>
                      <a:pt x="5244460" y="1720667"/>
                    </a:cubicBezTo>
                    <a:cubicBezTo>
                      <a:pt x="5183380" y="1741435"/>
                      <a:pt x="5094200" y="1751208"/>
                      <a:pt x="4976924" y="1749986"/>
                    </a:cubicBezTo>
                    <a:lnTo>
                      <a:pt x="4881637" y="1465957"/>
                    </a:lnTo>
                    <a:cubicBezTo>
                      <a:pt x="4890188" y="1468400"/>
                      <a:pt x="4923172" y="1468095"/>
                      <a:pt x="4980589" y="1465041"/>
                    </a:cubicBezTo>
                    <a:cubicBezTo>
                      <a:pt x="5038005" y="1461987"/>
                      <a:pt x="5066103" y="1442746"/>
                      <a:pt x="5064881" y="1407319"/>
                    </a:cubicBezTo>
                    <a:lnTo>
                      <a:pt x="4844988" y="1407319"/>
                    </a:lnTo>
                    <a:lnTo>
                      <a:pt x="4844988" y="1786635"/>
                    </a:lnTo>
                    <a:lnTo>
                      <a:pt x="4507818" y="1786635"/>
                    </a:lnTo>
                    <a:lnTo>
                      <a:pt x="4507818" y="1407319"/>
                    </a:lnTo>
                    <a:lnTo>
                      <a:pt x="4302584" y="1407319"/>
                    </a:lnTo>
                    <a:lnTo>
                      <a:pt x="4302584" y="1727997"/>
                    </a:lnTo>
                    <a:lnTo>
                      <a:pt x="3972743" y="1727997"/>
                    </a:lnTo>
                    <a:lnTo>
                      <a:pt x="3972743" y="1165436"/>
                    </a:lnTo>
                    <a:lnTo>
                      <a:pt x="3848137" y="989521"/>
                    </a:lnTo>
                    <a:cubicBezTo>
                      <a:pt x="3860353" y="990743"/>
                      <a:pt x="3909218" y="951650"/>
                      <a:pt x="3994733" y="872244"/>
                    </a:cubicBezTo>
                    <a:lnTo>
                      <a:pt x="3840807" y="872244"/>
                    </a:lnTo>
                    <a:lnTo>
                      <a:pt x="3840807" y="637691"/>
                    </a:lnTo>
                    <a:lnTo>
                      <a:pt x="4090020" y="637691"/>
                    </a:lnTo>
                    <a:lnTo>
                      <a:pt x="4090020" y="635859"/>
                    </a:lnTo>
                    <a:cubicBezTo>
                      <a:pt x="4090020" y="633416"/>
                      <a:pt x="4090020" y="629140"/>
                      <a:pt x="4090020" y="623032"/>
                    </a:cubicBezTo>
                    <a:cubicBezTo>
                      <a:pt x="4092463" y="620589"/>
                      <a:pt x="4094907" y="610815"/>
                      <a:pt x="4097350" y="593713"/>
                    </a:cubicBezTo>
                    <a:lnTo>
                      <a:pt x="3877456" y="593713"/>
                    </a:lnTo>
                    <a:lnTo>
                      <a:pt x="3877456" y="366489"/>
                    </a:lnTo>
                    <a:lnTo>
                      <a:pt x="4126669" y="366489"/>
                    </a:lnTo>
                    <a:cubicBezTo>
                      <a:pt x="4126669" y="362824"/>
                      <a:pt x="4126669" y="348165"/>
                      <a:pt x="4126669" y="322511"/>
                    </a:cubicBezTo>
                    <a:lnTo>
                      <a:pt x="3833477" y="322511"/>
                    </a:lnTo>
                    <a:lnTo>
                      <a:pt x="3833477" y="102617"/>
                    </a:lnTo>
                    <a:lnTo>
                      <a:pt x="4133999" y="102617"/>
                    </a:lnTo>
                    <a:close/>
                    <a:moveTo>
                      <a:pt x="300521" y="7330"/>
                    </a:moveTo>
                    <a:lnTo>
                      <a:pt x="623032" y="7330"/>
                    </a:lnTo>
                    <a:lnTo>
                      <a:pt x="623032" y="161255"/>
                    </a:lnTo>
                    <a:lnTo>
                      <a:pt x="820936" y="161255"/>
                    </a:lnTo>
                    <a:lnTo>
                      <a:pt x="842925" y="117277"/>
                    </a:lnTo>
                    <a:lnTo>
                      <a:pt x="1092138" y="212564"/>
                    </a:lnTo>
                    <a:cubicBezTo>
                      <a:pt x="1090916" y="216229"/>
                      <a:pt x="1077784" y="247991"/>
                      <a:pt x="1052740" y="307851"/>
                    </a:cubicBezTo>
                    <a:cubicBezTo>
                      <a:pt x="1027697" y="367711"/>
                      <a:pt x="996851" y="433679"/>
                      <a:pt x="960202" y="505755"/>
                    </a:cubicBezTo>
                    <a:lnTo>
                      <a:pt x="996851" y="505755"/>
                    </a:lnTo>
                    <a:cubicBezTo>
                      <a:pt x="1000515" y="502090"/>
                      <a:pt x="1024337" y="452309"/>
                      <a:pt x="1068316" y="356411"/>
                    </a:cubicBezTo>
                    <a:cubicBezTo>
                      <a:pt x="1112295" y="260513"/>
                      <a:pt x="1149555" y="144153"/>
                      <a:pt x="1180095" y="7330"/>
                    </a:cubicBezTo>
                    <a:lnTo>
                      <a:pt x="1502606" y="43979"/>
                    </a:lnTo>
                    <a:cubicBezTo>
                      <a:pt x="1501384" y="46422"/>
                      <a:pt x="1494971" y="69022"/>
                      <a:pt x="1483365" y="111779"/>
                    </a:cubicBezTo>
                    <a:cubicBezTo>
                      <a:pt x="1471760" y="154536"/>
                      <a:pt x="1458627" y="202791"/>
                      <a:pt x="1443967" y="256542"/>
                    </a:cubicBezTo>
                    <a:lnTo>
                      <a:pt x="1825116" y="256542"/>
                    </a:lnTo>
                    <a:lnTo>
                      <a:pt x="1825116" y="608372"/>
                    </a:lnTo>
                    <a:lnTo>
                      <a:pt x="1744489" y="608372"/>
                    </a:lnTo>
                    <a:cubicBezTo>
                      <a:pt x="1744489" y="616924"/>
                      <a:pt x="1733189" y="687778"/>
                      <a:pt x="1710588" y="820936"/>
                    </a:cubicBezTo>
                    <a:cubicBezTo>
                      <a:pt x="1687988" y="954094"/>
                      <a:pt x="1647980" y="1098246"/>
                      <a:pt x="1590563" y="1253393"/>
                    </a:cubicBezTo>
                    <a:cubicBezTo>
                      <a:pt x="1591785" y="1259501"/>
                      <a:pt x="1618050" y="1286072"/>
                      <a:pt x="1669359" y="1333105"/>
                    </a:cubicBezTo>
                    <a:cubicBezTo>
                      <a:pt x="1720667" y="1380137"/>
                      <a:pt x="1782359" y="1417092"/>
                      <a:pt x="1854436" y="1443968"/>
                    </a:cubicBezTo>
                    <a:lnTo>
                      <a:pt x="1641872" y="1786635"/>
                    </a:lnTo>
                    <a:cubicBezTo>
                      <a:pt x="1646758" y="1797630"/>
                      <a:pt x="1556358" y="1722499"/>
                      <a:pt x="1370670" y="1561244"/>
                    </a:cubicBezTo>
                    <a:cubicBezTo>
                      <a:pt x="1365783" y="1564909"/>
                      <a:pt x="1328524" y="1593617"/>
                      <a:pt x="1258891" y="1647369"/>
                    </a:cubicBezTo>
                    <a:cubicBezTo>
                      <a:pt x="1189258" y="1701121"/>
                      <a:pt x="1114127" y="1752429"/>
                      <a:pt x="1033500" y="1801295"/>
                    </a:cubicBezTo>
                    <a:lnTo>
                      <a:pt x="813606" y="1531925"/>
                    </a:lnTo>
                    <a:cubicBezTo>
                      <a:pt x="819714" y="1531925"/>
                      <a:pt x="861250" y="1508103"/>
                      <a:pt x="938212" y="1460460"/>
                    </a:cubicBezTo>
                    <a:cubicBezTo>
                      <a:pt x="1015175" y="1412816"/>
                      <a:pt x="1088473" y="1346237"/>
                      <a:pt x="1158106" y="1260723"/>
                    </a:cubicBezTo>
                    <a:cubicBezTo>
                      <a:pt x="1153219" y="1266831"/>
                      <a:pt x="1111684" y="1159328"/>
                      <a:pt x="1033500" y="938212"/>
                    </a:cubicBezTo>
                    <a:lnTo>
                      <a:pt x="982191" y="1011510"/>
                    </a:lnTo>
                    <a:lnTo>
                      <a:pt x="901563" y="894600"/>
                    </a:lnTo>
                    <a:lnTo>
                      <a:pt x="901563" y="1055489"/>
                    </a:lnTo>
                    <a:lnTo>
                      <a:pt x="820936" y="1165436"/>
                    </a:lnTo>
                    <a:lnTo>
                      <a:pt x="1011510" y="1128787"/>
                    </a:lnTo>
                    <a:lnTo>
                      <a:pt x="1011510" y="1378000"/>
                    </a:lnTo>
                    <a:lnTo>
                      <a:pt x="740308" y="1421978"/>
                    </a:lnTo>
                    <a:lnTo>
                      <a:pt x="740308" y="1610720"/>
                    </a:lnTo>
                    <a:cubicBezTo>
                      <a:pt x="741530" y="1614385"/>
                      <a:pt x="737559" y="1633626"/>
                      <a:pt x="728397" y="1668442"/>
                    </a:cubicBezTo>
                    <a:cubicBezTo>
                      <a:pt x="719235" y="1703259"/>
                      <a:pt x="693886" y="1730440"/>
                      <a:pt x="652351" y="1749986"/>
                    </a:cubicBezTo>
                    <a:cubicBezTo>
                      <a:pt x="654794" y="1751208"/>
                      <a:pt x="628834" y="1757011"/>
                      <a:pt x="574472" y="1767394"/>
                    </a:cubicBezTo>
                    <a:cubicBezTo>
                      <a:pt x="520109" y="1777778"/>
                      <a:pt x="421462" y="1784192"/>
                      <a:pt x="278532" y="1786635"/>
                    </a:cubicBezTo>
                    <a:lnTo>
                      <a:pt x="190574" y="1546585"/>
                    </a:lnTo>
                    <a:cubicBezTo>
                      <a:pt x="196683" y="1547806"/>
                      <a:pt x="224780" y="1549028"/>
                      <a:pt x="274867" y="1550250"/>
                    </a:cubicBezTo>
                    <a:cubicBezTo>
                      <a:pt x="324954" y="1551471"/>
                      <a:pt x="360381" y="1550250"/>
                      <a:pt x="381149" y="1546585"/>
                    </a:cubicBezTo>
                    <a:cubicBezTo>
                      <a:pt x="393365" y="1551471"/>
                      <a:pt x="405581" y="1534368"/>
                      <a:pt x="417798" y="1495276"/>
                    </a:cubicBezTo>
                    <a:lnTo>
                      <a:pt x="417798" y="1465957"/>
                    </a:lnTo>
                    <a:lnTo>
                      <a:pt x="73298" y="1517266"/>
                    </a:lnTo>
                    <a:lnTo>
                      <a:pt x="43978" y="1268053"/>
                    </a:lnTo>
                    <a:lnTo>
                      <a:pt x="131936" y="1253393"/>
                    </a:lnTo>
                    <a:lnTo>
                      <a:pt x="0" y="974861"/>
                    </a:lnTo>
                    <a:cubicBezTo>
                      <a:pt x="4886" y="973640"/>
                      <a:pt x="41230" y="955621"/>
                      <a:pt x="109031" y="920804"/>
                    </a:cubicBezTo>
                    <a:cubicBezTo>
                      <a:pt x="176831" y="885988"/>
                      <a:pt x="243105" y="845369"/>
                      <a:pt x="307851" y="798947"/>
                    </a:cubicBezTo>
                    <a:lnTo>
                      <a:pt x="58638" y="798947"/>
                    </a:lnTo>
                    <a:lnTo>
                      <a:pt x="58638" y="505755"/>
                    </a:lnTo>
                    <a:lnTo>
                      <a:pt x="300521" y="505755"/>
                    </a:lnTo>
                    <a:lnTo>
                      <a:pt x="300521" y="454447"/>
                    </a:lnTo>
                    <a:lnTo>
                      <a:pt x="95287" y="454447"/>
                    </a:lnTo>
                    <a:lnTo>
                      <a:pt x="95287" y="153925"/>
                    </a:lnTo>
                    <a:lnTo>
                      <a:pt x="300521" y="153925"/>
                    </a:lnTo>
                    <a:close/>
                    <a:moveTo>
                      <a:pt x="2191606" y="0"/>
                    </a:moveTo>
                    <a:lnTo>
                      <a:pt x="2536105" y="0"/>
                    </a:lnTo>
                    <a:lnTo>
                      <a:pt x="2536105" y="271202"/>
                    </a:lnTo>
                    <a:lnTo>
                      <a:pt x="2734010" y="271202"/>
                    </a:lnTo>
                    <a:lnTo>
                      <a:pt x="2734010" y="630362"/>
                    </a:lnTo>
                    <a:lnTo>
                      <a:pt x="2558095" y="630362"/>
                    </a:lnTo>
                    <a:cubicBezTo>
                      <a:pt x="2555651" y="630362"/>
                      <a:pt x="2567868" y="645021"/>
                      <a:pt x="2594744" y="674340"/>
                    </a:cubicBezTo>
                    <a:cubicBezTo>
                      <a:pt x="2600852" y="680448"/>
                      <a:pt x="2631393" y="707935"/>
                      <a:pt x="2686366" y="756800"/>
                    </a:cubicBezTo>
                    <a:cubicBezTo>
                      <a:pt x="2741339" y="805666"/>
                      <a:pt x="2781653" y="841704"/>
                      <a:pt x="2807307" y="864915"/>
                    </a:cubicBezTo>
                    <a:lnTo>
                      <a:pt x="2638722" y="1187425"/>
                    </a:lnTo>
                    <a:cubicBezTo>
                      <a:pt x="2642387" y="1188647"/>
                      <a:pt x="2620398" y="1171544"/>
                      <a:pt x="2572754" y="1136117"/>
                    </a:cubicBezTo>
                    <a:cubicBezTo>
                      <a:pt x="2567868" y="1132452"/>
                      <a:pt x="2555651" y="1117792"/>
                      <a:pt x="2536105" y="1092138"/>
                    </a:cubicBezTo>
                    <a:lnTo>
                      <a:pt x="2536105" y="1341351"/>
                    </a:lnTo>
                    <a:cubicBezTo>
                      <a:pt x="2547100" y="1338907"/>
                      <a:pt x="2606655" y="1273856"/>
                      <a:pt x="2714769" y="1146195"/>
                    </a:cubicBezTo>
                    <a:cubicBezTo>
                      <a:pt x="2822883" y="1018535"/>
                      <a:pt x="2912368" y="846590"/>
                      <a:pt x="2983222" y="630362"/>
                    </a:cubicBezTo>
                    <a:lnTo>
                      <a:pt x="2770659" y="630362"/>
                    </a:lnTo>
                    <a:lnTo>
                      <a:pt x="2770659" y="278532"/>
                    </a:lnTo>
                    <a:lnTo>
                      <a:pt x="3166467" y="278532"/>
                    </a:lnTo>
                    <a:lnTo>
                      <a:pt x="3166467" y="0"/>
                    </a:lnTo>
                    <a:lnTo>
                      <a:pt x="3503637" y="0"/>
                    </a:lnTo>
                    <a:lnTo>
                      <a:pt x="3503637" y="271202"/>
                    </a:lnTo>
                    <a:lnTo>
                      <a:pt x="3686882" y="271202"/>
                    </a:lnTo>
                    <a:lnTo>
                      <a:pt x="3686882" y="630362"/>
                    </a:lnTo>
                    <a:lnTo>
                      <a:pt x="3503637" y="630362"/>
                    </a:lnTo>
                    <a:lnTo>
                      <a:pt x="3503637" y="1414649"/>
                    </a:lnTo>
                    <a:cubicBezTo>
                      <a:pt x="3504859" y="1426865"/>
                      <a:pt x="3502415" y="1476952"/>
                      <a:pt x="3496307" y="1564909"/>
                    </a:cubicBezTo>
                    <a:cubicBezTo>
                      <a:pt x="3490199" y="1652867"/>
                      <a:pt x="3468210" y="1712116"/>
                      <a:pt x="3430339" y="1742656"/>
                    </a:cubicBezTo>
                    <a:cubicBezTo>
                      <a:pt x="3436447" y="1745100"/>
                      <a:pt x="3413847" y="1754262"/>
                      <a:pt x="3362539" y="1770143"/>
                    </a:cubicBezTo>
                    <a:cubicBezTo>
                      <a:pt x="3311230" y="1786024"/>
                      <a:pt x="3192121" y="1793965"/>
                      <a:pt x="3005212" y="1793965"/>
                    </a:cubicBezTo>
                    <a:lnTo>
                      <a:pt x="2887935" y="1517266"/>
                    </a:lnTo>
                    <a:cubicBezTo>
                      <a:pt x="2884270" y="1522152"/>
                      <a:pt x="2864113" y="1543836"/>
                      <a:pt x="2827464" y="1582317"/>
                    </a:cubicBezTo>
                    <a:cubicBezTo>
                      <a:pt x="2790815" y="1620799"/>
                      <a:pt x="2759664" y="1649812"/>
                      <a:pt x="2734010" y="1669359"/>
                    </a:cubicBezTo>
                    <a:lnTo>
                      <a:pt x="2536105" y="1429308"/>
                    </a:lnTo>
                    <a:lnTo>
                      <a:pt x="2536105" y="1801295"/>
                    </a:lnTo>
                    <a:lnTo>
                      <a:pt x="2191606" y="1801295"/>
                    </a:lnTo>
                    <a:lnTo>
                      <a:pt x="2191606" y="1238734"/>
                    </a:lnTo>
                    <a:cubicBezTo>
                      <a:pt x="2189162" y="1244842"/>
                      <a:pt x="2172365" y="1271718"/>
                      <a:pt x="2141213" y="1319361"/>
                    </a:cubicBezTo>
                    <a:cubicBezTo>
                      <a:pt x="2110062" y="1367005"/>
                      <a:pt x="2075551" y="1406097"/>
                      <a:pt x="2037680" y="1436638"/>
                    </a:cubicBezTo>
                    <a:lnTo>
                      <a:pt x="1898414" y="1062819"/>
                    </a:lnTo>
                    <a:cubicBezTo>
                      <a:pt x="1903301" y="1059154"/>
                      <a:pt x="1936590" y="1015786"/>
                      <a:pt x="1998283" y="932715"/>
                    </a:cubicBezTo>
                    <a:cubicBezTo>
                      <a:pt x="2059975" y="849644"/>
                      <a:pt x="2119529" y="748860"/>
                      <a:pt x="2176946" y="630362"/>
                    </a:cubicBezTo>
                    <a:lnTo>
                      <a:pt x="1942393" y="630362"/>
                    </a:lnTo>
                    <a:lnTo>
                      <a:pt x="1942393" y="271202"/>
                    </a:lnTo>
                    <a:lnTo>
                      <a:pt x="2191606" y="271202"/>
                    </a:lnTo>
                    <a:close/>
                  </a:path>
                </a:pathLst>
              </a:custGeom>
              <a:solidFill>
                <a:srgbClr val="6CBA3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14" tIns="60907" rIns="121814" bIns="60907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cxnSp>
          <p:nvCxnSpPr>
            <p:cNvPr id="15" name="直接连接符 14"/>
            <p:cNvCxnSpPr/>
            <p:nvPr userDrawn="1"/>
          </p:nvCxnSpPr>
          <p:spPr>
            <a:xfrm>
              <a:off x="18061" y="99"/>
              <a:ext cx="0" cy="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2023/2/24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Relationship Id="rId27" Type="http://schemas.openxmlformats.org/officeDocument/2006/relationships/tags" Target="../tags/tag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0" Type="http://schemas.openxmlformats.org/officeDocument/2006/relationships/tags" Target="../tags/tag242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8.jpe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18.xml"/><Relationship Id="rId10" Type="http://schemas.openxmlformats.org/officeDocument/2006/relationships/image" Target="../media/image3.png"/><Relationship Id="rId4" Type="http://schemas.openxmlformats.org/officeDocument/2006/relationships/tags" Target="../tags/tag217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01" t="1016" r="52469" b="21884"/>
          <a:stretch>
            <a:fillRect/>
          </a:stretch>
        </p:blipFill>
        <p:spPr>
          <a:xfrm>
            <a:off x="7324090" y="986155"/>
            <a:ext cx="4657725" cy="4429760"/>
          </a:xfrm>
          <a:prstGeom prst="flowChartConnector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lgDashDotDot"/>
          </a:ln>
        </p:spPr>
      </p:pic>
      <p:grpSp>
        <p:nvGrpSpPr>
          <p:cNvPr id="7" name="组合 6"/>
          <p:cNvGrpSpPr/>
          <p:nvPr/>
        </p:nvGrpSpPr>
        <p:grpSpPr>
          <a:xfrm>
            <a:off x="-673735" y="2739390"/>
            <a:ext cx="8591550" cy="923290"/>
            <a:chOff x="2215243" y="2661551"/>
            <a:chExt cx="8591550" cy="923330"/>
          </a:xfrm>
        </p:grpSpPr>
        <p:sp>
          <p:nvSpPr>
            <p:cNvPr id="8" name="椭圆 7"/>
            <p:cNvSpPr/>
            <p:nvPr/>
          </p:nvSpPr>
          <p:spPr>
            <a:xfrm>
              <a:off x="3246288" y="2777786"/>
              <a:ext cx="765175" cy="7683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标题 1"/>
            <p:cNvSpPr txBox="1"/>
            <p:nvPr/>
          </p:nvSpPr>
          <p:spPr>
            <a:xfrm>
              <a:off x="2215243" y="2661551"/>
              <a:ext cx="8591550" cy="9233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52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25</a:t>
              </a:r>
              <a:r>
                <a:rPr lang="en-US" altLang="zh-CN" sz="6000" b="1" dirty="0"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 </a:t>
              </a:r>
              <a:r>
                <a:rPr lang="zh-CN" altLang="en-US" sz="6000" b="1" dirty="0"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王戎不取道旁李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773430" y="1769110"/>
            <a:ext cx="5100320" cy="2457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兔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触株，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折颈而死。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走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：跑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5175" y="4519930"/>
            <a:ext cx="2451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守株待兔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805930" y="1077595"/>
            <a:ext cx="5142230" cy="328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3270" cy="6874510"/>
          </a:xfrm>
          <a:prstGeom prst="rect">
            <a:avLst/>
          </a:prstGeom>
          <a:solidFill>
            <a:srgbClr val="FEF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内容占位符 3" descr="王戎教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 r="75885" b="78451"/>
          <a:stretch>
            <a:fillRect/>
          </a:stretch>
        </p:blipFill>
        <p:spPr>
          <a:xfrm>
            <a:off x="828040" y="1183005"/>
            <a:ext cx="2906395" cy="16173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7525" y="1747965"/>
            <a:ext cx="10537372" cy="271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5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25 </a:t>
            </a:r>
            <a:r>
              <a:rPr lang="zh-CN" altLang="en-US" sz="4265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王戎不</a:t>
            </a:r>
            <a:r>
              <a:rPr lang="zh-CN" altLang="en-US" sz="4265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取道旁</a:t>
            </a:r>
            <a:r>
              <a:rPr lang="zh-CN" altLang="en-US" sz="4265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李</a:t>
            </a:r>
            <a:r>
              <a:rPr lang="zh-CN" altLang="en-US" sz="2400" baseline="70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①</a:t>
            </a:r>
            <a:r>
              <a:rPr lang="en-US" altLang="zh-CN" sz="2400" dirty="0" smtClean="0">
                <a:latin typeface="Kai"/>
                <a:ea typeface="Kai"/>
                <a:cs typeface="Kai"/>
              </a:rPr>
              <a:t>        </a:t>
            </a:r>
            <a:endParaRPr lang="zh-CN" altLang="zh-CN" sz="2400" dirty="0">
              <a:latin typeface="Kai"/>
              <a:ea typeface="Kai"/>
              <a:cs typeface="Kai"/>
            </a:endParaRPr>
          </a:p>
          <a:p>
            <a:pPr>
              <a:lnSpc>
                <a:spcPct val="100000"/>
              </a:lnSpc>
            </a:pPr>
            <a:endParaRPr lang="en-US" altLang="zh-CN" sz="3200" dirty="0" smtClean="0">
              <a:latin typeface="Kai"/>
              <a:ea typeface="Kai"/>
              <a:cs typeface="Kai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  王戎七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岁，尝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②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与诸小儿游。看道边李树多子折枝，诸儿竞走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③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取之，唯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④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戎不动。人问之，答曰：“树在道边而多子，此必苦李。”取之，信然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⑤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。</a:t>
            </a:r>
            <a:endParaRPr lang="zh-CN" altLang="zh-CN" sz="2665" dirty="0">
              <a:latin typeface="楷体" panose="02010609060101010101" pitchFamily="49" charset="-122"/>
              <a:ea typeface="楷体" panose="02010609060101010101" pitchFamily="49" charset="-122"/>
              <a:cs typeface="Kai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7015" y="4518682"/>
            <a:ext cx="10537372" cy="2101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 smtClean="0">
                <a:latin typeface="Kai"/>
                <a:ea typeface="Kai"/>
                <a:cs typeface="Kai"/>
              </a:rPr>
              <a:t> </a:t>
            </a:r>
            <a:endParaRPr lang="zh-CN" altLang="zh-CN" sz="2400" dirty="0">
              <a:latin typeface="Kai"/>
              <a:ea typeface="Kai"/>
              <a:cs typeface="Kai"/>
            </a:endParaRPr>
          </a:p>
          <a:p>
            <a:pPr>
              <a:lnSpc>
                <a:spcPct val="100000"/>
              </a:lnSpc>
            </a:pPr>
            <a:r>
              <a:rPr lang="zh-CN" altLang="en-US" sz="2665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注释</a:t>
            </a:r>
          </a:p>
          <a:p>
            <a:pPr>
              <a:lnSpc>
                <a:spcPct val="100000"/>
              </a:lnSpc>
            </a:pP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①</a:t>
            </a: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本文选自《世说新语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·</a:t>
            </a: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雅量</a:t>
            </a: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》。王戎，晋   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③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竞走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争着跑过去。</a:t>
            </a:r>
            <a:endParaRPr lang="zh-CN" altLang="zh-CN" sz="2665" dirty="0">
              <a:latin typeface="楷体" panose="02010609060101010101" pitchFamily="49" charset="-122"/>
              <a:ea typeface="楷体" panose="02010609060101010101" pitchFamily="49" charset="-122"/>
              <a:cs typeface="Kai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  朝人，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“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竹林七贤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”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之一，</a:t>
            </a:r>
            <a:r>
              <a:rPr lang="zh-CN" altLang="en-US" sz="2665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自幼聪慧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。     ④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唯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只有。</a:t>
            </a:r>
          </a:p>
          <a:p>
            <a:pPr>
              <a:lnSpc>
                <a:spcPct val="100000"/>
              </a:lnSpc>
            </a:pP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②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尝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曾经。                             ⑤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信然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的确如此。</a:t>
            </a:r>
          </a:p>
        </p:txBody>
      </p:sp>
      <p:sp>
        <p:nvSpPr>
          <p:cNvPr id="3" name="椭圆 2"/>
          <p:cNvSpPr/>
          <p:nvPr/>
        </p:nvSpPr>
        <p:spPr>
          <a:xfrm>
            <a:off x="1931670" y="2923540"/>
            <a:ext cx="411480" cy="4699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/>
          </a:p>
        </p:txBody>
      </p:sp>
      <p:cxnSp>
        <p:nvCxnSpPr>
          <p:cNvPr id="4" name="直接连接符 3"/>
          <p:cNvCxnSpPr/>
          <p:nvPr/>
        </p:nvCxnSpPr>
        <p:spPr>
          <a:xfrm>
            <a:off x="1064048" y="6568017"/>
            <a:ext cx="15383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559810" y="2923540"/>
            <a:ext cx="436880" cy="4292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3734435" y="2433955"/>
            <a:ext cx="2168525" cy="489585"/>
          </a:xfrm>
          <a:prstGeom prst="wedgeEllipseCallout">
            <a:avLst>
              <a:gd name="adj1" fmla="val -51669"/>
              <a:gd name="adj2" fmla="val 4896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众，许多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8473349" y="1748012"/>
            <a:ext cx="2499995" cy="1102995"/>
          </a:xfrm>
          <a:prstGeom prst="wedgeEllipseCallout">
            <a:avLst>
              <a:gd name="adj1" fmla="val -11971"/>
              <a:gd name="adj2" fmla="val 524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李树上长着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许多李子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，把树枝都压弯了。</a:t>
            </a:r>
          </a:p>
        </p:txBody>
      </p:sp>
      <p:sp>
        <p:nvSpPr>
          <p:cNvPr id="14" name="椭圆 13"/>
          <p:cNvSpPr/>
          <p:nvPr/>
        </p:nvSpPr>
        <p:spPr>
          <a:xfrm>
            <a:off x="8582025" y="2923540"/>
            <a:ext cx="1798955" cy="4292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62710" y="3384550"/>
            <a:ext cx="792480" cy="5499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7685405" y="5687695"/>
            <a:ext cx="31540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510915" y="3390265"/>
            <a:ext cx="465455" cy="4292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7685405" y="6080125"/>
            <a:ext cx="1744345" cy="4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>
            <p:custDataLst>
              <p:tags r:id="rId3"/>
            </p:custDataLst>
          </p:nvPr>
        </p:nvSpPr>
        <p:spPr>
          <a:xfrm>
            <a:off x="9647018" y="363830"/>
            <a:ext cx="335414" cy="335414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0000"/>
          </a:bodyPr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>
            <p:custDataLst>
              <p:tags r:id="rId4"/>
            </p:custDataLst>
          </p:nvPr>
        </p:nvSpPr>
        <p:spPr>
          <a:xfrm>
            <a:off x="9931400" y="363855"/>
            <a:ext cx="1780540" cy="3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联系</a:t>
            </a:r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上下文</a:t>
            </a:r>
          </a:p>
        </p:txBody>
      </p:sp>
      <p:sp>
        <p:nvSpPr>
          <p:cNvPr id="52" name="椭圆 51"/>
          <p:cNvSpPr/>
          <p:nvPr>
            <p:custDataLst>
              <p:tags r:id="rId5"/>
            </p:custDataLst>
          </p:nvPr>
        </p:nvSpPr>
        <p:spPr>
          <a:xfrm>
            <a:off x="7664975" y="346686"/>
            <a:ext cx="335414" cy="335414"/>
          </a:xfrm>
          <a:prstGeom prst="ellipse">
            <a:avLst/>
          </a:prstGeom>
          <a:solidFill>
            <a:srgbClr val="E2268F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0000"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>
            <p:custDataLst>
              <p:tags r:id="rId6"/>
            </p:custDataLst>
          </p:nvPr>
        </p:nvSpPr>
        <p:spPr>
          <a:xfrm>
            <a:off x="7664975" y="846119"/>
            <a:ext cx="335414" cy="335414"/>
          </a:xfrm>
          <a:prstGeom prst="ellipse">
            <a:avLst/>
          </a:prstGeom>
          <a:solidFill>
            <a:srgbClr val="FCD407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0000"/>
          </a:bodyPr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>
            <p:custDataLst>
              <p:tags r:id="rId7"/>
            </p:custDataLst>
          </p:nvPr>
        </p:nvSpPr>
        <p:spPr>
          <a:xfrm>
            <a:off x="8054340" y="346710"/>
            <a:ext cx="153860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查字典</a:t>
            </a:r>
          </a:p>
        </p:txBody>
      </p:sp>
      <p:sp>
        <p:nvSpPr>
          <p:cNvPr id="55" name="文本框 54"/>
          <p:cNvSpPr txBox="1"/>
          <p:nvPr>
            <p:custDataLst>
              <p:tags r:id="rId8"/>
            </p:custDataLst>
          </p:nvPr>
        </p:nvSpPr>
        <p:spPr>
          <a:xfrm>
            <a:off x="8054340" y="862330"/>
            <a:ext cx="205613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联系</a:t>
            </a:r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生活</a:t>
            </a:r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实际</a:t>
            </a:r>
          </a:p>
        </p:txBody>
      </p:sp>
      <p:sp>
        <p:nvSpPr>
          <p:cNvPr id="56" name="椭圆 55"/>
          <p:cNvSpPr/>
          <p:nvPr>
            <p:custDataLst>
              <p:tags r:id="rId9"/>
            </p:custDataLst>
          </p:nvPr>
        </p:nvSpPr>
        <p:spPr>
          <a:xfrm>
            <a:off x="5398452" y="346687"/>
            <a:ext cx="335414" cy="335414"/>
          </a:xfrm>
          <a:prstGeom prst="ellipse">
            <a:avLst/>
          </a:prstGeom>
          <a:solidFill>
            <a:srgbClr val="04918B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0000"/>
          </a:bodyPr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5399087" y="862630"/>
            <a:ext cx="335414" cy="335414"/>
          </a:xfrm>
          <a:prstGeom prst="ellipse">
            <a:avLst/>
          </a:prstGeom>
          <a:solidFill>
            <a:srgbClr val="F37A20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0000"/>
          </a:bodyPr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>
            <p:custDataLst>
              <p:tags r:id="rId11"/>
            </p:custDataLst>
          </p:nvPr>
        </p:nvSpPr>
        <p:spPr>
          <a:xfrm>
            <a:off x="5842961" y="845882"/>
            <a:ext cx="1538818" cy="3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借助插图</a:t>
            </a:r>
          </a:p>
        </p:txBody>
      </p:sp>
      <p:sp>
        <p:nvSpPr>
          <p:cNvPr id="59" name="文本框 58"/>
          <p:cNvSpPr txBox="1"/>
          <p:nvPr>
            <p:custDataLst>
              <p:tags r:id="rId12"/>
            </p:custDataLst>
          </p:nvPr>
        </p:nvSpPr>
        <p:spPr>
          <a:xfrm>
            <a:off x="5787716" y="339464"/>
            <a:ext cx="1538818" cy="3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借助</a:t>
            </a:r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注释</a:t>
            </a:r>
          </a:p>
        </p:txBody>
      </p:sp>
      <p:sp>
        <p:nvSpPr>
          <p:cNvPr id="62" name="椭圆 61"/>
          <p:cNvSpPr/>
          <p:nvPr/>
        </p:nvSpPr>
        <p:spPr>
          <a:xfrm>
            <a:off x="5734050" y="3934460"/>
            <a:ext cx="955040" cy="4292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63" name="直接连接符 62"/>
          <p:cNvCxnSpPr/>
          <p:nvPr/>
        </p:nvCxnSpPr>
        <p:spPr>
          <a:xfrm>
            <a:off x="7733665" y="6534150"/>
            <a:ext cx="31057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657350" y="337185"/>
            <a:ext cx="3301365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二读：读懂</a:t>
            </a:r>
            <a:r>
              <a:rPr lang="en-US" altLang="zh-CN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</a:t>
            </a:r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读美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11430"/>
            <a:ext cx="1322705" cy="1266825"/>
            <a:chOff x="385" y="968"/>
            <a:chExt cx="2083" cy="1995"/>
          </a:xfrm>
        </p:grpSpPr>
        <p:sp>
          <p:nvSpPr>
            <p:cNvPr id="12" name="矩形 11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读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62" grpId="0" bldLvl="0" animBg="1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461645" y="502920"/>
            <a:ext cx="11748770" cy="625030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42" name="文本框 1"/>
          <p:cNvSpPr txBox="1"/>
          <p:nvPr/>
        </p:nvSpPr>
        <p:spPr>
          <a:xfrm>
            <a:off x="758825" y="1990725"/>
            <a:ext cx="6505575" cy="300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王戎七岁，尝与诸小儿游。看道边李树多子折枝，诸儿竞走取之，唯戎不动。人问之，答曰：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树在道边而多子，此必苦李。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取之，信然。</a:t>
            </a:r>
          </a:p>
        </p:txBody>
      </p:sp>
      <p:sp>
        <p:nvSpPr>
          <p:cNvPr id="3" name="椭圆 2"/>
          <p:cNvSpPr/>
          <p:nvPr/>
        </p:nvSpPr>
        <p:spPr>
          <a:xfrm>
            <a:off x="6494463" y="2689225"/>
            <a:ext cx="530225" cy="5302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" name="椭圆 3"/>
          <p:cNvSpPr/>
          <p:nvPr/>
        </p:nvSpPr>
        <p:spPr>
          <a:xfrm>
            <a:off x="3648075" y="3262313"/>
            <a:ext cx="530225" cy="5302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6070600" y="3792538"/>
            <a:ext cx="530225" cy="5302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265035" y="2095500"/>
            <a:ext cx="4074795" cy="3065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657350" y="1278255"/>
            <a:ext cx="8440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文中的三个“之”字，分别指什么？在图上找出来。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57350" y="446405"/>
            <a:ext cx="3301365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二读：读懂</a:t>
            </a:r>
            <a:r>
              <a:rPr lang="en-US" altLang="zh-CN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</a:t>
            </a:r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读美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25425" y="151765"/>
            <a:ext cx="1322705" cy="1266825"/>
            <a:chOff x="385" y="968"/>
            <a:chExt cx="2083" cy="1995"/>
          </a:xfrm>
        </p:grpSpPr>
        <p:sp>
          <p:nvSpPr>
            <p:cNvPr id="12" name="矩形 11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读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cxnSp>
        <p:nvCxnSpPr>
          <p:cNvPr id="13" name="直接连接符 12"/>
          <p:cNvCxnSpPr>
            <a:endCxn id="14" idx="2"/>
          </p:cNvCxnSpPr>
          <p:nvPr/>
        </p:nvCxnSpPr>
        <p:spPr>
          <a:xfrm flipV="1">
            <a:off x="7049135" y="2915285"/>
            <a:ext cx="2643505" cy="184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9692640" y="2611755"/>
            <a:ext cx="810895" cy="60706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15" name="直接连接符 14"/>
          <p:cNvCxnSpPr>
            <a:endCxn id="14" idx="3"/>
          </p:cNvCxnSpPr>
          <p:nvPr/>
        </p:nvCxnSpPr>
        <p:spPr>
          <a:xfrm flipV="1">
            <a:off x="6600825" y="3129915"/>
            <a:ext cx="3210560" cy="88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397115" y="4019550"/>
            <a:ext cx="810895" cy="97409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17" name="直接连接符 16"/>
          <p:cNvCxnSpPr/>
          <p:nvPr/>
        </p:nvCxnSpPr>
        <p:spPr>
          <a:xfrm>
            <a:off x="4178300" y="3578860"/>
            <a:ext cx="3214370" cy="108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97885" y="4439920"/>
            <a:ext cx="2672715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一字多义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98520" y="5429250"/>
            <a:ext cx="2672715" cy="82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古今异义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594735" y="2052955"/>
            <a:ext cx="531495" cy="562610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736590" y="2656840"/>
            <a:ext cx="407035" cy="562610"/>
          </a:xfrm>
          <a:prstGeom prst="roundRect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4" grpId="0" bldLvl="0" animBg="1"/>
      <p:bldP spid="16" grpId="0" bldLvl="0" animBg="1"/>
      <p:bldP spid="18" grpId="0" bldLvl="0" animBg="1"/>
      <p:bldP spid="20" grpId="0" bldLvl="0" animBg="1"/>
      <p:bldP spid="21" grpId="0" animBg="1"/>
      <p:bldP spid="2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5443" y="1416389"/>
            <a:ext cx="10628899" cy="50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633869" y="4145260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4266051" y="4139175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5930488" y="4135812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8618787" y="4157596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1487488" y="4857659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4114509" y="4846745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10128448" y="4795945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2639616" y="5529733"/>
            <a:ext cx="38798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1659890" y="475615"/>
            <a:ext cx="3301365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二读：</a:t>
            </a:r>
            <a:r>
              <a:rPr lang="zh-CN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读懂</a:t>
            </a:r>
            <a:r>
              <a:rPr lang="en-US" altLang="zh-CN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</a:t>
            </a:r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读美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5100" y="149860"/>
            <a:ext cx="1322705" cy="1266825"/>
            <a:chOff x="385" y="968"/>
            <a:chExt cx="2083" cy="1995"/>
          </a:xfrm>
        </p:grpSpPr>
        <p:sp>
          <p:nvSpPr>
            <p:cNvPr id="12" name="矩形 11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读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704638" y="1168383"/>
            <a:ext cx="10469033" cy="4839335"/>
          </a:xfrm>
          <a:prstGeom prst="rect">
            <a:avLst/>
          </a:prstGeom>
          <a:ln w="28575">
            <a:noFill/>
            <a:prstDash val="sysDot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65000"/>
              </a:lnSpc>
              <a:defRPr/>
            </a:pPr>
            <a:r>
              <a:rPr lang="en-US" altLang="zh-CN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王戎不取道旁李  </a:t>
            </a:r>
          </a:p>
          <a:p>
            <a:pPr algn="l" eaLnBrk="1" hangingPunct="1">
              <a:lnSpc>
                <a:spcPct val="165000"/>
              </a:lnSpc>
              <a:defRPr/>
            </a:pP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王戎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，尝与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游。看道边李树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，诸儿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，唯戎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。人问之，答曰：“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  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，此必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。”取之，</a:t>
            </a:r>
            <a:r>
              <a:rPr lang="zh-CN" altLang="en-US" sz="3735" b="1" u="sng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3735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73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9890" y="475615"/>
            <a:ext cx="3301365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三读：</a:t>
            </a:r>
            <a:r>
              <a:rPr lang="zh-CN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熟读成诵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5100" y="149860"/>
            <a:ext cx="1322705" cy="1266825"/>
            <a:chOff x="385" y="968"/>
            <a:chExt cx="2083" cy="1995"/>
          </a:xfrm>
        </p:grpSpPr>
        <p:sp>
          <p:nvSpPr>
            <p:cNvPr id="12" name="矩形 11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读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pic>
        <p:nvPicPr>
          <p:cNvPr id="30" name="图片 29" descr="微信图片_20191124162903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6">
                  <a:alpha val="100000"/>
                </a:srgbClr>
              </a:clrFrom>
              <a:clrTo>
                <a:srgbClr val="F8F8F6">
                  <a:alpha val="100000"/>
                  <a:alpha val="0"/>
                </a:srgbClr>
              </a:clrTo>
            </a:clrChange>
          </a:blip>
          <a:srcRect l="19451" t="39554" r="25326" b="-129"/>
          <a:stretch>
            <a:fillRect/>
          </a:stretch>
        </p:blipFill>
        <p:spPr>
          <a:xfrm>
            <a:off x="8187055" y="4331335"/>
            <a:ext cx="3715385" cy="2292985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937697" y="2388420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七岁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5494865" y="2388420"/>
            <a:ext cx="161353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诸小儿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351049" y="3255199"/>
            <a:ext cx="209042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多子折枝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4894159" y="3255199"/>
            <a:ext cx="209042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竞走取之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8186811" y="3255203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不动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3877702" y="4241997"/>
            <a:ext cx="352107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树在道边而多子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8872856" y="4241997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苦李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2167065" y="5144967"/>
            <a:ext cx="113665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91544" y="4957752"/>
            <a:ext cx="856895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有条有理</a:t>
            </a:r>
            <a:endParaRPr lang="zh-CN" altLang="en-US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415480" y="4941167"/>
            <a:ext cx="673224" cy="6480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320136" y="4941166"/>
            <a:ext cx="673224" cy="6480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367808" y="4910137"/>
            <a:ext cx="673224" cy="6480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95400" y="1905506"/>
            <a:ext cx="1108923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                                                    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79425" y="1959610"/>
            <a:ext cx="11089005" cy="2436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                                                 </a:t>
            </a:r>
            <a:endParaRPr lang="en-US" altLang="zh-CN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lvl="0">
              <a:defRPr/>
            </a:pPr>
            <a:endParaRPr lang="en-US" altLang="zh-CN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lvl="0">
              <a:defRPr/>
            </a:pPr>
            <a:endParaRPr lang="en-US" altLang="zh-CN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lvl="0">
              <a:defRPr/>
            </a:pP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60848" y="1898882"/>
            <a:ext cx="497346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王戎七岁，尝与诸小儿游。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39415" y="2890391"/>
            <a:ext cx="102971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诸儿竞走取之，唯戎不动。人问之，答曰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：“树在道边</a:t>
            </a:r>
            <a:endParaRPr lang="en-US" altLang="zh-CN" sz="32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01733" y="1919480"/>
            <a:ext cx="42188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看道边李树多子折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枝，</a:t>
            </a:r>
            <a:r>
              <a:rPr lang="en-US" altLang="zh-CN" sz="1100" b="1" dirty="0" smtClean="0">
                <a:solidFill>
                  <a:prstClr val="black"/>
                </a:solidFill>
                <a:cs typeface="华文楷体" panose="02010600040101010101" pitchFamily="2" charset="-122"/>
              </a:rPr>
              <a:t>                                </a:t>
            </a:r>
            <a:endParaRPr lang="en-US" altLang="zh-CN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719832" y="3776657"/>
            <a:ext cx="432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而多子，此必苦李。”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41312" y="3770421"/>
            <a:ext cx="3044825" cy="6451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取之， 信然。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60409" y="4941166"/>
            <a:ext cx="24180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发挥</a:t>
            </a:r>
            <a:r>
              <a:rPr lang="zh-CN" altLang="en-US" sz="44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想象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972633" y="4948787"/>
            <a:ext cx="24180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讲述完整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6880" y="81280"/>
            <a:ext cx="1322705" cy="1266825"/>
            <a:chOff x="385" y="968"/>
            <a:chExt cx="2083" cy="1995"/>
          </a:xfrm>
        </p:grpSpPr>
        <p:sp>
          <p:nvSpPr>
            <p:cNvPr id="25" name="矩形 24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讲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7" name="矩形 26"/>
          <p:cNvSpPr/>
          <p:nvPr/>
        </p:nvSpPr>
        <p:spPr>
          <a:xfrm>
            <a:off x="1868805" y="497840"/>
            <a:ext cx="5312410" cy="5340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用自己的话讲讲这个故事吧！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10" grpId="0" bldLvl="0" animBg="1"/>
      <p:bldP spid="11" grpId="0" bldLvl="0" animBg="1"/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1728564482,3797836812&amp;fm=26&amp;gp=0.jpg"/>
          <p:cNvPicPr>
            <a:picLocks noChangeAspect="1"/>
          </p:cNvPicPr>
          <p:nvPr/>
        </p:nvPicPr>
        <p:blipFill>
          <a:blip r:embed="rId2" cstate="print">
            <a:lum bright="12000" contrast="24000"/>
          </a:blip>
          <a:stretch>
            <a:fillRect/>
          </a:stretch>
        </p:blipFill>
        <p:spPr>
          <a:xfrm>
            <a:off x="7460615" y="1950720"/>
            <a:ext cx="3892550" cy="389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015" y="2319655"/>
            <a:ext cx="6229985" cy="2218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李子树长在路边，过往的行人比较多，如果李子是甜的，早被路人摘光了，不可能多子折枝，因此，只有一种可能，这是苦李。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75967" y="722093"/>
            <a:ext cx="7590405" cy="804759"/>
            <a:chOff x="2479341" y="1218798"/>
            <a:chExt cx="5239544" cy="52666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2479341" y="1218798"/>
              <a:ext cx="2514600" cy="526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993941" y="1240010"/>
              <a:ext cx="2724944" cy="48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343535" y="327025"/>
            <a:ext cx="1322705" cy="1266825"/>
            <a:chOff x="385" y="968"/>
            <a:chExt cx="2083" cy="1995"/>
          </a:xfrm>
        </p:grpSpPr>
        <p:sp>
          <p:nvSpPr>
            <p:cNvPr id="2" name="矩形 1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悟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66240" y="619760"/>
            <a:ext cx="691197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王戎是一个怎样的孩子？</a:t>
            </a:r>
          </a:p>
        </p:txBody>
      </p:sp>
      <p:pic>
        <p:nvPicPr>
          <p:cNvPr id="8" name="Picture 3" descr="C:\Users\Administrator\Desktop\QQ截图20201108175230.png"/>
          <p:cNvPicPr>
            <a:picLocks noChangeAspect="1" noChangeArrowheads="1"/>
          </p:cNvPicPr>
          <p:nvPr/>
        </p:nvPicPr>
        <p:blipFill>
          <a:blip r:embed="rId2" cstate="print"/>
          <a:srcRect l="4124" t="6501" r="8239" b="34014"/>
          <a:stretch>
            <a:fillRect/>
          </a:stretch>
        </p:blipFill>
        <p:spPr bwMode="auto">
          <a:xfrm>
            <a:off x="1333500" y="1901190"/>
            <a:ext cx="9995535" cy="4288155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343535" y="327025"/>
            <a:ext cx="1322705" cy="1266825"/>
            <a:chOff x="385" y="968"/>
            <a:chExt cx="2083" cy="1995"/>
          </a:xfrm>
        </p:grpSpPr>
        <p:sp>
          <p:nvSpPr>
            <p:cNvPr id="2" name="矩形 1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zh-CN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悟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0" name="矩形 9"/>
          <p:cNvSpPr/>
          <p:nvPr/>
        </p:nvSpPr>
        <p:spPr>
          <a:xfrm>
            <a:off x="6320155" y="604520"/>
            <a:ext cx="50088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善于观察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有主见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不盲从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0000"/>
          </a:bodyPr>
          <a:lstStyle/>
          <a:p>
            <a:r>
              <a:rPr lang="es-ES" sz="1600"/>
              <a:t>*</a:t>
            </a:r>
            <a:endParaRPr lang="es-ES" sz="1600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484967" y="345652"/>
            <a:ext cx="2688167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265" b="1">
                <a:latin typeface="楷体" panose="02010609060101010101" pitchFamily="49" charset="-122"/>
                <a:ea typeface="楷体" panose="02010609060101010101" pitchFamily="49" charset="-122"/>
              </a:rPr>
              <a:t>好书推荐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615" y="173990"/>
            <a:ext cx="4872990" cy="558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4"/>
          <p:cNvSpPr>
            <a:spLocks noGrp="1"/>
          </p:cNvSpPr>
          <p:nvPr/>
        </p:nvSpPr>
        <p:spPr>
          <a:xfrm>
            <a:off x="187953" y="1405240"/>
            <a:ext cx="5905541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3200" dirty="0"/>
              <a:t> 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《世说新语》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是南朝文学家</a:t>
            </a:r>
            <a:r>
              <a:rPr lang="zh-CN" altLang="en-US" sz="3200" b="1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刘义庆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编著的经典性著作，在古代文学史上有着重要的地位。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/>
              <a:t>“曹冲称象”、“司马光砸缸”、“凿壁偷光”、“孔融让梨”等这些 脍炙人口的小故事都出自于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世说新语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。</a:t>
            </a: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标题 3"/>
          <p:cNvSpPr>
            <a:spLocks noGrp="1"/>
          </p:cNvSpPr>
          <p:nvPr/>
        </p:nvSpPr>
        <p:spPr>
          <a:xfrm>
            <a:off x="427990" y="5756910"/>
            <a:ext cx="11764010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6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时光如川浪淘沙，青史留名多俊杰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851535"/>
            <a:ext cx="12192000" cy="503999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1797" y="6135320"/>
            <a:ext cx="1620202" cy="72268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4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5320"/>
            <a:ext cx="1620202" cy="7226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06805" y="4832985"/>
            <a:ext cx="30568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曹冲称象</a:t>
            </a:r>
          </a:p>
        </p:txBody>
      </p:sp>
      <p:pic>
        <p:nvPicPr>
          <p:cNvPr id="12" name="内容占位符 2"/>
          <p:cNvPicPr>
            <a:picLocks noGrp="1"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7070" y="1054735"/>
            <a:ext cx="4606925" cy="3575685"/>
          </a:xfrm>
          <a:prstGeom prst="rect">
            <a:avLst/>
          </a:prstGeom>
          <a:effectLst>
            <a:outerShdw blurRad="533400" dist="1143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7687945" y="4803140"/>
            <a:ext cx="3305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司马光砸缸</a:t>
            </a:r>
          </a:p>
        </p:txBody>
      </p:sp>
      <p:pic>
        <p:nvPicPr>
          <p:cNvPr id="14" name="图片 13"/>
          <p:cNvPicPr/>
          <p:nvPr>
            <p:custDataLst>
              <p:tags r:id="rId5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300000">
            <a:off x="10571480" y="-69265"/>
            <a:ext cx="1620202" cy="722680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6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398" y="129490"/>
            <a:ext cx="1620202" cy="7226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60" y="1054735"/>
            <a:ext cx="4606290" cy="357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3" r="7340" b="66681"/>
          <a:stretch>
            <a:fillRect/>
          </a:stretch>
        </p:blipFill>
        <p:spPr>
          <a:xfrm>
            <a:off x="492760" y="595630"/>
            <a:ext cx="11228070" cy="5544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5520" y="2180861"/>
            <a:ext cx="8640960" cy="124813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TextBox 48"/>
          <p:cNvSpPr txBox="1"/>
          <p:nvPr/>
        </p:nvSpPr>
        <p:spPr>
          <a:xfrm>
            <a:off x="3059856" y="2084851"/>
            <a:ext cx="7356624" cy="13220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8000" b="1" dirty="0" smtClean="0">
                <a:ln w="0"/>
                <a:latin typeface="宋体" panose="02010600030101010101" pitchFamily="2" charset="-122"/>
                <a:ea typeface="宋体" panose="02010600030101010101" pitchFamily="2" charset="-122"/>
              </a:rPr>
              <a:t>王戎不取道旁李</a:t>
            </a:r>
            <a:endParaRPr lang="zh-CN" altLang="en-US" sz="8000" b="1" dirty="0">
              <a:ln w="0"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88184" y="2324909"/>
            <a:ext cx="1076228" cy="1104091"/>
            <a:chOff x="1683888" y="851414"/>
            <a:chExt cx="975013" cy="100025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83888" y="876657"/>
              <a:ext cx="975013" cy="975013"/>
            </a:xfrm>
            <a:prstGeom prst="rect">
              <a:avLst/>
            </a:prstGeom>
          </p:spPr>
        </p:pic>
        <p:sp>
          <p:nvSpPr>
            <p:cNvPr id="15" name="文本框 6"/>
            <p:cNvSpPr txBox="1"/>
            <p:nvPr/>
          </p:nvSpPr>
          <p:spPr>
            <a:xfrm>
              <a:off x="1717069" y="851414"/>
              <a:ext cx="846813" cy="900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5865" b="1" dirty="0" smtClean="0">
                  <a:solidFill>
                    <a:srgbClr val="FF6E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25</a:t>
              </a:r>
              <a:endParaRPr kumimoji="1" lang="zh-CN" altLang="en-US" sz="6400" b="1" dirty="0">
                <a:solidFill>
                  <a:srgbClr val="FF6E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6" name="TextBox 7"/>
          <p:cNvSpPr txBox="1"/>
          <p:nvPr/>
        </p:nvSpPr>
        <p:spPr>
          <a:xfrm>
            <a:off x="7071158" y="1167372"/>
            <a:ext cx="2771360" cy="829945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道路两旁</a:t>
            </a:r>
            <a:endParaRPr lang="zh-CN" altLang="en-US" sz="4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0879273" y="1003375"/>
            <a:ext cx="952147" cy="35420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735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李子，一种水果。</a:t>
            </a:r>
            <a:endParaRPr lang="zh-CN" altLang="en-US" sz="3735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245827" y="2150323"/>
            <a:ext cx="2018525" cy="1248139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圆角矩形 18"/>
          <p:cNvSpPr/>
          <p:nvPr/>
        </p:nvSpPr>
        <p:spPr>
          <a:xfrm>
            <a:off x="9322489" y="2160151"/>
            <a:ext cx="960107" cy="1248139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2" name="矩形 21"/>
          <p:cNvSpPr/>
          <p:nvPr/>
        </p:nvSpPr>
        <p:spPr>
          <a:xfrm>
            <a:off x="952464" y="3524251"/>
            <a:ext cx="9811415" cy="13681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53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王戎不</a:t>
            </a:r>
            <a:r>
              <a:rPr lang="zh-CN" altLang="en-US" sz="5335" b="1" dirty="0">
                <a:latin typeface="楷体" panose="02010609060101010101" pitchFamily="49" charset="-122"/>
                <a:ea typeface="楷体" panose="02010609060101010101" pitchFamily="49" charset="-122"/>
              </a:rPr>
              <a:t>去</a:t>
            </a:r>
            <a:r>
              <a:rPr lang="zh-CN" altLang="en-US" sz="5335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摘</a:t>
            </a:r>
            <a:r>
              <a:rPr lang="zh-CN" altLang="en-US" sz="5335" b="1" smtClean="0">
                <a:latin typeface="楷体" panose="02010609060101010101" pitchFamily="49" charset="-122"/>
                <a:ea typeface="楷体" panose="02010609060101010101" pitchFamily="49" charset="-122"/>
              </a:rPr>
              <a:t>道路两旁的</a:t>
            </a:r>
            <a:r>
              <a:rPr lang="zh-CN" altLang="en-US" sz="53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李子</a:t>
            </a:r>
            <a:endParaRPr lang="zh-CN" altLang="en-US" sz="53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327702" y="1206507"/>
            <a:ext cx="1647075" cy="829945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207635" y="2200275"/>
            <a:ext cx="1981200" cy="1231900"/>
          </a:xfrm>
          <a:prstGeom prst="roundRect">
            <a:avLst/>
          </a:prstGeom>
          <a:solidFill>
            <a:srgbClr val="FFFF00">
              <a:alpha val="8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bldLvl="0" animBg="1"/>
      <p:bldP spid="16" grpId="1" bldLvl="0" animBg="1"/>
      <p:bldP spid="17" grpId="0" bldLvl="0" animBg="1"/>
      <p:bldP spid="17" grpId="1" bldLvl="0" animBg="1"/>
      <p:bldP spid="2" grpId="0" bldLvl="0" animBg="1"/>
      <p:bldP spid="2" grpId="1" bldLvl="0" animBg="1"/>
      <p:bldP spid="19" grpId="0" bldLvl="0" animBg="1"/>
      <p:bldP spid="19" grpId="1" bldLvl="0" animBg="1"/>
      <p:bldP spid="22" grpId="0" bldLvl="0" animBg="1"/>
      <p:bldP spid="6" grpId="0" bldLvl="0" animBg="1"/>
      <p:bldP spid="6" grpId="1" bldLvl="0" animBg="1"/>
      <p:bldP spid="7" grpId="0" bldLvl="0" animBg="1"/>
      <p:bldP spid="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91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3"/>
          <p:cNvSpPr>
            <a:spLocks noGrp="1"/>
          </p:cNvSpPr>
          <p:nvPr/>
        </p:nvSpPr>
        <p:spPr>
          <a:xfrm>
            <a:off x="8308709" y="1951351"/>
            <a:ext cx="3010263" cy="1670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 sz="4265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武器</a:t>
            </a:r>
            <a:endParaRPr lang="zh-CN" altLang="en-US" sz="4265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265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军事 军队</a:t>
            </a:r>
            <a:endParaRPr lang="zh-CN" altLang="en-US" sz="4265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55787" y="2144629"/>
            <a:ext cx="2389296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铠甲</a:t>
            </a:r>
            <a:r>
              <a:rPr lang="en-US" altLang="zh-CN" sz="3735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altLang="en-US" sz="3735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table"/>
          <p:cNvPicPr>
            <a:picLocks noGr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825" y="581656"/>
            <a:ext cx="3454691" cy="3039903"/>
          </a:xfrm>
          <a:prstGeom prst="rect">
            <a:avLst/>
          </a:prstGeom>
        </p:spPr>
      </p:pic>
      <p:sp>
        <p:nvSpPr>
          <p:cNvPr id="29" name="Freeform 36"/>
          <p:cNvSpPr/>
          <p:nvPr/>
        </p:nvSpPr>
        <p:spPr>
          <a:xfrm>
            <a:off x="5184692" y="2152223"/>
            <a:ext cx="1039283" cy="351367"/>
          </a:xfrm>
          <a:custGeom>
            <a:avLst/>
            <a:gdLst>
              <a:gd name="txL" fmla="*/ 0 w 1228"/>
              <a:gd name="txT" fmla="*/ 0 h 414"/>
              <a:gd name="txR" fmla="*/ 1228 w 1228"/>
              <a:gd name="txB" fmla="*/ 414 h 41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28" h="414">
                <a:moveTo>
                  <a:pt x="707" y="120"/>
                </a:moveTo>
                <a:lnTo>
                  <a:pt x="761" y="98"/>
                </a:lnTo>
                <a:lnTo>
                  <a:pt x="826" y="87"/>
                </a:lnTo>
                <a:lnTo>
                  <a:pt x="880" y="65"/>
                </a:lnTo>
                <a:lnTo>
                  <a:pt x="935" y="54"/>
                </a:lnTo>
                <a:lnTo>
                  <a:pt x="978" y="44"/>
                </a:lnTo>
                <a:lnTo>
                  <a:pt x="1022" y="33"/>
                </a:lnTo>
                <a:lnTo>
                  <a:pt x="1054" y="22"/>
                </a:lnTo>
                <a:lnTo>
                  <a:pt x="1098" y="22"/>
                </a:lnTo>
                <a:lnTo>
                  <a:pt x="1120" y="11"/>
                </a:lnTo>
                <a:lnTo>
                  <a:pt x="1152" y="11"/>
                </a:lnTo>
                <a:lnTo>
                  <a:pt x="1174" y="11"/>
                </a:lnTo>
                <a:lnTo>
                  <a:pt x="1196" y="0"/>
                </a:lnTo>
                <a:lnTo>
                  <a:pt x="1207" y="0"/>
                </a:lnTo>
                <a:lnTo>
                  <a:pt x="1217" y="11"/>
                </a:lnTo>
                <a:lnTo>
                  <a:pt x="1228" y="11"/>
                </a:lnTo>
                <a:lnTo>
                  <a:pt x="1228" y="22"/>
                </a:lnTo>
                <a:lnTo>
                  <a:pt x="1217" y="22"/>
                </a:lnTo>
                <a:lnTo>
                  <a:pt x="1217" y="33"/>
                </a:lnTo>
                <a:lnTo>
                  <a:pt x="1196" y="44"/>
                </a:lnTo>
                <a:lnTo>
                  <a:pt x="1185" y="54"/>
                </a:lnTo>
                <a:lnTo>
                  <a:pt x="1163" y="65"/>
                </a:lnTo>
                <a:lnTo>
                  <a:pt x="1131" y="76"/>
                </a:lnTo>
                <a:lnTo>
                  <a:pt x="1109" y="87"/>
                </a:lnTo>
                <a:lnTo>
                  <a:pt x="1065" y="109"/>
                </a:lnTo>
                <a:lnTo>
                  <a:pt x="1033" y="120"/>
                </a:lnTo>
                <a:lnTo>
                  <a:pt x="989" y="131"/>
                </a:lnTo>
                <a:lnTo>
                  <a:pt x="946" y="152"/>
                </a:lnTo>
                <a:lnTo>
                  <a:pt x="891" y="174"/>
                </a:lnTo>
                <a:lnTo>
                  <a:pt x="848" y="185"/>
                </a:lnTo>
                <a:lnTo>
                  <a:pt x="783" y="207"/>
                </a:lnTo>
                <a:lnTo>
                  <a:pt x="728" y="229"/>
                </a:lnTo>
                <a:lnTo>
                  <a:pt x="663" y="250"/>
                </a:lnTo>
                <a:lnTo>
                  <a:pt x="609" y="272"/>
                </a:lnTo>
                <a:lnTo>
                  <a:pt x="554" y="294"/>
                </a:lnTo>
                <a:lnTo>
                  <a:pt x="500" y="316"/>
                </a:lnTo>
                <a:lnTo>
                  <a:pt x="456" y="326"/>
                </a:lnTo>
                <a:lnTo>
                  <a:pt x="413" y="348"/>
                </a:lnTo>
                <a:lnTo>
                  <a:pt x="370" y="359"/>
                </a:lnTo>
                <a:lnTo>
                  <a:pt x="326" y="370"/>
                </a:lnTo>
                <a:lnTo>
                  <a:pt x="293" y="381"/>
                </a:lnTo>
                <a:lnTo>
                  <a:pt x="272" y="392"/>
                </a:lnTo>
                <a:lnTo>
                  <a:pt x="239" y="403"/>
                </a:lnTo>
                <a:lnTo>
                  <a:pt x="217" y="403"/>
                </a:lnTo>
                <a:lnTo>
                  <a:pt x="196" y="414"/>
                </a:lnTo>
                <a:lnTo>
                  <a:pt x="185" y="414"/>
                </a:lnTo>
                <a:lnTo>
                  <a:pt x="174" y="414"/>
                </a:lnTo>
                <a:lnTo>
                  <a:pt x="163" y="414"/>
                </a:lnTo>
                <a:lnTo>
                  <a:pt x="152" y="414"/>
                </a:lnTo>
                <a:lnTo>
                  <a:pt x="130" y="414"/>
                </a:lnTo>
                <a:lnTo>
                  <a:pt x="119" y="403"/>
                </a:lnTo>
                <a:lnTo>
                  <a:pt x="109" y="392"/>
                </a:lnTo>
                <a:lnTo>
                  <a:pt x="87" y="381"/>
                </a:lnTo>
                <a:lnTo>
                  <a:pt x="76" y="370"/>
                </a:lnTo>
                <a:lnTo>
                  <a:pt x="65" y="359"/>
                </a:lnTo>
                <a:lnTo>
                  <a:pt x="54" y="337"/>
                </a:lnTo>
                <a:lnTo>
                  <a:pt x="32" y="305"/>
                </a:lnTo>
                <a:lnTo>
                  <a:pt x="11" y="272"/>
                </a:lnTo>
                <a:lnTo>
                  <a:pt x="11" y="261"/>
                </a:lnTo>
                <a:lnTo>
                  <a:pt x="0" y="250"/>
                </a:lnTo>
                <a:lnTo>
                  <a:pt x="0" y="239"/>
                </a:lnTo>
                <a:lnTo>
                  <a:pt x="11" y="229"/>
                </a:lnTo>
                <a:lnTo>
                  <a:pt x="22" y="218"/>
                </a:lnTo>
                <a:lnTo>
                  <a:pt x="32" y="218"/>
                </a:lnTo>
                <a:lnTo>
                  <a:pt x="54" y="218"/>
                </a:lnTo>
                <a:lnTo>
                  <a:pt x="76" y="218"/>
                </a:lnTo>
                <a:lnTo>
                  <a:pt x="98" y="229"/>
                </a:lnTo>
                <a:lnTo>
                  <a:pt x="119" y="239"/>
                </a:lnTo>
                <a:lnTo>
                  <a:pt x="141" y="239"/>
                </a:lnTo>
                <a:lnTo>
                  <a:pt x="163" y="239"/>
                </a:lnTo>
                <a:lnTo>
                  <a:pt x="174" y="239"/>
                </a:lnTo>
                <a:lnTo>
                  <a:pt x="185" y="239"/>
                </a:lnTo>
                <a:lnTo>
                  <a:pt x="196" y="239"/>
                </a:lnTo>
                <a:lnTo>
                  <a:pt x="206" y="239"/>
                </a:lnTo>
                <a:lnTo>
                  <a:pt x="228" y="239"/>
                </a:lnTo>
                <a:lnTo>
                  <a:pt x="250" y="229"/>
                </a:lnTo>
                <a:lnTo>
                  <a:pt x="283" y="229"/>
                </a:lnTo>
                <a:lnTo>
                  <a:pt x="315" y="218"/>
                </a:lnTo>
                <a:lnTo>
                  <a:pt x="348" y="207"/>
                </a:lnTo>
                <a:lnTo>
                  <a:pt x="391" y="196"/>
                </a:lnTo>
                <a:lnTo>
                  <a:pt x="435" y="185"/>
                </a:lnTo>
                <a:lnTo>
                  <a:pt x="478" y="174"/>
                </a:lnTo>
                <a:lnTo>
                  <a:pt x="533" y="163"/>
                </a:lnTo>
                <a:lnTo>
                  <a:pt x="587" y="152"/>
                </a:lnTo>
                <a:lnTo>
                  <a:pt x="641" y="131"/>
                </a:lnTo>
                <a:lnTo>
                  <a:pt x="707" y="120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0" name="Freeform 37"/>
          <p:cNvSpPr/>
          <p:nvPr/>
        </p:nvSpPr>
        <p:spPr>
          <a:xfrm>
            <a:off x="5552992" y="1487589"/>
            <a:ext cx="1149349" cy="323851"/>
          </a:xfrm>
          <a:custGeom>
            <a:avLst/>
            <a:gdLst>
              <a:gd name="txL" fmla="*/ 0 w 1359"/>
              <a:gd name="txT" fmla="*/ 0 h 381"/>
              <a:gd name="txR" fmla="*/ 1359 w 1359"/>
              <a:gd name="txB" fmla="*/ 381 h 3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59" h="381">
                <a:moveTo>
                  <a:pt x="54" y="349"/>
                </a:moveTo>
                <a:lnTo>
                  <a:pt x="32" y="338"/>
                </a:lnTo>
                <a:lnTo>
                  <a:pt x="21" y="327"/>
                </a:lnTo>
                <a:lnTo>
                  <a:pt x="11" y="316"/>
                </a:lnTo>
                <a:lnTo>
                  <a:pt x="0" y="305"/>
                </a:lnTo>
                <a:lnTo>
                  <a:pt x="11" y="294"/>
                </a:lnTo>
                <a:lnTo>
                  <a:pt x="21" y="294"/>
                </a:lnTo>
                <a:lnTo>
                  <a:pt x="32" y="283"/>
                </a:lnTo>
                <a:lnTo>
                  <a:pt x="43" y="283"/>
                </a:lnTo>
                <a:lnTo>
                  <a:pt x="65" y="283"/>
                </a:lnTo>
                <a:lnTo>
                  <a:pt x="87" y="273"/>
                </a:lnTo>
                <a:lnTo>
                  <a:pt x="119" y="273"/>
                </a:lnTo>
                <a:lnTo>
                  <a:pt x="152" y="262"/>
                </a:lnTo>
                <a:lnTo>
                  <a:pt x="185" y="262"/>
                </a:lnTo>
                <a:lnTo>
                  <a:pt x="228" y="251"/>
                </a:lnTo>
                <a:lnTo>
                  <a:pt x="272" y="240"/>
                </a:lnTo>
                <a:lnTo>
                  <a:pt x="315" y="240"/>
                </a:lnTo>
                <a:lnTo>
                  <a:pt x="369" y="229"/>
                </a:lnTo>
                <a:lnTo>
                  <a:pt x="435" y="218"/>
                </a:lnTo>
                <a:lnTo>
                  <a:pt x="500" y="196"/>
                </a:lnTo>
                <a:lnTo>
                  <a:pt x="565" y="185"/>
                </a:lnTo>
                <a:lnTo>
                  <a:pt x="641" y="164"/>
                </a:lnTo>
                <a:lnTo>
                  <a:pt x="728" y="131"/>
                </a:lnTo>
                <a:lnTo>
                  <a:pt x="815" y="109"/>
                </a:lnTo>
                <a:lnTo>
                  <a:pt x="859" y="88"/>
                </a:lnTo>
                <a:lnTo>
                  <a:pt x="902" y="77"/>
                </a:lnTo>
                <a:lnTo>
                  <a:pt x="946" y="66"/>
                </a:lnTo>
                <a:lnTo>
                  <a:pt x="978" y="55"/>
                </a:lnTo>
                <a:lnTo>
                  <a:pt x="1022" y="44"/>
                </a:lnTo>
                <a:lnTo>
                  <a:pt x="1043" y="44"/>
                </a:lnTo>
                <a:lnTo>
                  <a:pt x="1076" y="33"/>
                </a:lnTo>
                <a:lnTo>
                  <a:pt x="1109" y="22"/>
                </a:lnTo>
                <a:lnTo>
                  <a:pt x="1130" y="22"/>
                </a:lnTo>
                <a:lnTo>
                  <a:pt x="1152" y="11"/>
                </a:lnTo>
                <a:lnTo>
                  <a:pt x="1163" y="11"/>
                </a:lnTo>
                <a:lnTo>
                  <a:pt x="1185" y="11"/>
                </a:lnTo>
                <a:lnTo>
                  <a:pt x="1196" y="0"/>
                </a:lnTo>
                <a:lnTo>
                  <a:pt x="1206" y="0"/>
                </a:lnTo>
                <a:lnTo>
                  <a:pt x="1217" y="0"/>
                </a:lnTo>
                <a:lnTo>
                  <a:pt x="1239" y="0"/>
                </a:lnTo>
                <a:lnTo>
                  <a:pt x="1261" y="11"/>
                </a:lnTo>
                <a:lnTo>
                  <a:pt x="1283" y="22"/>
                </a:lnTo>
                <a:lnTo>
                  <a:pt x="1315" y="33"/>
                </a:lnTo>
                <a:lnTo>
                  <a:pt x="1337" y="55"/>
                </a:lnTo>
                <a:lnTo>
                  <a:pt x="1348" y="66"/>
                </a:lnTo>
                <a:lnTo>
                  <a:pt x="1359" y="88"/>
                </a:lnTo>
                <a:lnTo>
                  <a:pt x="1359" y="98"/>
                </a:lnTo>
                <a:lnTo>
                  <a:pt x="1348" y="98"/>
                </a:lnTo>
                <a:lnTo>
                  <a:pt x="1348" y="109"/>
                </a:lnTo>
                <a:lnTo>
                  <a:pt x="1337" y="109"/>
                </a:lnTo>
                <a:lnTo>
                  <a:pt x="1315" y="120"/>
                </a:lnTo>
                <a:lnTo>
                  <a:pt x="1304" y="131"/>
                </a:lnTo>
                <a:lnTo>
                  <a:pt x="1283" y="131"/>
                </a:lnTo>
                <a:lnTo>
                  <a:pt x="1261" y="142"/>
                </a:lnTo>
                <a:lnTo>
                  <a:pt x="1239" y="153"/>
                </a:lnTo>
                <a:lnTo>
                  <a:pt x="1206" y="164"/>
                </a:lnTo>
                <a:lnTo>
                  <a:pt x="1174" y="164"/>
                </a:lnTo>
                <a:lnTo>
                  <a:pt x="1141" y="175"/>
                </a:lnTo>
                <a:lnTo>
                  <a:pt x="1109" y="185"/>
                </a:lnTo>
                <a:lnTo>
                  <a:pt x="1065" y="196"/>
                </a:lnTo>
                <a:lnTo>
                  <a:pt x="1022" y="207"/>
                </a:lnTo>
                <a:lnTo>
                  <a:pt x="978" y="218"/>
                </a:lnTo>
                <a:lnTo>
                  <a:pt x="880" y="240"/>
                </a:lnTo>
                <a:lnTo>
                  <a:pt x="793" y="273"/>
                </a:lnTo>
                <a:lnTo>
                  <a:pt x="717" y="283"/>
                </a:lnTo>
                <a:lnTo>
                  <a:pt x="652" y="305"/>
                </a:lnTo>
                <a:lnTo>
                  <a:pt x="587" y="316"/>
                </a:lnTo>
                <a:lnTo>
                  <a:pt x="522" y="327"/>
                </a:lnTo>
                <a:lnTo>
                  <a:pt x="478" y="338"/>
                </a:lnTo>
                <a:lnTo>
                  <a:pt x="435" y="349"/>
                </a:lnTo>
                <a:lnTo>
                  <a:pt x="391" y="360"/>
                </a:lnTo>
                <a:lnTo>
                  <a:pt x="358" y="360"/>
                </a:lnTo>
                <a:lnTo>
                  <a:pt x="326" y="370"/>
                </a:lnTo>
                <a:lnTo>
                  <a:pt x="293" y="370"/>
                </a:lnTo>
                <a:lnTo>
                  <a:pt x="272" y="381"/>
                </a:lnTo>
                <a:lnTo>
                  <a:pt x="250" y="381"/>
                </a:lnTo>
                <a:lnTo>
                  <a:pt x="228" y="381"/>
                </a:lnTo>
                <a:lnTo>
                  <a:pt x="206" y="381"/>
                </a:lnTo>
                <a:lnTo>
                  <a:pt x="185" y="381"/>
                </a:lnTo>
                <a:lnTo>
                  <a:pt x="141" y="370"/>
                </a:lnTo>
                <a:lnTo>
                  <a:pt x="98" y="360"/>
                </a:lnTo>
                <a:lnTo>
                  <a:pt x="54" y="349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1" name="Freeform 38"/>
          <p:cNvSpPr/>
          <p:nvPr/>
        </p:nvSpPr>
        <p:spPr>
          <a:xfrm>
            <a:off x="6619792" y="1110823"/>
            <a:ext cx="330200" cy="277284"/>
          </a:xfrm>
          <a:custGeom>
            <a:avLst/>
            <a:gdLst>
              <a:gd name="txL" fmla="*/ 0 w 391"/>
              <a:gd name="txT" fmla="*/ 0 h 327"/>
              <a:gd name="txR" fmla="*/ 391 w 391"/>
              <a:gd name="txB" fmla="*/ 327 h 32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91" h="327">
                <a:moveTo>
                  <a:pt x="391" y="261"/>
                </a:moveTo>
                <a:lnTo>
                  <a:pt x="380" y="283"/>
                </a:lnTo>
                <a:lnTo>
                  <a:pt x="380" y="294"/>
                </a:lnTo>
                <a:lnTo>
                  <a:pt x="369" y="305"/>
                </a:lnTo>
                <a:lnTo>
                  <a:pt x="359" y="316"/>
                </a:lnTo>
                <a:lnTo>
                  <a:pt x="348" y="327"/>
                </a:lnTo>
                <a:lnTo>
                  <a:pt x="337" y="327"/>
                </a:lnTo>
                <a:lnTo>
                  <a:pt x="315" y="316"/>
                </a:lnTo>
                <a:lnTo>
                  <a:pt x="304" y="316"/>
                </a:lnTo>
                <a:lnTo>
                  <a:pt x="293" y="316"/>
                </a:lnTo>
                <a:lnTo>
                  <a:pt x="272" y="305"/>
                </a:lnTo>
                <a:lnTo>
                  <a:pt x="250" y="283"/>
                </a:lnTo>
                <a:lnTo>
                  <a:pt x="228" y="261"/>
                </a:lnTo>
                <a:lnTo>
                  <a:pt x="206" y="240"/>
                </a:lnTo>
                <a:lnTo>
                  <a:pt x="174" y="218"/>
                </a:lnTo>
                <a:lnTo>
                  <a:pt x="141" y="185"/>
                </a:lnTo>
                <a:lnTo>
                  <a:pt x="109" y="153"/>
                </a:lnTo>
                <a:lnTo>
                  <a:pt x="76" y="120"/>
                </a:lnTo>
                <a:lnTo>
                  <a:pt x="54" y="87"/>
                </a:lnTo>
                <a:lnTo>
                  <a:pt x="32" y="66"/>
                </a:lnTo>
                <a:lnTo>
                  <a:pt x="11" y="4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54" y="0"/>
                </a:lnTo>
                <a:lnTo>
                  <a:pt x="109" y="11"/>
                </a:lnTo>
                <a:lnTo>
                  <a:pt x="163" y="11"/>
                </a:lnTo>
                <a:lnTo>
                  <a:pt x="206" y="22"/>
                </a:lnTo>
                <a:lnTo>
                  <a:pt x="250" y="33"/>
                </a:lnTo>
                <a:lnTo>
                  <a:pt x="282" y="55"/>
                </a:lnTo>
                <a:lnTo>
                  <a:pt x="315" y="76"/>
                </a:lnTo>
                <a:lnTo>
                  <a:pt x="359" y="109"/>
                </a:lnTo>
                <a:lnTo>
                  <a:pt x="369" y="153"/>
                </a:lnTo>
                <a:lnTo>
                  <a:pt x="391" y="185"/>
                </a:lnTo>
                <a:lnTo>
                  <a:pt x="391" y="218"/>
                </a:lnTo>
                <a:lnTo>
                  <a:pt x="391" y="26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2" name="Freeform 39"/>
          <p:cNvSpPr/>
          <p:nvPr/>
        </p:nvSpPr>
        <p:spPr>
          <a:xfrm>
            <a:off x="6067341" y="937256"/>
            <a:ext cx="1250951" cy="2292351"/>
          </a:xfrm>
          <a:custGeom>
            <a:avLst/>
            <a:gdLst>
              <a:gd name="txL" fmla="*/ 0 w 1478"/>
              <a:gd name="txT" fmla="*/ 0 h 2709"/>
              <a:gd name="txR" fmla="*/ 1478 w 1478"/>
              <a:gd name="txB" fmla="*/ 2709 h 270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78" h="2709">
                <a:moveTo>
                  <a:pt x="1369" y="1991"/>
                </a:moveTo>
                <a:lnTo>
                  <a:pt x="1369" y="1991"/>
                </a:lnTo>
                <a:lnTo>
                  <a:pt x="1380" y="2002"/>
                </a:lnTo>
                <a:lnTo>
                  <a:pt x="1391" y="2024"/>
                </a:lnTo>
                <a:lnTo>
                  <a:pt x="1391" y="2045"/>
                </a:lnTo>
                <a:lnTo>
                  <a:pt x="1402" y="2078"/>
                </a:lnTo>
                <a:lnTo>
                  <a:pt x="1402" y="2111"/>
                </a:lnTo>
                <a:lnTo>
                  <a:pt x="1402" y="2154"/>
                </a:lnTo>
                <a:lnTo>
                  <a:pt x="1413" y="2209"/>
                </a:lnTo>
                <a:lnTo>
                  <a:pt x="1413" y="2263"/>
                </a:lnTo>
                <a:lnTo>
                  <a:pt x="1424" y="2317"/>
                </a:lnTo>
                <a:lnTo>
                  <a:pt x="1424" y="2361"/>
                </a:lnTo>
                <a:lnTo>
                  <a:pt x="1435" y="2415"/>
                </a:lnTo>
                <a:lnTo>
                  <a:pt x="1435" y="2459"/>
                </a:lnTo>
                <a:lnTo>
                  <a:pt x="1445" y="2492"/>
                </a:lnTo>
                <a:lnTo>
                  <a:pt x="1456" y="2535"/>
                </a:lnTo>
                <a:lnTo>
                  <a:pt x="1467" y="2568"/>
                </a:lnTo>
                <a:lnTo>
                  <a:pt x="1478" y="2590"/>
                </a:lnTo>
                <a:lnTo>
                  <a:pt x="1478" y="2622"/>
                </a:lnTo>
                <a:lnTo>
                  <a:pt x="1478" y="2644"/>
                </a:lnTo>
                <a:lnTo>
                  <a:pt x="1478" y="2666"/>
                </a:lnTo>
                <a:lnTo>
                  <a:pt x="1467" y="2677"/>
                </a:lnTo>
                <a:lnTo>
                  <a:pt x="1467" y="2687"/>
                </a:lnTo>
                <a:lnTo>
                  <a:pt x="1456" y="2698"/>
                </a:lnTo>
                <a:lnTo>
                  <a:pt x="1445" y="2698"/>
                </a:lnTo>
                <a:lnTo>
                  <a:pt x="1424" y="2709"/>
                </a:lnTo>
                <a:lnTo>
                  <a:pt x="1402" y="2709"/>
                </a:lnTo>
                <a:lnTo>
                  <a:pt x="1380" y="2698"/>
                </a:lnTo>
                <a:lnTo>
                  <a:pt x="1358" y="2698"/>
                </a:lnTo>
                <a:lnTo>
                  <a:pt x="1337" y="2687"/>
                </a:lnTo>
                <a:lnTo>
                  <a:pt x="1304" y="2677"/>
                </a:lnTo>
                <a:lnTo>
                  <a:pt x="1272" y="2666"/>
                </a:lnTo>
                <a:lnTo>
                  <a:pt x="1239" y="2644"/>
                </a:lnTo>
                <a:lnTo>
                  <a:pt x="1206" y="2622"/>
                </a:lnTo>
                <a:lnTo>
                  <a:pt x="1174" y="2600"/>
                </a:lnTo>
                <a:lnTo>
                  <a:pt x="1130" y="2579"/>
                </a:lnTo>
                <a:lnTo>
                  <a:pt x="1087" y="2546"/>
                </a:lnTo>
                <a:lnTo>
                  <a:pt x="1054" y="2513"/>
                </a:lnTo>
                <a:lnTo>
                  <a:pt x="1011" y="2470"/>
                </a:lnTo>
                <a:lnTo>
                  <a:pt x="956" y="2426"/>
                </a:lnTo>
                <a:lnTo>
                  <a:pt x="913" y="2383"/>
                </a:lnTo>
                <a:lnTo>
                  <a:pt x="869" y="2328"/>
                </a:lnTo>
                <a:lnTo>
                  <a:pt x="826" y="2274"/>
                </a:lnTo>
                <a:lnTo>
                  <a:pt x="782" y="2220"/>
                </a:lnTo>
                <a:lnTo>
                  <a:pt x="728" y="2154"/>
                </a:lnTo>
                <a:lnTo>
                  <a:pt x="684" y="2089"/>
                </a:lnTo>
                <a:lnTo>
                  <a:pt x="641" y="2013"/>
                </a:lnTo>
                <a:lnTo>
                  <a:pt x="587" y="1926"/>
                </a:lnTo>
                <a:lnTo>
                  <a:pt x="543" y="1839"/>
                </a:lnTo>
                <a:lnTo>
                  <a:pt x="456" y="1665"/>
                </a:lnTo>
                <a:lnTo>
                  <a:pt x="413" y="1577"/>
                </a:lnTo>
                <a:lnTo>
                  <a:pt x="380" y="1480"/>
                </a:lnTo>
                <a:lnTo>
                  <a:pt x="347" y="1392"/>
                </a:lnTo>
                <a:lnTo>
                  <a:pt x="315" y="1295"/>
                </a:lnTo>
                <a:lnTo>
                  <a:pt x="282" y="1197"/>
                </a:lnTo>
                <a:lnTo>
                  <a:pt x="250" y="1099"/>
                </a:lnTo>
                <a:lnTo>
                  <a:pt x="228" y="1012"/>
                </a:lnTo>
                <a:lnTo>
                  <a:pt x="206" y="914"/>
                </a:lnTo>
                <a:lnTo>
                  <a:pt x="184" y="827"/>
                </a:lnTo>
                <a:lnTo>
                  <a:pt x="173" y="740"/>
                </a:lnTo>
                <a:lnTo>
                  <a:pt x="152" y="652"/>
                </a:lnTo>
                <a:lnTo>
                  <a:pt x="141" y="576"/>
                </a:lnTo>
                <a:lnTo>
                  <a:pt x="130" y="500"/>
                </a:lnTo>
                <a:lnTo>
                  <a:pt x="119" y="424"/>
                </a:lnTo>
                <a:lnTo>
                  <a:pt x="108" y="348"/>
                </a:lnTo>
                <a:lnTo>
                  <a:pt x="97" y="293"/>
                </a:lnTo>
                <a:lnTo>
                  <a:pt x="87" y="239"/>
                </a:lnTo>
                <a:lnTo>
                  <a:pt x="76" y="185"/>
                </a:lnTo>
                <a:lnTo>
                  <a:pt x="65" y="152"/>
                </a:lnTo>
                <a:lnTo>
                  <a:pt x="54" y="119"/>
                </a:lnTo>
                <a:lnTo>
                  <a:pt x="43" y="97"/>
                </a:lnTo>
                <a:lnTo>
                  <a:pt x="32" y="76"/>
                </a:lnTo>
                <a:lnTo>
                  <a:pt x="21" y="65"/>
                </a:lnTo>
                <a:lnTo>
                  <a:pt x="10" y="54"/>
                </a:lnTo>
                <a:lnTo>
                  <a:pt x="10" y="43"/>
                </a:lnTo>
                <a:lnTo>
                  <a:pt x="0" y="32"/>
                </a:lnTo>
                <a:lnTo>
                  <a:pt x="0" y="21"/>
                </a:lnTo>
                <a:lnTo>
                  <a:pt x="10" y="21"/>
                </a:lnTo>
                <a:lnTo>
                  <a:pt x="10" y="10"/>
                </a:lnTo>
                <a:lnTo>
                  <a:pt x="21" y="10"/>
                </a:lnTo>
                <a:lnTo>
                  <a:pt x="43" y="0"/>
                </a:lnTo>
                <a:lnTo>
                  <a:pt x="65" y="10"/>
                </a:lnTo>
                <a:lnTo>
                  <a:pt x="108" y="10"/>
                </a:lnTo>
                <a:lnTo>
                  <a:pt x="152" y="32"/>
                </a:lnTo>
                <a:lnTo>
                  <a:pt x="173" y="43"/>
                </a:lnTo>
                <a:lnTo>
                  <a:pt x="195" y="43"/>
                </a:lnTo>
                <a:lnTo>
                  <a:pt x="217" y="54"/>
                </a:lnTo>
                <a:lnTo>
                  <a:pt x="239" y="65"/>
                </a:lnTo>
                <a:lnTo>
                  <a:pt x="250" y="76"/>
                </a:lnTo>
                <a:lnTo>
                  <a:pt x="260" y="87"/>
                </a:lnTo>
                <a:lnTo>
                  <a:pt x="271" y="87"/>
                </a:lnTo>
                <a:lnTo>
                  <a:pt x="271" y="97"/>
                </a:lnTo>
                <a:lnTo>
                  <a:pt x="282" y="119"/>
                </a:lnTo>
                <a:lnTo>
                  <a:pt x="282" y="130"/>
                </a:lnTo>
                <a:lnTo>
                  <a:pt x="282" y="152"/>
                </a:lnTo>
                <a:lnTo>
                  <a:pt x="271" y="174"/>
                </a:lnTo>
                <a:lnTo>
                  <a:pt x="271" y="185"/>
                </a:lnTo>
                <a:lnTo>
                  <a:pt x="271" y="195"/>
                </a:lnTo>
                <a:lnTo>
                  <a:pt x="271" y="217"/>
                </a:lnTo>
                <a:lnTo>
                  <a:pt x="271" y="239"/>
                </a:lnTo>
                <a:lnTo>
                  <a:pt x="271" y="261"/>
                </a:lnTo>
                <a:lnTo>
                  <a:pt x="271" y="293"/>
                </a:lnTo>
                <a:lnTo>
                  <a:pt x="271" y="315"/>
                </a:lnTo>
                <a:lnTo>
                  <a:pt x="271" y="348"/>
                </a:lnTo>
                <a:lnTo>
                  <a:pt x="282" y="391"/>
                </a:lnTo>
                <a:lnTo>
                  <a:pt x="282" y="446"/>
                </a:lnTo>
                <a:lnTo>
                  <a:pt x="293" y="500"/>
                </a:lnTo>
                <a:lnTo>
                  <a:pt x="304" y="565"/>
                </a:lnTo>
                <a:lnTo>
                  <a:pt x="315" y="631"/>
                </a:lnTo>
                <a:lnTo>
                  <a:pt x="326" y="707"/>
                </a:lnTo>
                <a:lnTo>
                  <a:pt x="347" y="783"/>
                </a:lnTo>
                <a:lnTo>
                  <a:pt x="369" y="870"/>
                </a:lnTo>
                <a:lnTo>
                  <a:pt x="391" y="968"/>
                </a:lnTo>
                <a:lnTo>
                  <a:pt x="413" y="1055"/>
                </a:lnTo>
                <a:lnTo>
                  <a:pt x="434" y="1142"/>
                </a:lnTo>
                <a:lnTo>
                  <a:pt x="467" y="1229"/>
                </a:lnTo>
                <a:lnTo>
                  <a:pt x="489" y="1316"/>
                </a:lnTo>
                <a:lnTo>
                  <a:pt x="521" y="1403"/>
                </a:lnTo>
                <a:lnTo>
                  <a:pt x="554" y="1480"/>
                </a:lnTo>
                <a:lnTo>
                  <a:pt x="587" y="1556"/>
                </a:lnTo>
                <a:lnTo>
                  <a:pt x="619" y="1621"/>
                </a:lnTo>
                <a:lnTo>
                  <a:pt x="663" y="1697"/>
                </a:lnTo>
                <a:lnTo>
                  <a:pt x="695" y="1762"/>
                </a:lnTo>
                <a:lnTo>
                  <a:pt x="728" y="1817"/>
                </a:lnTo>
                <a:lnTo>
                  <a:pt x="761" y="1882"/>
                </a:lnTo>
                <a:lnTo>
                  <a:pt x="793" y="1937"/>
                </a:lnTo>
                <a:lnTo>
                  <a:pt x="837" y="1991"/>
                </a:lnTo>
                <a:lnTo>
                  <a:pt x="869" y="2035"/>
                </a:lnTo>
                <a:lnTo>
                  <a:pt x="902" y="2078"/>
                </a:lnTo>
                <a:lnTo>
                  <a:pt x="934" y="2122"/>
                </a:lnTo>
                <a:lnTo>
                  <a:pt x="967" y="2165"/>
                </a:lnTo>
                <a:lnTo>
                  <a:pt x="1000" y="2198"/>
                </a:lnTo>
                <a:lnTo>
                  <a:pt x="1021" y="2220"/>
                </a:lnTo>
                <a:lnTo>
                  <a:pt x="1054" y="2252"/>
                </a:lnTo>
                <a:lnTo>
                  <a:pt x="1087" y="2274"/>
                </a:lnTo>
                <a:lnTo>
                  <a:pt x="1108" y="2296"/>
                </a:lnTo>
                <a:lnTo>
                  <a:pt x="1130" y="2317"/>
                </a:lnTo>
                <a:lnTo>
                  <a:pt x="1152" y="2339"/>
                </a:lnTo>
                <a:lnTo>
                  <a:pt x="1174" y="2350"/>
                </a:lnTo>
                <a:lnTo>
                  <a:pt x="1195" y="2372"/>
                </a:lnTo>
                <a:lnTo>
                  <a:pt x="1206" y="2372"/>
                </a:lnTo>
                <a:lnTo>
                  <a:pt x="1217" y="2383"/>
                </a:lnTo>
                <a:lnTo>
                  <a:pt x="1228" y="2383"/>
                </a:lnTo>
                <a:lnTo>
                  <a:pt x="1239" y="2383"/>
                </a:lnTo>
                <a:lnTo>
                  <a:pt x="1250" y="2383"/>
                </a:lnTo>
                <a:lnTo>
                  <a:pt x="1250" y="2372"/>
                </a:lnTo>
                <a:lnTo>
                  <a:pt x="1261" y="2350"/>
                </a:lnTo>
                <a:lnTo>
                  <a:pt x="1272" y="2328"/>
                </a:lnTo>
                <a:lnTo>
                  <a:pt x="1272" y="2307"/>
                </a:lnTo>
                <a:lnTo>
                  <a:pt x="1282" y="2274"/>
                </a:lnTo>
                <a:lnTo>
                  <a:pt x="1293" y="2230"/>
                </a:lnTo>
                <a:lnTo>
                  <a:pt x="1304" y="2187"/>
                </a:lnTo>
                <a:lnTo>
                  <a:pt x="1315" y="2143"/>
                </a:lnTo>
                <a:lnTo>
                  <a:pt x="1326" y="2100"/>
                </a:lnTo>
                <a:lnTo>
                  <a:pt x="1337" y="2067"/>
                </a:lnTo>
                <a:lnTo>
                  <a:pt x="1337" y="2035"/>
                </a:lnTo>
                <a:lnTo>
                  <a:pt x="1348" y="2013"/>
                </a:lnTo>
                <a:lnTo>
                  <a:pt x="1358" y="2002"/>
                </a:lnTo>
                <a:lnTo>
                  <a:pt x="1358" y="1991"/>
                </a:lnTo>
                <a:lnTo>
                  <a:pt x="1369" y="1991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3" name="Freeform 40"/>
          <p:cNvSpPr/>
          <p:nvPr/>
        </p:nvSpPr>
        <p:spPr>
          <a:xfrm>
            <a:off x="6039825" y="1866473"/>
            <a:ext cx="874183" cy="975783"/>
          </a:xfrm>
          <a:custGeom>
            <a:avLst/>
            <a:gdLst>
              <a:gd name="txL" fmla="*/ 0 w 1033"/>
              <a:gd name="txT" fmla="*/ 0 h 1153"/>
              <a:gd name="txR" fmla="*/ 1033 w 1033"/>
              <a:gd name="txB" fmla="*/ 1153 h 115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033" h="1153">
                <a:moveTo>
                  <a:pt x="0" y="1153"/>
                </a:moveTo>
                <a:lnTo>
                  <a:pt x="0" y="1142"/>
                </a:lnTo>
                <a:lnTo>
                  <a:pt x="0" y="1131"/>
                </a:lnTo>
                <a:lnTo>
                  <a:pt x="22" y="1110"/>
                </a:lnTo>
                <a:lnTo>
                  <a:pt x="43" y="1088"/>
                </a:lnTo>
                <a:lnTo>
                  <a:pt x="76" y="1055"/>
                </a:lnTo>
                <a:lnTo>
                  <a:pt x="109" y="1023"/>
                </a:lnTo>
                <a:lnTo>
                  <a:pt x="152" y="979"/>
                </a:lnTo>
                <a:lnTo>
                  <a:pt x="206" y="936"/>
                </a:lnTo>
                <a:lnTo>
                  <a:pt x="261" y="892"/>
                </a:lnTo>
                <a:lnTo>
                  <a:pt x="315" y="848"/>
                </a:lnTo>
                <a:lnTo>
                  <a:pt x="359" y="816"/>
                </a:lnTo>
                <a:lnTo>
                  <a:pt x="402" y="772"/>
                </a:lnTo>
                <a:lnTo>
                  <a:pt x="446" y="729"/>
                </a:lnTo>
                <a:lnTo>
                  <a:pt x="478" y="696"/>
                </a:lnTo>
                <a:lnTo>
                  <a:pt x="511" y="663"/>
                </a:lnTo>
                <a:lnTo>
                  <a:pt x="544" y="620"/>
                </a:lnTo>
                <a:lnTo>
                  <a:pt x="598" y="555"/>
                </a:lnTo>
                <a:lnTo>
                  <a:pt x="652" y="468"/>
                </a:lnTo>
                <a:lnTo>
                  <a:pt x="707" y="381"/>
                </a:lnTo>
                <a:lnTo>
                  <a:pt x="761" y="293"/>
                </a:lnTo>
                <a:lnTo>
                  <a:pt x="783" y="250"/>
                </a:lnTo>
                <a:lnTo>
                  <a:pt x="804" y="206"/>
                </a:lnTo>
                <a:lnTo>
                  <a:pt x="815" y="174"/>
                </a:lnTo>
                <a:lnTo>
                  <a:pt x="826" y="141"/>
                </a:lnTo>
                <a:lnTo>
                  <a:pt x="837" y="119"/>
                </a:lnTo>
                <a:lnTo>
                  <a:pt x="837" y="98"/>
                </a:lnTo>
                <a:lnTo>
                  <a:pt x="837" y="76"/>
                </a:lnTo>
                <a:lnTo>
                  <a:pt x="837" y="65"/>
                </a:lnTo>
                <a:lnTo>
                  <a:pt x="826" y="43"/>
                </a:lnTo>
                <a:lnTo>
                  <a:pt x="826" y="21"/>
                </a:lnTo>
                <a:lnTo>
                  <a:pt x="837" y="11"/>
                </a:lnTo>
                <a:lnTo>
                  <a:pt x="848" y="0"/>
                </a:lnTo>
                <a:lnTo>
                  <a:pt x="859" y="0"/>
                </a:lnTo>
                <a:lnTo>
                  <a:pt x="870" y="0"/>
                </a:lnTo>
                <a:lnTo>
                  <a:pt x="881" y="0"/>
                </a:lnTo>
                <a:lnTo>
                  <a:pt x="891" y="11"/>
                </a:lnTo>
                <a:lnTo>
                  <a:pt x="902" y="21"/>
                </a:lnTo>
                <a:lnTo>
                  <a:pt x="924" y="32"/>
                </a:lnTo>
                <a:lnTo>
                  <a:pt x="946" y="43"/>
                </a:lnTo>
                <a:lnTo>
                  <a:pt x="957" y="65"/>
                </a:lnTo>
                <a:lnTo>
                  <a:pt x="989" y="98"/>
                </a:lnTo>
                <a:lnTo>
                  <a:pt x="1011" y="119"/>
                </a:lnTo>
                <a:lnTo>
                  <a:pt x="1022" y="152"/>
                </a:lnTo>
                <a:lnTo>
                  <a:pt x="1033" y="174"/>
                </a:lnTo>
                <a:lnTo>
                  <a:pt x="1022" y="196"/>
                </a:lnTo>
                <a:lnTo>
                  <a:pt x="1022" y="206"/>
                </a:lnTo>
                <a:lnTo>
                  <a:pt x="1011" y="228"/>
                </a:lnTo>
                <a:lnTo>
                  <a:pt x="1000" y="261"/>
                </a:lnTo>
                <a:lnTo>
                  <a:pt x="989" y="293"/>
                </a:lnTo>
                <a:lnTo>
                  <a:pt x="967" y="326"/>
                </a:lnTo>
                <a:lnTo>
                  <a:pt x="946" y="359"/>
                </a:lnTo>
                <a:lnTo>
                  <a:pt x="913" y="391"/>
                </a:lnTo>
                <a:lnTo>
                  <a:pt x="881" y="435"/>
                </a:lnTo>
                <a:lnTo>
                  <a:pt x="848" y="478"/>
                </a:lnTo>
                <a:lnTo>
                  <a:pt x="783" y="566"/>
                </a:lnTo>
                <a:lnTo>
                  <a:pt x="707" y="653"/>
                </a:lnTo>
                <a:lnTo>
                  <a:pt x="620" y="729"/>
                </a:lnTo>
                <a:lnTo>
                  <a:pt x="576" y="772"/>
                </a:lnTo>
                <a:lnTo>
                  <a:pt x="533" y="805"/>
                </a:lnTo>
                <a:lnTo>
                  <a:pt x="435" y="881"/>
                </a:lnTo>
                <a:lnTo>
                  <a:pt x="337" y="957"/>
                </a:lnTo>
                <a:lnTo>
                  <a:pt x="228" y="1033"/>
                </a:lnTo>
                <a:lnTo>
                  <a:pt x="185" y="1066"/>
                </a:lnTo>
                <a:lnTo>
                  <a:pt x="130" y="1099"/>
                </a:lnTo>
                <a:lnTo>
                  <a:pt x="98" y="1121"/>
                </a:lnTo>
                <a:lnTo>
                  <a:pt x="65" y="1131"/>
                </a:lnTo>
                <a:lnTo>
                  <a:pt x="33" y="1153"/>
                </a:lnTo>
                <a:lnTo>
                  <a:pt x="11" y="1153"/>
                </a:lnTo>
                <a:lnTo>
                  <a:pt x="0" y="115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4" name="Freeform 35"/>
          <p:cNvSpPr/>
          <p:nvPr/>
        </p:nvSpPr>
        <p:spPr>
          <a:xfrm>
            <a:off x="5349792" y="1913040"/>
            <a:ext cx="579967" cy="1178983"/>
          </a:xfrm>
          <a:custGeom>
            <a:avLst/>
            <a:gdLst>
              <a:gd name="txL" fmla="*/ 0 w 684"/>
              <a:gd name="txT" fmla="*/ 0 h 1393"/>
              <a:gd name="txR" fmla="*/ 684 w 684"/>
              <a:gd name="txB" fmla="*/ 1393 h 139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684" h="1393">
                <a:moveTo>
                  <a:pt x="0" y="1393"/>
                </a:moveTo>
                <a:lnTo>
                  <a:pt x="0" y="1382"/>
                </a:lnTo>
                <a:lnTo>
                  <a:pt x="10" y="1371"/>
                </a:lnTo>
                <a:lnTo>
                  <a:pt x="21" y="1349"/>
                </a:lnTo>
                <a:lnTo>
                  <a:pt x="32" y="1317"/>
                </a:lnTo>
                <a:lnTo>
                  <a:pt x="65" y="1284"/>
                </a:lnTo>
                <a:lnTo>
                  <a:pt x="87" y="1252"/>
                </a:lnTo>
                <a:lnTo>
                  <a:pt x="130" y="1197"/>
                </a:lnTo>
                <a:lnTo>
                  <a:pt x="174" y="1143"/>
                </a:lnTo>
                <a:lnTo>
                  <a:pt x="217" y="1088"/>
                </a:lnTo>
                <a:lnTo>
                  <a:pt x="260" y="1034"/>
                </a:lnTo>
                <a:lnTo>
                  <a:pt x="293" y="979"/>
                </a:lnTo>
                <a:lnTo>
                  <a:pt x="326" y="925"/>
                </a:lnTo>
                <a:lnTo>
                  <a:pt x="358" y="871"/>
                </a:lnTo>
                <a:lnTo>
                  <a:pt x="391" y="805"/>
                </a:lnTo>
                <a:lnTo>
                  <a:pt x="413" y="751"/>
                </a:lnTo>
                <a:lnTo>
                  <a:pt x="434" y="697"/>
                </a:lnTo>
                <a:lnTo>
                  <a:pt x="467" y="588"/>
                </a:lnTo>
                <a:lnTo>
                  <a:pt x="489" y="479"/>
                </a:lnTo>
                <a:lnTo>
                  <a:pt x="500" y="381"/>
                </a:lnTo>
                <a:lnTo>
                  <a:pt x="511" y="283"/>
                </a:lnTo>
                <a:lnTo>
                  <a:pt x="511" y="239"/>
                </a:lnTo>
                <a:lnTo>
                  <a:pt x="500" y="196"/>
                </a:lnTo>
                <a:lnTo>
                  <a:pt x="500" y="163"/>
                </a:lnTo>
                <a:lnTo>
                  <a:pt x="500" y="131"/>
                </a:lnTo>
                <a:lnTo>
                  <a:pt x="489" y="109"/>
                </a:lnTo>
                <a:lnTo>
                  <a:pt x="489" y="87"/>
                </a:lnTo>
                <a:lnTo>
                  <a:pt x="478" y="76"/>
                </a:lnTo>
                <a:lnTo>
                  <a:pt x="478" y="65"/>
                </a:lnTo>
                <a:lnTo>
                  <a:pt x="456" y="44"/>
                </a:lnTo>
                <a:lnTo>
                  <a:pt x="456" y="33"/>
                </a:lnTo>
                <a:lnTo>
                  <a:pt x="456" y="22"/>
                </a:lnTo>
                <a:lnTo>
                  <a:pt x="467" y="11"/>
                </a:lnTo>
                <a:lnTo>
                  <a:pt x="467" y="0"/>
                </a:lnTo>
                <a:lnTo>
                  <a:pt x="478" y="0"/>
                </a:lnTo>
                <a:lnTo>
                  <a:pt x="489" y="0"/>
                </a:lnTo>
                <a:lnTo>
                  <a:pt x="500" y="0"/>
                </a:lnTo>
                <a:lnTo>
                  <a:pt x="521" y="0"/>
                </a:lnTo>
                <a:lnTo>
                  <a:pt x="543" y="11"/>
                </a:lnTo>
                <a:lnTo>
                  <a:pt x="565" y="22"/>
                </a:lnTo>
                <a:lnTo>
                  <a:pt x="587" y="33"/>
                </a:lnTo>
                <a:lnTo>
                  <a:pt x="608" y="44"/>
                </a:lnTo>
                <a:lnTo>
                  <a:pt x="630" y="54"/>
                </a:lnTo>
                <a:lnTo>
                  <a:pt x="652" y="65"/>
                </a:lnTo>
                <a:lnTo>
                  <a:pt x="663" y="76"/>
                </a:lnTo>
                <a:lnTo>
                  <a:pt x="674" y="76"/>
                </a:lnTo>
                <a:lnTo>
                  <a:pt x="684" y="87"/>
                </a:lnTo>
                <a:lnTo>
                  <a:pt x="684" y="98"/>
                </a:lnTo>
                <a:lnTo>
                  <a:pt x="684" y="109"/>
                </a:lnTo>
                <a:lnTo>
                  <a:pt x="684" y="131"/>
                </a:lnTo>
                <a:lnTo>
                  <a:pt x="684" y="163"/>
                </a:lnTo>
                <a:lnTo>
                  <a:pt x="674" y="196"/>
                </a:lnTo>
                <a:lnTo>
                  <a:pt x="674" y="250"/>
                </a:lnTo>
                <a:lnTo>
                  <a:pt x="663" y="305"/>
                </a:lnTo>
                <a:lnTo>
                  <a:pt x="663" y="359"/>
                </a:lnTo>
                <a:lnTo>
                  <a:pt x="652" y="435"/>
                </a:lnTo>
                <a:lnTo>
                  <a:pt x="641" y="501"/>
                </a:lnTo>
                <a:lnTo>
                  <a:pt x="619" y="577"/>
                </a:lnTo>
                <a:lnTo>
                  <a:pt x="608" y="642"/>
                </a:lnTo>
                <a:lnTo>
                  <a:pt x="587" y="697"/>
                </a:lnTo>
                <a:lnTo>
                  <a:pt x="565" y="762"/>
                </a:lnTo>
                <a:lnTo>
                  <a:pt x="543" y="816"/>
                </a:lnTo>
                <a:lnTo>
                  <a:pt x="511" y="871"/>
                </a:lnTo>
                <a:lnTo>
                  <a:pt x="489" y="914"/>
                </a:lnTo>
                <a:lnTo>
                  <a:pt x="456" y="969"/>
                </a:lnTo>
                <a:lnTo>
                  <a:pt x="424" y="1012"/>
                </a:lnTo>
                <a:lnTo>
                  <a:pt x="347" y="1099"/>
                </a:lnTo>
                <a:lnTo>
                  <a:pt x="271" y="1175"/>
                </a:lnTo>
                <a:lnTo>
                  <a:pt x="195" y="1252"/>
                </a:lnTo>
                <a:lnTo>
                  <a:pt x="152" y="1284"/>
                </a:lnTo>
                <a:lnTo>
                  <a:pt x="119" y="1317"/>
                </a:lnTo>
                <a:lnTo>
                  <a:pt x="87" y="1339"/>
                </a:lnTo>
                <a:lnTo>
                  <a:pt x="54" y="1360"/>
                </a:lnTo>
                <a:lnTo>
                  <a:pt x="32" y="1382"/>
                </a:lnTo>
                <a:lnTo>
                  <a:pt x="21" y="1382"/>
                </a:lnTo>
                <a:lnTo>
                  <a:pt x="10" y="1393"/>
                </a:lnTo>
                <a:lnTo>
                  <a:pt x="0" y="1393"/>
                </a:lnTo>
              </a:path>
            </a:pathLst>
          </a:custGeom>
          <a:solidFill>
            <a:srgbClr val="FF0000">
              <a:alpha val="100000"/>
            </a:srgbClr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42" name="文本框 41"/>
          <p:cNvSpPr txBox="1"/>
          <p:nvPr/>
        </p:nvSpPr>
        <p:spPr>
          <a:xfrm>
            <a:off x="7952317" y="1249464"/>
            <a:ext cx="2635105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735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兵器</a:t>
            </a:r>
            <a:endParaRPr lang="en-US" altLang="zh-CN" sz="3735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735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5450" y="5323287"/>
            <a:ext cx="1134110" cy="664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73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金文</a:t>
            </a:r>
          </a:p>
        </p:txBody>
      </p:sp>
      <p:sp>
        <p:nvSpPr>
          <p:cNvPr id="11" name="矩形 10"/>
          <p:cNvSpPr/>
          <p:nvPr/>
        </p:nvSpPr>
        <p:spPr>
          <a:xfrm>
            <a:off x="6651940" y="5355047"/>
            <a:ext cx="1134110" cy="664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73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篆书</a:t>
            </a:r>
          </a:p>
        </p:txBody>
      </p:sp>
      <p:sp>
        <p:nvSpPr>
          <p:cNvPr id="12" name="矩形 11"/>
          <p:cNvSpPr/>
          <p:nvPr/>
        </p:nvSpPr>
        <p:spPr>
          <a:xfrm>
            <a:off x="1894515" y="5285732"/>
            <a:ext cx="1609725" cy="664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73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甲骨文</a:t>
            </a:r>
          </a:p>
        </p:txBody>
      </p:sp>
      <p:sp>
        <p:nvSpPr>
          <p:cNvPr id="13" name="矩形 12"/>
          <p:cNvSpPr/>
          <p:nvPr/>
        </p:nvSpPr>
        <p:spPr>
          <a:xfrm>
            <a:off x="8590206" y="3948549"/>
            <a:ext cx="998855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39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戎</a:t>
            </a:r>
            <a:endParaRPr lang="zh-CN" altLang="en-US" sz="639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01963" y="5372414"/>
            <a:ext cx="1134110" cy="664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73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楷书</a:t>
            </a:r>
          </a:p>
        </p:txBody>
      </p:sp>
      <p:pic>
        <p:nvPicPr>
          <p:cNvPr id="22" name="图片 21" descr="图标&#10;&#10;描述已自动生成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9240" y="3948549"/>
            <a:ext cx="1206980" cy="1250086"/>
          </a:xfrm>
          <a:prstGeom prst="rect">
            <a:avLst/>
          </a:prstGeom>
        </p:spPr>
      </p:pic>
      <p:pic>
        <p:nvPicPr>
          <p:cNvPr id="24" name="图片 23" descr="图片包含 游戏机&#10;&#10;描述已自动生成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024" y="3897747"/>
            <a:ext cx="1127636" cy="1157841"/>
          </a:xfrm>
          <a:prstGeom prst="rect">
            <a:avLst/>
          </a:prstGeom>
        </p:spPr>
      </p:pic>
      <p:pic>
        <p:nvPicPr>
          <p:cNvPr id="26" name="图片 25" descr="卡通人物&#10;&#10;低可信度描述已自动生成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495" y="3999126"/>
            <a:ext cx="1027812" cy="126890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48155" y="666115"/>
            <a:ext cx="1902460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写好生字</a:t>
            </a:r>
            <a:endParaRPr lang="zh-CN" altLang="zh-CN" sz="2400" dirty="0">
              <a:solidFill>
                <a:srgbClr val="0A4F01"/>
              </a:solidFill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7020" y="269240"/>
            <a:ext cx="1322705" cy="1266825"/>
            <a:chOff x="385" y="968"/>
            <a:chExt cx="2083" cy="1995"/>
          </a:xfrm>
        </p:grpSpPr>
        <p:sp>
          <p:nvSpPr>
            <p:cNvPr id="2" name="矩形 1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写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 build="allAtOnce"/>
      <p:bldP spid="29" grpId="0" bldLvl="0" animBg="1"/>
      <p:bldP spid="29" grpId="1" bldLvl="0" animBg="1"/>
      <p:bldP spid="29" grpId="2" bldLvl="0" animBg="1"/>
      <p:bldP spid="29" grpId="3" bldLvl="0" animBg="1"/>
      <p:bldP spid="30" grpId="0" bldLvl="0" animBg="1"/>
      <p:bldP spid="30" grpId="1" bldLvl="0" animBg="1"/>
      <p:bldP spid="30" grpId="2" bldLvl="0" animBg="1"/>
      <p:bldP spid="30" grpId="3" bldLvl="0" animBg="1"/>
      <p:bldP spid="31" grpId="0" bldLvl="0" animBg="1"/>
      <p:bldP spid="31" grpId="1" bldLvl="0" animBg="1"/>
      <p:bldP spid="31" grpId="2" bldLvl="0" animBg="1"/>
      <p:bldP spid="31" grpId="3" bldLvl="0" animBg="1"/>
      <p:bldP spid="32" grpId="0" bldLvl="0" animBg="1"/>
      <p:bldP spid="32" grpId="1" bldLvl="0" animBg="1"/>
      <p:bldP spid="32" grpId="2" bldLvl="0" animBg="1"/>
      <p:bldP spid="32" grpId="3" bldLvl="0" animBg="1"/>
      <p:bldP spid="33" grpId="0" bldLvl="0" animBg="1"/>
      <p:bldP spid="33" grpId="1" bldLvl="0" animBg="1"/>
      <p:bldP spid="33" grpId="2" bldLvl="0" animBg="1"/>
      <p:bldP spid="33" grpId="3" bldLvl="0" animBg="1"/>
      <p:bldP spid="34" grpId="0" bldLvl="0" animBg="1"/>
      <p:bldP spid="34" grpId="1" bldLvl="0" animBg="1"/>
      <p:bldP spid="34" grpId="2" bldLvl="0" animBg="1"/>
      <p:bldP spid="34" grpId="3" bldLvl="0" animBg="1"/>
      <p:bldP spid="42" grpId="0"/>
      <p:bldP spid="42" grpId="1"/>
      <p:bldP spid="7" grpId="0"/>
      <p:bldP spid="11" grpId="0"/>
      <p:bldP spid="12" grpId="0"/>
      <p:bldP spid="13" grpId="0"/>
      <p:bldP spid="14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56" t="43539" r="14273" b="32407"/>
          <a:stretch>
            <a:fillRect/>
          </a:stretch>
        </p:blipFill>
        <p:spPr>
          <a:xfrm>
            <a:off x="9649460" y="2891155"/>
            <a:ext cx="1696720" cy="1731010"/>
          </a:xfrm>
        </p:spPr>
      </p:pic>
      <p:pic>
        <p:nvPicPr>
          <p:cNvPr id="9" name="内容占位符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44" t="44821" r="57156" b="32568"/>
          <a:stretch>
            <a:fillRect/>
          </a:stretch>
        </p:blipFill>
        <p:spPr>
          <a:xfrm>
            <a:off x="2873397" y="2925352"/>
            <a:ext cx="1722239" cy="1686356"/>
          </a:xfrm>
          <a:prstGeom prst="rect">
            <a:avLst/>
          </a:prstGeom>
        </p:spPr>
      </p:pic>
      <p:pic>
        <p:nvPicPr>
          <p:cNvPr id="10" name="内容占位符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58" t="44545" r="27871" b="32844"/>
          <a:stretch>
            <a:fillRect/>
          </a:stretch>
        </p:blipFill>
        <p:spPr>
          <a:xfrm>
            <a:off x="7328220" y="2925352"/>
            <a:ext cx="1734036" cy="1663236"/>
          </a:xfrm>
          <a:prstGeom prst="rect">
            <a:avLst/>
          </a:prstGeom>
        </p:spPr>
      </p:pic>
      <p:pic>
        <p:nvPicPr>
          <p:cNvPr id="11" name="内容占位符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74" t="45490" r="43233" b="33372"/>
          <a:stretch>
            <a:fillRect/>
          </a:stretch>
        </p:blipFill>
        <p:spPr>
          <a:xfrm>
            <a:off x="5227509" y="2935615"/>
            <a:ext cx="1670447" cy="1657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1" t="45282" r="71986" b="33700"/>
          <a:stretch>
            <a:fillRect/>
          </a:stretch>
        </p:blipFill>
        <p:spPr>
          <a:xfrm>
            <a:off x="805507" y="2935615"/>
            <a:ext cx="1670481" cy="16703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5895" y="492125"/>
            <a:ext cx="1902460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写好生字</a:t>
            </a:r>
            <a:endParaRPr lang="zh-CN" altLang="zh-CN" sz="2400" dirty="0">
              <a:solidFill>
                <a:srgbClr val="0A4F01"/>
              </a:solidFill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190" y="150495"/>
            <a:ext cx="1322705" cy="1266825"/>
            <a:chOff x="385" y="968"/>
            <a:chExt cx="2083" cy="1995"/>
          </a:xfrm>
        </p:grpSpPr>
        <p:sp>
          <p:nvSpPr>
            <p:cNvPr id="7" name="矩形 6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写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6688" y="1536134"/>
            <a:ext cx="10537372" cy="419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5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25 </a:t>
            </a:r>
            <a:r>
              <a:rPr lang="zh-CN" altLang="en-US" sz="4265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王戎不</a:t>
            </a:r>
            <a:r>
              <a:rPr lang="zh-CN" altLang="en-US" sz="4265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取道旁</a:t>
            </a:r>
            <a:r>
              <a:rPr lang="zh-CN" altLang="en-US" sz="4265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李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      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  <a:p>
            <a:endParaRPr lang="en-US" altLang="zh-CN" sz="3200" dirty="0" smtClean="0">
              <a:latin typeface="Kai"/>
              <a:ea typeface="Kai"/>
              <a:cs typeface="Kai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  王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戎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七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岁，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尝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与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诸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小儿游。看道边李树多子折枝，诸儿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竞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走取之，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唯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戎不动。人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问之，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答曰：“树在道边而多子，此必苦李。”取之，信然。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0860" y="610870"/>
            <a:ext cx="3270250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一读：读</a:t>
            </a:r>
            <a:r>
              <a:rPr lang="zh-CN" altLang="en-US" sz="3200" dirty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准</a:t>
            </a:r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读</a:t>
            </a:r>
            <a:r>
              <a:rPr lang="zh-CN" altLang="en-US" sz="3200" dirty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通</a:t>
            </a:r>
            <a:endParaRPr lang="zh-CN" altLang="zh-CN" sz="2400" dirty="0">
              <a:solidFill>
                <a:srgbClr val="0A4F01"/>
              </a:solidFill>
              <a:latin typeface="楷体" panose="02010609060101010101" pitchFamily="49" charset="-122"/>
              <a:ea typeface="楷体" panose="02010609060101010101" pitchFamily="49" charset="-122"/>
              <a:cs typeface="Kai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130" y="2452368"/>
            <a:ext cx="1284335" cy="1007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7020" y="269240"/>
            <a:ext cx="1322705" cy="1266825"/>
            <a:chOff x="385" y="968"/>
            <a:chExt cx="2083" cy="1995"/>
          </a:xfrm>
        </p:grpSpPr>
        <p:sp>
          <p:nvSpPr>
            <p:cNvPr id="6" name="矩形 5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读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678930" y="521335"/>
            <a:ext cx="5222240" cy="1014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shé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1.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断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亏损。</a:t>
            </a:r>
          </a:p>
          <a:p>
            <a:pPr algn="l"/>
            <a:r>
              <a:rPr lang="en-US" altLang="zh-CN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zhé  1.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断，弄断；</a:t>
            </a:r>
            <a:r>
              <a:rPr lang="en-US" altLang="zh-CN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损失；</a:t>
            </a:r>
            <a:r>
              <a:rPr lang="en-US" altLang="zh-CN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</a:t>
            </a:r>
            <a:r>
              <a:rPr lang="zh-CN" altLang="en-US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弯，弯曲。</a:t>
            </a:r>
          </a:p>
          <a:p>
            <a:pPr algn="l"/>
            <a:r>
              <a:rPr lang="en-US" altLang="zh-CN" sz="2000" spc="300" dirty="0" err="1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zhē</a:t>
            </a:r>
            <a:r>
              <a:rPr lang="en-US" altLang="zh-CN" sz="2000" spc="3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1.</a:t>
            </a:r>
            <a:r>
              <a:rPr lang="zh-CN" altLang="en-US" sz="2000" spc="3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翻转，倒</a:t>
            </a:r>
            <a:r>
              <a:rPr lang="zh-CN" altLang="zh-CN" sz="2000" spc="3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腾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200649" y="1192528"/>
            <a:ext cx="1285884" cy="1588"/>
          </a:xfrm>
          <a:prstGeom prst="line">
            <a:avLst/>
          </a:prstGeom>
          <a:ln w="28575">
            <a:solidFill>
              <a:srgbClr val="DC09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9352280" y="3194050"/>
            <a:ext cx="411480" cy="4229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/>
      <p:bldP spid="8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197600" y="339725"/>
            <a:ext cx="6102350" cy="958850"/>
          </a:xfrm>
        </p:spPr>
        <p:txBody>
          <a:bodyPr>
            <a:normAutofit/>
          </a:bodyPr>
          <a:lstStyle/>
          <a:p>
            <a:r>
              <a:rPr lang="zh-CN" altLang="en-US" sz="5335" dirty="0">
                <a:solidFill>
                  <a:srgbClr val="0A4F0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读懂文言文的方法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812165" y="1253490"/>
            <a:ext cx="5781675" cy="4351020"/>
          </a:xfrm>
        </p:spPr>
        <p:txBody>
          <a:bodyPr/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借助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注释</a:t>
            </a: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查字典</a:t>
            </a: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联系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上下文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借助插图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联系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生活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实际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3270" cy="6874510"/>
          </a:xfrm>
          <a:prstGeom prst="rect">
            <a:avLst/>
          </a:prstGeom>
          <a:solidFill>
            <a:srgbClr val="FEF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内容占位符 3" descr="王戎教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rcRect r="75885" b="78451"/>
          <a:stretch>
            <a:fillRect/>
          </a:stretch>
        </p:blipFill>
        <p:spPr>
          <a:xfrm>
            <a:off x="1349375" y="1181735"/>
            <a:ext cx="1907540" cy="14624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7525" y="1747965"/>
            <a:ext cx="10537372" cy="271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265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25 </a:t>
            </a:r>
            <a:r>
              <a:rPr lang="zh-CN" altLang="en-US" sz="4265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王戎不</a:t>
            </a:r>
            <a:r>
              <a:rPr lang="zh-CN" altLang="en-US" sz="4265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取道旁</a:t>
            </a:r>
            <a:r>
              <a:rPr lang="zh-CN" altLang="en-US" sz="4265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李</a:t>
            </a:r>
            <a:r>
              <a:rPr lang="zh-CN" altLang="en-US" sz="2400" baseline="700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①</a:t>
            </a:r>
            <a:r>
              <a:rPr lang="en-US" altLang="zh-CN" sz="2400" dirty="0" smtClean="0">
                <a:latin typeface="Kai"/>
                <a:ea typeface="Kai"/>
                <a:cs typeface="Kai"/>
              </a:rPr>
              <a:t>        </a:t>
            </a:r>
            <a:endParaRPr lang="zh-CN" altLang="zh-CN" sz="2400" dirty="0">
              <a:latin typeface="Kai"/>
              <a:ea typeface="Kai"/>
              <a:cs typeface="Kai"/>
            </a:endParaRPr>
          </a:p>
          <a:p>
            <a:pPr>
              <a:lnSpc>
                <a:spcPct val="100000"/>
              </a:lnSpc>
            </a:pPr>
            <a:endParaRPr lang="en-US" altLang="zh-CN" sz="3200" dirty="0" smtClean="0">
              <a:latin typeface="Kai"/>
              <a:ea typeface="Kai"/>
              <a:cs typeface="Kai"/>
            </a:endParaRPr>
          </a:p>
          <a:p>
            <a:pPr>
              <a:lnSpc>
                <a:spcPct val="10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  王戎七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岁，尝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②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与诸小儿游。看道边李树多子折枝，诸儿竞走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③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取之，唯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④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戎不动。人问之，答曰：“树在道边而多子，此必苦李。”取之，信然</a:t>
            </a:r>
            <a:r>
              <a:rPr lang="zh-CN" altLang="en-US" sz="2400" baseline="70000" dirty="0">
                <a:uFillTx/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⑤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。</a:t>
            </a:r>
            <a:endParaRPr lang="zh-CN" altLang="zh-CN" sz="2665" dirty="0">
              <a:latin typeface="楷体" panose="02010609060101010101" pitchFamily="49" charset="-122"/>
              <a:ea typeface="楷体" panose="02010609060101010101" pitchFamily="49" charset="-122"/>
              <a:cs typeface="Kai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7545" y="4465955"/>
            <a:ext cx="10537190" cy="2205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 smtClean="0">
                <a:latin typeface="Kai"/>
                <a:ea typeface="Kai"/>
                <a:cs typeface="Kai"/>
              </a:rPr>
              <a:t> </a:t>
            </a:r>
            <a:endParaRPr lang="zh-CN" altLang="zh-CN" sz="2400" dirty="0">
              <a:latin typeface="Kai"/>
              <a:ea typeface="Kai"/>
              <a:cs typeface="Kai"/>
            </a:endParaRPr>
          </a:p>
          <a:p>
            <a:pPr>
              <a:lnSpc>
                <a:spcPct val="100000"/>
              </a:lnSpc>
            </a:pPr>
            <a:r>
              <a:rPr lang="zh-CN" altLang="en-US" sz="2665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注释</a:t>
            </a:r>
          </a:p>
          <a:p>
            <a:pPr>
              <a:lnSpc>
                <a:spcPct val="100000"/>
              </a:lnSpc>
            </a:pP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①</a:t>
            </a: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本文选自《世说新语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·</a:t>
            </a: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雅量</a:t>
            </a: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》。王戎，晋   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③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竞走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争着跑过去。</a:t>
            </a:r>
            <a:endParaRPr lang="zh-CN" altLang="zh-CN" sz="2665" dirty="0">
              <a:latin typeface="楷体" panose="02010609060101010101" pitchFamily="49" charset="-122"/>
              <a:ea typeface="楷体" panose="02010609060101010101" pitchFamily="49" charset="-122"/>
              <a:cs typeface="Kai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  朝人，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“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竹林七贤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”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之一，</a:t>
            </a:r>
            <a:r>
              <a:rPr lang="zh-CN" altLang="en-US" sz="2665" dirty="0" smtClean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自幼聪慧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。     ④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唯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只有。</a:t>
            </a:r>
          </a:p>
          <a:p>
            <a:pPr>
              <a:lnSpc>
                <a:spcPct val="100000"/>
              </a:lnSpc>
            </a:pP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②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尝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曾经。                             ⑤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[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信然</a:t>
            </a:r>
            <a:r>
              <a:rPr lang="en-US" altLang="zh-CN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]</a:t>
            </a:r>
            <a:r>
              <a:rPr lang="zh-CN" altLang="en-US" sz="2665" dirty="0">
                <a:latin typeface="楷体" panose="02010609060101010101" pitchFamily="49" charset="-122"/>
                <a:ea typeface="楷体" panose="02010609060101010101" pitchFamily="49" charset="-122"/>
                <a:cs typeface="Kai"/>
                <a:sym typeface="+mn-ea"/>
              </a:rPr>
              <a:t>的确如此。</a:t>
            </a:r>
          </a:p>
        </p:txBody>
      </p:sp>
      <p:sp>
        <p:nvSpPr>
          <p:cNvPr id="3" name="椭圆 2"/>
          <p:cNvSpPr/>
          <p:nvPr/>
        </p:nvSpPr>
        <p:spPr>
          <a:xfrm>
            <a:off x="1931670" y="2923540"/>
            <a:ext cx="411480" cy="4699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/>
          </a:p>
        </p:txBody>
      </p:sp>
      <p:cxnSp>
        <p:nvCxnSpPr>
          <p:cNvPr id="4" name="直接连接符 3"/>
          <p:cNvCxnSpPr/>
          <p:nvPr/>
        </p:nvCxnSpPr>
        <p:spPr>
          <a:xfrm>
            <a:off x="1064048" y="6568017"/>
            <a:ext cx="15383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559810" y="2923540"/>
            <a:ext cx="436880" cy="4292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椭圆形标注 9"/>
          <p:cNvSpPr/>
          <p:nvPr/>
        </p:nvSpPr>
        <p:spPr>
          <a:xfrm>
            <a:off x="3734435" y="2433955"/>
            <a:ext cx="2168525" cy="489585"/>
          </a:xfrm>
          <a:prstGeom prst="wedgeEllipseCallout">
            <a:avLst>
              <a:gd name="adj1" fmla="val -51669"/>
              <a:gd name="adj2" fmla="val 4896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众，许多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8473349" y="1748012"/>
            <a:ext cx="2499995" cy="1102995"/>
          </a:xfrm>
          <a:prstGeom prst="wedgeEllipseCallout">
            <a:avLst>
              <a:gd name="adj1" fmla="val -11971"/>
              <a:gd name="adj2" fmla="val 5242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李树上长着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许多李子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，把树枝都压弯了。</a:t>
            </a:r>
          </a:p>
        </p:txBody>
      </p:sp>
      <p:sp>
        <p:nvSpPr>
          <p:cNvPr id="14" name="椭圆 13"/>
          <p:cNvSpPr/>
          <p:nvPr/>
        </p:nvSpPr>
        <p:spPr>
          <a:xfrm>
            <a:off x="8582025" y="2923540"/>
            <a:ext cx="1798955" cy="4292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62710" y="3384550"/>
            <a:ext cx="792480" cy="5499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7685405" y="5687695"/>
            <a:ext cx="31540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>
            <p:custDataLst>
              <p:tags r:id="rId3"/>
            </p:custDataLst>
          </p:nvPr>
        </p:nvSpPr>
        <p:spPr>
          <a:xfrm>
            <a:off x="9647018" y="363830"/>
            <a:ext cx="335414" cy="335414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7500" lnSpcReduction="10000"/>
          </a:bodyPr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>
            <p:custDataLst>
              <p:tags r:id="rId4"/>
            </p:custDataLst>
          </p:nvPr>
        </p:nvSpPr>
        <p:spPr>
          <a:xfrm>
            <a:off x="9931400" y="363855"/>
            <a:ext cx="1780540" cy="3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联系</a:t>
            </a:r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上下文</a:t>
            </a:r>
          </a:p>
        </p:txBody>
      </p:sp>
      <p:sp>
        <p:nvSpPr>
          <p:cNvPr id="52" name="椭圆 51"/>
          <p:cNvSpPr/>
          <p:nvPr>
            <p:custDataLst>
              <p:tags r:id="rId5"/>
            </p:custDataLst>
          </p:nvPr>
        </p:nvSpPr>
        <p:spPr>
          <a:xfrm>
            <a:off x="7664975" y="346686"/>
            <a:ext cx="335414" cy="335414"/>
          </a:xfrm>
          <a:prstGeom prst="ellipse">
            <a:avLst/>
          </a:prstGeom>
          <a:solidFill>
            <a:srgbClr val="E2268F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7500" lnSpcReduction="10000"/>
          </a:bodyPr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>
            <p:custDataLst>
              <p:tags r:id="rId6"/>
            </p:custDataLst>
          </p:nvPr>
        </p:nvSpPr>
        <p:spPr>
          <a:xfrm>
            <a:off x="7664975" y="846119"/>
            <a:ext cx="335414" cy="335414"/>
          </a:xfrm>
          <a:prstGeom prst="ellipse">
            <a:avLst/>
          </a:prstGeom>
          <a:solidFill>
            <a:srgbClr val="FCD407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7500" lnSpcReduction="10000"/>
          </a:bodyPr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>
            <p:custDataLst>
              <p:tags r:id="rId7"/>
            </p:custDataLst>
          </p:nvPr>
        </p:nvSpPr>
        <p:spPr>
          <a:xfrm>
            <a:off x="8054340" y="346710"/>
            <a:ext cx="153860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查字典</a:t>
            </a:r>
          </a:p>
        </p:txBody>
      </p:sp>
      <p:sp>
        <p:nvSpPr>
          <p:cNvPr id="55" name="文本框 54"/>
          <p:cNvSpPr txBox="1"/>
          <p:nvPr>
            <p:custDataLst>
              <p:tags r:id="rId8"/>
            </p:custDataLst>
          </p:nvPr>
        </p:nvSpPr>
        <p:spPr>
          <a:xfrm>
            <a:off x="8054340" y="862330"/>
            <a:ext cx="205613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联系</a:t>
            </a:r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生活</a:t>
            </a:r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实际</a:t>
            </a:r>
          </a:p>
        </p:txBody>
      </p:sp>
      <p:sp>
        <p:nvSpPr>
          <p:cNvPr id="56" name="椭圆 55"/>
          <p:cNvSpPr/>
          <p:nvPr>
            <p:custDataLst>
              <p:tags r:id="rId9"/>
            </p:custDataLst>
          </p:nvPr>
        </p:nvSpPr>
        <p:spPr>
          <a:xfrm>
            <a:off x="5398452" y="346687"/>
            <a:ext cx="335414" cy="335414"/>
          </a:xfrm>
          <a:prstGeom prst="ellipse">
            <a:avLst/>
          </a:prstGeom>
          <a:solidFill>
            <a:srgbClr val="04918B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7500" lnSpcReduction="10000"/>
          </a:bodyPr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5399087" y="862630"/>
            <a:ext cx="335414" cy="335414"/>
          </a:xfrm>
          <a:prstGeom prst="ellipse">
            <a:avLst/>
          </a:prstGeom>
          <a:solidFill>
            <a:srgbClr val="F37A20"/>
          </a:solidFill>
          <a:ln>
            <a:noFill/>
          </a:ln>
        </p:spPr>
        <p:style>
          <a:lnRef idx="2">
            <a:srgbClr val="04918B">
              <a:shade val="50000"/>
            </a:srgbClr>
          </a:lnRef>
          <a:fillRef idx="1">
            <a:srgbClr val="04918B"/>
          </a:fillRef>
          <a:effectRef idx="0">
            <a:srgbClr val="04918B"/>
          </a:effectRef>
          <a:fontRef idx="minor">
            <a:srgbClr val="FFFFFF"/>
          </a:fontRef>
        </p:style>
        <p:txBody>
          <a:bodyPr wrap="square" rtlCol="0" anchor="ctr">
            <a:normAutofit fontScale="57500" lnSpcReduction="10000"/>
          </a:bodyPr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>
            <p:custDataLst>
              <p:tags r:id="rId11"/>
            </p:custDataLst>
          </p:nvPr>
        </p:nvSpPr>
        <p:spPr>
          <a:xfrm>
            <a:off x="5842961" y="845882"/>
            <a:ext cx="1538818" cy="3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借助插图</a:t>
            </a:r>
          </a:p>
        </p:txBody>
      </p:sp>
      <p:sp>
        <p:nvSpPr>
          <p:cNvPr id="59" name="文本框 58"/>
          <p:cNvSpPr txBox="1"/>
          <p:nvPr>
            <p:custDataLst>
              <p:tags r:id="rId12"/>
            </p:custDataLst>
          </p:nvPr>
        </p:nvSpPr>
        <p:spPr>
          <a:xfrm>
            <a:off x="5787716" y="339464"/>
            <a:ext cx="1538818" cy="3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>
                    <a:lumMod val="50000"/>
                  </a:srgbClr>
                </a:solidFill>
                <a:latin typeface="Calibri Light" panose="020F0302020204030204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r>
              <a:rPr lang="zh-CN" altLang="en-US" sz="23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借助</a:t>
            </a:r>
            <a:r>
              <a:rPr lang="zh-CN" altLang="en-US" sz="23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注释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657350" y="337185"/>
            <a:ext cx="3301365" cy="583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二读：读懂</a:t>
            </a:r>
            <a:r>
              <a:rPr lang="en-US" altLang="zh-CN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 </a:t>
            </a:r>
            <a:r>
              <a:rPr lang="zh-CN" altLang="en-US" sz="3200" dirty="0" smtClean="0">
                <a:solidFill>
                  <a:srgbClr val="0A4F0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"/>
              </a:rPr>
              <a:t>读美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2560" y="11430"/>
            <a:ext cx="1322705" cy="1266825"/>
            <a:chOff x="385" y="968"/>
            <a:chExt cx="2083" cy="1995"/>
          </a:xfrm>
        </p:grpSpPr>
        <p:sp>
          <p:nvSpPr>
            <p:cNvPr id="6" name="矩形 5"/>
            <p:cNvSpPr/>
            <p:nvPr/>
          </p:nvSpPr>
          <p:spPr>
            <a:xfrm>
              <a:off x="525" y="969"/>
              <a:ext cx="172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 fontAlgn="base"/>
              <a:r>
                <a:rPr lang="zh-CN" altLang="en-US" sz="7200" b="1" strike="noStrike" noProof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读</a:t>
              </a:r>
              <a:endParaRPr lang="zh-CN" altLang="en-US" sz="72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85" y="968"/>
              <a:ext cx="2083" cy="199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bldLvl="0" animBg="1"/>
      <p:bldP spid="7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50" grpId="0" animBg="1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8" grpId="0"/>
      <p:bldP spid="59" grpId="0"/>
      <p:bldP spid="64" grpId="0" bldLvl="0" animBg="1"/>
      <p:bldP spid="6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VhYTI0NzYzMTZjOWRjMWIwZTIzMGU2YWY1MzZkNTUifQ=="/>
  <p:tag name="KSO_WPP_MARK_KEY" val="50c051d6-0f94-41a0-8007-829181eb63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LAYERLEVEL" val="1"/>
  <p:tag name="KSO_WM_TAG_VERSION" val="1.0"/>
  <p:tag name="KSO_WM_BEAUTIFY_FLAG" val="#wm#"/>
  <p:tag name="KSO_WM_UNIT_BK_DARK_LIGHT" val="2"/>
  <p:tag name="KSO_WM_SLIDE_BACKGROUND_TYPE" val="frame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LAYERLEVEL" val="1"/>
  <p:tag name="KSO_WM_TAG_VERSION" val="1.0"/>
  <p:tag name="KSO_WM_BEAUTIFY_FLAG" val="#wm#"/>
  <p:tag name="KSO_WM_UNIT_BK_DARK_LIGHT" val="2"/>
  <p:tag name="KSO_WM_SLIDE_BACKGROUND_TYPE" val="leftRight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LAYERLEVEL" val="1"/>
  <p:tag name="KSO_WM_TAG_VERSION" val="1.0"/>
  <p:tag name="KSO_WM_BEAUTIFY_FLAG" val="#wm#"/>
  <p:tag name="KSO_WM_UNIT_BK_DARK_LIGHT" val="2"/>
  <p:tag name="KSO_WM_SLIDE_BACKGROUND_TYPE" val="topBottom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LAYERLEVEL" val="1"/>
  <p:tag name="KSO_WM_TAG_VERSION" val="1.0"/>
  <p:tag name="KSO_WM_BEAUTIFY_FLAG" val="#wm#"/>
  <p:tag name="KSO_WM_UNIT_BK_DARK_LIGHT" val="2"/>
  <p:tag name="KSO_WM_SLIDE_BACKGROUND_TYPE" val="bottomTop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LAYERLEVEL" val="1"/>
  <p:tag name="KSO_WM_TAG_VERSION" val="1.0"/>
  <p:tag name="KSO_WM_BEAUTIFY_FLAG" val="#wm#"/>
  <p:tag name="KSO_WM_UNIT_BK_DARK_LIGHT" val="2"/>
  <p:tag name="KSO_WM_SLIDE_BACKGROUND_TYPE" val="navigation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LAYERLEVEL" val="1"/>
  <p:tag name="KSO_WM_TAG_VERSION" val="1.0"/>
  <p:tag name="KSO_WM_BEAUTIFY_FLAG" val="#wm#"/>
  <p:tag name="KSO_WM_UNIT_BK_DARK_LIGHT" val="2"/>
  <p:tag name="KSO_WM_SLIDE_BACKGROUND_TYPE" val="belt"/>
  <p:tag name="KSO_WM_SLIDE_BK_DARK_LIGHT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4、5"/>
  <p:tag name="KSO_WM_SLIDE_ID" val="custom20204125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125"/>
  <p:tag name="KSO_WM_SLIDE_LAYOUT" val="a_l"/>
  <p:tag name="KSO_WM_SLIDE_LAYOUT_CNT" val="1_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BACKGROUND" val="[&quot;general&quot;,&quot;belt&quot;]"/>
  <p:tag name="KSO_WM_SLIDE_RATIO" val="1.777778"/>
  <p:tag name="KSO_WM_SLIDE_ID" val="custom20204125_17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1"/>
  <p:tag name="KSO_WM_SLIDE_INDEX" val="17"/>
  <p:tag name="KSO_WM_SLIDE_SIZE" val="723.5*43.55"/>
  <p:tag name="KSO_WM_SLIDE_POSITION" val="118.3*297.35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25"/>
  <p:tag name="KSO_WM_SLIDE_LAYOUT" val="i_l"/>
  <p:tag name="KSO_WM_SLIDE_LAYOUT_CNT" val="1_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25"/>
  <p:tag name="KSO_WM_UNIT_ID" val="custom20204125_17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TEMPLATE_CATEGORY" val="custom"/>
  <p:tag name="KSO_WM_TEMPLATE_INDEX" val="20204125"/>
  <p:tag name="KSO_WM_UNIT_ID" val="custom20204125_17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TEMPLATE_CATEGORY" val="custom"/>
  <p:tag name="KSO_WM_TEMPLATE_INDEX" val="20204125"/>
  <p:tag name="KSO_WM_UNIT_ID" val="custom20204125_17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TEMPLATE_CATEGORY" val="custom"/>
  <p:tag name="KSO_WM_TEMPLATE_INDEX" val="20204125"/>
  <p:tag name="KSO_WM_UNIT_ID" val="custom20204125_17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TEMPLATE_CATEGORY" val="custom"/>
  <p:tag name="KSO_WM_TEMPLATE_INDEX" val="20204125"/>
  <p:tag name="KSO_WM_UNIT_ID" val="custom20204125_17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25"/>
  <p:tag name="KSO_WM_UNIT_ID" val="custom20204125_16*i*1"/>
  <p:tag name="KSO_WM_UNIT_HIGHLIGHT" val="0"/>
  <p:tag name="KSO_WM_UNIT_COMPATIBLE" val="0"/>
  <p:tag name="KSO_WM_UNIT_DIAGRAM_ISNUMVISUAL" val="0"/>
  <p:tag name="KSO_WM_UNIT_DIAGRAM_ISREFERUNIT" val="0"/>
  <p:tag name="KSO_WM_UNIT_BK_DARK_LIGHT" val="2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26,&quot;width&quot;:19202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46,&quot;width&quot;:3816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ID" val="diagram20169921_5*l_h_i*1_3_1"/>
  <p:tag name="KSO_WM_UNIT_LAYERLEVEL" val="1_1_1"/>
  <p:tag name="KSO_WM_DIAGRAM_GROUP_CODE" val="l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3_1"/>
  <p:tag name="KSO_WM_UNIT_TEXT_FILL_FORE_SCHEMECOLOR_INDEX" val="14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ID" val="diagram20169921_5*l_h_i*1_2_1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ID" val="diagram20169921_5*l_h_i*1_5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2_1"/>
  <p:tag name="KSO_WM_UNIT_TEXT_FILL_FORE_SCHEMECOLOR_INDEX" val="14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5_1"/>
  <p:tag name="KSO_WM_UNIT_TEXT_FILL_FORE_SCHEMECOLOR_INDEX" val="14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ID" val="diagram20169921_5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ID" val="diagram20169921_5*l_h_i*1_4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4_1"/>
  <p:tag name="KSO_WM_UNIT_TEXT_FILL_FORE_SCHEMECOLOR_INDEX" val="14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2016992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1_1"/>
  <p:tag name="KSO_WM_UNIT_TEXT_FILL_FORE_SCHEMECOLOR_INDEX" val="14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26,&quot;width&quot;:19202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46,&quot;width&quot;:3816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i"/>
  <p:tag name="KSO_WM_UNIT_INDEX" val="1_3_1"/>
  <p:tag name="KSO_WM_UNIT_ID" val="diagram20169921_5*l_h_i*1_3_1"/>
  <p:tag name="KSO_WM_UNIT_LAYERLEVEL" val="1_1_1"/>
  <p:tag name="KSO_WM_DIAGRAM_GROUP_CODE" val="l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3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3_1"/>
  <p:tag name="KSO_WM_UNIT_TEXT_FILL_FORE_SCHEMECOLOR_INDEX" val="14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i"/>
  <p:tag name="KSO_WM_UNIT_INDEX" val="1_2_1"/>
  <p:tag name="KSO_WM_UNIT_ID" val="diagram20169921_5*l_h_i*1_2_1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i"/>
  <p:tag name="KSO_WM_UNIT_INDEX" val="1_5_1"/>
  <p:tag name="KSO_WM_UNIT_ID" val="diagram20169921_5*l_h_i*1_5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2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2_1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5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5_1"/>
  <p:tag name="KSO_WM_UNIT_TEXT_FILL_FORE_SCHEMECOLOR_INDEX" val="14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i"/>
  <p:tag name="KSO_WM_UNIT_INDEX" val="1_1_1"/>
  <p:tag name="KSO_WM_UNIT_ID" val="diagram20169921_5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i"/>
  <p:tag name="KSO_WM_UNIT_INDEX" val="1_4_1"/>
  <p:tag name="KSO_WM_UNIT_ID" val="diagram20169921_5*l_h_i*1_4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4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4_1"/>
  <p:tag name="KSO_WM_UNIT_TEXT_FILL_FORE_SCHEMECOLOR_INDEX" val="14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921"/>
  <p:tag name="KSO_WM_UNIT_TYPE" val="l_h_f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69921_5*l_h_f*1_1_1"/>
  <p:tag name="KSO_WM_UNIT_TEXT_FILL_FORE_SCHEMECOLOR_INDEX" val="14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8、9、10、11、12、13、14、15、16、17、18、22、25、26、27、28、31、36、41、43、46、47"/>
  <p:tag name="KSO_WM_SLIDE_ID" val="custom2020411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117"/>
  <p:tag name="KSO_WM_SLIDE_LAYOUT" val="a_b"/>
  <p:tag name="KSO_WM_SLIDE_LAYOUT_CNT" val="1_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25"/>
  <p:tag name="KSO_WM_UNIT_ID" val="custom20204125_14*i*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7、12、15、16、17、18、19、20、21、24、28、32、35"/>
  <p:tag name="KSO_WM_TAG_VERSION" val="1.0"/>
  <p:tag name="KSO_WM_BEAUTIFY_FLAG" val="#wm#"/>
  <p:tag name="KSO_WM_TEMPLATE_CATEGORY" val="custom"/>
  <p:tag name="KSO_WM_TEMPLATE_INDEX" val="20204125"/>
  <p:tag name="KSO_WM_TEMPLATE_MASTER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F0E9E9"/>
      </a:dk2>
      <a:lt2>
        <a:srgbClr val="FCFBFB"/>
      </a:lt2>
      <a:accent1>
        <a:srgbClr val="D26867"/>
      </a:accent1>
      <a:accent2>
        <a:srgbClr val="D47757"/>
      </a:accent2>
      <a:accent3>
        <a:srgbClr val="C28B52"/>
      </a:accent3>
      <a:accent4>
        <a:srgbClr val="A5A35A"/>
      </a:accent4>
      <a:accent5>
        <a:srgbClr val="84BB72"/>
      </a:accent5>
      <a:accent6>
        <a:srgbClr val="68D1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904</Words>
  <Application>WPS 演示</Application>
  <PresentationFormat>自定义</PresentationFormat>
  <Paragraphs>134</Paragraphs>
  <Slides>18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主题​​</vt:lpstr>
      <vt:lpstr>2_Office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读懂文言文的方法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微软用户</cp:lastModifiedBy>
  <cp:revision>192</cp:revision>
  <dcterms:created xsi:type="dcterms:W3CDTF">2019-06-19T02:08:00Z</dcterms:created>
  <dcterms:modified xsi:type="dcterms:W3CDTF">2023-02-24T01:20:19Z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DAF96E9AFDBD459CAB90FA3053490DEC</vt:lpwstr>
  </property>
</Properties>
</file>