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5" r:id="rId3"/>
    <p:sldId id="389" r:id="rId4"/>
    <p:sldId id="322" r:id="rId5"/>
    <p:sldId id="367" r:id="rId6"/>
    <p:sldId id="263" r:id="rId7"/>
    <p:sldId id="325" r:id="rId8"/>
    <p:sldId id="347" r:id="rId9"/>
    <p:sldId id="297" r:id="rId10"/>
    <p:sldId id="309" r:id="rId11"/>
    <p:sldId id="310" r:id="rId12"/>
    <p:sldId id="274" r:id="rId13"/>
    <p:sldId id="299" r:id="rId14"/>
    <p:sldId id="329" r:id="rId15"/>
    <p:sldId id="324" r:id="rId16"/>
    <p:sldId id="326" r:id="rId17"/>
    <p:sldId id="276" r:id="rId18"/>
    <p:sldId id="323" r:id="rId19"/>
    <p:sldId id="327" r:id="rId20"/>
    <p:sldId id="328" r:id="rId21"/>
    <p:sldId id="331" r:id="rId22"/>
    <p:sldId id="332" r:id="rId23"/>
    <p:sldId id="289" r:id="rId24"/>
    <p:sldId id="269" r:id="rId25"/>
    <p:sldId id="271" r:id="rId26"/>
    <p:sldId id="290" r:id="rId27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0" Type="http://schemas.openxmlformats.org/officeDocument/2006/relationships/tableStyles" Target="tableStyles.xml"/><Relationship Id="rId3" Type="http://schemas.openxmlformats.org/officeDocument/2006/relationships/slide" Target="slides/slide1.xml"/><Relationship Id="rId29" Type="http://schemas.openxmlformats.org/officeDocument/2006/relationships/viewProps" Target="viewProps.xml"/><Relationship Id="rId28" Type="http://schemas.openxmlformats.org/officeDocument/2006/relationships/presProps" Target="presProps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8.png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9.png"/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png"/><Relationship Id="rId2" Type="http://schemas.openxmlformats.org/officeDocument/2006/relationships/image" Target="../media/image14.png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8.png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4445" y="-7620"/>
            <a:ext cx="12225655" cy="6906895"/>
          </a:xfrm>
          <a:prstGeom prst="rect">
            <a:avLst/>
          </a:prstGeom>
        </p:spPr>
      </p:pic>
      <p:pic>
        <p:nvPicPr>
          <p:cNvPr id="6" name="图片 5" descr="`HNIFBT4Z[0$58@)1T4`SQB"/>
          <p:cNvPicPr>
            <a:picLocks noChangeAspect="1"/>
          </p:cNvPicPr>
          <p:nvPr/>
        </p:nvPicPr>
        <p:blipFill>
          <a:blip r:embed="rId2"/>
          <a:srcRect l="4759" t="47274" r="47256" b="13070"/>
          <a:stretch>
            <a:fillRect/>
          </a:stretch>
        </p:blipFill>
        <p:spPr>
          <a:xfrm>
            <a:off x="1987550" y="3355975"/>
            <a:ext cx="2524760" cy="1978025"/>
          </a:xfrm>
          <a:prstGeom prst="rect">
            <a:avLst/>
          </a:prstGeom>
        </p:spPr>
      </p:pic>
      <p:pic>
        <p:nvPicPr>
          <p:cNvPr id="7" name="图片 6" descr="5HW0H[NA7VAJD$PVA_6ZLVT"/>
          <p:cNvPicPr>
            <a:picLocks noChangeAspect="1"/>
          </p:cNvPicPr>
          <p:nvPr/>
        </p:nvPicPr>
        <p:blipFill>
          <a:blip r:embed="rId3"/>
          <a:srcRect t="34162" r="40128" b="34016"/>
          <a:stretch>
            <a:fillRect/>
          </a:stretch>
        </p:blipFill>
        <p:spPr>
          <a:xfrm>
            <a:off x="1329055" y="1436370"/>
            <a:ext cx="4824095" cy="1295400"/>
          </a:xfrm>
          <a:prstGeom prst="rect">
            <a:avLst/>
          </a:prstGeom>
        </p:spPr>
      </p:pic>
      <p:pic>
        <p:nvPicPr>
          <p:cNvPr id="3" name="图片 2" descr="97_O32OD]YX33%%MRI)K$EX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8400" y="2731770"/>
            <a:ext cx="2456180" cy="260223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21880" y="3924300"/>
            <a:ext cx="966470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、</a:t>
            </a:r>
            <a:endParaRPr lang="zh-CN" altLang="en-US" sz="6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4445" y="-7620"/>
            <a:ext cx="12225655" cy="6906895"/>
          </a:xfrm>
          <a:prstGeom prst="rect">
            <a:avLst/>
          </a:prstGeom>
        </p:spPr>
      </p:pic>
      <p:pic>
        <p:nvPicPr>
          <p:cNvPr id="7" name="图片 6" descr="`HNIFBT4Z[0$58@)1T4`SQB"/>
          <p:cNvPicPr>
            <a:picLocks noChangeAspect="1"/>
          </p:cNvPicPr>
          <p:nvPr/>
        </p:nvPicPr>
        <p:blipFill>
          <a:blip r:embed="rId2"/>
          <a:srcRect l="51113" t="5032" r="9981" b="22491"/>
          <a:stretch>
            <a:fillRect/>
          </a:stretch>
        </p:blipFill>
        <p:spPr>
          <a:xfrm>
            <a:off x="1216025" y="904875"/>
            <a:ext cx="2139950" cy="3443605"/>
          </a:xfrm>
          <a:prstGeom prst="rect">
            <a:avLst/>
          </a:prstGeom>
        </p:spPr>
      </p:pic>
      <p:pic>
        <p:nvPicPr>
          <p:cNvPr id="3" name="图片 2" descr="5HW0H[NA7VAJD$PVA_6ZLVT"/>
          <p:cNvPicPr>
            <a:picLocks noChangeAspect="1"/>
          </p:cNvPicPr>
          <p:nvPr/>
        </p:nvPicPr>
        <p:blipFill>
          <a:blip r:embed="rId3"/>
          <a:srcRect t="65302" r="5143"/>
          <a:stretch>
            <a:fillRect/>
          </a:stretch>
        </p:blipFill>
        <p:spPr>
          <a:xfrm>
            <a:off x="1762760" y="4714875"/>
            <a:ext cx="8691880" cy="160591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rcRect l="111" r="3923" b="4266"/>
          <a:stretch>
            <a:fillRect/>
          </a:stretch>
        </p:blipFill>
        <p:spPr>
          <a:xfrm>
            <a:off x="4721860" y="1043940"/>
            <a:ext cx="2747645" cy="291084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7803515" y="904875"/>
            <a:ext cx="2651125" cy="2399665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zh-CN" altLang="zh-CN" sz="15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伞</a:t>
            </a:r>
            <a:endParaRPr lang="zh-CN" altLang="zh-CN" sz="15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000 -0.002222 L -0.245000 -0.002222 " pathEditMode="relative" rAng="0" ptsTypes="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17145" y="-24130"/>
            <a:ext cx="12225655" cy="69068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33830" y="1418590"/>
            <a:ext cx="414274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伞</a:t>
            </a:r>
            <a:endParaRPr lang="zh-CN" altLang="en-US" sz="6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975610" y="773430"/>
            <a:ext cx="8750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新宋体" panose="02010609030101010101" charset="-122"/>
                <a:ea typeface="新宋体" panose="02010609030101010101" charset="-122"/>
              </a:rPr>
              <a:t>sǎn</a:t>
            </a:r>
            <a:endParaRPr lang="zh-CN" altLang="en-US" sz="3600" b="1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65680" y="773430"/>
            <a:ext cx="8439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600" b="1">
                <a:latin typeface="新宋体" panose="02010609030101010101" charset="-122"/>
                <a:ea typeface="新宋体" panose="02010609030101010101" charset="-122"/>
              </a:rPr>
              <a:t>bǎ</a:t>
            </a:r>
            <a:endParaRPr lang="zh-CN" altLang="en-US" sz="3600" b="1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991225" y="1551305"/>
            <a:ext cx="4142740" cy="47078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</a:rPr>
              <a:t>一</a:t>
            </a:r>
            <a:r>
              <a:rPr lang="zh-CN" altLang="en-US" sz="6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把（  ）</a:t>
            </a:r>
            <a:endParaRPr lang="zh-CN" altLang="en-US" sz="6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60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zh-CN" altLang="en-US" sz="6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把（   ）</a:t>
            </a:r>
            <a:endParaRPr lang="zh-CN" altLang="en-US" sz="6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zh-CN" altLang="en-US" sz="6000" b="1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r>
              <a:rPr lang="zh-CN" altLang="en-US" sz="6000" b="1">
                <a:latin typeface="楷体" panose="02010609060101010101" charset="-122"/>
                <a:ea typeface="楷体" panose="02010609060101010101" charset="-122"/>
                <a:sym typeface="+mn-ea"/>
              </a:rPr>
              <a:t>一</a:t>
            </a:r>
            <a:r>
              <a:rPr lang="zh-CN" altLang="en-US" sz="6000" b="1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把（   ）</a:t>
            </a:r>
            <a:endParaRPr lang="zh-CN" altLang="en-US" sz="6000" b="1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67065" y="926465"/>
            <a:ext cx="211709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dāo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刀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113395" y="2893695"/>
            <a:ext cx="211709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chǐ </a:t>
            </a:r>
            <a:r>
              <a:rPr lang="en-US" altLang="zh-CN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zi</a:t>
            </a:r>
            <a:endParaRPr lang="en-US" altLang="zh-CN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尺子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113395" y="4752340"/>
            <a:ext cx="2117090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shàn</a:t>
            </a:r>
            <a:endParaRPr lang="zh-CN" altLang="en-US" sz="32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6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扇子</a:t>
            </a:r>
            <a:endParaRPr lang="zh-CN" altLang="en-US" sz="6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9" grpId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85" y="-5715"/>
            <a:ext cx="12178030" cy="6870065"/>
          </a:xfrm>
          <a:prstGeom prst="rect">
            <a:avLst/>
          </a:prstGeom>
        </p:spPr>
      </p:pic>
      <p:pic>
        <p:nvPicPr>
          <p:cNvPr id="6" name="图片 5" descr="71P}VERE)CTN}2TQTM]H@W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4540" y="-12065"/>
            <a:ext cx="6530340" cy="3577590"/>
          </a:xfrm>
          <a:prstGeom prst="rect">
            <a:avLst/>
          </a:prstGeom>
        </p:spPr>
      </p:pic>
      <p:pic>
        <p:nvPicPr>
          <p:cNvPr id="7" name="图片 6" descr="5HW0H[NA7VAJD$PVA_6ZLVT"/>
          <p:cNvPicPr>
            <a:picLocks noChangeAspect="1"/>
          </p:cNvPicPr>
          <p:nvPr/>
        </p:nvPicPr>
        <p:blipFill>
          <a:blip r:embed="rId3"/>
          <a:srcRect r="38581" b="37502"/>
          <a:stretch>
            <a:fillRect/>
          </a:stretch>
        </p:blipFill>
        <p:spPr>
          <a:xfrm>
            <a:off x="4574540" y="3335020"/>
            <a:ext cx="4584065" cy="2356485"/>
          </a:xfrm>
          <a:prstGeom prst="rect">
            <a:avLst/>
          </a:prstGeom>
        </p:spPr>
      </p:pic>
      <p:pic>
        <p:nvPicPr>
          <p:cNvPr id="5" name="图片 4" descr="5HW0H[NA7VAJD$PVA_6ZLVT"/>
          <p:cNvPicPr>
            <a:picLocks noChangeAspect="1"/>
          </p:cNvPicPr>
          <p:nvPr/>
        </p:nvPicPr>
        <p:blipFill>
          <a:blip r:embed="rId3"/>
          <a:srcRect t="69104" r="6232" b="6238"/>
          <a:stretch>
            <a:fillRect/>
          </a:stretch>
        </p:blipFill>
        <p:spPr>
          <a:xfrm>
            <a:off x="4574540" y="5799455"/>
            <a:ext cx="7162165" cy="9512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151" b="3353"/>
          <a:stretch>
            <a:fillRect/>
          </a:stretch>
        </p:blipFill>
        <p:spPr>
          <a:xfrm>
            <a:off x="838200" y="-1905"/>
            <a:ext cx="10500360" cy="6905625"/>
          </a:xfrm>
          <a:prstGeom prst="rect">
            <a:avLst/>
          </a:prstGeom>
        </p:spPr>
      </p:pic>
      <p:pic>
        <p:nvPicPr>
          <p:cNvPr id="5" name="内容占位符 3"/>
          <p:cNvPicPr>
            <a:picLocks noChangeAspect="1"/>
          </p:cNvPicPr>
          <p:nvPr/>
        </p:nvPicPr>
        <p:blipFill>
          <a:blip r:embed="rId2"/>
          <a:srcRect l="34186" t="17243" r="20267" b="31755"/>
          <a:stretch>
            <a:fillRect/>
          </a:stretch>
        </p:blipFill>
        <p:spPr>
          <a:xfrm>
            <a:off x="3314700" y="1416685"/>
            <a:ext cx="5562600" cy="4023995"/>
          </a:xfrm>
          <a:prstGeom prst="star7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155" b="3061"/>
          <a:stretch>
            <a:fillRect/>
          </a:stretch>
        </p:blipFill>
        <p:spPr>
          <a:xfrm>
            <a:off x="-59055" y="-18415"/>
            <a:ext cx="12253595" cy="6894830"/>
          </a:xfrm>
          <a:prstGeom prst="rect">
            <a:avLst/>
          </a:prstGeom>
        </p:spPr>
      </p:pic>
      <p:pic>
        <p:nvPicPr>
          <p:cNvPr id="8" name="图片 7" descr="CRJ(9`@(B}7(C9KDKPJ8GYP"/>
          <p:cNvPicPr>
            <a:picLocks noChangeAspect="1"/>
          </p:cNvPicPr>
          <p:nvPr/>
        </p:nvPicPr>
        <p:blipFill>
          <a:blip r:embed="rId2"/>
          <a:srcRect l="2834" t="4718" r="1108" b="2601"/>
          <a:stretch>
            <a:fillRect/>
          </a:stretch>
        </p:blipFill>
        <p:spPr>
          <a:xfrm>
            <a:off x="3338830" y="1451610"/>
            <a:ext cx="6059805" cy="3954780"/>
          </a:xfrm>
          <a:prstGeom prst="snipRound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4445" y="-7620"/>
            <a:ext cx="12225655" cy="6906895"/>
          </a:xfrm>
          <a:prstGeom prst="rect">
            <a:avLst/>
          </a:prstGeom>
        </p:spPr>
      </p:pic>
      <p:pic>
        <p:nvPicPr>
          <p:cNvPr id="6" name="图片 5" descr="CKBH4W`(~$MID}_SFA}07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58265"/>
            <a:ext cx="6811645" cy="417512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776970" y="983615"/>
            <a:ext cx="141732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pic>
        <p:nvPicPr>
          <p:cNvPr id="8" name="图片 7" descr="PI(84S$J}Q[$V896}PAPD[W"/>
          <p:cNvPicPr>
            <a:picLocks noChangeAspect="1"/>
          </p:cNvPicPr>
          <p:nvPr/>
        </p:nvPicPr>
        <p:blipFill>
          <a:blip r:embed="rId3"/>
          <a:srcRect l="4139" t="1765" r="9507" b="809"/>
          <a:stretch>
            <a:fillRect/>
          </a:stretch>
        </p:blipFill>
        <p:spPr>
          <a:xfrm>
            <a:off x="7787640" y="739140"/>
            <a:ext cx="3881755" cy="504761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CKBH4W`(~$MID}_SFA}0762"/>
          <p:cNvPicPr>
            <a:picLocks noChangeAspect="1"/>
          </p:cNvPicPr>
          <p:nvPr/>
        </p:nvPicPr>
        <p:blipFill>
          <a:blip r:embed="rId1"/>
          <a:srcRect r="21917" b="65369"/>
          <a:stretch>
            <a:fillRect/>
          </a:stretch>
        </p:blipFill>
        <p:spPr>
          <a:xfrm>
            <a:off x="899160" y="932180"/>
            <a:ext cx="5876925" cy="15976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95" y="1782445"/>
            <a:ext cx="5673725" cy="505015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CKBH4W`(~$MID}_SFA}0762"/>
          <p:cNvPicPr>
            <a:picLocks noChangeAspect="1"/>
          </p:cNvPicPr>
          <p:nvPr>
            <p:ph idx="1"/>
          </p:nvPr>
        </p:nvPicPr>
        <p:blipFill>
          <a:blip r:embed="rId1"/>
          <a:srcRect l="5317" t="34598" r="21063" b="33368"/>
          <a:stretch>
            <a:fillRect/>
          </a:stretch>
        </p:blipFill>
        <p:spPr>
          <a:xfrm>
            <a:off x="960120" y="762000"/>
            <a:ext cx="6057265" cy="1615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05" y="2368550"/>
            <a:ext cx="4889500" cy="40709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 r="1305" b="15857"/>
          <a:stretch>
            <a:fillRect/>
          </a:stretch>
        </p:blipFill>
        <p:spPr>
          <a:xfrm>
            <a:off x="7017385" y="2581275"/>
            <a:ext cx="4004310" cy="3644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内容占位符 5" descr="CKBH4W`(~$MID}_SFA}0762"/>
          <p:cNvPicPr>
            <a:picLocks noChangeAspect="1"/>
          </p:cNvPicPr>
          <p:nvPr>
            <p:ph idx="1"/>
          </p:nvPr>
        </p:nvPicPr>
        <p:blipFill>
          <a:blip r:embed="rId1"/>
          <a:srcRect t="64135" r="872"/>
          <a:stretch>
            <a:fillRect/>
          </a:stretch>
        </p:blipFill>
        <p:spPr>
          <a:xfrm>
            <a:off x="341630" y="610870"/>
            <a:ext cx="8389620" cy="18605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560" y="2165985"/>
            <a:ext cx="5647690" cy="44761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17145" y="-24130"/>
            <a:ext cx="12225655" cy="6906895"/>
          </a:xfrm>
          <a:prstGeom prst="rect">
            <a:avLst/>
          </a:prstGeom>
        </p:spPr>
      </p:pic>
      <p:pic>
        <p:nvPicPr>
          <p:cNvPr id="3" name="图片 2" descr="%EA}6_6IYNQ7)P`9])%9A00"/>
          <p:cNvPicPr>
            <a:picLocks noChangeAspect="1"/>
          </p:cNvPicPr>
          <p:nvPr/>
        </p:nvPicPr>
        <p:blipFill>
          <a:blip r:embed="rId2"/>
          <a:srcRect l="3495" t="25550" r="82978" b="34450"/>
          <a:stretch>
            <a:fillRect/>
          </a:stretch>
        </p:blipFill>
        <p:spPr>
          <a:xfrm>
            <a:off x="7190740" y="2560320"/>
            <a:ext cx="2683510" cy="2156460"/>
          </a:xfrm>
          <a:prstGeom prst="rect">
            <a:avLst/>
          </a:prstGeom>
        </p:spPr>
      </p:pic>
      <p:pic>
        <p:nvPicPr>
          <p:cNvPr id="6" name="图片 5" descr="F42ZB(VDRKQB(Y0MUWKX~95"/>
          <p:cNvPicPr>
            <a:picLocks noChangeAspect="1"/>
          </p:cNvPicPr>
          <p:nvPr/>
        </p:nvPicPr>
        <p:blipFill>
          <a:blip r:embed="rId3"/>
          <a:srcRect l="17886" t="14762" r="73731" b="65865"/>
          <a:stretch>
            <a:fillRect/>
          </a:stretch>
        </p:blipFill>
        <p:spPr>
          <a:xfrm>
            <a:off x="7973695" y="1691005"/>
            <a:ext cx="1619885" cy="6280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-2942" t="44884"/>
          <a:stretch>
            <a:fillRect/>
          </a:stretch>
        </p:blipFill>
        <p:spPr>
          <a:xfrm flipH="1">
            <a:off x="1786890" y="3720465"/>
            <a:ext cx="3111500" cy="1066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rcRect r="52855" b="57024"/>
          <a:stretch>
            <a:fillRect/>
          </a:stretch>
        </p:blipFill>
        <p:spPr>
          <a:xfrm flipH="1">
            <a:off x="2158365" y="2593975"/>
            <a:ext cx="1290955" cy="11264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926590" y="2560320"/>
            <a:ext cx="2832100" cy="2399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15000" b="1">
                <a:solidFill>
                  <a:srgbClr val="FF0000"/>
                </a:solidFill>
                <a:latin typeface="楷体_GB2312" panose="02010609030101010101" charset="-122"/>
                <a:ea typeface="楷体_GB2312" panose="02010609030101010101" charset="-122"/>
              </a:rPr>
              <a:t>巴</a:t>
            </a:r>
            <a:endParaRPr lang="zh-CN" altLang="zh-CN" sz="15000" b="1">
              <a:solidFill>
                <a:srgbClr val="FF0000"/>
              </a:solidFill>
              <a:latin typeface="楷体_GB2312" panose="02010609030101010101" charset="-122"/>
              <a:ea typeface="楷体_GB2312" panose="0201060903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985" y="-5715"/>
            <a:ext cx="12178030" cy="6870065"/>
          </a:xfrm>
          <a:prstGeom prst="rect">
            <a:avLst/>
          </a:prstGeom>
        </p:spPr>
      </p:pic>
      <p:pic>
        <p:nvPicPr>
          <p:cNvPr id="2" name="图片 1" descr="CRJ(9`@(B}7(C9KDKPJ8GYP"/>
          <p:cNvPicPr>
            <a:picLocks noChangeAspect="1"/>
          </p:cNvPicPr>
          <p:nvPr/>
        </p:nvPicPr>
        <p:blipFill>
          <a:blip r:embed="rId2"/>
          <a:srcRect t="3512" r="466"/>
          <a:stretch>
            <a:fillRect/>
          </a:stretch>
        </p:blipFill>
        <p:spPr>
          <a:xfrm>
            <a:off x="4589780" y="-5715"/>
            <a:ext cx="5492750" cy="3431540"/>
          </a:xfrm>
          <a:prstGeom prst="rect">
            <a:avLst/>
          </a:prstGeom>
        </p:spPr>
      </p:pic>
      <p:pic>
        <p:nvPicPr>
          <p:cNvPr id="3" name="图片 2" descr="CKBH4W`(~$MID}_SFA}0762"/>
          <p:cNvPicPr>
            <a:picLocks noChangeAspect="1"/>
          </p:cNvPicPr>
          <p:nvPr/>
        </p:nvPicPr>
        <p:blipFill>
          <a:blip r:embed="rId3"/>
          <a:srcRect t="7444" r="-187" b="7357"/>
          <a:stretch>
            <a:fillRect/>
          </a:stretch>
        </p:blipFill>
        <p:spPr>
          <a:xfrm>
            <a:off x="4421505" y="3463925"/>
            <a:ext cx="6304280" cy="328612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116060" y="320675"/>
            <a:ext cx="113411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1171" b="5625"/>
          <a:stretch>
            <a:fillRect/>
          </a:stretch>
        </p:blipFill>
        <p:spPr>
          <a:xfrm>
            <a:off x="488950" y="-1270"/>
            <a:ext cx="112141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4445" y="-7620"/>
            <a:ext cx="12225655" cy="6906895"/>
          </a:xfrm>
          <a:prstGeom prst="rect">
            <a:avLst/>
          </a:prstGeom>
        </p:spPr>
      </p:pic>
      <p:pic>
        <p:nvPicPr>
          <p:cNvPr id="6" name="图片 5" descr="71P}VERE)CTN}2TQTM]H@W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" y="1229360"/>
            <a:ext cx="4721225" cy="2586990"/>
          </a:xfrm>
          <a:prstGeom prst="rect">
            <a:avLst/>
          </a:prstGeom>
        </p:spPr>
      </p:pic>
      <p:pic>
        <p:nvPicPr>
          <p:cNvPr id="3" name="图片 2" descr="5HW0H[NA7VAJD$PVA_6ZLV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" y="3816350"/>
            <a:ext cx="5481955" cy="2768600"/>
          </a:xfrm>
          <a:prstGeom prst="rect">
            <a:avLst/>
          </a:prstGeom>
        </p:spPr>
      </p:pic>
      <p:pic>
        <p:nvPicPr>
          <p:cNvPr id="5" name="图片 4" descr="CRJ(9`@(B}7(C9KDKPJ8GYP"/>
          <p:cNvPicPr>
            <a:picLocks noChangeAspect="1"/>
          </p:cNvPicPr>
          <p:nvPr/>
        </p:nvPicPr>
        <p:blipFill>
          <a:blip r:embed="rId4"/>
          <a:srcRect t="3512" r="466"/>
          <a:stretch>
            <a:fillRect/>
          </a:stretch>
        </p:blipFill>
        <p:spPr>
          <a:xfrm>
            <a:off x="6419215" y="1229360"/>
            <a:ext cx="3881755" cy="2438400"/>
          </a:xfrm>
          <a:prstGeom prst="rect">
            <a:avLst/>
          </a:prstGeom>
        </p:spPr>
      </p:pic>
      <p:pic>
        <p:nvPicPr>
          <p:cNvPr id="7" name="图片 6" descr="CKBH4W`(~$MID}_SFA}07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15" y="3667760"/>
            <a:ext cx="4759325" cy="2917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922510" y="1010920"/>
            <a:ext cx="113411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388678" y="474345"/>
            <a:ext cx="324675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6 </a:t>
            </a:r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比尾巴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9105" y="1489075"/>
            <a:ext cx="37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1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9105" y="4224655"/>
            <a:ext cx="37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2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40120" y="1489075"/>
            <a:ext cx="37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3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44895" y="4058920"/>
            <a:ext cx="37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4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写字操-杨新富词曲MP4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-23495" y="-8890"/>
            <a:ext cx="12174220" cy="68726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%EA}6_6IYNQ7)P`9])%9A00"/>
          <p:cNvPicPr>
            <a:picLocks noChangeAspect="1"/>
          </p:cNvPicPr>
          <p:nvPr/>
        </p:nvPicPr>
        <p:blipFill>
          <a:blip r:embed="rId1"/>
          <a:srcRect l="3495" t="25550" r="82978" b="34450"/>
          <a:stretch>
            <a:fillRect/>
          </a:stretch>
        </p:blipFill>
        <p:spPr>
          <a:xfrm>
            <a:off x="2868295" y="1771015"/>
            <a:ext cx="2100580" cy="1687830"/>
          </a:xfrm>
          <a:prstGeom prst="rect">
            <a:avLst/>
          </a:prstGeom>
        </p:spPr>
      </p:pic>
      <p:pic>
        <p:nvPicPr>
          <p:cNvPr id="4" name="图片 3" descr="%EA}6_6IYNQ7)P`9])%9A00"/>
          <p:cNvPicPr>
            <a:picLocks noChangeAspect="1"/>
          </p:cNvPicPr>
          <p:nvPr/>
        </p:nvPicPr>
        <p:blipFill>
          <a:blip r:embed="rId1"/>
          <a:srcRect l="49145" t="24873" r="38532" b="26261"/>
          <a:stretch>
            <a:fillRect/>
          </a:stretch>
        </p:blipFill>
        <p:spPr>
          <a:xfrm>
            <a:off x="6520180" y="1771015"/>
            <a:ext cx="1976120" cy="2031365"/>
          </a:xfrm>
          <a:prstGeom prst="rect">
            <a:avLst/>
          </a:prstGeom>
        </p:spPr>
      </p:pic>
      <p:pic>
        <p:nvPicPr>
          <p:cNvPr id="6" name="图片 5" descr="F42ZB(VDRKQB(Y0MUWKX~95"/>
          <p:cNvPicPr>
            <a:picLocks noChangeAspect="1"/>
          </p:cNvPicPr>
          <p:nvPr/>
        </p:nvPicPr>
        <p:blipFill>
          <a:blip r:embed="rId2"/>
          <a:srcRect l="17886" t="14762" r="73731" b="65865"/>
          <a:stretch>
            <a:fillRect/>
          </a:stretch>
        </p:blipFill>
        <p:spPr>
          <a:xfrm>
            <a:off x="3348990" y="974090"/>
            <a:ext cx="1619885" cy="628015"/>
          </a:xfrm>
          <a:prstGeom prst="rect">
            <a:avLst/>
          </a:prstGeom>
        </p:spPr>
      </p:pic>
      <p:pic>
        <p:nvPicPr>
          <p:cNvPr id="7" name="图片 6" descr="F42ZB(VDRKQB(Y0MUWKX~95"/>
          <p:cNvPicPr>
            <a:picLocks noChangeAspect="1"/>
          </p:cNvPicPr>
          <p:nvPr/>
        </p:nvPicPr>
        <p:blipFill>
          <a:blip r:embed="rId2"/>
          <a:srcRect l="52464" t="11490" r="42077" b="65648"/>
          <a:stretch>
            <a:fillRect/>
          </a:stretch>
        </p:blipFill>
        <p:spPr>
          <a:xfrm>
            <a:off x="6976110" y="914400"/>
            <a:ext cx="1064260" cy="747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534410" y="2015490"/>
            <a:ext cx="143446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巴</a:t>
            </a:r>
            <a:endParaRPr lang="zh-CN" altLang="en-US" sz="80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388860" y="2169160"/>
            <a:ext cx="143446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6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巴</a:t>
            </a:r>
            <a:endParaRPr lang="zh-CN" altLang="en-US" sz="66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rcRect l="4868" t="19686" r="38417" b="49483"/>
          <a:stretch>
            <a:fillRect/>
          </a:stretch>
        </p:blipFill>
        <p:spPr>
          <a:xfrm>
            <a:off x="5874385" y="3686810"/>
            <a:ext cx="4128135" cy="301244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020810" y="4470400"/>
            <a:ext cx="673735" cy="1445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扌</a:t>
            </a:r>
            <a:endParaRPr lang="zh-CN" altLang="en-US" sz="88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1871 -0.356844 L -0.176082 -0.356844 L -0.174152 -0.360288 L -0.176082 -0.363733 L -0.181871 -0.363733 L -0.183800 -0.360288 L -0.181871 -0.356844 Z " pathEditMode="relative" rAng="0" ptsTypes="">
                                      <p:cBhvr>
                                        <p:cTn id="3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" y="-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9" grpId="1"/>
      <p:bldP spid="9" grpId="2"/>
      <p:bldP spid="10" grpId="1"/>
      <p:bldP spid="2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r="15010" b="128"/>
          <a:stretch>
            <a:fillRect/>
          </a:stretch>
        </p:blipFill>
        <p:spPr>
          <a:xfrm>
            <a:off x="1823085" y="153035"/>
            <a:ext cx="3999865" cy="35293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1310" y="250190"/>
            <a:ext cx="1796415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头正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身直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肩平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臂开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足安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7895" name="图片 20485" descr="握笔方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0590" y="145415"/>
            <a:ext cx="4454525" cy="39389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 descr="%EA}6_6IYNQ7)P`9])%9A00"/>
          <p:cNvPicPr>
            <a:picLocks noChangeAspect="1"/>
          </p:cNvPicPr>
          <p:nvPr/>
        </p:nvPicPr>
        <p:blipFill>
          <a:blip r:embed="rId3"/>
          <a:srcRect l="3495" t="25550" r="82978" b="34450"/>
          <a:stretch>
            <a:fillRect/>
          </a:stretch>
        </p:blipFill>
        <p:spPr>
          <a:xfrm>
            <a:off x="2117725" y="4232910"/>
            <a:ext cx="2912745" cy="2340610"/>
          </a:xfrm>
          <a:prstGeom prst="rect">
            <a:avLst/>
          </a:prstGeom>
        </p:spPr>
      </p:pic>
      <p:pic>
        <p:nvPicPr>
          <p:cNvPr id="9" name="图片 8" descr="%EA}6_6IYNQ7)P`9])%9A00"/>
          <p:cNvPicPr>
            <a:picLocks noChangeAspect="1"/>
          </p:cNvPicPr>
          <p:nvPr/>
        </p:nvPicPr>
        <p:blipFill>
          <a:blip r:embed="rId3"/>
          <a:srcRect l="49145" t="24873" r="38673" b="33791"/>
          <a:stretch>
            <a:fillRect/>
          </a:stretch>
        </p:blipFill>
        <p:spPr>
          <a:xfrm>
            <a:off x="5822950" y="4219575"/>
            <a:ext cx="2736850" cy="240728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" y="-11430"/>
            <a:ext cx="12153265" cy="68300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4445" y="-7620"/>
            <a:ext cx="12225655" cy="6906895"/>
          </a:xfrm>
          <a:prstGeom prst="rect">
            <a:avLst/>
          </a:prstGeom>
        </p:spPr>
      </p:pic>
      <p:pic>
        <p:nvPicPr>
          <p:cNvPr id="6" name="图片 5" descr="71P}VERE)CTN}2TQTM]H@W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" y="1229360"/>
            <a:ext cx="4721225" cy="2586990"/>
          </a:xfrm>
          <a:prstGeom prst="rect">
            <a:avLst/>
          </a:prstGeom>
        </p:spPr>
      </p:pic>
      <p:pic>
        <p:nvPicPr>
          <p:cNvPr id="3" name="图片 2" descr="5HW0H[NA7VAJD$PVA_6ZLV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725" y="3816350"/>
            <a:ext cx="5481955" cy="2768600"/>
          </a:xfrm>
          <a:prstGeom prst="rect">
            <a:avLst/>
          </a:prstGeom>
        </p:spPr>
      </p:pic>
      <p:pic>
        <p:nvPicPr>
          <p:cNvPr id="5" name="图片 4" descr="CRJ(9`@(B}7(C9KDKPJ8GYP"/>
          <p:cNvPicPr>
            <a:picLocks noChangeAspect="1"/>
          </p:cNvPicPr>
          <p:nvPr/>
        </p:nvPicPr>
        <p:blipFill>
          <a:blip r:embed="rId4"/>
          <a:srcRect t="3512" r="466"/>
          <a:stretch>
            <a:fillRect/>
          </a:stretch>
        </p:blipFill>
        <p:spPr>
          <a:xfrm>
            <a:off x="6419215" y="1229360"/>
            <a:ext cx="3881755" cy="2438400"/>
          </a:xfrm>
          <a:prstGeom prst="rect">
            <a:avLst/>
          </a:prstGeom>
        </p:spPr>
      </p:pic>
      <p:pic>
        <p:nvPicPr>
          <p:cNvPr id="7" name="图片 6" descr="CKBH4W`(~$MID}_SFA}076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215" y="3667760"/>
            <a:ext cx="4759325" cy="29171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922510" y="1010920"/>
            <a:ext cx="113411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3388678" y="474345"/>
            <a:ext cx="3246755" cy="10147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en-US" altLang="zh-CN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6 </a:t>
            </a:r>
            <a:r>
              <a:rPr lang="zh-CN" altLang="en-US" sz="60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比尾巴</a:t>
            </a:r>
            <a:endParaRPr lang="zh-CN" altLang="en-US" sz="60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59105" y="1489075"/>
            <a:ext cx="37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1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59105" y="4224655"/>
            <a:ext cx="37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2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6040120" y="1489075"/>
            <a:ext cx="37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3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144895" y="4058920"/>
            <a:ext cx="3790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4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16510" y="-24130"/>
            <a:ext cx="12225655" cy="6906895"/>
          </a:xfrm>
          <a:prstGeom prst="rect">
            <a:avLst/>
          </a:prstGeom>
        </p:spPr>
      </p:pic>
      <p:pic>
        <p:nvPicPr>
          <p:cNvPr id="7" name="图片 6" descr="7GL1~))HXB8@K5$K}_@{3XO"/>
          <p:cNvPicPr>
            <a:picLocks noChangeAspect="1"/>
          </p:cNvPicPr>
          <p:nvPr/>
        </p:nvPicPr>
        <p:blipFill>
          <a:blip r:embed="rId2"/>
          <a:srcRect r="8080" b="-593"/>
          <a:stretch>
            <a:fillRect/>
          </a:stretch>
        </p:blipFill>
        <p:spPr>
          <a:xfrm>
            <a:off x="970915" y="623570"/>
            <a:ext cx="1990725" cy="2091055"/>
          </a:xfrm>
          <a:prstGeom prst="rect">
            <a:avLst/>
          </a:prstGeom>
        </p:spPr>
      </p:pic>
      <p:pic>
        <p:nvPicPr>
          <p:cNvPr id="9" name="图片 8" descr="`HNIFBT4Z[0$58@)1T4`SQB"/>
          <p:cNvPicPr>
            <a:picLocks noChangeAspect="1"/>
          </p:cNvPicPr>
          <p:nvPr/>
        </p:nvPicPr>
        <p:blipFill>
          <a:blip r:embed="rId3"/>
          <a:srcRect l="4759" t="47274" r="47256" b="13070"/>
          <a:stretch>
            <a:fillRect/>
          </a:stretch>
        </p:blipFill>
        <p:spPr>
          <a:xfrm>
            <a:off x="4858385" y="940435"/>
            <a:ext cx="2116455" cy="1658620"/>
          </a:xfrm>
          <a:prstGeom prst="rect">
            <a:avLst/>
          </a:prstGeom>
        </p:spPr>
      </p:pic>
      <p:pic>
        <p:nvPicPr>
          <p:cNvPr id="10" name="图片 9" descr="`HNIFBT4Z[0$58@)1T4`SQB"/>
          <p:cNvPicPr>
            <a:picLocks noChangeAspect="1"/>
          </p:cNvPicPr>
          <p:nvPr/>
        </p:nvPicPr>
        <p:blipFill>
          <a:blip r:embed="rId3"/>
          <a:srcRect l="51113" t="5032" r="9981" b="22491"/>
          <a:stretch>
            <a:fillRect/>
          </a:stretch>
        </p:blipFill>
        <p:spPr>
          <a:xfrm>
            <a:off x="9037955" y="481330"/>
            <a:ext cx="1476375" cy="23761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915" y="2714625"/>
            <a:ext cx="2390140" cy="212788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075" y="2714625"/>
            <a:ext cx="2505075" cy="20859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rcRect t="3781" r="434"/>
          <a:stretch>
            <a:fillRect/>
          </a:stretch>
        </p:blipFill>
        <p:spPr>
          <a:xfrm>
            <a:off x="8442325" y="2857500"/>
            <a:ext cx="2911475" cy="223012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676275" y="5087620"/>
            <a:ext cx="10840085" cy="1599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华文楷体" panose="02010600040101010101" charset="-122"/>
                <a:ea typeface="华文楷体" panose="02010600040101010101" charset="-122"/>
                <a:sym typeface="+mn-ea"/>
              </a:rPr>
              <a:t>   </a:t>
            </a:r>
            <a:r>
              <a:rPr lang="zh-CN" altLang="en-US" sz="400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楷体" panose="02010609060101010101" charset="-122"/>
                <a:ea typeface="楷体" panose="02010609060101010101" charset="-122"/>
                <a:sym typeface="+mn-ea"/>
              </a:rPr>
              <a:t>参加比赛的动物有（猴子）、（兔子）、（松鼠）、（公鸡）、（鸭子）和（孔雀）。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274" b="3434"/>
          <a:stretch>
            <a:fillRect/>
          </a:stretch>
        </p:blipFill>
        <p:spPr>
          <a:xfrm>
            <a:off x="8890" y="-18415"/>
            <a:ext cx="12167235" cy="6865620"/>
          </a:xfrm>
          <a:prstGeom prst="rect">
            <a:avLst/>
          </a:prstGeom>
        </p:spPr>
      </p:pic>
      <p:pic>
        <p:nvPicPr>
          <p:cNvPr id="6" name="图片 5" descr="71P}VERE)CTN}2TQTM]H@W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170" y="1221740"/>
            <a:ext cx="8002905" cy="438467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17145" y="-7620"/>
            <a:ext cx="12225655" cy="69068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85845" y="2522855"/>
            <a:ext cx="658177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8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长</a:t>
            </a:r>
            <a:r>
              <a:rPr lang="en-US" altLang="zh-CN" sz="8000"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8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短</a:t>
            </a:r>
            <a:endParaRPr lang="zh-CN" altLang="en-US" sz="8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48965" y="1449705"/>
            <a:ext cx="1932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新宋体" panose="02010609030101010101" charset="-122"/>
                <a:ea typeface="新宋体" panose="02010609030101010101" charset="-122"/>
              </a:rPr>
              <a:t>cháng</a:t>
            </a:r>
            <a:endParaRPr lang="zh-CN" altLang="en-US" sz="4800" b="1">
              <a:latin typeface="新宋体" panose="02010609030101010101" charset="-122"/>
              <a:ea typeface="新宋体" panose="0201060903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421120" y="1449705"/>
            <a:ext cx="193294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800" b="1">
                <a:latin typeface="新宋体" panose="02010609030101010101" charset="-122"/>
                <a:ea typeface="新宋体" panose="02010609030101010101" charset="-122"/>
              </a:rPr>
              <a:t>duǎn</a:t>
            </a:r>
            <a:endParaRPr lang="zh-CN" altLang="en-US" sz="4800" b="1">
              <a:latin typeface="新宋体" panose="02010609030101010101" charset="-122"/>
              <a:ea typeface="新宋体" panose="02010609030101010101" charset="-122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4445" y="-7620"/>
            <a:ext cx="12225655" cy="6906895"/>
          </a:xfrm>
          <a:prstGeom prst="rect">
            <a:avLst/>
          </a:prstGeom>
        </p:spPr>
      </p:pic>
      <p:pic>
        <p:nvPicPr>
          <p:cNvPr id="3" name="图片 2" descr="7GL1~))HXB8@K5$K}_@{3XO"/>
          <p:cNvPicPr>
            <a:picLocks noChangeAspect="1"/>
          </p:cNvPicPr>
          <p:nvPr/>
        </p:nvPicPr>
        <p:blipFill>
          <a:blip r:embed="rId2"/>
          <a:srcRect r="8080" b="-593"/>
          <a:stretch>
            <a:fillRect/>
          </a:stretch>
        </p:blipFill>
        <p:spPr>
          <a:xfrm>
            <a:off x="9095740" y="1296035"/>
            <a:ext cx="2557145" cy="2685415"/>
          </a:xfrm>
          <a:prstGeom prst="rect">
            <a:avLst/>
          </a:prstGeom>
        </p:spPr>
      </p:pic>
      <p:pic>
        <p:nvPicPr>
          <p:cNvPr id="6" name="图片 5" descr="`HNIFBT4Z[0$58@)1T4`SQB"/>
          <p:cNvPicPr>
            <a:picLocks noChangeAspect="1"/>
          </p:cNvPicPr>
          <p:nvPr/>
        </p:nvPicPr>
        <p:blipFill>
          <a:blip r:embed="rId3"/>
          <a:srcRect l="4759" t="47274" r="47256" b="13070"/>
          <a:stretch>
            <a:fillRect/>
          </a:stretch>
        </p:blipFill>
        <p:spPr>
          <a:xfrm>
            <a:off x="6710045" y="2003425"/>
            <a:ext cx="2524760" cy="1978025"/>
          </a:xfrm>
          <a:prstGeom prst="rect">
            <a:avLst/>
          </a:prstGeom>
        </p:spPr>
      </p:pic>
      <p:pic>
        <p:nvPicPr>
          <p:cNvPr id="7" name="图片 6" descr="5HW0H[NA7VAJD$PVA_6ZLVT"/>
          <p:cNvPicPr>
            <a:picLocks noChangeAspect="1"/>
          </p:cNvPicPr>
          <p:nvPr/>
        </p:nvPicPr>
        <p:blipFill>
          <a:blip r:embed="rId4"/>
          <a:srcRect r="37977" b="34016"/>
          <a:stretch>
            <a:fillRect/>
          </a:stretch>
        </p:blipFill>
        <p:spPr>
          <a:xfrm>
            <a:off x="746125" y="1296035"/>
            <a:ext cx="4997450" cy="2686050"/>
          </a:xfrm>
          <a:prstGeom prst="rect">
            <a:avLst/>
          </a:prstGeom>
        </p:spPr>
      </p:pic>
      <p:pic>
        <p:nvPicPr>
          <p:cNvPr id="5" name="图片 4" descr="5HW0H[NA7VAJD$PVA_6ZLVT"/>
          <p:cNvPicPr>
            <a:picLocks noChangeAspect="1"/>
          </p:cNvPicPr>
          <p:nvPr/>
        </p:nvPicPr>
        <p:blipFill>
          <a:blip r:embed="rId4"/>
          <a:srcRect t="65302" r="5143"/>
          <a:stretch>
            <a:fillRect/>
          </a:stretch>
        </p:blipFill>
        <p:spPr>
          <a:xfrm>
            <a:off x="838200" y="3982085"/>
            <a:ext cx="7536815" cy="139255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r="88" b="6596"/>
          <a:stretch>
            <a:fillRect/>
          </a:stretch>
        </p:blipFill>
        <p:spPr>
          <a:xfrm>
            <a:off x="-4445" y="-7620"/>
            <a:ext cx="12225655" cy="6906895"/>
          </a:xfrm>
          <a:prstGeom prst="rect">
            <a:avLst/>
          </a:prstGeom>
        </p:spPr>
      </p:pic>
      <p:pic>
        <p:nvPicPr>
          <p:cNvPr id="7" name="图片 6" descr="5HW0H[NA7VAJD$PVA_6ZLVT"/>
          <p:cNvPicPr>
            <a:picLocks noChangeAspect="1"/>
          </p:cNvPicPr>
          <p:nvPr/>
        </p:nvPicPr>
        <p:blipFill>
          <a:blip r:embed="rId2"/>
          <a:srcRect r="38946" b="64684"/>
          <a:stretch>
            <a:fillRect/>
          </a:stretch>
        </p:blipFill>
        <p:spPr>
          <a:xfrm>
            <a:off x="1037590" y="1296035"/>
            <a:ext cx="4919345" cy="143764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5055" y="967740"/>
            <a:ext cx="5198745" cy="49568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WPS 演示</Application>
  <PresentationFormat>宽屏</PresentationFormat>
  <Paragraphs>90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楷体_GB2312</vt:lpstr>
      <vt:lpstr>楷体</vt:lpstr>
      <vt:lpstr>华文楷体</vt:lpstr>
      <vt:lpstr>新宋体</vt:lpstr>
      <vt:lpstr>Calibri Light</vt:lpstr>
      <vt:lpstr>微软雅黑</vt:lpstr>
      <vt:lpstr>Arial Unicode MS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Administrator</cp:lastModifiedBy>
  <cp:revision>20</cp:revision>
  <dcterms:created xsi:type="dcterms:W3CDTF">2017-11-28T01:08:00Z</dcterms:created>
  <dcterms:modified xsi:type="dcterms:W3CDTF">2018-12-06T14:32:58Z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2052-10.1.0.7697</vt:lpwstr>
  </property>
</Properties>
</file>